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59" r:id="rId10"/>
    <p:sldId id="268" r:id="rId11"/>
    <p:sldId id="269" r:id="rId12"/>
    <p:sldId id="270" r:id="rId13"/>
    <p:sldId id="271" r:id="rId14"/>
    <p:sldId id="272" r:id="rId15"/>
    <p:sldId id="260" r:id="rId16"/>
    <p:sldId id="273" r:id="rId17"/>
    <p:sldId id="261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6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26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2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3421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34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9556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6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93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2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5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5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9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4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9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6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1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91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970"/>
            <a:ext cx="6620968" cy="3329581"/>
          </a:xfrm>
        </p:spPr>
        <p:txBody>
          <a:bodyPr/>
          <a:lstStyle/>
          <a:p>
            <a:r>
              <a:rPr lang="en-US" dirty="0"/>
              <a:t>Cohort 4 Data Analysis &amp; Insights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19478" y="4207007"/>
            <a:ext cx="6940446" cy="1246798"/>
          </a:xfrm>
        </p:spPr>
        <p:txBody>
          <a:bodyPr>
            <a:normAutofit/>
          </a:bodyPr>
          <a:lstStyle/>
          <a:p>
            <a:r>
              <a:rPr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By Faith Maina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1)</a:t>
            </a:r>
            <a:r>
              <a:rPr lang="en-US" b="0" dirty="0"/>
              <a:t> check whether </a:t>
            </a:r>
            <a:r>
              <a:rPr lang="en-US" b="0" dirty="0" smtClean="0"/>
              <a:t>total score </a:t>
            </a:r>
            <a:r>
              <a:rPr lang="en-US" b="0" dirty="0"/>
              <a:t>is numeric or text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5" b="202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232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2)</a:t>
            </a:r>
            <a:r>
              <a:rPr lang="en-US" b="0" dirty="0"/>
              <a:t> now there are no nulls in total score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76" b="199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695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3)</a:t>
            </a:r>
            <a:r>
              <a:rPr lang="en-US" b="0" dirty="0"/>
              <a:t> Average score by track + count + graduation rate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r="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3009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</a:t>
            </a:r>
            <a:r>
              <a:rPr lang="en-US" b="0" dirty="0"/>
              <a:t> Top countries represented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4" b="17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9173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5)</a:t>
            </a:r>
            <a:r>
              <a:rPr lang="en-US" b="0" dirty="0"/>
              <a:t> Demographics — age by gender 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7" b="139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1049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Power BI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 </a:t>
            </a:r>
            <a:r>
              <a:rPr dirty="0"/>
              <a:t>Dynamic demographic breakdowns (age, gender, country)</a:t>
            </a:r>
          </a:p>
          <a:p>
            <a:r>
              <a:rPr dirty="0" smtClean="0"/>
              <a:t> </a:t>
            </a:r>
            <a:r>
              <a:rPr dirty="0"/>
              <a:t>Track distribution → program popularity</a:t>
            </a:r>
          </a:p>
          <a:p>
            <a:r>
              <a:rPr dirty="0" smtClean="0"/>
              <a:t>Correlation </a:t>
            </a:r>
            <a:r>
              <a:rPr dirty="0"/>
              <a:t>charts: learning hours, experience, scores</a:t>
            </a:r>
          </a:p>
          <a:p>
            <a:r>
              <a:rPr dirty="0" smtClean="0"/>
              <a:t> </a:t>
            </a:r>
            <a:r>
              <a:rPr dirty="0"/>
              <a:t>Graduation trend </a:t>
            </a:r>
            <a:r>
              <a:rPr dirty="0" smtClean="0"/>
              <a:t>analysis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3" y="254833"/>
            <a:ext cx="8709285" cy="6295869"/>
          </a:xfrm>
        </p:spPr>
      </p:pic>
    </p:spTree>
    <p:extLst>
      <p:ext uri="{BB962C8B-B14F-4D97-AF65-F5344CB8AC3E}">
        <p14:creationId xmlns:p14="http://schemas.microsoft.com/office/powerpoint/2010/main" val="82082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Conclusions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 </a:t>
            </a:r>
            <a:r>
              <a:rPr dirty="0"/>
              <a:t>Experience, learning hours, and track choice affect success</a:t>
            </a:r>
          </a:p>
          <a:p>
            <a:r>
              <a:rPr dirty="0" smtClean="0"/>
              <a:t>Data </a:t>
            </a:r>
            <a:r>
              <a:rPr dirty="0"/>
              <a:t>cleaning enabled accurate statistical analysis</a:t>
            </a:r>
          </a:p>
          <a:p>
            <a:r>
              <a:rPr dirty="0" smtClean="0"/>
              <a:t> </a:t>
            </a:r>
            <a:r>
              <a:rPr dirty="0"/>
              <a:t>Power BI dashboard aids program optimization</a:t>
            </a:r>
          </a:p>
          <a:p>
            <a:r>
              <a:rPr dirty="0" smtClean="0"/>
              <a:t>Recommendations</a:t>
            </a:r>
            <a:r>
              <a:rPr dirty="0"/>
              <a:t>:</a:t>
            </a:r>
          </a:p>
          <a:p>
            <a:pPr marL="0" indent="0">
              <a:buNone/>
            </a:pPr>
            <a:r>
              <a:rPr dirty="0"/>
              <a:t>   - Guide student placement</a:t>
            </a:r>
          </a:p>
          <a:p>
            <a:pPr marL="0" indent="0">
              <a:buNone/>
            </a:pPr>
            <a:r>
              <a:rPr dirty="0"/>
              <a:t>   - Adjust program structures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dirty="0" smtClean="0"/>
              <a:t>- </a:t>
            </a:r>
            <a:r>
              <a:rPr dirty="0"/>
              <a:t>Identify at-risk participants early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Questions &amp;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Goal: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Analyze the Cohort 4 dataset to:</a:t>
            </a:r>
          </a:p>
          <a:p>
            <a:r>
              <a:rPr lang="en-US" dirty="0"/>
              <a:t>Understand participant demographics and performance</a:t>
            </a:r>
          </a:p>
          <a:p>
            <a:r>
              <a:rPr lang="en-US" dirty="0"/>
              <a:t>Identify factors influencing graduation rates</a:t>
            </a:r>
          </a:p>
          <a:p>
            <a:r>
              <a:rPr lang="en-US" dirty="0"/>
              <a:t>Recommend actions to improve future mentorship </a:t>
            </a:r>
            <a:r>
              <a:rPr lang="en-US" dirty="0" smtClean="0"/>
              <a:t>cohorts</a:t>
            </a:r>
          </a:p>
          <a:p>
            <a:r>
              <a:rPr dirty="0" smtClean="0"/>
              <a:t>Tools </a:t>
            </a:r>
            <a:r>
              <a:rPr dirty="0"/>
              <a:t>used: Excel, </a:t>
            </a:r>
            <a:r>
              <a:rPr dirty="0" smtClean="0"/>
              <a:t>SQL</a:t>
            </a:r>
            <a:r>
              <a:rPr lang="en-US" dirty="0" smtClean="0"/>
              <a:t>-LITE</a:t>
            </a:r>
            <a:r>
              <a:rPr dirty="0" smtClean="0"/>
              <a:t>, </a:t>
            </a:r>
            <a:r>
              <a:rPr dirty="0"/>
              <a:t>and Power </a:t>
            </a:r>
            <a:r>
              <a:rPr dirty="0" smtClean="0"/>
              <a:t>BI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Cleaning &amp;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 </a:t>
            </a:r>
            <a:r>
              <a:rPr dirty="0"/>
              <a:t>No duplicates found in participant </a:t>
            </a:r>
            <a:r>
              <a:rPr dirty="0" smtClean="0"/>
              <a:t>IDs</a:t>
            </a:r>
            <a:endParaRPr dirty="0"/>
          </a:p>
          <a:p>
            <a:r>
              <a:rPr dirty="0" smtClean="0"/>
              <a:t>Standardized </a:t>
            </a:r>
            <a:r>
              <a:rPr dirty="0"/>
              <a:t>track names using TRIM &amp; PROPER</a:t>
            </a:r>
          </a:p>
          <a:p>
            <a:r>
              <a:rPr dirty="0" smtClean="0"/>
              <a:t>Encoded </a:t>
            </a:r>
            <a:r>
              <a:rPr dirty="0"/>
              <a:t>experience ranges into numeric months (3 to 42)</a:t>
            </a:r>
          </a:p>
          <a:p>
            <a:r>
              <a:rPr dirty="0" smtClean="0"/>
              <a:t>Converted </a:t>
            </a:r>
            <a:r>
              <a:rPr dirty="0"/>
              <a:t>learning hours into numeric values (3, 10, 16)</a:t>
            </a:r>
          </a:p>
          <a:p>
            <a:r>
              <a:rPr dirty="0" smtClean="0"/>
              <a:t>Converted </a:t>
            </a:r>
            <a:r>
              <a:rPr dirty="0"/>
              <a:t>Yes/No to Boolean (1/0) for aptitude &amp; graduation</a:t>
            </a:r>
          </a:p>
        </p:txBody>
      </p:sp>
      <p:sp>
        <p:nvSpPr>
          <p:cNvPr id="4" name="AutoShape 2" descr="data:image/png;base64,iVBORw0KGgoAAAANSUhEUgAABQAAAAKUCAYAAABbtJUsAAAQAElEQVR4Aez9CYBlSVXnAf9P3PdeZlb1vtBNL1VZ1Qs0XVWZVb0gyI4sdtNLLb3Wxo6O+yDO6Ocyo4O44riBOIrOOIuOjhvjMo4OiuMIAiMICAiCgLI1Sy9Vlct778b3+8d9N/PV1mtmlp/z3b7nRsSJE+ecOHHiRNy4r7LTrl278oPB7bffnm+++eZ822235VtvvbXAHXfckW+55ZbSzni3N803fdM35e/6ru/KO3fuLLB79+5C4/rVgltu3ZP37NmTb7v1prxn5w15566b8k27bkbunrx79215907qdu7Kt71oJzS351tvuyu/6PY78ot23ph33+4+3ArtrlWFndjDtrD9rKvLP/zDP5wPHjy4qnIfyua37N6Tb7ztjnzLnjvynbfsynfddFO+9ZYb8i27bsx33rE737Lz1nzzrv2U78h33PyCfOfOFxT73bhnb/GDPbtvwb67VrUP9rWf/MmfLDJsQ/udfc62fKj+PVT9zt27sm1wC+lufMawa+ftyMJ3SvmmfMdtd+abb9mTX3TrvrznroPZfd6586uZD3eA351vvfmWvHvXrfn223bn2/bsyrt23pJvveWmbL09J3Y9xPxaqfqd+NhrXvOabHB+pfg+GB/b74Zd2OrOvXnXrbflPbfuZN7jI7bP7tsLbjdzb/funcWXXrTztvyi3fvzzTvvzHftvDnfdSt2JH0wGStRdytx6zbil33HPmSeP/ETP1HGyPlTB3vyzlvuzrv33Jn33PGifNPu5+Vde3bnndjyjpt359tu2Vl80Xa+jbl4G7Zy3v66C7s3sAua1YMXv/jF+Qd/8AeLDNvONnQMs01dfsy2Y77tpC87d9+aDbvKfNmTd+28A7i9zCnPOcu6ifXkBYzjTXfdlW+58YZ8F3Ntz623MCd3ljno+bebuXgr88/0O5kTuwq/1bNPy9+yvPZ94zd+Y3a+xa92eiuxyTHq9l07840vekG++Y49+ZY7b8u37canbqbfzMndt+0hju8m1u3C127JO2+9kbVwT76duL+b9XE1ddw5NgYek9Z/3vSmN2WXH5vsW7PnheO244x57bQvtUBc37Nrd96NTxjsH9bHOuzec3uZa8bvxI9uuuXmfOue2/LOXXfg63vyHW7LnsJ0NzMPb79jF76I7W66ofib+a7F/HvlK1+ZX/va1y7tt3bhz7bbysy/PWWO7bS99tyUdwK78YfdzEnb03Ab+6s7d2MT24g18YV7bs033Um7Fzl+78T+u7DXqQPbYhc2sT1e97rX5Ze//OVrrM+tyLuVfdAeYBe+dlPetftm7HpHvmXXXflG1kHH67uISXt33cTe4Ma8k/n41TfdTHp7Xm0f2sn8c7y2jWwr28nln/mZn8kuG3/q4Fb851bm0y3sJ28u+tyGzW679Y58Fz53M7H9xrvvyF/F2nA7c/POW27Nt7MG3oYP3njTi/Iu9vGrrfs3fMM35O/+7u/OtqNlObXd2tS4xwplnpX1/da8E98xNHGN/Td7yhvo/+7dtxHTb8+7HM/LfurmfOttO6HflXd6/o5gF3PhwWD3KBa26a6HoH+oetvCPmW6H/mRHynvNC4bb9zqwq15N2vZnbfdmvew1nnfdNMdt+evZi++i/3D7ew377j1hnwHcc1z8OZdtxUb3sac3Im9bmZt8H5q12O0wYO138n8c73tUdYd9jB33nlnbt9pXPeYgFjdxpDdjK395jb23I7bxt/Cfulm5sse/GrPLV+d7yAO3YFOO/fchf/clW/FRjuxhWPSTcT32/bcwvv0rnzjrjvzTbcfLHv1Zu49P+/dcwMxa0++EV+0P9oXd62i7cz7W7/1W/O3fdu35danbMfWpq5/TIBNdu/+6rxr9435Zs4Qdu68K9990x35rptvL3Pqxtt35VuYYzezD7hz1+159023YLOd4HbnG27alW+77WC+dffdtL8t77rpq/Ndu24AXpR333xj3sP+y/7Wvl/uZA7vYnx2s762Oje4XbktP5p0J2PZtvvxH//xbN+yrYyzrZyuJuzEd3bhA/Yb78N23XZ3vok+7uFs4PbdLyrvhLczz0rdzpuYf3uw2x35Rexbb2X/uXPUfhc8VgNsiz1lbHeWGG6bHOTcxbFq3HaPVvZu+up5ZthJX5rx3lP8x2XL20XfdrJ27WZe7sEWLu8hrt+66xbi+W7mG77FvvPWnbvLGngLa9zN7Oe9Dty1+wV5183PzTvZj958+134313MwTvzbvare/BL8zS/RwtJD3EdOXJE3W5Xw+FQVVUVmJubU0qpQJs3Tc5ZdV0XjqZ1uRRW8VElFZkDZeWoZLldJSll1ehTdTtaHNSamJiQaYeDvpSHaJRUDzPpqbkjQhFxaoSPSfV4RSTlVKnTm9AUdkoKzc/PqVt1oKwVUUnU88B2A1V5oDAOO+eAZJXviNUUUo+0T6RAuGygqNBgQH9TV1bh0KFDRqrXndTi4qLsT/b7iChlz4XJyUloQ4cPH9a6desK/Vo9IqLIXit5ljPRrbQwf0T2I88xRVf2lVpZ7fx3XUXs6GCwCVypiqz5fl85kmrAfNYaEvHrkcmMR0b+MKltM/tKH3usw3dsq4iQ9bPNdIILLz0BdvVQ1qXlHrE6dmj5H5t6ntkmrS+5PiJKPHfeunmOGlw2GGcYb2P8asG4nIi1tY99ZG5hvsy1M844Q1EPNXfocClXnR5zTLL9vH4nDJDzKLZVqcSsvLbqLsWn9IjnH8o/ijuzBxhvZrm2mXGuG7Jf6XQ6Mq4TxUJFxwX2CV4T+4vYVkMNFolX8OpOTripPF9LZg0eEVF0WgNRSyJav7DveG7Zbr1eTx18Chdj/nWLjy01+H86Y78ZzSvFUZaICEVEmYO2pf3Mewbb0mWpbXdUsxUt2M+PZRgRko7FrnU5Kadgj1XjV51io/7CQsnPL/TVqXpaWJjTRBdd60Gpj9SRolKXdxK2+PqnfiXi5ESnW7rpmGOfcd/LnDx1ry9Fn2MfEXEsatXLfoUz4BKqeS/J/UVNdnvqD/EX4nmdKjmWd9l/dvE1r4OZOL7I/n1iorHrqit5AgERK2+rcXeozT4n2V8Mou8VdrE/2V72JUNEaKLX0SJ7+MluR33Ww7mFRfU6STFcLJr3hzX2rLVIKuZh2LbYMI38shCt0iPCHVkl5oVtKk8CUUlbG9a8BwZ7JdsusxgOMFq3t66seYMBPjY1wf5pvpyLdNg/TExNUm7s1WOdXCCOdYlRhekxj2iFHIN/LMWIkMdWXBGrbTOEjO4K80WEBvhNn3OWmn1TJ1LZd2ZPSugimvWvYg4OOUfymdIEvkbVqt8RR9vCc99CI47GG7ca0MpLxHGD/ck2GOJbUlLqBGct89hvWNY009s/Tls3qQHvhLVCExNTiqrLOjlo9p3MQ9vS/NjwPya100O19iGGlTZYaETIqZ3euDPPPLMEGXFZIeOduiOuB72qdzdgX2fVBKxhRXf6oVQHE3WoAQvCfYfmdMaZ5+gIL0n9+cOarAZK/QVNTa7X4kA4Km20uleE9cmKaFLbJqXVl/tQvfIGqoMe1ucwxnhgnpccnGsSp/TYRYRitEEdVhMaqFJVs0HLCxJ1w1xpLa5xW0UEY5tXXmxmYwnkGOATOEaRkJRrIGd5rZuc9CSsCfR9dfC3brfSgEXS+tnvPS8c+J33wc78/HzhstoPj59lRDBegPMtzvnVhHoRf0gq9iD+a3GYeF3uKnPI3usl8B3VtYCavQOBbu4BTbIZ6Uww/zgszARBrfIV0fhMRCxJ8pgtFR5WZhV8DrlHOGifmpqSNw3ekHne2Y+8wXcZkpPctbxBOUnliqIfua0ejfiaRgaSsdt2iWjGzXrYr22XzKasvzgkDIWM92bL805cXmBJSp3TtYCIKPIiYi3ELclwX22jgaJsJNKwr3W9LnMwa46NOmZSROjM9acxCTM+o+JrjlPdid4Sn7XMeAw9Zmsl0/IMnluWadnOGyKixKYqiFt87BlivwxR1ZlUZh/hl8T1xH23GQyG0Kps+iNCnbT6Yx0RZfxQ6ag7Io4qr1TB/tLwSqyDKr4SEbL97Gt+cR5gJ/tPqkxZ+3FKwbpFhDxGEatjF530SsfX8OIt2Ytq2YciKnW62JM10bHLL0C2pfU+vvHqYSwvohnLqiqDt3rCHibnAWZK3Y6s20Svw8FDR+WwPToK7Oa96CT7rOFgoey1HOdq9p1V6mrIi/jDFPOoyVqfiohHzePBG57Af8YaLM7Tb+abUV7jusTsASfwvU632Mz4Uwket1a+bdXm1yZNmpg8Q4v9rD7vep1urUncuj58RKGuouopdzrMva5qDgYHHGx53vmwpodPzR1+oKyHa6Gr7RTRzD3LW2lbLcdtc2/AuIp5Hsyjmndk971mM97tdtVhj9DpscblrMOH7tfpkx3mU1/91NPkGecomFsVc67XSar46FNNna5I2DL3sWwf3wv1WR/zKu/fE++nEdF0aKWfjtMG3muLhCBec/oyTLVEPvHu671Ut+oodddprj9UZg+QoFnPh8AaW/R6PXlN9HrYYW5W2Ntj3eI1umgiy0jEuxFqxRPbapyp9Rgvr0befTffiv1SpzehKkm2T5mTmFEJBASRa/ZOtWwfv++YDofDJiaCYBXvY+0QEYqIFZJo/UeAzwifKeC8ASmWH9HI85xM2CSiwjRJEUEqTXGg7L2B56jrD99/Hx++uuoPpAHnEkMOoAM/tf00ujJzeZR91El6qJZWyDRdgoZ/4eTNX4eg6vTss8/W0572tNIJ01k5g+nbsvOrBZ5UNq4nq1gQazYGNTuKYFJHhKJKWn/mWfrifferV0lnnL5OmQObilk45OWx4lBL0K6Wfg/Gt7XTg9GsRd2QAz/L8aR00PICUWwYQZDnBZtNawC2U46kYCJ7gke4PmiagNW7I0KtrcpYq7kiLLvJr8zzxP0IfMj+fuTIIdmnfSBued6k+oDPulkv19l+ESyMnNynMslXWkdLPjFERJmHEU16YqqjsY+1FFmqQupWiS8TC5pb7Ct6pykzr/ocsuchuLk5TU6uU4eNRI/T+nWdrOHCER1mY6vOhLLSY1XjEbX3WLmBx83pqQT3PXXZeGFHf+1RnWUfGvKVzJsJx9xTqZ9lR8RR8y/C8x6FJbW2JPvobxZJXOgE7RsZJR6x0I3LSgol5tfExAR+1y95r0eej6bz2Do1jdbwsryIUMSyjVZbvGOTbeSNBe+FqjDbJLZhv6Du1KSCDWnfH7+AoM4b1Ro/m1w3UTauKhuW1dMyIo5iHtGUrfdRFatUiIgyHhHNmNgvavzJUHGIEFVH9p2yprG2daoomgR13k/0F+e0MHdIbBmUUod4JQWpfcwbNq3yFRFL+q+yqCX2uMlS3n10PIoIecw6vAxOTa1XxUdCFWsskZ7yTEQwRkm+PM5O1xSIZZLlAyVPibk44MtYXQ+Il8MS3yf4ou84XynWVL1xYVVVcH0I1AAAEABJREFUjRdPSd4xa4H9Z2dySkMOG448cH8Zv5qKVHVlv6sX5jQ4cp+8Fk6uO01MXS0sLJS6CprVVjwiFBEnFLNSPuZ9tfCbOiwG33EygvXrmWuMlePV4qCvITHKc9LzL3MY4Zg+Ij1lSURRvIydlYhoYq3zqwtJh4/MK/WmVE2sE66kLgbpcBi4ft2kfNB+xId+BDT7kt9xInXk99gOC+X6yZ5ildc/9z+isU9Ekxq3WvPPPlRbwAjc74hoxoZ5NQRqfG1uoa8FDkUr1jv/8q/QZfGe3NGhQw9IUcnXgPnnH87k1NWiGfMuyHf9wi/H0b5q+pWGiFBEAys138Z1zKKfY2cAPvzLJXbXvOtKRw7NSRzAHJlbVKc7pV6nq9MmJ/WFL35WXQ6RD/sQGf0cz21Dz03zr/HBbqqcPQGsjt2qqpEXESeQuTqoKeaQf+wxR0zuD3EgxKSqUnSZW9UEJbHPnFenN6FU1sIBdq31wAP3qd1rFaI1eEQ0domIootW6CLkLHE60cjm3NjFsTsiVPHOFxHsBzK2wa86HeLYA/hXKnpFhLzXCtql1IEuyh41IuR1UMQs7yf0GC83P5G+xi+BndoFL0AW3uv1yi8NfPh300036RnPeEaZoB5c03kz7dSdrnAE51cTbIjahmISe3MQGMx6etLWkVRNTWn2uu16/IXna/6BL0kEsIhQhrgLbeMSq6lhw9v2iEAuuhqzFraxnAcD26fbW6fzHnehrt2+RdfMPknbt+/Q1TPbdeVVVyuqDuFxoMRBTqB3sCgMMVgNRMKpsaVwRq3yNW6riGUbrpzYBKu6vOSJYC8x6egjSCYemy4OZNavO5NisKk4pPPOO1fbd8zoyU9+sp70pCdpZmZGs7Oz8lzxxIWQdtiNgOf8WkFCnmGt5Hnss19sgE43qctXseAA8KxzH68nf8V1mp3Zoq+4/vpin6uvvlqbp6dVDQfqpKyzzjpHRxYHWqurnX+tPPtUxGiQW+QpSLu9SV3w+It07TXX6xrm3uy2GW3Z+iRdc812WUeNLs85w/hiM6pa9WRcj4jGZhFN+liFN/2px9iM5/Ew4rR92jpEhB537vlNjHrSVm3d2sxBz71zzz2Xl8O6LJBeozwX27VojPmqZiNCEbGqMk7EfGFxUWLuO/Z0idjCUQbMyYW6rwsvvFBPfepTtW3LFl2HTz3jGc/UpZdeWg4iTsRrNXCee+N8XfZ4Oh3Hr2bePmR5LUSEJtZNaeOmTcUehCR1eRmqgKGCjxnSVfjXk55wGRbts18YqkpdeY9bc/BlWwfrX+O/q6d5RMi6R4R8WX+nhvG8y48JcsP/WB7RqVSVwz7Jv7jtE7OtzzXX7JBj/rH0a11ubRARR9lJa32Vl0aEsg/l2dw4hw//zuZD+RVXXKEzzzqDPUIuB1g+vPG/HmgIV+8ZcfS4RjT7J/vv6kl9eJzZcWnizHN09vkX6qILztUZUxNKvAwtKuniSy/R9tltuvqyDerFUH32n/2olNk/9LqVgrwPCgXtw5P26Kjs6xGx1DhiOb+EfAyZPGp79KqXHMJLjf/sTOZkq9XjnPPOK3vNigY+YMDFFKqXoDR6kEfGXuPwIKQPuyqisUlVeVxCESHPy4h42DweDWE5qKlENA7N95POZt85s22LLtt0kQbzR+TDiS4xO3Um1O31yj8FPuOc89hfzWjzJRepnj/Mnr9+NKIfdpuIxgbH2sO2ethMHoSw4f4gBKMqfxzMKRpPIdZPnX56eXe5YvMmnXfuOaxriTqpGsxpIgYadif1xG3X6vJLLtBkNO9AQ3UUqVM4uj8Jy5fCKj5SSsWfVkdEgq170cEPxMFUVk0cHwL2KnH5g1dE0sTElBwzn3TVVbrqiVfqqU95sq65dkY7drAOTvSwX5Z1rdmvRsRR/m8psDrujnyymuNIT4qIaGSZwD7lcXF+raD9BeAk86vb7cr/DLhfZ110yQbN7tiu66+9FrhO22au0YaNm9Tj4H2yG/IBvW212npGNPaJiCLK9omIMlYRDU4rfI2ParBOGXIk3k+kcJkd5UJ/iM+EKvabV295gq7FTls5R7j2+uu0fft22ZdSVKpSRxEh+16wBvqHR+KKQHcD+cdyp4dqbMGm8QuVlXJ68cUXy4d/z3rWs7SeL1R2AtcZIqIoHBFsdoZuumpAHFNUXfhjXL6GeaGsKuRG4utGjcE7esFXP1//8ttfoxtv/Co2+NIkp/dSiJmums2s1uCKQB5yIpqUrDxZnZ5qSBxAPPVpz9RLD+zV85/7bD33q56vG27cqZ27b9MVV1ymCTZbSRl78QKE3Yb0YUi5bDz4GrkW+o/bKmLZhisjO5Xgn1RLJfAzJZYCc61ur8KPagJ6yAHuSVuepBtf9AI985nP1NOf/nR99Qtv1HOe8xzdfvvtuuCCC+QvQA4yngueK1qjKyIUsQxrITYQ0qs6ZUsZEZrna+vhhYFmt1+rf/Hqb9ELn/es8oHgydc/Rc973vO0e/dufeUznq7zH3cBsaEvHnBY/TvCmqrYR1zt+JA9pXeNWr2pST3/hS/Uiw8e1LPxqWc/+5l69rOfXRaEjZs2oB9+ybO58c0ms6ZPzz/brBU6nm9xjzXFFIVFm5YCD8+5iKp8KfN88oH7S17yEt1www3FTk95ylO0bds2Pf7xj5f1XOBLpME6NrEeJmtwR4QiQp73WsNryCHfxMQE8SlrwMYrxaTm5wd6/EUX6JnP+krddPON5Vf6z33uczkIfJqe//znl3h1xunr+ZpdraGmKjpGREnbfcVjUyDJc0iOQHE8J69R2f8Ymo2TayOijJGCfhO31q8/XTt37i426XaSBv0FbDev4KVj3enn6KUve5We+fSn6rSpDktDLm0HTEeDN2Mr0wdrdnKwP0WM9D452WOqiaNa08GyDjZIb9LBlDHznPKL0OPOe5y+9mtfxQvkEyFyLckpviOijE9EnGJNHKOTyuEEmtheT+Jj6gtf+HxdcdnlcozKbFw7fDDzvIVk1W+Pm2FcUKfTGS+eknxW0pnnXKDb7tqr63np6XEKf2Sxr9PPPEs3veiFOnD3bbqQj62dVDE3BdRljHudbtHXvlkyq/hY/fmXlLFDjiY9titTU1PFZ7yv7HSSnvq0r9S3fOurdfZZZyn5VOfYBqeoHBGyrcQVESVekF31e2Kiq0UOhbvd0/WCF9yqb/rmb9Ydd+7RRGegql7kna+n3A/58Hgxkp78lU/TN0Nz60036Nwz1glNV11HCzh2/lVVtaI28lpnOS0QYkrWa5Rl+2NoBDKBmppzz79Az/mq5+m7/j/fru18dLb3TfDu7AMaz7fordM3fMurmZdbdNYk7bBxYt5F1eXgQqqHfXutVjva2qcMqLwqd6YXZmz7hWqVuM365yhuvIJYA/gHRE99ynXat2+fnv2s5/Je83Q97ZnP0DNH+/XTTz9dmFadXq+8Azq2ex9aeBzzIMzJ8o5BP+aifcpMIlZ7VCylgRpHiwj6g+3wiRqPOOvs8/T8F9yg/fsO6mlPfUp5T37O879ad+w9oOc+8+nS4pyizg2DNXja/y0mIpwoIrRSPtX6icfToGMuy46IItN599rxKlJHj3vc4zhIvl7P/6qv4jzh6frKr/xKfeXTn64bbrxFz3rOC3Xe4y7ScMDH5/4iB6cdPDVrOBwW3XOqViR+tPofo/Zy0QtPVVVyIHEQOY8vUC960YvkFwp3yH/A3gux8xGx9MuCxCbayi5zWp1cJmjhg+rUUjc3J/gLg4EGMcGXxcfryddfo3f++Z9oevpSPf6Si2V9gwOexOHVel6+TzRoq6Pp0Vxtn6Mxa1/KCg1ypYrA/qm/+6je9IYf1/e+9of1C//xl8VeQ0/7yq8oB6bWtcJeJUDihgPaiWBZMd5rYT/Lt38ZbCWnEeHsCgIORJ9U+pbUXg7iVa+rPputbdtmdeutNzMBpV/91V/Vj/7oj+oHf/AH9UM/9EN6y1veUiak54khIqBb5qM1uCJCEbEGkpZFOCZ4/huTEx4SHXX5WqbBgv7jm39OP/UTP643vOENeuMb36T/+5d/pSc/47l6/otu1mQv6Qy/WBebu/XqQ0SUMbKkipjm9FRDJk7WCr3/vX+lN73xZ/Rjr3+9Xv/6H9FPv/Gn9MEPfvBB1ctrMNQRodZW7bxzqhW/snRsMGEj5vXH/lXmFF/OHAseeOAB/af/9J/0ute9Tj/+4z+u//Jf/suSrfzrP+sbEeXQUGt4RYQiGlgrse6rbVJnonLVFVsFTaw7U1/13KfrOc/8Cn34wx/UT/3UG/TjP/nT+okf/yn92I/9uN797ndLbOj5AnacyVda74g4IUvrfMKKFULGKK5EkOOrvNlGRBkf5w2dbrd83LENK4UmKU9MdlkTa9176Iiqbo84hU2PHJI/LkZUqjo9pU5VfuGtNdrERhytt3VfKYgHZZRU1/gV8k1W4V/1INRfHOqMs87SoUP3G/2PBiJCEQ1YqYhwssqQjuJfYnJucEQ0Dq2G2FDyQY7jWGaPOsF+y/nFxfmj2q52wbIjoqyBqz3/Hk5fanQZsF/I6mCnvmpi0jmPO18v2vkiXfq4M/RLP/9G/eVfvY89+5CPFR1N8HIdUWmeQ8IhL5upmLl+OKIeNU1EKCIedftH03B8GZyfn8d/6vJe5X+yObe4UPL9+QVVkdiNPxoJK9fGPtVyG/epcXxbv/JprWG9UPz5yELSkcVK1eRpuvDiC3XVEzYqL96vnqQFPkrPDZLOu3ijNly+Wamq1WU/P5w7LB/GQLImd0TjRxGhcVtpRS7mAfulcVY14gb9Gv+tkNdRxZ7XsMj78QJzaHLdaTrCx8Lrr7tGM0+8TGm4oIXFgRZzR1FNyP+E+vR1ExrMPcD8XJA/fC3USQPiWwXvSo5w9bjIFcvDvvCKaHIRTbqSfpWZPXWwxgHBfoGcGimIzuSww0LuqjM5pd23frVe8Jyn6jf+23/VT/zET7Dv/An99E+9UR/4wF/LH6Gfycd7x3jr53+R6LOPLvsJOJUbbsXXnBbECj8iQsf6lHXRKl8VPlWzv6r789huoN7EevWJ50eITx/4wAf0H37x5/UjP/QD+pEf/2l95OOf0I3Pf46eMH2Jcj1QpM4qaydFHG1x2yQijrOVHvVVS553BnxIS6DjrgjrksATi847nw/yX6Gves6z9KlP/K3+3c++UT/zpjfw7vdv9du/+/vaet1T9ezn36DHn3uuusNFCYiI0p/oVMS9WjlFmYEwfNS3tXnQxj7Jbl/CLrroIvmXF3Z4O7gb2sn9K0CXDX5RM31ErKCRdcLLc3Q4yMISRVav0yHtaEhFd/3p5SenU53QW37z1+R/QnDhhg18GerKh1ldaL24npDxKiBbx3Nq9hHh5JRDVJ3yBa3mBdJj15uc1N9/6tP60hfvUa9bqTPRw6ZJmY1rUTYPR3lwa9SHiCii/YhYzrv8WOHoDUCCHSNNmwsAABAASURBVP7E0zdupB6bTucvueQSPe1pT9VnPvMZ/dp//a/6/Oc/WxbU3kSnTMp3vOMd+uIXv1gWTQfFAYtsxMrqaj0eDCKi6PJgNG3dSqWJXXiKSp77oUqJl5tFNhH+ijhgg9XnINB29MH7/3zr2/S2d75HF192hbZvvVrVwH+smQCq1b+W/HckKiJGuVOXZIX6w0wQT+p1JhTssGoW03Xr1pVN/8TERFEuMklOPE7NHRFrLJjFDZHutv3LwiOi2MT2Mc6x+3S+ujrvv+lj//O8c2ow/tgxN5/VhAiUXk0BJ+Btewz9B7urRvZi3dW11z9dT/uK6/Vbv/af9advfau8Hi+w0Vfq6vCRRb3nve/TF+75vDIvQWXzcgK+q43y+Ky2DPNv5dgXMht+OVYx7wbD2tVlbfNHHser/sJi8TFRP3nambwM4Yf+FUmq1SPOD/n6usghharEHiOXtlrlKyIUEUtS3I+lwmPO1EscWgkl1ixhVWRHhPplPavwGanbndDckQc0iU30j+SKiKLrKVeHOO31rtXDManfH5ZiZu9UMjxq4rzryJ6SO6V0SuQeK3TI+lezb+hOnK71p52uF77gmZrdeqV+9b/+J33oQx/U3Hxfk+vOkDjNGCz0lTiETlWlTjexbjZ2PZbnSpYjYiXZPWJe/hX74uJi8e1uZ0KJl7/DR47otHXrlf0X4h8xx5VvENHYKKJJV17Cg3AkjtuXJybXa1B39LkvfFH33HOPZrZcqXJ4tTCvKeq6vdN06fRlOo8D5s/e81lWgoF61re8uD8I/1WqilhZWznmZHQtAGunFOX1otvtFv/pLw7FiiZ/2OpDMGD9/8u//Es55n/Ftddoine9Tm9SnYkJDXjfmyDNHOxUvBuum5xQh3fmWuzDUle2eeYQ3m0tZ6UB9QrLiFBElPxqPIawtqyEZSLXSyLCcVwd5c46bZndoR1br9Cv/5c3653vfIf67ANqDO73nD/7sz/T29/xTm3ZtlVbt24tH539zui9QkSUQz+Cl5avZRnLuJXJlTFh3FaG28PjkplJleMxh1GqczlLWOQ9psN787Du69D9D+jMM8/UHLHqXe/+S502NanpSx6P/+BHdf3whKwCVQQDvwp8T8TSc7AAlRk7VcyjCy56vJ785Cfr3e96u37nv/+WjhzmkH2B/Sd+9d4PfEi//jt/pKu27tCWqy7X6b1QMA/tnxG2m/DBWlWnB8cEPPK7bZGqqpJfEJwaaUWd9wFG61ARIf8toRe+8IWcWj61CQQMnuu9kTFtBEoCbhsRZrUm4KDkyWY9PDEzB4IVmwRxEPHsr3qu/urt/0df/syn9Vd/8xHNPPmpHABWmtSwObComOCrrKrtad2sp+1k+9huESHndYqvKlIZf/+R1yE6sSZo82XTuuTCx+kjH3x/OdDqZ5wsqrKYVGxiexTxU2XaGlazC7aV7eTU4LF2aruuiFxvAAx87ZH7yULASYxKvuCqEtRnZ7fozLNO01/8xbv5GiZ5TCvbgYDrBdZlg/Pthi0lCFZEyQdnYjm2i+1kcN64B2/12GszwT+YZyXg81LIXh7rJRbsTIRa1EQl8rU6/jkptl1YzHr/xz+tI+zbL37c2TpnqsNhPAWt7uVxsT1auzhvO0Ws8uR/ON3ikN2/Lh0Q/HupEt8r8Lf5YrMBBzvHsih+z0KLB2Jb7HwswQqXbSuzjAhVrBWtDbWGVyvT8q2P55e/ti7yldF1zju1bTzWjrWmcboWalony/eG2fKcjwhnVx38N7HsC+KARlGpnjhDz7vpVn3qY3+jv33/XyrFUJE6iqqjmng9UDRrH3G8oi6tsgt5TCKirB2JeNiWnY9YfRt5LOw3rVyXLdtA6CaODzQx2cUmgzJWE7z0zC8uSNgS4ykpy//TsMyLZutb5uX2foHSKl8RIevkvUNEyHIt36CVvjLj4bVQ9RLniAbnda3YLtpNZ62aF8Py9rhEvfaZiCg28R7WL14RIY9TRBSf0xpcludNfUbW+DhRlFKjR8bZ7IemreuBOuBV4nihWrWH5Zq5/SYiZPnWw2XjTyU49nQDDdgb9Dun6enPu0FXTj9O/+O3/qP++sPvZ5cu5t6Eak4rYhiq1NFgKNWRVPHBYziYFyVg9W7bz/PPvh/R2M+4iFgVoWEnGnEuWd6zKt5nLNP7BMyg4BDQ8SgRy01v3dzEY+rxNa3zTo1fTYho7GC59iuvudbH6WrKbXjbD7pMsY7mFuflf745d2hO73/Pe+U/C3Lu+eeoM0nd3JymptZr69Xb9JGPfUT33vulJt4T022/htfqPD0GBtvDscFSPDYRIada5csy/GHLqUXlOjg8GKrqMpfwrS98/tP64//1h7zzXaHreT+uy54zEyekqPCwCLysVtlnELdqgWM/4fH22qhVvhJ7hohYFSmYAp9ZZu14ZAjikehnLfYF1ZS+4hnP0Gc+9Tf66Af/QiXuRFK3M8V7YJb/ltvf/M3flLXG/zpyHR/vB/2+Kmgc58V6upo+Zt+yjTznvEZXVYVvEyRFD7AdyareEVHkWQfLLn6B3IiQcV6T/bHe/u8fionrC1/4QqmLCEqre9su1stSrJv1cGpb2XbGPzZIUvGXo7lElgwD5pPXD8/9iEq5hpy6q554tfzDhY98+EPK/UX546DtxTZB/tv4H/3kZ/X3n7tHW56wWROaV6WBWH0UiBtwAF3xvt0nfukxXslK+AXKRrGxzM95D5w3Vf46vnnzZvnw7/rrr1eLdxpx9ABGHF02r9UEG9g6Tk71hG3loBZ87Vjki+v555+rJ1wxrb/khNWL5bvf+yGdc8HFuuoJl2vxyP2yI/T9NV9re7VOF7G2tjpZLxObiV53Uk+48ir53+y/5tterf1779bf/u3f6n3v+4D683Ma9hcUHPRYdztp4KVDDlojdU7GdkXxEatjK/uPxIws2jKzCPoiYC/jpIzoM/mCcR6bCf9BZsP8/KISQc4B3vNjwMt3RCgiCt4TXlzGk/yTvueOLGhycl3ZMNg/DBEhpRArpIIV9dDcIVXRUXdiSl944Ig++dnP66LHnacp6tKS/VfXTNZrXEIE+o0jTlG+z9ey3sSkvuL6J+trX/U1+tZXv1rf8i3fottu36Nz+VptHw2CW0Sjb0STrqW69vXVlOc+Hs3fc7HBsFaqQ0x3nPehnrH+n1js2b1b/+Jf/At9+7d/u2677bbygSqisY3H2mua25h+LSGi0WGtZHojU6WkTifJ8aa3/kxtuuJ8Pt78taI/p+Cgz3YYstlXxaafTcPkuvXqMD8r2bpt/NOaXR6f1fapB+uMey01PmY9ZrfN6Bu/8RuLP73y5a/Qd33n9+hrv/Zrdf75Z2E/KcpBTWMnxyvClk71FRErpsLx80/FM2wn7wWXAET2gggkKOJEDVdMq0fHKGLl7PJwNPA+MiLkfYDpHXfsU4M+L805l4+rU+snZZ+3HSNCEVHmqtdGt1l7UNFB/xgu5pZD07Zrnqqrt+3Q2976B/qL//NH7KOk1JvATjW6VhIvtkqVErHO7ylHjhzSunVTq96DiEB+rKKcGt4tkD3m9q+2prCDY3hUSVWnpyCO+3R0IvXYd9XE/mYfXmgiMBWRHd+LWE29ddwVsbbyrIA/PvtFuLz7paHEmvfZT31KX/ryA/jTNTrMh9VJ5t+TLt+sc85cr49+9GO6/4HDZUz9P3wwj7WCiGX7JPx4peUuH2jZn9T8+gw/aOVEROm3Ev7B+h8REh+7PvLBv9b//euP6Cuf+0JdctHF4OaKT80t9FV4sodIauJZy6tJU5Os4jMiGp1XUQYLvIKTmaCPZUnjQCeAHEmTZ5yl8y94vD79qY8qD+ZUZw73mIP33+/4cxpxPfhgv1ji/Dlnn6fTfAA4gKaqlNB9We1mTJbLaTm7QrmIWCFOD59NK3GRLzODYZb3o+KgeIFDd/+YCCOUA8JzzzxDz3j6V+q+Q4f1D5/7fLHXkMOxhy9pZSi9DkdE8amIeMxM21Fla3RCXj4LmJs7rG5nosg0UWeixzvzpO6///7yN6erTihYB32m5rpBrlSnjj7/hS/qwvPO0Tq+kiUHfAwaEficgFCtJLZiZvmoIXnD4oVjyKnixMSEHJicj4iykPh/+PGsZz2r/FzxtNPs8HmJxi8cGl0RdGIMRuhVT6qUVNv5MM4CLzf9uqOJqdN03bYnavG+z+tvCG4Lw6wv3bfIJk269JIL2Th0GIwserLq+llARDBg2dklsJ0jYql8KjI14v3PCZRCn/3sZ/WX73m33vq//qf+6K1/pGryND3v+Tfo7NPWqVP3y5j360SK7ehK9q4Np10LvW0rT1yD5bWp8ysBJegznWQg8Etpia037fbzXndS3ox5o9/rdUq9TeD50+l0ylyxXp5LTg2FaA0elhUR+PQyGLcGotWb5PvEYr/49+TkpIb4ymC4KJQpQa7iS73tI64FNhTdqXWaWr9Og8UjqmKoxvZUruIdEcdxt08dh1xjhOefmHuLiwN95CMf1dv++I/1B3/wB3rbn/6xPvCB9+lLX/rikkYl0EeFvZKSmv6s1RjbVpZliGhkLym2Yhn4lk6OM0zFr6qqKshur0k///nPy/905fd+7/f0u7/7u3rXu96lL3/5y/JcNaFT69q2M261ISIUsQyrLa/l73hU+okz1chff/bZemBOmj/0gE7rTRLSsvx/IX3BC16g7/iO79D3/Ovv09d//dfrysuvUKVo2axJ6jFpBVnn8XKLX630ZGt9QuDHP/5xvfWtb9Uf/uEflvT3f/f39Gd//n/YoM1RK+acpPAL0LD4o0ZXMB9H2VVLIkIRDVjIqtmsrHuWcDR47kcEyIQe9hivfc4HZdBeM52cImjtEWF9GlhLVRYW5spHcfuz9wP+kxfeL1RVV91uT8YvLi7K+4JOp4dqtXzwZ7sO+wPKa3tHNHtR67W2kk8srTfRYU+ZdNn0Zdq0YZO8H/CvaCKivBxNjN5J+vjnAvv7etjXetpY/z77/hNzXTlsRBRmEUenBbkCD3M1tKycN7Rl753sO5MT68qL9BwvzTWHOv7hhth/e0Z6DnjNM63t5bJ9ruWx2qnlWYbHpM27PJ53ecUBn+h0WOPYEfm0K9cLqufu1Sf/9iP6wIc+rg1PmNWZ51+s3mRPW668SIN7P6e//fDHdITt6RBlat4Aj9tygF/JO6IZzWNt4fl/LO7RyvWcWW5LrxqRoOoC/mDV0kQ0lbkO5tpQaTivzLv/7/6vP9ewe6ZuvflFmiLEJ2zT7U7gYsSLoITPRa5LmyDmR1QSe1cErOodEYpoYKUFjdtFXt+LkRJiDCQ4R0UM7/S6Onz4MIhamK3A2Wefo/nD8+KFh3OFhfJrLvu/Y7//NI33ZTQ47s5KpT2ssfBIznFUDx8REUvE9qmlwhpl+v0FdTo9pYn1qlNXwbtfh0PS8889R9u3b9dr/sV36Hv/zffrW77+azRsN4UHAAAQAElEQVRkrfyZf/dmffIz92hiYpJ2ONoq6xmxbJ9WVEQUn2rLK5N6LMehhm2tirnj8ykKcow2OE57T+4Y3ecDRX9+oIr9gt+P7TeBYw45RPVH/canFpXwzcSUa/lkMomzL5LHdKchk99K+eTWwl2ueOFy6v+rqf+HH9ddd518+OdFx0HLtBGhYxWIWA3D6kEv7FL0yCnKjyQHqdIkXwaf9ZTrdcn55+hHX/8jet0P/Ihe863foSsuf5J2XHON/NPwhf68uqMXygcVsIKVEbHErcLGS4VTlclJk+vXa46vQHN8UX3/e96jt7/9/+hP//RP9Tcf+4SunpnRlZs3cgItXnyGqglZWXhhdLC5VLMZ47nq2o/bKmLZhisnuJZiAJDKPfJEJkOPE34VEbwMHtH69adxeDzFV+nFEvC9KfOc8PzxZPZ86PV61A+wT1qTAKexy/INY6gTZlcS6cDl/lvu4vycOpE01ZuSeLk5dHiuvPg4XtRsVp1O8rWji+/PzS2UP0DshXAl9XkwXhGBHzt0SuM+9WBtVrsuuj1VbDD8tzI+9Ncf1F/91XvLgdb7/voD8kJQNiZsvhx3j9al9dGjsStdiojjbGVdIkIrcbHWPSgbL5Y+VB6yTlmu/cz5T3ziE3rf+97HQekHyq+VzcRj6nq38T87ML3xawURsQobiwfX3v21PfrYx/2/5wufUbcrXfC4i0vM8qHE/MIR/cU7365f+ZX/ovcQ4y943ON1/vnnr7mu4z2xruPltchnJdXEJylUq7lyHurIA4f0V+9/n971f/9v+YWID5d9qLw4JI434aIhjlp+CRKxLIeUGe9M2lSuzjMiFBFHMY84unxU5SMsPNT8E+ufTRDRykzE0ACGKmum/nFcESHPhYhWT63JFRHy/PM8i1iWPVTWkSPzLIOLHBB25H+C6D1CbUL8p2a+9tgraJWviGWdxkWdivk3Lr/NL/b7qnnZeesf/K7ez/zbc/tenX/BJbxU9zXZqco+awEaH/D0Jitoh2V/1akqDQfs2VpGq5SurU/Vx/ViAh/xe5kPFvrDLP/SLXV7Wj91GrEo41u9pfhgPzStU++1vA4ex3AVERVjYvYRjg/Z2VWHEPugSHKfO2TXdWsNWe/+9u8+o/VnXqgrt2zTuRecq40XnqVPfOQDOvzAEXU7HFbQLtiLag2viOW52NrqsYo/afxmrTJv78flPBDsIx1/vC8yOL+OD/iLCwv6/D1f1u/+jz/Uth3X6Sue/BR1oK8X56So5IOdTJpYNas8kEFcNTZcmfVv2S6wPepe1fkX9CBLwcEmiXyN9wcv1twD9+nIocOaOv1MdZlzNTb0P+v0oXxElPnnA7+piSk5Hhnvd8Ie89Z58zwe0vGox4DxWLq5fcr5iMaezhu/mjA14QN4aXHAvKuRVBOfFxd0371fkvfov/Krv6af+7mf0y/9ws/qv/7nX9JHP/5JVZOnszpCy96L56rfx9ohImS/0gpd4z5zLMsjR44UHxG+5pjsMTLugQcekH/4MTE5hS4dVVVXFRv3ihhaYZ2pKqtenNeh+QXNY9fsuYbvJXzVflmlxFpYHyvuYZXHiZKNY8WcusKOGxF63OMeV/7Zr/9Q4dTUVFl0/XUpIspLfUSg+NGObKMatMaXF0cHOvfj/sWBrrnuWl18zml6/Wv/tV73gz+k1/3Qj+qHX/s6/Yc3/4KmzjhPF22+gkHpqOb0WgS1tVDX9o1g6BhEy/NAOz2VYMed5yvqxOQ6+RcjGvQ56F2n6HX0qc98joCW9bhzzpHPSZOGZbwX69AwV+qkCpes5QPY1e5DxaSwjHEbRoRRKwCp4RFD0gHgsoEstxfJw2zk77v3fp137oV63Pnnyj/ZXb/+dL5QL2pqcj2b1YVy2GffN72BpmXOOF0LiIiyEYxo0rWQaRle5BwzxDwa1n31Ol0tLmDHqqPJM89Ep0qDxcXiOxn/uvyS83Xh2ev14Y/+XflbgDVepDW4Wt9pRVUjn2rLpyLN9H2Bg9IjHIba4zyXmjjWYXGYlze11juzUDZpPhVqqrWVdYiIVdDBvR+x5aPEKFeSAS95tsPk5CS+FOWFumaT4f8DaSYmea7ZB522tG5onTudjrOrDq1dPP8jVsM+J+9CxcZBUWlYJ0XqKOrD+vjHPqnrnvxUnXn2hepNrOcg4ojuv+9L+ruPfUSf/szfF7/yi6JtdnLOK1/T2smcvVY7PdUwWOxju0GJTwM2V45d3e6Eut2KDdYAn8OuYRCfvjxjxaytUTsR8YJ0de+IUGKzF7H6snSCq409xVfK3EwSqfHCAg2coOEpQEUE49XAWom3HzvuRIQcc+zjtkm309PE1Ho+GE5yiHWEOZcZx0rd1PhVVS3vBbWGV0Qjt0NsbHRdQ+HHiGIrqQG+3ZtIOvSZj+vX/9Mv6ouHQwf/2bfp/LPZZ3EwOMG7R3dqQoN6XnVeUNVNvGz2JRp3UheO+CPP1bojgnFLxa80uiJilHvsSbCkG8Y5JeJQW/bLote+IbiJqUll9lVHeMH22LEt0Pzc4fIhfqLXUY+YZXyHsTX4I1jLp03xQl4v0xK0+JVIq6oqbCLiKHsV5Co9/EuZKhJ77brI9GFOQo1Pfuqz+sTf36PLr7xK11yzXZHn9bG/+YCG/h9hDCpBjT/xkr1Keh3L1uMSEUvoamSrJcQKZwK/Mkt/RMZ7FXx0aGK2jBaneEDiIzxzCl0mqoH+/P/8b/3Zez6k217yKp29rqv1aaAa2w5TT3WqlFPIv+5KHAK6P5mVUAX0GK+RsifgcqK1LyJOQPnIUYFYzlmKKdx6CN+69CdRdI59weCwHvjyl7Txsi2aG/SUER2plrBBBZljf3IM48DvQx/6EHF+yPtyh71CqMuBDoyWbkIW9qQpmAys5B0RZf3RGl+OS3ML88TnoRxzJiYmdMZp69XjcP3LX/qCPvjhD+uzn/+cPvnxj+q+L92jYG81P6jVxx9tO63yFcGAjWRENGtfRMhjphW4cuAEI5/JJW2ZNvjOKBb7HcZ7KM8b99v/4tJ/ymiC/Xl/4DhUsU9o5uIkTjkxvF9XX3GpPs3B/GK1jvnXkXm4fTcFB/T4EWc39uFW4qNJkxU0UzOvCAR+mTr//PPL4d8zn/lM2VAG1xsiGoM6b7BQt4+IJgCPUuNct9pgY/aYfPPzi6oRtg7ne8JVV+kfPvV3+uTHPqp77vmiDh+e0z2f+Yw+8uG/0X0LtTY9cZsSRk6xoCitaLiKd0QU7hFN6oJt7fRUQ1SJRWCOjeo6Jm3FodZ8gSkm8vp163Tvvfc2jsfLduVNax3C71A7KRH4yKz6PW6riGUbroxge82JOTnYe35ERPlV1pG5Q/qq5z5f55x9HvF/KPu4/c9BLyKYwHNy0LddnEastK4n1rPFRoQioi2uTZrZTHKoXbNZ94eCjHPYJprAdx44rG5nAr/qopd05mmTeuLGC3Xf5/5Bf/upT2uu7iirWnU9IxqbRDSpBdqnIpbLxp0K6PS66vEVtoqO/D8Ccfy1HvYh/wQ8IrBdGFX8rWR4rFbcaiQhYOy2rdpiRBylR4t/9KkXyhO1bjRpZdd4itcbz7l2bk0Qo2wv00SEvA50WHD9SxvjXHcizquFi4gSEyMa3bUGl20yHGZNTJ0ubzD6C/fr93/nN3XBRRt02RO364HD8zr99NPVYb1bXHiAzWlFJB/ic1Po2lkDDRsREcs28Rh6fJqatX+yhCE0ASo+43+KSTTX5OiQucQwfxwkpmUvAqONXdAkeBF/rJuuIvhhPiKizP+IZt7Zdm4aEU5WAOqH5hH1kg5BvI6IpnzSn59oza+IkGNmRMhXayfnVxM8/8y/1+NwBl8ZDvtFj4WFftkP+BDmTD6EORYdeuAIUaxWly+q9n/HKbddTYho/MYyGpuoxG/LN+5UAuaS/w7bgA+Dfum5/0tf1g/+wOvVH07ou7/n32j9Oj6yHjmEwti0qnVk4YiCF0vrHvhhBaz2XBz3Ka3aVcO5lj03EV8ojO5U4pN1cGxf6C9qod9Xb2IK31rQBOuf10KPa9lz0Soi5Lz90mshqFW9Ixr/iohyAGFdNLrG8yPUiiZhbsNaVScx51wQh8NDDiOSvvClL5V/IbBx4wY99cnX61Of+oQ+f8/n5Fhfc3gTVSWWzabRKj8jiqaKaFKL85g6XU2wtJwz830oz5OkUEIHy44IRYT8T1yzuPiomohOv/SfflVzC1lf8zWvVK8LDfiheUALVbm9BpaMoklW8Tmu62qI8RJm23hPMExSE5MaSVXua3j4fv3xH/y+HnfRFXrKc26SZ2mPbdOQuWh7nXnGaXrOs5+N/yV97nOfw9a55P0naTw3zds8G45HPy3zZHVHUz68UoVPmzJi9cfFclroVD1N9iaU2Vk+8MAhzlsOKw8HqmJY9lT+pZs/tHos7Y+p09OQQy//8KjlsZqpZY7zj4gyRlrBq8yhE/BzjPbHdld5b2BdOpH0kY98RN63P+erXqDzzn+8FhYH2GqdFuc4Q0hDPWXblXrcmVP6s3e9W19mPg6rbhNf2ZPWwyGOmsVSaLaPCZKVs1Lt4Pj/ZPO85z1Pz3jGM2ScFxK/WDk/GAwKri1HNMG/1SAiFBFtcU3SGrez/t68D3G6s846QxdfepE+8MEPskjOaThXa3Bknhefgb5835f0/r/5jC5/0rXauOEiVZpDxxpY/ds6WopTg+3p8qmGAV8TT1s3xaIppi9fefjCePXVV+v2W16oL3z6k/qbv/t7LcZECWxR99WNpAoYsDCIA8CVDGA6ybV6tvLYA7zgKFdI70gxkGQgUVJ/EQ9jAbzv/i/pl3/5P+uMM87Uv/yX36mLLrpIU3yZ7rKZjwi99KUv1czMjPzTXk/6OSby6ult3Y6HiFjz+ReoYX/OeE+NT/T7Q02ddpoGBKmp08/Ab0KLi4uanp7Wt73mmzVzxSX6X7//2/r8F+/VkWFXw0hwWP3bOlqKU8Naj41lnwxsH78gno7dvGkw3fr168tBvBd16xph/1x9W51oIbN86zQOER75ccxjzHOQLObbsVy85hjntMPhnueWbVSzEPoPwZ+GzVxvG3rODfG7iJDtFhFayysiFBFrKbLI8wvhgn/ZUNeq6iN6zzv/TL/2m2/Rq//ld+sbv+nVbMgeUJWHWjfR0bBeKPotLgyUY218qgjk4XlHUm6Pz3i5IB/FI+MzhkfRtDQJtvTWxYVFYteAr9Mus7Sp06nYpA3LwarrBa3pm7yU28wqphFRxjgiVlFKy/rB40uEdQhiulTzEu251rY8VWlmbTZExHF2iog1UKvGHrn4iWNUr9dR1QnKWWeffa42brxUW7ddrU998h/kvzVpXa2U992OZc6fCjhRTF97PbL8a5rE4Z5/BeFf9B2+98v62Te8SZ3TLtDXv+a7dB4vQf1D96gz1VWa6mHXoXA+VfyX69Uf34iTy2jH8rHZrX7I5v5zVxwcIAAAEABJREFUKVXV4UBmQomYVPYKfNTxB8NOp8M+dEq+jHe54iDAvrjWYzwub2Vs4149GNQKYrIPG/yBywdVi3lSuTPJgURXn//M32n+gS9pyHvrX//1x7TYlzoTUqqGzNnAlhRYP7QG17H28BitpNgTTwXsk4WN6LNTfDmCDPt0HyjbR8hykDypiIp9wmEdmTukN7/5zbriiZer6k0p14vye5/1z9iqBnIkNVduklV8RoQiokiwDiWzQg+bgtDD3kjye+wQMX4fqUkz74TBe+AU74Pvffe79cu/8ft6xdd9i17xqn+myLV6E0kXPv58vepVr9KVV16p3/md3ynxfZF3Ha+LZ511lmzfk6lqGSere7R4+9RK2+ihdOH8vRkf9uO2y+S609TzP2vl8DTADflgYV9bf/ppsm62j8+PaoX67LUeiv9K1Ftuy6fNj8eqtu7RpJ4BmTnRtq3bzCh1f+0PHhvHZqNd/vCHP6zffstb9IQnbtENN9+qc849X+a1bmpKt97wQn3Tqw7ol3/p3+kDf/sJzVVTGvB+lKpK1tu/5A3Oujop4Yvm+OghTUxMyANkw/iXfzfccIOe85znsPntyAvKJF/FDx06JCvtP85rp/bP0iOYJciNaFKy5Y44ulyQq/iwMy3wtdX6s0XQk3ds0xnrJ/V/3v7nqlOHxXGdhJdiK05Z5/SOd75L9x+a00WXXFyMmYrZVS4HgZIpDw+loRTGHsYZxlBkHUwMKs6QwDR3gxNSLGkMf5ydmrpgQRPgANTokxhkQ8Mvw9/QlESdRldNakikyArJ7S3fAPK4O8RLYco6fP+XccQn6Yf+7U/oF37hF/Tqf/7N+odPfarkP3vPFyVOnwe8XHrsqyrUrZJ8wFMziY9j+ggR7q/hZM0iQhFRqj3GzjiNaHDCVsYJuzTQlE7+TFQZSNqbyeW2deHR5FwV4Cs289Zv2J/Thz741/rX//r79Lcf/Zi++1//K73hDW/QG9/4Rv38z/+87Ifvf//7yy8pFzjN92T3vDKf1YUa9gbrHfSgknM85PG3HzU2Mk2tZV/AR6A23UOD256IKilVVQnsTDG41ZpMA83d90XN9Qf619//Q/q5n38zfvTv9c3//FvK/7jhu77j2/WRD31QizRI3d6I6cn4j6pXIYmIo7jaLgYjMz3REhhzIqhBGki43dZAttjd6Tg0YzGOkexXMZiXFuf1FU95in7k3/6k3vRzP6ef+Zk36ad++o266879SgSuBGVEKCIK78JLK30lGBpIyj3WNzaHRo3Pu6avNfo04LJB2C0Dpm+gJjGQHHXXJXbVUYM1kHC7byTcGWjwXoO8cR3y1dV/K/G+L36BWR/y/1DGL9LzCwvlV24+GKSRKnzSv7yJCBcfAto+W5bBZYObuezUYJzB+RNDxPHy3J9mDqr0Vw9ymfZk1bat4dh693VxfqGs4d1OUpeNl4Bf/W+/oVf+s6/TRRdfrDf/3M/rjW/6Gf3iL/6iXvaSl+p/v+1teu/73scLUa1mI/pw+um+GzR2Lbc7VveMDxhaYtcb2rL9us0/VOp2LQi+QVxu2tQK1WQNUqaOQrlNr1JHsdBbd4AKljwoB7QdlpeeBw4fUs08605M0SJLUXPP6YH77lG/Tlqsu6pzUibfyBdXLYgEO7WXx8fQlJGFlCZfI6su2QzO4IJpDc4fD+PtXVvzMJBwu52BbLlbPYwzWM9S4R7RnyafFPSjqZfcZnn8XQeuIURfAY28DFG76aw5YB72j2i+n8W0Ux1Jj+1ye8M4F8ttYRzv/LG0xh0POdwX0xrIUzaV/cXgfGYsVGCs3sMPtHjTGQK7tbh2Prvc6fTUxkX7tL/OL8zN6/JN0/rWb/lmfdd3focOP3BIv/GW31FOXfnlaI6Pg45Vda1Vuk7OOCKQmWRdyYzdtlMqY277FPuZtNgnLdEt441aluM2BbDd0baybU3XgtuZX8IXpVg4rIXDD2g+Z83VWb1OR5/8+Mf002/4WV186SZ98zf/cw5Sz9awT3vGYOATixRKldjWc6Kjlb08toYY9SOiUgCtFNcZmnqVPogrYycD2RPerjO07Vqi1GZIETmaT2DpKyh5D+kPzTnXStho8T5i1cK8fvBHf0Rv+Pc/r58mrr/+x35MO3ft0br1p5cfPbhdRBS/dN5yS+rxdCwwgHCRpNweV2c8dgbnxyGXNnXpr/swXtfmvUY7HxGKCLLETNuFbIi2gIBGFn2kDqJj7mPxNfUGknK7vmR41PI8ykP8YDiv/sIRHV6s9YB/9MEHins++0m9+x1/rne+/R364Ef+jphlGw40mD+kL9/7ALG9oyyUg9OjvZu+uHUNpwZcyvRtHIyzDcSHONsvwnKxD8kyD1Mtw8nwyxRYkwMqj03CX1LuUJXKGJEpt3kUPZgwpgnkq8Zei+wZgDk+et1/ZEEZ3zpt3aQ0XNRfvusd+sP/+cf40mH5f77jw4fCzH2y3jBNjGMAaNBUrdAT1oVTsVGWIkLWP+ifcTrJ5TrDSarH0EmtjILEr11GVCm2qcAH/etyQpjYT/l/Nrd370v0hCuv0pve9Kbyzve93/u9OnLoPn3Pd34X7zbvVbe3TlV3Qn0Cex8be80000av5CxQy7y1UhexKdMBy0jCmRijCKe1GvkJSQYSbtMZyK7Ibb/xWuK9+ZDDPseAAfPRZ0SLHIZGhBIxfX5uQUOM6zOkQ5wndbpd9AOh1b0ibItGRkSTjwhFRINckSdjOuKzbOkG0cTvqRLH/SFCrF+9bod1Lumv3vtefd9rX6tLNkzrR37k9Xoj5wk/93M/qxfd+NX6Mu84T3zik7T+tDN1xpnnasDa6PMX27rX6cK85kyOeUzukdzH0iYf7HkQzz33XD3/+c/Xs571LPnw4vDhw3wZmEDIsJQrXqr6ZYCjHHa4Y2Y2ZFRTIpDmXA4M3TaiMa6VNc2jAXz6qInalsdT87Ue3YrAh4E6BP23/u5v6TVf9yp98u8/o4XcBULDTkf++z6ZSfmJj/61fvjffJ/e+sdv1yJfi2pZVyaLEtM9mSUYYxso8qgrFVA4KBhafC51iWddwGWDJ5npKjK2bx3wRs/MqXgClyoGkcnb8OVJgBMcEgs9GssvxjVogXfgtnbm5y8UBle5DNeirwJniKECeuVKbmtwvdubd4a/U7fNIb58DDR84B79r//+mzr4ilfq4Cu/lhfEl+jrX/EK/fyb/70+/YV7i+3mCGh16ik6Expiw5o+dLrWaGhWjxqK/vS36XO9xCejZwt2+vJPS5FZ0Zma4NLlRdd2LAGOQC33tvQbArh4QTwRUCUt0THmtC32Qp5HzzaJrMaG4FT4DlSxyCbkJ74Izc3P66c5oHnFK1+pl73ipXr5y16pl7z4ZXrDG9+kSB3sIy7rkdT2wakKP+Op5m7kkBnh2/JSatkjaPoiWb8WGn60Z4Gq0U91Vic6BcQLWw1hDiyMT+Q0xEcMNdLq0r/snH2SFC7cR+ubA1S5a9qOQRbtxdX0Zcj4CT+u0oQSwW398F69863/XS9+if3pm3Xgpa/Qy1/+cn3dN36DfvO33qK6cxrHzhOKQAALa2BTtFSBEe9gjJZBRV6p14n00INennsGx6Xh6NdhNf5sn3K57WeCt3uURQ67ONWYHqYzNMLqRl/aNGXmP7SeZ6apG2SjN31y0ThD24+M7yX1Nfjy5/Tbv/JLOviyl2vvy1+lF7/8FXrpK1+ll77sa/Rff/XXS0wdMudsWyFvSLuBFUVP28i8HwtYD+ucVUnEDfOyjkKOkCfkiL4FY+w6Zg1JLaagvJkd4luOVRX9rKAzbY393C7AFT6FF83glcNprQY/IB2o1UFcrndZ9mkgpcTGfhHtQr1U6a/+4u36ge97rb7wpXu1aD8H1+lNaJ6PQPb5YA469XjD7rjbOrUg9BE6Z1LLNLhcwH0f07vgoG0Y1k3CMymUHRvQM4I8vBKxfcBcUArZNgZywrOgdlsDjbkDGxlyqU1gGnDZtgBR2ritQapBGSS3q/HlRMb/hC5xQNqBOuqMTQf64pc/r+/+rm/XK4jnLye2793/Yn3dq75G//N//KEOz9fMxR509QikjA5yHw3Oj0GAWwZx1VKxj9sLrZIy9O5n0KcaHzC4bP2GOSTGJiLk+ghSyqKNoeBoZ06GGMlzs1qS/d6p8cl1SAwgaUiPGx28LtaqVBfZxtVKGe7QZ/BD0oo0YbNKC/r8Zz7BYfvP6leYZ0fm+loYDJUYO7GPiMG9+t7v+Tb93C/+Rw07Z2kx1sN3Sso9tElq/LMvqZHT6FLTm7r0L6tSpmS8IaGnafv46zC60CTWX3SDQ+k7fFxvyKHSVtYXfSKbqEY3UjrkuOVYH/h/QGP6mir7L5rRZ57GI9+xv/YaQF7M7+4wqctBptv4Fw91cksVXcxLppMo1wVMJ/y4G0mJeNWt7tfnv/B3evmrvlkf+tvPoXWlHI0NmlSUYTC6I4u+auxCNzjlE0G47TivNu/mTTvRL9HWGEPgQzVK2iY+DLCthVY1NDU6t/Tuq/XrMvYGy7e/tPU1zFxfpFgGkOFhXuaZKAdgGs/nogPlAS7QqSbLPtkzAGtookr6+7//mL7/+75bX/fyl+kX+Qh2BAWO5E45hOh1J4UaSGxvt2ygxbRpDmkcRN8M1sNpA5J1NVhXg6BzO6/PFXv34WBR3jcNhsQG+lWN/Mq0kUX7ikcqY15xSOA+2j6FJ/1U4VfLuJr2pV3BSZaTNBy1TcX/gjZuaz4G4YOlTRb+0PQVV9bhz3xWP/sT/1a/96d/qnvpKyuiupX0vve8W69iLfze1/2o7p8LpUFXFQtf8PLjWNCvF1Thu7aD5WvpKiNI6dgUVLlrnnWJGSr628dUdBJXnfqq0bW0bvuAgG7VY4z7ypYJiJjfzAl40acaX7NtZNtQdv/DqWpzletMY76V90xgTStkODuEpyHTvlYHG3bQqaPM3BrS1xR9dRjDd/3eH+qb2Fvd8dIDuvOfvVQHXvkS/bOv/1r9t1//TTmG9XqTdCtjG7gyjtn80M0pFSAHCuQHOcuuiAWBnh6jDNJ+bpyrDa5z2tTXcBO6uRdCN2GTrIiKXg5doQ4bgxrb1IOMv000/YaB51yXNdH9qSlncxr1XbQGJeOyKlKDZdRq/GaogCagb6G0wTaDuq8KR5rM8/ofv/3ret0P/5gW8wTUWZn93p+97U/1W7/x28T2UFTsO/sL+qU3/7z+/X/+NR3pJ9XYxn0s/IU8PfiVQyqA/hmoAZfdPmmIbWoY1KrhO4xKBn/s7qSq1Hkfl1SrYv6hEDmXaAKfGPXPpYyc1ua2WdExi7FL8uX6zP6orhYk0jTsKg0nlOqOBC8eMs0iDYcV2hF7lDuga3XTQEfu+Yx+/o1v1Fv+51t1GH+LCNjMq8sB4GQs6D/8u5/U137Ny/Ur//33tdA7Qxka1Zlx6MIjIYG89++ZIiU9KhjZMkhpn4Ha7Ot2ngYAABAASURBVFSPYkmN3KSK/V3NB4AK36gJnKlTQcH4uh3gJvZbQ2BDl9334+2WlIuMZJICpqnxI5ZSysjKEq9UBUw9ZC+QqqF6+Yjy/P36F6/+Vt75/pkOvOTletkrX6E3/cxPaX7uAfh2tDgEWGPrinmLjYWWQp5sO7i7nAt+UEqlbqRvyRfaRN04UCx3zdNAUm5rB+BX/iXdBPGpl7r4vCtpH0O5EHWl4ANmhrf7mlSTq4VbQAgdz8dye2+Xme/2Z5/D1IMFHb7/Pv23X/sN/dJ//C86wvuyR7FmPiR8foEDZ//ZI7dx28ci+5G2rfEdvwtGhCZGP3x7pDyOpWdmMSfqZcga2VblCvYC5V3Adk8SRWU2DQmbBfHwy/fdyyHgv9HLXvpifS3+9LKXHNTLXv5K/ftf/g1t2/FUfc93/Ss9/znP1hmnnV5irZnanjkqNWDMo4fEpaqqdNVVV2nDhg3l3yZ/4AMf0D333FP+hsJHP/pRnQj8b5gNn/70pxURBdavX180GQwGLASd8vJqg68W2BAiKJm/U0PFYhkEppxDQybjQBnTN2C6xIIhFsaa+prJZ5xhCJ3TFqLOavMnS5s2Ueg0Rt/gs8wjoqm3nYcsSGWTCq3ztrt5u637kusQzBTWD30KLheUTGNawzh/lw3K1ndIXw3OB3wyNiAvggEyG5oMTSY7pH5IwO8T7LztCg1UyXIMudgnyC6DcZYFV9qbx0rDEL4BWEKT2l4LC2z28NEI+gR4Ikc0+aJPzqJRgbZ8orTGpi1+OW85MbLJifozhO8IsKHb18hzemIIVMnYLZf0xDQnrwt4G45tNwRvGMeXPtRSiko+aA56YSA0yP5mWqobH8BE9kfjMv6FpZf0Q9mlvOvbusIfuca5TZOeTPdQ8HLRqeeV8iIso/hTXfyoaTMU2jEnPS/NS0u8keQ8fmr8SkIEegHjPuN5Z59qFqJADYxTW8ehNUB351XwjS5YxPoBaAq+adPUmfbRAYJUseGqiEnm27ee2MtxYEhaYy/LiKJbI8N0aIMOTdk8TLMSYN7H8un1eiWmR4Q8Fx23jBjwMmLaVn5ty2Ef46yviGXO51zL/2X6k8G19Dnn0oe6pLanocGVUcBHTaNRWniSj2FWsHDWzOUWTDeed/nhgts9JC16o2bR91jaoMKHjTWHR/ariJBtZJzna9M/94tRQ/+2/UnlFlmmb8HtslTaNvmWx3gqbGK7CF8xZI9HC+hYY3+D4O96z8UB/mVcy4cOco/kQtfiT5iaN3yPrYua9mN1Ec38s8+w/5I3nvYj7xEiAlWgh08UaPsHfjS+EJBr8dlFcx/pWUvclmlbN32uqTO9IZOPETgPjtbCloaiu/vJJplW1Jgmo2NfqV4EBnw4ZB+jnmrbj06UNujapkO0a/Lk4Nvko8RcXBXZ5gf3tg55RdfCw21c38jN1qDgmzJdK3sofzXvc7ibc62IkP0sQxfhvjW0x7ZFMDdY6EyLpFLmwb2Md1096kNA2+aFP9HpQmsag/dVoXmJw9OavdMw96inr6P2pnlkYP0FD8OoH7YTg3pCPtjuRPiIUNXlpStjS/LFz6qE+vBcsmkwJgC6HmuLo3gWGejldgZ4ZnDtWJo2avgaDyzbC9mU3ZlMH2T7sQ912eD2A6WiA6PY6Aa9+T1aaGUvtW/1HeMbERL2jAjVQxX/WZ5/ldy3o/lQcnv63PKt4SvjgKHnARD0L7CDfdmQa3hTbtvYBpl2NW1qbN7i7WMZ+3gMzLNiT5zg1VdwyB6gbEdKvHi7zYCDi5oP+eKgKo10ctuMwJp+Zfg/OjAXYKy96lzkZ/RueIr3mK56U6MDXmworiHrdUTIMaxtU4/xcVvbpu1rPdZ/07vONMe2qbGrIZPmLLV0GXtldBJpB3tVw6w+L/iLBNMhNhjCf4j93MZ8TbvctrFpQwNT7OZ609FZ7lGfaVxw9XiZVuhinV1HqdDz4IaO8ehw8OC6lJhvuJp5R3ivMKHFxT5aQzfi0fKpra9VAYyDGXdDl+FZ/Mn60Np9zqSWkeGT8bOSLuEydhoSqxcV+EzN/nKgSoUeGjLcgZUaCHxN9HFoOvwqI6/QZst/LIBi8M5IQiA3WqNvzZyveHehJJDqYJuJbq/EdXE9lOzW5ieic533SjUyg34E65hT9y8j23asbWt8Y+hykTdUoKfnnD+EUWKNa+xlWyd8W9gxSDP266uDryXiVqZdpguGKKmw44n0eri4Gt1Maz2dtlCjr/3X4H27fQv3UnDQ67xxYv2JaPRo2zUpVsnW0eD6FlzOpUdlPmEP01t2vUTf0BifqR9mD5lx+FdeoLBY+p2RPaS+0KkPHpnYvwZfgx9ExjQA0gpNzrKf1aW/teoxvFxXAB5O4WPapXbGMe+PLrtPmaZZA+KBD7MW/Ws7xrX4Gm2Sbch8tD9kdIJ7oTcflFvKu7ySIHQ1WKahLn3OiLTOQd/zqsk+UT+8F/d65zr7jvP9fl/2oYhYU12sQx7ZxzYytPp1OkmZQ8GuD48Zr7e+7c/1z7/t2/XqV79ab/mt39Z9991X3r+YwkV38VE2Ktrkx2bPZAVqdkx/8id/ote97nX6gR/4Ab32ta/Vd37nd+r1r399ybt8LHz/93+/DP5nkP5Jpx3PyrmTTTpkoxocRGgEifTkEKlzdH1QNqSj21eRVIWUiAjjEFVSAfBRoFPKiTz3cfQNnjYjuf7DjAbj3V4MRBrVpaqVh04F5zSJMYNvW5fIG1w2ON9R+8/cawbXg2/7DHIt/wKJiKoqtbRV0TdQNp0A3DfjK+gbuWRcMG2gD1ABUZlfqMt/FS8uLudOXXQr9aYfgW2ZRvmHm7rNODzcdo+UrhMqOkeEehxC2G4GB9hhTcxV4/zLfE1vSKqwQwtpabywUdvXynQuGxJyXG7B5QcDtxmHY2lHfCrScUiUCyTkHQ+BvxmoLITL/WpoPeaG1vZ0BdKkmq9ONZvjiFDVycBA4a/YPoRjXqfoKcUEQFps0fBr2hdRhc+4vHYetLgo7dznpKgaSDAwVElqIYHLVaVIVcF5DKuUyCc5b6CowgOeQaHkq6SSXypLS3jXGVxXgHnttsYBCdyDgX1GXI5xzrdgnwpV9B1+VVJgO1UZPdE3KiV8KME7qpq6WlWkBreET0VHSGRQJQwh8kkdEG5riCot4YwP6w4kwGWnBlVua7CdW0ilbVriZzz841j8Yyk3PFMKNUC/EvyiwXux7PaqsmG1DcUVEar4mmfoEmf8a6Qa56wdZyoVGzY+1FGukjsF76QqpZKmURrYIKWeEj5aFXmWKdqXJoIMMK4DgtQ0lRRASjV1tapIR0Gi0YNBVIn2DaQx2irBBxjHLeUrxJ+krvUnr6P2qXLwx6ZMvph/VUpKpZ/0gTne+BV9KXjqKniPABOKqaMluS0NaYx4JPItuC8UodfxfbKtWoCotCF1GwNZ2iXAunTkNbWA7VqhEwSBTEMiz62O6xJ1ro+Ogvqmbwk+xwJ00No+tk1EcDDal8sGr39OZZvAvBu1uqHCJ4MzBPgKHsZXlgc+UDIqFR/pkAn8R4B1q/i6nlodi272rQmYVqrSUJ2qX9KUsBdtEn6XnILglnn475ElCp3oKhE3I00qzIs4kGifWv5uS30znkmJNsl0QFSjMrqmgkcgeOc9xgbQozauG9FHB5xhVE4hX5PrJrCb2PhlHgBI25QE+qQqksybzomMUlUSigk7VUogOpGUUtCXJCrUSS4DsSwPAm5wbV1JXW9o8eTH2iRoGt5NfRVpSR/XPThIKQWQgTQC86/g0RmDUV0FvSEl6hrI7KuC14paUtXtKDEuERW2GvDq0cen7FeAqGOsh52ehp2OqqRSlyoh13nB0/FqgphVgauhMSQFficvXjSq4G9I6BCjtg2PhOyOgnEW9E1dgqehow79rACawVtAp9BXkZRAHgtVMk1TJ3imlBpeTg2RlMBbt1IHvXkFdQE+keJ++MsQW2AdFCq/ROCFwfby/PPLWWCTBH2HA6WqwmZVRf+76rJ37Koj4fdeA9OIfwc+5q0K+QhIldAjAT0yPVLyY23Mu4JXim5T5/lDfSegg2kqgC0qmhuQ0+DIVEmp1DulHpTbGRKCU1Sl3v1Ox9Atl932eAj6nAK5tKtC8AEqwDgD+JSwFC/VEVHWv8zLuRTK7Lc6E/QVnwjGOqUk1GkgwWNUFmlYDmmVkhq9Iaigp5yOgo6qNI4PmrfljtKSTmO4EW/zRRX8I4CmHmaKwm+kT8m7rip8q3CeugqgrlPGCDnkS1+SFFUa6Wy8IYlq8DWp80mO4XWNf0llny4OQeBYfM74RAODeTltoYk/oVZWi3e5mStwGbUtfT+2/+PlCtoW0Jtmerjg8bNutpVhSQ8YcI/4JFL3vyPbrQCVR9NW2KWjFBW0qUAnifk34EGCjYZAHfhPqLz/2XZl7Ea8okqieWmbwHXoo+udb+qOr0/2ATeqLFO0NTjfgHW1b8COugAafAJhcH2V3AZAnoo/V9C5LwB01qGMVwUNZSrRMxVIlLmNehSQaJNk3hVxoUrmj8wgDhOjM9Bl79llXx5p2OwflNQfZoXE+Ukt65+sQAWC/WcAifhiXIJPsn0MxhHfOtVQZZ2nTSqxL8m0nRT4ukreZbnNCKqwYp3SX+dtT9vEdEdDyOXlOvqSUsFFRRouV6WcRvijU+RXgOsKbYJ2VDZupM94GyZgoRkO+5pYNyUF/kWMt28hSapAATSHLhWwzzc8VMpNvqn7p5YXl23hWBQRJS6BWjpMO9X99Uckv2NZP+fLQS56+j3C5YiQ8z64NI33fdbZfXC9848JbByfIFuA8xbmckTIAiICn4qjHKWqKrXgdqeffjpfexYLvfHeXLRtzfPhgg93mNX49BAIIIsHQLmmbCgnqODrBryJebj8T04XRUYjuzlRrZlENSexqhs5bdsanMH4FpfRqRb6UZfHTvfbetvU+W630nCQlZjc/prhwTTe4C8RxDW6O+KDfONzrsEZGr0CWYlNSabeelDD9td1dAFVCZNoMJT1k2nYBtekQbsYtXNb1W5zaqHGXkMF+rrP1sUpY42+1rGFiJCdX6QRQdJCpVx8wm3dzuD8Mqhezhd+SCtpkRFazh9DV+r/kePoe3S6UmZxwi454w0eZxZTsaFPrFQZG2e+djpdBvfLtjI43wDG4G7yOT/yFOl8KazKL//cvplPljFExwaMX4bW/lQ/CnnLfE6ua0TrK8upfSkiENroZj7eptXiQo/AjuIraD7KVxoZwr51mVOBawX2MjR1xoOUwTwfEjx+gOdnjSyD2wS4XMYtw7/RcTgqm3cLprVMp48JirxGztF8sBHRpT3YGgwG6uFvjls0KfFezgDWz7oo9+VfCpmPyzmLPgDQGLcEpYztStrUu19L9aOGts04bqmMvbKB8Rivf6R5j6cVLO2si3kabG+XC3/bxmNhGM9jH3ZWbutF2HYDrZO/AAAQAElEQVRx3mugU+OizjJY7wL4jutaKDj3Fbqm/+YPFB0sL4MuPTUGQ2XUfSSAjd0XZLQyj0/pR+krukIn1okaaV5LTGsdc7FDbmRDW2uZLwqWPhYtLYv6gN7gF8JMuddJiogCthMzrdzmfzSE6mKj1gbEDWyT4Ws5jR7WLGSc/c5pw8MtaZfpB21M73W1qYMPOjXt6Qc61fCsoXUr+0Eer6cuEzeHWVgC+vKlf6A6+jJ9dj08Sup8hgYYOl/wTbmRvZxXrhlDOEDLE97oyzOXNqFCX/Lg0afqpvJ3Cr3PimjshyUFiVQl6E0HfxDmUXjCO2jrcczWpwA0yBmyLtSklmP7ODUMjTPAp4befAzmWSBnma4B62kYxz3KPHbNlmsoMsyXdR0dcoGWr/s5Dg3eL2QRId6ty8dWt2n2W0Obp+hcjFU39AMFa1SM8A3OfUrUC6iRaRrrJK8BuaFBsjWUacyv+ErB9OE1xP/NMwrvmjY1Pmww76gz9dAQGzNtzCsjpwHzB0MZCnhlibFzu5IyHs63YxDMTUNp6zqgpm2hyeYVquljW46IwtMxKRGrItCgv6iIOHr+MQ41K7d1qPF7mKBzphf2DOuHXsgqdsrgAc+t0reSZ8xqoOgOfennUKJNLvpZD4PbUg+d2zZ1xpn/UJGdoiPta6DtR1YtMR6qXR8kQW3QN0MmfYwAN8sKxAQHfO6be55Tlj/eew20DYM+Jg65/MsbelHk1lhJjIvBPMahlvULhevps2kbXC5tW9qwnQz0P0NnKPIpW05phx1rwOWobYcMXxU+PLjNk1rauH3Lu8m3eNOcCEJCfpGDLZy27S3L+jltdGp4IVDeSzk22ZnyYChebsq7Ytkr8OHebczHcXEQgnMru5bbu64F0W8Ygm/4Fzw60R1IR+2EZtBl7NDOiUKXR/WPOQ1kGU7Gz7o1ACH2Pxldg7ddmnkXimjAL/zGyX3BImIsTz5G1sXQ8Duur/hqti2KTdALftlQyqE0zPKczciqCz6j9hgUHO3yCIe9a+Z/XXhmVGzwsv/WTd46DKk31Pi+y48Gmn43PFFqJMt9TSWOeg5GhDz/xLo1YP6nSpxphaoq5HWwsVumdwA6tXoUfbFBnY1vwHUNHq2pywVCS7LNBRy15JCLHdzGYFyuTYqtqDUuI0/Yq+Sxo8bsU3A5wxooNFHydcE1+TB9qYMGubmA88cAvJf4md5gWvDdFKr54Ox9whD71EAQ46VQRDA6aA4uF7nmC24p7/I/bfBewLGoqnAcSd57OpY7jYgyJsu2WXtb+KwMtUrM9L/0aHWzftbL8dX/Wq3tg/tjeuMdQ0zzcOFEdGnLli267LLLdPXVV2t2dlZXXHGFnvSkJ+n666/Xtm3btGPHjqPgmmuukeHaa6+VwfUuP/3pTy98LOTCCy/Upk2bdOmll2p6evoksBn8Zm3a6PrNJT89ot1EumHTtDZs2qzNGzcA09S7PC3XTU9voGyYLunGTW3e5aN5TcOrAdMYpmljaOmcujwOxhla3Hi7FjetTei2qegyXXhuGMnaDG6j9adsOxiM20x5Gti8ebOOHDqsx19w4VLfNtLX0qZtV+wyXfhO02YDePe7yESucUfBxsu1cfryEf0GTW+6VKafnt5MOsJjp3F9j2qPjFNR3oh+LbTyrWMLF198cfn566bN7gP+QLph4yZNb7pMm4Bp2m/auFkb6ZvB/tTCEj9saRrjTWNoyrbNtKZPUd9PJNc+UIB+uW+msd4tuHwUYIvN+JPn2rqJKa2bWM+826jNm6fV+AApNNP0sfR5Q2PHadtr8yXYbbrAND5raO1+rLyN6GMwn3FY9scNsr4b7MfQmmaJF7ydN3/jDRuh2WifZuymDehn/DJsgJ9hmtTgsTI4//BhE3HIsHHjRmzStLe9/JNq+9am6UsK/0umn6hLgU34yubpizS9+UJt3HSRGptdqY3oO70JWmATbTZQ3sB82+g+oHubTpNvYRxnvoa2bjxv3IbNl8rg/PT0pqLT9BivksdOmw3GM34ew4J3+dEC/MzD4+N+OT9N3xqY1uMuvECHjjyA7aaLTpvRzTaZ9twzjGg3E3+aNvRj08XE7g2F/jL8zTCNfhsBpw1spt6wiXR6CWyXTdAZpkkNG5Gx0X41snXT7420MUyTbhgDlx8MLLOFlo72IztMj2QenVI/jSzb3PVt6jywafqysvZFhKbWTeiyyzdpI/62yb4H301Ao/9m9Jwu4H5O03YZLKOBJj5tkOdWW7/RNgCm4TXtlLYbsYdpDdPMsQYs41iYLjKnadPQbNBSG/MzwHMz9Zvw/0JHH02zgbSx93ThYZoinzYbaDNNmwLQue2GtjxKbYNST/nKyzdrevOm8qdGvvjFL2oTuM0jeZcyvhcTxzbC0/baTH/cf5c3UDcN3rSbmXuXbbyk6OI2G0c2KG2Ic+382ER793Xjpo2aBi5DjvUzXcNzGh+dpm6DpgvttDahj+tbmHYfkb2x4DdS38idpuy6aXQqecrWzflGn2l4TrO2N7w3UL8RX9iIrptZuw3T4DZQdrqRvOumC7/NyJnWNPY0nHfeOZpbmNfmTcRt9NkMH9vUME07wyb65vSE4HlJO/OaxnaXEvOtj9tsHrVv21mPNr+cbpb1sq7FF8xrqd1mtbZaTqfBLcP0Eu00fAwbSIFR/zzGDUyP2jU8LXP6qLa0KePkdBr/bWDzZaTMtelLp8X7kM4992xt3HCRrsDXNm3YqA2O0QbLo/1l2N++YP4bR2Pbytk8Pa0NozGZZr63Y9rWt+kyfgNjNYLRGGyAp/2y4bNBbrMJufbnZtwbnPEGy/RYNPTThX4aPRra6VF58yhty0063mZj8Z0Gb37un6H1k02eA+zzXd5A3754z+e12bEcWabfSL8NG8yHMb4Mm1qHjdRfyl7C/DeTvxybXr5hg1zeiC9Og5uGfpq5t1SmvxuRV+qo30z9JsCpdTJ+E744zVrqvNvbB8y/lGlzfHoJNtiAzoZp8puLDtOFdgPl6WPAOMOx+M3QLcOm0bhNFz7T1DHPbINS3qB16yY5bKhku1l39+Pyy6/UJZds0Cbi1YZC53YnB9O4vwbnDdO0s19sKH45rWnsY/7T4DeC28A8HbdPU2e9p9HR4HwDm2iziX6Y3zR5w8Yynhvkeb/sr9Oapt59MM6wgbJp3X4af5hm7JZ0om56BG4zXeyyscyRhn5aG/GTy/CrDRumdeTIvC666KIS36fhs5lYv4n2lmMZG2lvMM+m/QaZri0b5z7YF5p0mvpNQNPPaXhtNNA356fhV9q47yNo8NO0OTEUPWjfptPwMx/bqeQ9DoaCn17m0+IYmyXao2g2awP228D834henjubmGeXX7ZZl5Fu3LCJPdTlsv6Pv+Ri3XvvlyhvlvWfHvHxuDcwXfC2eQPT2jims/PGF72RtQEwbnr0zmfZLtvum+FtGZs3blDRm3m5VFdstkGbGatp6AwbR/q7Dw3/abn9plK/QdPQbkSXDcQEw3TBT4N/dFB4o8c0fMx384bLNF1sjSxs3etOamJqPXvzS7Vp8wZdhn7WZTO2bvpzqaYdR8o6d4WmN14JbAZ3MfB44CLAsYN5bRr2atNuW/qBDORa3ibK9jvz3ED/NkK3EbtuGum2gbzxlt3ipt12HNC34TOtY+k2QrcR3afhM03eY+PUYH6lHTrYvsadDGyjFky7cZr99gb6h5996b57dYnPXJh3GxyjicmmcZ+Wxti2NaBrqUOXk8n6p4LfSIzyO59t4j75fGpubk5NTJ/W9Cm0gXWzXn4XveCCC2TdrOuVV15Z3in8p/kcX40z3SWXXCKnbveEJzzhMeuefDJq8ImiD+98Atl+0fFpo+seDEzbnmLee++9pQP79+/XS1/6Uh04cEDOPzgcHNGY9qAO7ts/Kp88Nc0BZDw435O3P1G7A/v3yrAfvvsO7Ne+/QcL7Kc8Lmuf8dQfQM9x/F7o9p8A9u3bp7vuuqv06bbbbtPBgwe1d+/eslDu3Lmz4JfbHdT+fcD+A9qPnGNlmO5A0RP90MF67h/J3HfgoFy2bQ5C0+Lb1PoZCk90b/H/2NPbb79d5513XvGlu+++W3cBTm1Dw4Fir/3YCziwV/sNI5ucuK/QjOobW9OuLf//WHqAcd57152l73feebeue8pTC9x+p/3toO4Gd2DfXh3cvw+ag7p75CP76edBfODAuO3AGf/IAFva3sABdNkHj7sPvBg5L0ae7Yps5OynznCA+v3jUOQfHNGafuXBPmKwz7TguGSfsm+1+uz1fEK3g+hr2I/NDgD7wRkOjNL9BbcPna03UPrw6PRueHqu72fu7i2w33LMc1+D31/k7UdeA25jv95vuscM6E+caXjtPWru7C/4g7r55hcR0x9XYpjl3nXHHXoJMeyuvXfrwIsPotdeGb9/H2O+7yVNHw7cRXoXdfupgwa8ZezDT/YXX3BfjAdKH/YdLbv0nzqnpd70ews/82mgtY/rHj1Y9wLHyUG+bVB0hv+x6Yj+zrvv0j5ivH1rx+x2PeNpTy+2Mm7vXXfT//0FHHsNjtGN/vAc8XD5AHmD8ycCt2vB9c47PTmM9IdvM5ZHy3O7wmPUL/v8gWJvt9uvvQW/t4xjk6e96w3w9HzZPxrLYj/mjXkeC557e/fdpTvvvLOse7aTac4880zKd+ngqN3dzL+G58GCO7gXuyHHPmP8QeLYAcovHqX7GJsG9qPj/uIbB6xbC9DuP3D3yK/2Ur+38B23hXkb9o/6sZ+2hYfbAraP+373QdoXeyAHGsvdT737fRD9nbpcgPq9Xr8P7EMm9NDtdxn8fnTeD58DyDPvfZT3lfoRnWkM4Bqee/Wc532Vrt62VXfccZf23rVPtt/de+/U3djBc3A/tA0c1H7zw46W4T4dLHW250F8cG+xxT5we90f0kbG/mI/48f5uN+2e4PbD+9xQNZIzxPXj9M+WL7RqdV3P/p7DJbAZfR0XwoNtmvk0a7g9zf2uOsO5uB+XXXVk/SCFzxPe/bs0ksPvrj4nHmWftD24P67sIP1QX/a7wMKX6dLYN57oTugvchv/cPjfHAUk22b/dAfYOyd7mcsWj57yxp7UOZd5EJnmgPIPrj/7mLHfcYV+x2kjDx022/eBuoOwu8Acd/pfnTYX/Cm3S/jDQXvOujN37BvqQzPEX4v82gv+8277rxT+/beVey1j3h11llnHTX/9kG/Fz9tfGY/eo3AuqGL/dXx6wB9fjGwH/p9Rd5BdNpffMj1tpf7bV6uP4ivHwD2m7asA+4HUPg2eh6Al+V6r7KfvGWZj8HtCt70gOUXGvjtA/ZDvzKwt4zZAcbFUHgi76lf+RW65prt8t797jvu1P69B3Rw/4vxjX3af/BA6bdpD9JHwwHS/ejU2OIgdAcbW8Jr/6iu3au3ZdPvpy8HLZu2DR59xtrsp24fdbat6Q8wBgeBA+Bd17axOfVXTQAAEABJREFUH9pupjVdC7bvQWj3IWc/fI6HA4zjvhL33baRg/5Fh/2lD5a1r7zT7RuVwVN/F+83Br+k3nzzzbr9zjt08CUvlvdXB60j8vYi927HJvKWfQBbHAT2j8rL6V65D01/4E+7pn/OA8hbpqV8XPtHiMMmx/M7UPp3PL7l3fT/+PqDx7Urc29knzbvtfD888/XXt5lDtg+wHJ/LQMbuN9LfTueb5Ft3Zfm1L4ydubTjJ357JfX0Xa+2icNpS28D2D/ZgyQh133OXYVuQfpRwMHkHEA2v3Qmn4/efuXx9PguWrco4W2//uW5KI3urQ+MHvNtXrqU5+mO+/aW94BSwzDv2xDr4XWa3/Raf/SXHT5ADin1m9f4b2fPu1XK2//qH48PUAf9xfYP5q3B0obz53CZ+S/hQftne4b470f3IMCthyvd/sDpY1tvQ9ZBvR0/wu+zY/wBdfotL/ouVf7eP87QH4vMf0SPm7dzRqzj7zjvtOWbn9pC7+ir+WRL3L2Ipf8Uv0/rfwdvK+0Zy53MQ+df+ELX1gO3xv/ObX9tX4em5e97GXlf9b3kpe8RG2csL67du1i73dHwVnfA8Rfn62Z5vjzo0fel/Se975Pf/mev9KHPvyRAu9617v0zne+U+9973v1nve8R+/8i7cXeMc73qG/+Iu/kNO3v/3tasF/O/Btb3ub/vRP/1Qf//jH9fjHX6DZ2W16AieY27dvJz97FMzMzqqBbeC3kW/SbbNXU96ira6foc3MFs0CW2dnwM1QB93MNuhnKTc8Zk2LrJkCDW6m4GahPxZoD90s9SeCo9pZfqF1m4bvchtw1B9FD8+Z7egGzFJXYITbfs1s0WXH9h3aPnuNTDe7Y6YcAG7bsnWpL9tnrqK/V1FveTs0u21W5jMzuwWaLWrlzcDfeddtG+Vd3oq+Lm/HRtsLfhtttqkpb9E2dJvZDm/qGt7IQMfZk4B5Go6rd/txOEn749qdhM4yDMv027DXOMxyAHGhts3MaPuOHdqxY1bXXruj0GzfPqMZ+jsD7xn639qmKdPXgp8tdpyFbpaybbTNeQO2NW6Wtk06C99HBsWm2HUW3g00ujd23zay/zb4tjBLflbL7Rp80R89xnWfLTzp68wYQDM7BtfiS7PbrtaO667XxsufoI1XXKZrrr9Os1uu1fWzT9Y1zKHts09k/Ldoy3ZgR+ML27ft0DVbd6DfrCxztsiaRbdGn9klGTvA7Sg0pmuhqZ8Fv20ETdttM1czVlfTxnUz+O42xsj5BmaPkzMLbSNjdtZpK9/4B4OHR9fGoPbXyv7F8gy+5C8ts0UXZM7Mase2J2GLJ2kr82Rrsfd2/Abdt1+tGexm/9le8PQDepdnse1sa6eCm9WyfWZpPwLkLOFHdLMF5z7YVsjZNqtZA/y2z16lHY6H0LrdVvs5es0Wf6XNCO+62dlZ7PdoAV4tT+TOwne25VfmxzbZfhs3XlrmnWPZDPF4G/ps3TKjGfSdod0MtNvQeat5kZ+Z2YpOBvpFuehtG5oW/jMe5yU8/Xedy5ZfbOwxAaC1PkVGaQs/cDNLNNcgZ/YRwjbozWc5dUxe4gn/2aNkzTKmDe0s+Nkl2Za7DbvskOey7eQvc/4l/XYOAh3vG1+bVYlL9G0rsA2YHcmYhd8MtmhgVjMj/HbbgrqGzvgdzKnZAi2ujNVRvGbp1xiYxzgU3mP15t/Wk98KbNm2TVvAFT3Ib9u2VYZZ8sZtpc4wA23j/9uQaVsu8y22xFe3o5vBa901xOsdtgngmL3j2u3lo47tNOM5BN8t8Lya1L6yfduWxmbobHvNIH+WesvcQtzawhhYn23gDMbPYscGGp2W7QMv/GsrvDyvi+60s8/Omq/lU56Fp6Hgix7btA1/nmEeGteM4Q7GaEfp8yw8Ddvd1rwNrAMzxtNmdsR3Br2s6yz11mk7dil5l0fgesMs8gqM5LtfVz7xCk1PT+Nn12jHNddoOzY07Q4OJWaZh84bTNuCy1tnZ2WYLTy3NToT92bQ1zZd1oG6Vh5tGnpsRt60R5dnC58do765P7PQldT9Aiz7KCg2maXd0WA7GGbRqYD5oFuRZ/4FrNuoHbwbOnCFFrxxxKNrsMs112zTxZdu1BOueqKuu+46bXnS1bqOl8cZ+m8o40E/G93MYxu23ELMhw/8tm6fLfbaQRzbwfjNzFzLWLNfQ4btsB19trO2eXwNs7SZZWzdd89/z5utyLIc/8uZbfip47nbbqFfW+hnGQ9i5qzroLVexlmnWcsEzNe4LfB3Ogud60qKLlsM1M3Cc4d1It0ObBuB8Q3Mov+sZtmDX3PNddpO/7Yxn72HMpx3/jnUzdDnLdBtk31iBt3KmCBzC368lXl8zdZZXbcFPrYdPLa4jnzb90JPeYZ1ctuOq+G3DX7Qb7uW9WyHZqmbpY3n+VbSreg/U+baDLYn9pf6bdDRhn65zy1sg3aWfs2Atx0NLlvmNvAG181Sb3wDs5ot5dlRCm9oZ4/CzY7q2nQbOs+Ag9b6EBdmoLe8rVuv1uVXbC6HgNuJY9uxydYt3hNco6u3ztCu4bGddoYZZJUYOGrfxo5Zxn8GX7WvzEBjv5k1Dfwsa7vHEmj7MAPtLG0KHXbY5jbAzAhmseV28ubhsSjxyfyAts1Sajp4NOUd6LyjjNNW8Nan4UGf4GndS9k+ShvrthUdW71mGbsZxyBw1sX78RnW++uvva6803j9u/Zaxh7e29mbbnefsI3lzHi+2MeKfbcVHYxrYBa9tjVgevo/Q19mLA+/m4HfDPrNkhZAt9IfaIq+jzL1XDbvhtc2fGALgF8exw88es2OjUnRw/qgS9HTurqPpe02eX5eM7uVuTfDO8u12rZju2ax0wz1/qXk9vH4DW628EcH+BXebXkkY1tbHtXb35baYBv3Yyt8zL/gaWe/8JzzGHpsZxg797XxnW1lDJbaQD8Ln22AU/OYMT/kmY/zxdalvI01utV1Fps9Cih8Zhnzpu2M5W+/StuJgzMFZph7V2p60+XMv+u0nXforVu3YMsd2n7NbFkPZ2euIXbsQD7jQ5tZ8wA8Hst126hvYIbxmMG3Zj1Olm/a0sdt9Ac9wM3iszOsA9vg5/m7FZrCl7plO5ifZc42+rdjU2jNxzoZ4EssnS142uAjs8B2l8HPYOsZ8rat0yU68CWPTI/XLDo2cDV9QS747fjijh3bKc8UHTZffqW2bZvBHrPY63ptI/Z7zBs+jeyt8DXMmB88Gp6z8PinCd4bzLqvQBOXZrVly5YSq7w/b+tOVdrq51/6OXZaj1av7Yyfdfa/xjWdYevWrTKYxnjTPxYovwCcmJgof+R2fn6+/O+R/as+/50C/yowovm35BHhf3q8BP61oMG0EVH+vbn/nbL/iKH/bXKn25VyXqI/UabUBjUlQ3qi2/UjfBqlJclHlQrq5I/65FWl5qHqj5ZVVAraHKUDZXiVOtL2to3afKcK2aZSLf/dRP/dGqnh7WdAaFPkMRyo5m4qyJvSHMiO3a4uWGdaKPW1Mv/V5IdAuV1fMqf20aph3U6mie11xhlnaDikF20DiLONN1ausVnTv8Y+kJzwzmAztCT/6G/rytA9tJ4QMgWVUkeqkkKVlttRKUmjqx6lbXJ0bYt9uCnczMAwarKcHdX532UVZRIUBpI1vu1DrUjPR/99BftUwY8UZmYqMS8xXkNa8K2+9MVYcBnb1oCLJ4P6BBUnwh1Llo0oD2dOAg9Vf5JmD4aOpUrmGPklEWS8Dqxfvx6sVC8ukIK0nYhl/hMoZWiNhYn7mLEixeY2Kfim4GfNo7Up2aXb+KXCWOZEtK42fgRHxWDXPRJAbonjj6TNGC39yzhMBmVfiojyx73rXMtQbIOIkkJjOpLmPqoA6oT9cGP3k/rRfXQz148qSnI0bUE9jMfSEC1l2kbH8m/xGh/lZeQJcpn533iVSgwvJHlY1r9il1GH6lIotWMP9ydj4SEw0iWMM4yRleyovuT9ME04swwe6+USOc94a5dLvqjgrAGMkyHp8m2ezINlhEobz4eRXq0WDWVL2JQabUxhaOoso8mNnkchsvyvL9ikCddqCOoBMmusij0bzFHPsC4FRuglfs7U4zXwkRqddNRV/oRQwSQt541IfixBaWu2S5jVzhSJRwspe8ym152O9UtKVbf8XaTmbyE15FEGKhW71Q2K53KOgnRC/xA2g27Uz0wpF15Sk1gmefA2pskMxiwD7c2buCCxRrviBF0x+iGhtCuPhyQ9jgBbedtkvPefTpchNdmR8g5Hju+WFPQtSmfdD8hANmS0aTJQqIBtAEWhdhrGln67NA7wcl2xi0bNlvmJCFNYl4dpnTFoda9jRHj++b1mSajrmYKej/VI66W60msIuI2reRiCtNwjfMnzWCouEYwjVbi5PdgT3zDgLnQnInBb29/sDSeiMc48SldGRC4zEq5aBiNLyTUGCoyd91Ne+yhpottTycPH+GSyUTsnTSw10tQY0cgyzuBoY+wS2PmWCqPMsTQj9NomIyXou+W6ZBi3X4t36sEp7yopeB2mw8xB+5N/AV9sZaLCy6PlggorjV20GivpuHr5KkqQGaXL3MCd8DaFoa1MVtUzskUckzJGx2Aec3GkaxF8HDPrVmvd5BQ+5Ur0Mwr7qSxKrGUZH2r9xyTAsq3MfBRrl5BmANEJ77Z/9fHqlPZtW9OZ9wmYlHE8Af4Y1FLrwne80rzHyw8nz6wa9Bm3pHWnnU6qssax2aJxwy8XLMX/B++Ixtqec+6+32d8ZjU5OdnMRyNPIfhdNBEorZNjZhsTIkIRUTRrdXedaY103unDhZPRpVaoGUdE+Z95ON/rVooxx3HecCwjd8DKOPViWaXG6eS2nqiesGONFhb6pTSOHuLDBcljOGRS0+9hPTY7KFM1CgTOSSWoOgsjVxuMc2rwgZGrrZvTIULG88YVGMnxH9KUgwn8hv6Dp1SSLcHANjKAQnBmbo0p3MYFKKlBL6jADdn0eOJlgoJ7MnS3ydg8C4vzysNatjPUyoNFYtoQ6bLVdGTe/JOGtRuZwlCr7rts+yaN1Kad0CdDUGuYqS82p2gWJNRqoEW0KwWVzFIdRV7GVKRCiY1GVBoM6AQFyzF3ssu3DeMwQ9+WkSuYw3aNIRkRDDYYDHgRCuGeCsRkdrGgUXtASYU0Y72hqtK9gvSj6EmG1G3cjwXGtgZV7gEYbtG29Y0Mretcdt5+47LBwcOpwTo5bf2spXM7448F8zLOaUvrcquwfS5TsG4G511vvZ0aMnYow8XuPJcNEr4QrsEGJME4drLnLYVkXwCglf8nIfTT7lGRukn24sn4WdYQcvsrSXlxkucgdK3sto+uV84NDbKyX0aNBOfEvEZu4yIAxmPJeA3rZI8BJ9WUnRk1o9zglm1T80HCh03GmxKwPkDbFgzt4O/MQ0A7z0wWEfhShX8PFBGyGW2PNEwK/CAzW5QG0jDk0r0AABAASURBVCK864peJjAI5ln3rVNSNh0H0kki7zpyzGeK0It+1s5SSd2ok+TUx/dQGjw0Y3NtyLgKnqNWpe3C3BB9nA1kOFVp2hZsK2Nbe4z71HjeNA8PrOHxlBHBmjBg2LOSP+rQOwqjfkLPuBJ4SnkB5xzSj1x3JRu27XtQhP1wUBe6Mu3ANbFlAJOhZF+0TaArRFq+5heOgHLbWhmr2H1sSqtCsRBmy0P2oNiyoMrjKN8FY7vZZmGOZkQKGpevUdI5UicjqO2/SNWIboSWUa7CPAVlH/P6N4eumRicAp/IudBZT3Ol5Czmo7/mZwStXXI/PN/q1gbUuUx1uSnK9nLBecwn1zuf6beA8b73F21XNf1yI8B+4b5nxqlpl+lGUDO6x7LGJHgmK+aCwfWtEpQzdeZHIncHZtzuTS0yDUDnZiSqeAkqOlDpdjYPWVcRuWv61xemK2XzzOQyQauCee4vUuKGmUOa9xGJYsYRQJHzjVxoHUuF7nnIC4CJ/cfpzZh+KwYaDBfNvoB41kURYSwkclunPuYzNxeHRsAPiqNv28JtTUS9iy3BAF+3da3H8rphjg2F/bI0o9jQSUvu6Arr6rqopKoj0xc1KDLwaE2l7+CBDu5eou8yEY6Z0adMCVd7SEh919S7znnRzqn9qMHTGtohINq7znnzdr0hQBrcRkUeCPjUyCxKUVn6Q2rcuE9CiUh3zrkWAo3aPKmraVt4OQ9qyJzOpTNJA+wKaqyNDYImyK96of4iyjPmPjS1b3i8h4y3CsOkRXhCocLAfkG5HqWiPwPi/LBUykUeI6tCR4ExwjGgc74BeyFA/NJozIzP5EvP3BeqjSv/l5KSgXVNBhpyZFQk5pEMua9DEzQN+w6YhQo6OyZ50xrIlttjZBDjVvwI7BC7Balv02ZsUMGyZlAzyIzNQMljCZo5mEreOPey2MlObfuM+uys1SsyClPrqdI1lkQUhLPx8DcPEuG84Etu6THwHsM8rQP0dWEo7JtlkXCxGtDDn/0xGfBguQUs9sEbCTRNk5w6voBaujO8W5zTVo4JXCd8ZYjiGWkk6Ooa9ECvTNY0EehkcQUBkrDS6tgOTQ19Gf9Raht5CN2EFsKwkhtRMKtCT35oetJBv1hb7htFSE1Vcn5QLkkxZZPDusOFsp6UKeGBZlxd53nq1hlm7jPJ0rwxvu8GpjfxSMGML2b15f4abd+hIMzSgDCNDQR9zZrf0NWKiAJWsJO6Grevh7coSBtPyxoefRCMFP0EmY1RIaNK9kOny2CvbOSORGs5lqrQt/LG40yLa9NGVxXd/AMV82/rgkIrd35hnlJz25fEXDLgQgXJdFKztkgtT1ccnTdGRVa4ZzBKqemHiOUDOlL8DXsXNPUen8w6tsh7YVCojYONfchAFmyW6wKeNfvuvgMZFXapwj1ToK7wRu+avMffWElCYbIJPkmoQB5/a+NidMCLkQF9gjuPxqlUjYwRFIrIsdR651G9rJgBosxEcB2k5TZNjcRC6npc2RXmWRcfbhCmGfLO28Nu9TAU+JfoW4F6qBRBs9L7sXlBP+A5QDZJ2U+YqoQbmTahGjXcNC53c9ZAXWvsghVzZpQp7+FukEucq3mfKjUwboaKtiPrZcdnSBneQuLxcKbxdOG/2N0IxkduAy0DqyGMjhoveA+LLcw70KUuQ0goMjlgjvDy2OBIZmOMU5pKqVkXi6j/xx/2N/85O5uhyzuMfdEQEUadUqiq5XFKjKPhWIVa3V0X0eg83u5Y+kdStnfJzBxYbRz/GvDQoUNMKJzrYXJym16vJ//fSmzs0qzMbnIjhdsAPTHRLZPAaHy+ODb72zJRF3lpqTodeXD8f7cpyuHqKiBhHzWzgJoU8hURoHJpYwMRVzigkKpRvdvUHHYk7Oy8mHgVRrdsq5jLJMxKfDX25DHPTqpUFkAKphEyDGVCMrOrKqgZ3c4SbIbwdXuTuiYFgZYg5bzBsgsvChO9Cfo94EBvQEmCVPLGsz9nbdSdrFQzsa2HzN9ABEvdjvocTFiOu+e0389q9Wn0o6NsakQCUw4dalj00C6pX3ZvYL2BKatAoq5SLsYQfCrZ9lCoU76mO3cCiJAMWpkrLbGphTJLJWesTz0KzK39bEt5Uzhq6GpaQh7lsIJMc1vH0resKI0kb1KaSp4V/YCpfTON6os82rgcEcUm4jJNOxEzbZz3nGltTxOopJQ68jiYjxHOO42IYtuIGONZ012ABdJjHQrcN2vAWLf5GOlFYwVzw2X7huDThy6LK0mB5wQ+FB57wHhDzYEgleg0r0638Te5ItDTGzk1V4qkjG8nfL/BSFGHcBylRCpRb8joHxpif+sCmsXLDFGCwpLbGIV+YrMiqlBJRxZVRCfKXujNlo9XcppAeqMdyQ2lLoG6z4EbaLjSDrS1iEiYokaXLLcplY/pUWvI6bz55vJSkbFkX+oxSZQUTKQKUL2o1KuQjS615F/zesMfUMiXFWXBzvQw0c4+IsbIYD8xSWXbGsdOsqoqLXKoMWQz3vG40qZmkwNrk2qSGMBwFG5lww42JR7RQIQzgn1oMOLX+pxW8KqIixGVIiyPQSCWCqfw6lB0NToNNVx8QBPsTmp1VacJeehF2bHFJJl4VtFPOBCH/BQ8ndpiNf0cKlWVyuUGMG/6L/UmJrWAL5gyFKpCss+QZc3py1dEMDa1bEuXM6wNFcROMw+PQ0So2FHwwJ7DxQXV8K7suCGZxvMKheAn5CSy9I+xpUlzw9uZoD1qYg1K8I0IRQSF0Y3MUgnKTWwzmsC3VvNrSrcW/IXPSZE6yMPvRrJcFtewHsrTogMft3C5matJNXaVUpkP7vvC6ANbtwcfhFbuFzxaH3HfI4I5O1SoAoK2EpkGUNAHZLkgXJ9KF2qPe0hCiQGbcitdalOHMeBgnDqrErTLBGTCA8S+Q336s1A+arksJQxnfUopSbZ/UlI3uvKyVGfh05IV64DLlB37wOBXtoDUncDPQHSKI9RynIUMtbKqVJFKiJGsfSJBr4EZke1WHU9dJCLHgTs62JGKCshzIOdEt9yS9VO0DImn9Sl2qNVcYXxW+TADhm4XuRbnOBa0IbQTyyao5W4UlAiGrV8KLYJxEBdqu0g9BXjDudhjQIyo3E/iFMKksD+q6IZrUA5BTjsLGIiMHLoHLlJKVogxIKtA1hA71NYUno4ZCQLj53kBtg6Yh9pUZFfYxE1db9r2BZom8uX5LfiYh+uN81g4Na7DnHc+I9P4iMCMjWI2vZSKThnjuX3twadBn70gFbJPVVVPERVjnNXp9Ipu9ntDURL6wCbisLjH3goCCVtFci+ZB7SROvCqNQltF/BeyHEKsZQSJmNQERboM0/bwkO+koK2qsiHqA3KCXpEDKXSB8azrHPR9Csg7aFvgnKePVemlQydbmEb1GMyCVsIvOeC2RecuJyprGXDb4I5F6DFI7oT2IF+UeXmbmvbuonBZCk1c7K1/XA4VIAzmLaqQkeOHAGXIB+QCtbOJ2UmTU2nagJ4pVoqDtGT2Ed4zacLJnYNaYAfSqyN4eYURb/dfiDJKBKponcBGTp7ftvmneJkIAWyALIhTu7rqKHHSPik22c0HBYhSUPmw2S3IcpZSjijfctphSz30QA7RYSct9+63jBgvVyqo68VtqanSgFPVB0s2L5BH9EpVGJvVVEHrYL1hv4q1MRsUlRo2iKrzE8qzc9uQbWEX6lMIkoQm02RhRK2FYk6XQRTR9PiUxEVro1ti22sT8OG7pGBcPGIik/S2HJIlm73t0b7gKAqDWp1rL8EVkod+kLeQdbxI8gPyyEHGfrQX1ykP1nBfxlUmZIhVSMHGyVFswzHiIAxEumY3wUX5ucUQUvQAjKHVVZjEUYVOsFSGrBmYBeoCh/HSRu6th52EPZCqqPUpSqUksrV7XpeIA57BiZLowr3uRDwiAi6NqBNwpa1IpbLPd5TISl1Tlu/GWKIyYl1RZ7xNHFyFNj3U3TUx38igiHlrY/5HUEnofQ+zVmPaXL/cU7rKGEbOGegIh5W3Q7zbx63qIUiuMxAQfuJnvtWK1jsMRXjL1pKi9gvoEhAidH0udsNOUQyXQRbWteis0r48txiX4n/ivWCqnIHNrEeSQPsLt4Vir3RcUg9reFOhtuqM5QaWgnahyo1lYk0EBdwVwFx9b2JJ42gDn5kVcaDMhkF+o6Pk+1jmsIzpCBEw1R1XlTFWItrgTkexF1P8w72MH7Be5uo6EcfCmssDekLrqCqkqwzQ6MEw0i2JWTcxrleSpqbGygF8Qy8VTWXyjLtc1HJXa79oJ6hkkIS+hd/Le8yXeGWsizrHJik9WE0UJgWxk69fy28YWEaEvW6KEqh7vuwmUyAJanSBKISfGt84xBIqaqgLbmOHMuDPKxtUkTTiKd8iIsOh+bwRerLPCItd1Gy5MrD7RGiAvr/X/9/C0jJm8ScKl44eclaWChOt27dOoLOopKd+SGsVOGkX/7ylwuVnbRkeJQAQLowz0JF6rKBrLpMAn/wMvsOi1FxaibdRM+RIBW5fgnxhOpDmD05cy5+O/AOQnh8BBMhm50iAkzI84F4IHLyNSwv9M4JHPQQeCMgLst2oDOI9g7eDgYlzwuONygJRhbNGRuyVGwDKXJqzc8vSiHyAMjkIEnWdzPvCLbUZ4hqXp6KPMoLvHBmiGw3Qzl0cOVwTp0ubaibhyAiyYvykP76BcPBmpVHnR54aIiPgh3laOgITpOdddRQPzdHShAZ3qdIU4T6Lj2XOmyI1RlosDinVDoHGXekpGyli1zshK1BE4ykQIiLNRwMolxAq3xFKgKyklo/RDP0HEiOrA58TtmMoT59VIFut6PaK4JqCZsUXWFV85LvfpjpkEfza0po6GBV0cb9B+8xaeUNCx/4soJ0WA0iApvUirARavy4q0X7J+06nYqnlBFSsQi3PMyv2JZ+CCjjiZ1xd3Xw/UD5urwt16rxEzOp0KfPhsR5zM7+Go296tDO/m0+NZUJOrmf7nkMVEEctTtLZc2Y566CoqivOviDmKdxiLVsQY3fL7Uum9m2v7RW/wg+xNxWyLd8BfklmqJfZhNUK9Ff13vxKVYYumQNSd2I+cQeRrzHccAylMenYtHN2KrDlLfpy+IOuXH9kT26XfeBbVMWcqjkNjvb1nS1G4J79HdN32pZF9VSpA5yFssGyfN+AH/MqnphoIytsySGS/4VpShEBBhpvmxMyFal9/CUIpo6cbkfQ16oyIoKqUunEdgjbfo/QK7UqSZLtdzU/HESfzlPnQn8SioHL/KFsiTe/EQE+lfU00CCz7CUyZa808cCfcefcL+SHH+QIOGEDB09gDNo8fI91R2qJ2wHah5I9E3Mv6AOB5bjl93C0GHzGtBEMLYYckiHAwClwrQmF1LAGxNISproTkFREeuGlCHrk0A3MdGlSaj1BYaMvBTRgEZXRCh58KAWVzMnpYoXgmQ/M1urUncvAAAQAElEQVRM2CXv2O/+IZaZUyv4z/OYZnS9JknySw0ZMf3pAbkARjezgpzpQMLTBE4GYBfqBVX4furhA/gEoUVeSlxvELIaULmMq1JlVUq/XKYjKrbDvklVoVvgMNl1tkdBlIcxUk0cq6qGbm5hEXWSqoTdPI6oyTBIUdMX5jwOX+GUFXwHbA6Ct0u2nxLrRZ81StR3epVCYu9po0mNXSXPmawkYetOV+UaEicSc2diosIfpSBfaCQFpOKFOog+oa4WFkOleSV1un3YLIrm9LsHMfZiUKoOeA56bEuvyyghqc+omktSthJgMC15Mn6hpG+Zl4lgflm2D3n94hRU9xK8EVqa2VfTglQNZMtZRpUg4i6HTRFKGCt5HZXQDSoOi9wnz9MhuAAy+njMavKiPVTKjI8YL4EYECjt17AzxdEAcXY8cQoI+4cwiLjwG/nFgc5VoKxbkCqo4w76qcZg4juhhuCXtkDF2AnSpITgIOcYmhINuT0TJ7qTdAqh3Iu8XSa3IW9ZAU0nVerZb7F2pi+eQ2El1Fy2IeQyboAezhucjwhVZiQxLmC5E8L7DOLQaxb1QdlxAtWgKtYTaLqU8QGV9jRTnxdO61boWXdxY48ucbqvlEI0kPArUTFHA0ZURzBE4kNFGt6vGB5WdCvN0/dDi1KqQmLvS7c0VFKnwidsS/Zq5jHMWYtAjVdEVFLpaFbCJQMeornwa3Ex1WQ+wVpe4xsd9LNfZLeBkNal3ocskLMeLiqZEYUQ/QSkRB9phSzH/KBuCGP7bTaPTo82optDdZirZT+EPAHeL+Ne5U/51MiHShV2hxuxjBLjxlOT65o/6yDPaXqdkWEfxt0U9Gmi6iuYZ/1h0jDoKBauSh8Pa9g/YreUefIGIfHiTnMtGpGxS5XkMTfP0h2cHdWU4CsMUOicCQplXvSV6KRj6QI8cAnW1IEmHESINUKPWsxtdPDYV+ybLM8QtMtk6mzroQp5GekUqOlvB/pejz54vwhxx/0gzRgqlnTtMGxWUOqwx67wiQH1PiyMQEgNswTUxEjmN80pNHe7dxEcxOEZgypCZ7GPm8BKpfMBhfnQzMki/BO+Zl4D+x/+ShXqJ9a5TIpO3t/CtwsjXMDVkumqwqHIcM62U1UxT2olxithK5pAK+bFIg+Vy+sjS7pk/8YuifHyGFVVR0Pskyn0vCbSOA/mG59B78HAUiSq6V5Go0xBqhlYxwKEarA4b4SmJqdKnbA9hAqC7SKD2kkwoqaMlI0S8GG8zXloxpRThU/Y3mrSITbKrqMdpKOclOAp9B2wV8z0wes2JOjWd6KO5wW5iOCpUl5kbEzbpq6o0MMH22F5SirkNBlwsAdb+XJqX3A+olK3M1X0cNuEHhk9zNN+ZqtYhgojSozVkEU+FFrEhu5rgof1i8AnYRpdxtnzAGNlDu9MW5qHipxOj7b2D+on+Rha4wjm4y5aN8gEcykSFFKnN6F+mfsqV0auMx18HY0UQQt0Fmtj7YN9Ku0TmBoLSB4fSOX+yRfjZr9RqU08Q9ah+A71dVMp9zulBEaKUTpe5/qIgG+FjJCvpTHFHyOjHfYyPpgXwocr/Gsw/0AxxMTEhGioTpf9sOgr+rsclWRXq2CJqsUGcNKc4ze4YicMZtaTU83YyRf+ZtVNixgJW1SMSRXZbEXCnoW5g27ymo997V0LGVLa18j3OglrRYSymZV+p0IAOe0hhhY1yAugDD/rWQRQ5+EBy1h3FLSfWsc6TC/s21Jq2pgAWoiQVbdNqQ6J9XBqqiqxoEJ0ITNTK+ACPAJQe9Gkzf7/0/+3LZC6vPAMCFD3339I/rsEL3jBC/QN3/ANOvvss3G0h/YUBzIfGJqHJ2ifl32bNHDkf/tjPyb/YcPJia7OOeccmW5iYr1OP+tc7dt3QIfn2bjj2IEYT163o8hCxPxhRgeToMNkr5nhNWVRFnkHDdMOPaOdMQRMSJ0YyKpiNjjopDIRskzRYSVtg1JBMGGGfGVMneS5VSZbl7xlDfvNi4DpMo3NS4UqlwPTjBDHLAdDifYmCqmIk5QIJjzJ0aouiSZ6U2JvLNttkc18oI/Y0GtwWP/yW75eB172deK8QQF5lSr6EArrQ8B+6//6n9p+3bP0v9/xISlBwB0s0Z0U6vEi4/hjE1VTE/rY+9+u23bdoK/9xlfrU587ItYMmV9ds3njBWf79qfqp37yF0VzuUsBL9GZiFBEuKSUSkK5SVf62Uh5MK4JHZLqGCkCadh4jtadpLkvfFYvPbBfT3nq0/Su93zY3VCGaQQPaKVaQw47naZuhQ28hVcxncsiZPbZFJg8kDG0kUo78ZVpoKqqSqkZ95JVRJCp1fpQF74gZGxJqTd97R2gEUDLN2HQxFhBIkMZL3SsurxwYHtIFfwHd1WpIhfioVRVUhUSDmfegTn6zIca/w/aq1wVQ2nIKjYAB1lZKPr9Of3RH/+Jnvr0pzMHT9d5F5ynq564XT/5Yz+nI7whFToJn+zxfskmLiV1WSg1uryWtKax3wqZ/oqJQVV1OhKdqYtuZCX1Kh6+4aMjh/RDP/iD2n3nS3XPA1KFvRJ6y/TsOMzXZBMT3WLTKlXqdroaepzhEREKUoshUd8niWQaW5J5THeiNYAeEq+JC/fr7z/5af3Lb/senXnh47X+zDN07bar9Zu/+qu6//CiDnlMmce0kOcKjctt3UvGDwa11DuP4pmO9omJvapT/M7+JjYATXWtIV/CEw2q1BVTnLnfh/VQskEZ86ASkcIM6mC7bJ8lXhzhK3uKVPw0IqgP2Sb2j9bfKvuNHuZlpzG05NYRoDvwHg1oN+kP/9uv6GV33aE/edtfcNwnZWhUz+snv+9f6cIzz9Gv/vb/LnjetyW+3P7hW35bu266UX/6v/9Yv/W7b9Gte+7W7/3BnxQpQ2/e1cGbkrISthiIpNSVBz7iPi7wxuh6V0ZEqcJc0kgtrz3uewOl+qjHqAm4GpAWibsZY9fYsebDwN9/4lN6zWu+Q9/4Ta+R/w6uicoLFZmEQgM0tF09JhFJD3zpy/q3P/p63XLTbs0ztn3ofHtsBK3zBRD8R7/669pw1vn60v0cPIDsonjfG1P8+6Mf+rBe+pJX6M1v/g+6F/9i1CW/gfPygRPIMcYaj0KDCB2MPkbBWrDCjXKhcX6CTb9Tt+mjU/bAYX/jDBHhRN1ut6TtwzzVVKnjeackv5i6+WSn0kgUJBX1ExQZJ09aCDr4o/lUtLO74qrlxbeP/ta59lsF6xJFwUCYjsQRKzEG7q1hoM/8w6d015479YafeKPm6bCxGh7Rf/+1X9Y1s9fo+7//9brny/OYJiQOb458+bOa3f4M/cJ/+G/69D98Ql/7sgN67et+sFjesWrAIwhLA89XDiy1eKTU8Q6KvVJjA/stivkASlzWn5Mhcgv6hTf8mG646Q59/JOHS7vG4jAcaR8eBZCpQh86nZnDMTJVzYcpprMWeXHvYyO646FUeC4G9EioWLtsH7LlZvuFXYfsC/qlHOWXIFKFwXq9SV7mhnLIFOPKdNE7/+x/6ylPeY7+8I/erdFZIfHSbZG2cEQ/8K++V7fd8XJ96XBhxwM8uov5bd0Mxmikj6wMH5g8f2qvrbTo9TrYSoBHo0a0+dMSRYasqYFu3FAyJMb9f9n7Czg5ji3dF/1HZlZVc7e4xczMbGZm2gYZZFuWZWbZsszMzMwgk8zMIGZmZmiuqsz3rWxpz97nnDfn3Jm57937m53OyIwMWLFixaJYUS0reSrISKbsXQsrHgXLW8PIxlEm/t6VNx76OxpEait4CpInUhrL1siB0dlzVq7Oun3xmyhSqytV7nyPjOxCwk8SGv5BiE6wOPvUkzn97ItNs+NLdyELuWbqr4w4/CCOOOY0Zi7ajJletJ5qwDGHHs5l116n8A5cfeWl/O2U46Rfa/CFoHNO2GmwUAstWsXjCBebhvZfygWiUSa2fYofiXDVUn+1GqFCag3P+MdHLCF4aFz7tncOzvNw4jRPI0QCGAmal0iQkfwkJGOmJ52LCFSWdc6wVQvwfae35qpnfKuvtbdS+/Z8k3VBNYBWoLS7rFoBhbT4FgUwFsyaxjFHncSLL74lCkGldCJagzeffYoOHTtz/yPPU1alznhY+fpVC+k3aD9ee+cz5s+YysgzT+eZZ1/H1EVGij8jvznh+bEuiCcsvFztdA0I1g5UYKjrZWA1VRBpnZKIQTIVEOuwMA0KZkRqVB2ql2hgQLJWrozRU+AJAk9fQk9tLOOcI2t6Sh9GU73+6Y7U0YnuVujFg1pOSXoZgTKSBbLZ9m9FxTZBZdhCK7D82/df07vvMGbOWaM1h1r7bw0gvXMrN4+7nhFnXy6dLnh2SzYQPuCwIS2hy/fFD1anfJDSWjllhL8V+Z6+hUjgBVRJ3lRDQrSSyUSMRc32TYy98mLG33o7xl9qJu6ByHniJCQbGekEzULwPGNyB2IhVI1dNv94bYS2BZmtDNGhllbqlKnAiTfMDmZV6e+ir7IkdICnSvFKiCeAuq2YlMYxvkIYhJLDSD7qi489xn7D98aCMbWBkyhui/Tk1J9/YZ/9juCTz35FgOLytPxxTQKRKvaHAo2b1QJXi/aO2kuftbpSBYEcQ+eUqa0Sbgmc+7dv5xyRdVB9UoFN5xy736HwC8VbJlueE7+pXVbfhn9CcmdQNGyMmuFhcLJi1LTsS4Tgap6GpLVLJOXDa4waHZzoVXvv4j9fOFpBQowfKSPWIwiSmkMW+/72m28YOnQoBYk86tUpJj+Vg699Ym5BXfr0H86GTdti2marqrEOnsbWNJA6j3EzHOLF1Xi2VpIYEpL9jOQ7IsKZ7ovEE5XZWCY9rTNVO3jvjVc4/uRT+OH36cSwPGKcjB6QIS27mRVMoYwT0wqEZQllN33PYe2cSlLJlJ7/dtfyQO235/txxjlrGWfj9QiNyfUpsNj6gofzEkJAvCdkEk55DVgjX61AAbHIiKb2hk+oNXKez7ff/8JA7f0SOTnUrVOXTu068/gTT8kmRrK/aJ1TGA8KKE59nR5GH0v6JMbft1pwgYTLDqIAW2cpDzzZH1/8F1Ur6C9+feeVl2nRujc79Fljds53BEnxjfpUyadzNhnlwSm2WjuKrzbo0lTwfZQcmLNh5aJBVnnfUwPdYj9273tMNwfCSU0ETX0MgNq4OPAvGqkIrYOA8e3nX9C95x7aA6/QqqmR7n/DZRdwlcW39Ysz9rA6S5b/V/rvSAGvRsa6oLCQO+6+i6effhr73ySbAIQSuHhjJQ6MN+z/X6hTWVlZKzCqN8GP/3Fhba6Myc86YwSffSYnYf58jj32WDp16oT9X4bt/yZ87733SsayfPzxp0yYMAFTYFlZN7G28h7JhBQAEmRJhfF+FLs9IeYAmVGydr6UgAkAEkakqEI5gey6MubtO3DOYcrDTg7R5e2yVtZFnyDvO2t99WGBN99XJxuQLL4Up+0hq7NzOQAAEABJREFUTJSl92NYkmz1kSJWe5EIA2e4hXhETkpERsHzMuotOPJoIpV7KncKumWkSOJvKedISiwnJwnWzGRQfTKV29lZVo5nUwfZyNpxIuGIlFHg+TKkkI5/3aUGGiuSyGdlyOzLM1iGrBDLaKNUVbON5557ie+++RWbb6hGMW7asG/fXoZ0FkJRpbqFg6270SJjBi5SmW7rY8kJUUtWHGlcVf3ffttYNh3D6e+DOcsZRhnmz5nBkqUL+GvKZGbMWkC5LF+8TlK0MV/I4/FTSSI7XbO8NK31VDxBQJSTk2tKVh84wfV9H5HOPvWtgjgHCfGiOQYZ8Wck3jbZ8DxPtYKh5+57N92cc3i+kNBmPiuH2NP6s+uydZBIxV8xCJuknZwS4QlHw9sgR/q2PxGtbain2mloPDlloX16vtp7qBnIcGXlUFe5JNWJtD4zYBtfc5LT23jo7rs5/PCRtO18IL9Mnscvv//G6PNO4MnHbuXWm2+Ig1sRAiNgZkyVFc3S9pLPm5XRIk5WYPPPmlfkhIXwtTkrh2w28m9idgplmCLbrKpDqOC6c44NW8sxm64iARPe4iHP9zFxi8uEQGRA4g9rIvopH8O3AZS32zlnL/6JJ+KS/8jDI5vxwLO0haUL/mDEqefy488zefKZl5kyczpnjziRcddfyTVjb6aiRjgJT6MU9mshBQ5FApyGrtqlQwLnm6jKCakhbip8jX+cLbrkNEjVOgzqItrW4MvBiBumidEIRMSsbUHVvmZ7OaGLRyNuQy0hPD8glZOrogjj37RobTxpMO3bF10t/389iQ5/71Q7Vm5OQsGaDDaGFCltWjWnuqqcaTNnKjBhjavBq2HR3IWU76hmyvR50kjgC1Tl1i3MmDGL3Jx8WrdqhvOy1GQES/qlRo6+HyTJiHdDAs3Mw08ExMSLIUREooHJYyq5SyECnlE7qzFjGtWoJMQPEqIFyJeKk/NAXUVfVevOSilEWbXbRZek2ntCMF52ybYdTKVlVCorqmUOQpYtX8bLL7/F/Hmr1FuwTJtrobMmT8IglcqloqISs31pCXSkVruTrZc+a28VVqlddWWV4GZiHNFME9pcIHiGkx28lZVXEcgWxBRXH/wUOF+TdWotOjiwzvYKlQlVGhf4Pr5SVtU2R70wPjD4Tt0xhSE59UxniPfS2tj7ni8IkTaIWZwziDWgTW0Gp1kGoqqHL/7yhJ8agjbEkRbBcMtIn6U1QV/2C9Mvam3jGRjPI748Ed/WQy+szAmu52ldVes5qJK/oWx8gGY0QIGy4sI8unToyK8//8aOiqzwUAsvzdoVi9i+dRtzFixhp+TDTDqumll//cy6TVvp3ncg6eoysukKKqtqsF+9BVpXp2S8ECQ1oNpPmzqJ2+9+FKEufhNso7HsL35EMqYN2ByQDFvgMSHZ3rGzXHg4bFqCAs5TXyeSxF+is4BElrJYP7MpNn5CY4to+KKz51kfdY27iILGlFitHroltghgPLbD4fku/hZwGfkMaPSdO8soLrLDWH1ava2nNgFZOSamGwOJRo02nTYWxovlZYSyU2VVGcwd8nz1E41jmOoTi5ZQrtFchRHxhts54v5oRC1SVpsdZVWmb9EIQuVr19DWrFZOI0LBiNQwcqKSksGLBCt+az6orMZwUt7aOefIGt0FL1SAIOZZVUROQP5+Z3GaIyJMpBVQtWSntlKoxdOo/YJEYJMzOoUEIkQUBph9Iv6VViUHH3Ig70+YyPotWiIDpDEryrexfNliNimIv3rt+l2gQhbNmMnSJavZa88DpKOiGM4mHTDWpMsNW2FD7dgZIet8tLRk5T8Y7iYOBihI5KBasgrCElWD+Eh7bpxIZ//8hVU6QTN5mj1tOo8/9DBbtm5XiWAbzaVfPOfJv9P4gPMNWogvHrWclRqPZSOEnz1Eacl4RjY2HsQTM2iOnuhn9lEtavFWJl5G6d4MiAU8vCAgoYR4sqSokCaljZg+fTobtlWRTORiumPlkvmU79zB7DkLMNkLJf8oMDTplx9l37J069lXtqFCPFRGeflOLD4RSJ8GCekvwHN6xHMQAsoa3lKz8XzlIqAJgtaYTJX6V8W4Gn7W2tjEEy2QkPysAMnzL7+G7xH3tT6BgDvrq7KsoIgS9qU1CpWIYfnSjZ7n4ZwhQu1b9EJQXKzfRFF1tmq9MPzwrW0Y85zhkdamIDc3X/IIMQI6qK+s2EZFeSXmVmq64ukoHg/Rp7JMdNChZ+gFhA50azhB103asNSnXjVx3uE0xypbP1SodcNRSzc0pIiUjdLkJgNbJo0DmpIARGpWKTu8UwUBGgr75aQK1dcTLo5kkMT2C7ERjARM4EVKZXQ7cJ4HProiAgEN0bcVuCAuI8hqnCpMXadVIpOtp27ByerDDqAjrK1WQ3xlDe28KRD9jBqec2TlJ1aKL2oqytURxMZC0SkvIE6tZFfKyqtjecsI61ApoQMP1EpsiUiD6XFPXbwYV1AX1SJsI/SlMcQxyobSbRlTwiq1O9YtykSqc86RNsbTt8GrUV7FRKr0fA9LNTpJcYLsCS/j/d39TUTUTTiaPEdq6wgCTy0dWdlGBDvWOWokFPC1Vp7vg01AsKUkwQZVveGul620vfACXzOGAQMH8sH777Jg7gyuueIqhg4ZwsuvvMK0WbN4+733qVu/BBvHT0qusqHyHuWVRjGBll3H+MYIlEUWmRgmumL51nx2DS+f0TcwpE24bJ2kc7LOJ+ulYta0dr7KtaIgXZRIJrC5Ga1sbgIvqIgGPtj8tL7pXUxlfXfTLGV4WkvrqGRNbX2cc1aKIRFJOLIaI4oq8W1vjI3qgZeE0MNpMKdBE4lAdiyD05CqwJevYms07sbbOOTwExQgHcKUydP447cfGDPmbO5/4C7G3XSj/IG01gcNFYAJqvbXWWm+DLsurT2SL/sykto7TsLX5MYzBKRRLG7g4l8eRqTLy+W/wDaxc1J4hbFtQ1AhsWvO4S56eIkYYXbTJKv57IYf84PGCXf9daRUTMwTsS3xElq/CFu7jOTKOTD+j7TslkyeIwV2Y1i+xhAPBmLSjA6mnFdrfwRaneJn3EwfentKCLYlAYu//vX4704BLyELVlxcginDG8bfyJtvvo0vxrLkebVM8+8RKZlMYjCccxK2iGo7WTQh0HdRnTq079CB0tJSKc2AVG4O9r877tihLQ1LG7Jj504++eQTfv31V8q2b8WXYpVujpkUU2xKIS4WDl84GR5OKEk/xG1kQhSokEgbnp6PFysva4WMjZOsZIlirWsClait0NPmJfSwXyisXrac4xSc/OCjz/ECVdotpamdBUjArV0sSs4qlEx5xk6E8h5Ecrh8CaC+sKGysXBmMAfMyixVS1EKGEFO7QDWzhRnVrAsj42noFxSFjRIJamUxbUxfdE2VAMnughZcqRkzLGokmI0vDS8qOPwPV+qinh8agsJgiRNmjanWdMGOp19gnkLV4pmVhlJiWZJBCn1rcUnPlkCnKp956uvh3NobvwvL6P7/1Dxn/rUUOofKu26DZF4IvqOhAcu5gFndPKsTIXazNrGrmePrhx//PH8NWkqZWWqc0p229uzxiHOlLE0cE1NmnUb5GiqOzHECBvKlme3onbWT/198VskI2H0t2TfQRBgvGMpK+OlZvEt0PE78D12948L1N85h+fL0EfE9BQI7JJuNz8D7V5BhtbKTHZqtHnbsGmDHOJyFcsYqp/VGbqudrlk2HYXqkZOJ7toFcVcIHmI31lVZpj+51888shjPPH4czz79EN00Ea7S+dOjB59HjePH8vX333LR598TNp4CleLpHo66QW9CBJ+LXuGQlUesiea+jYJ4WnDWt6wsVRjO85sqPlGOM0Z4eZJJmWjSOWVYJuh6moBigTZiBZbNOV1i83xrY/yu/nLZCQQ74uMKq1FzYa2D1sbe2OEqc38h56er27CmbKt/PTtl9rYhNz3wOMcefiBtG/TllFjLmTMRaOZM28hC+YvVhBAdLUAlM3BCKC3zc+cOfk0SMiwy3SiZoptgO0bKTan9lZWLb2G8A6CBJjL5qJYdg1OKHfC1/eS2TPZa489mTp9gVqqdcxvEaH0jfGIOmoorZcyNpati9GrRoE1FWHOg73/z5Jh5ampJY2lHIKORq6oSGO6xMaw4vpyRktKili/YRPbt1dJz5Wxbd0yJs+ew2nnXMA3X35HZYVaij8qynewZPUaCurVp7RRXZLUiHfT5Bbkg+dA/OFrSN3Y+qsXGG1qd6s48ZruuNh4wFjGZBHxBFkJu6fglXDc7Xw6gbQ21sHyu3nFFw86p0pVhNK5Ucx3mvOuQS2QZ7KXk5MHwmvWnDm8J8d7wYIFWrY0CYxJVGXIRHoroUGTvuTT1dYJmqCrztooFwovvUgGAalEEj+R0MpmVKqWNkcttq8dUTKZg7KiCzHF44fognCLNK4zmTRAYjt7eXiCk5V/nt7VgbhFJO9RXbRWQWyDs6I/mrO9I41naO1eQxsvoc1HDDuqAkEEF2sNB8JRDz2jbCVeEGIOt5UIHMQP1EjjZ1TveeKBSLotG/NcpKo4yVFHAd9Q39Ylks2MohqSiQCpEbWPNG9Nyg/Izc2lTfNS0hU7WbZyrUkEW9etY8mCufTr1ZPlS5exauMW0oac4MyePoX8ggLadmgm3LIkZDd934+d8whiFLVHJW1RCyna33/7hRdfeY2V69KiD7WXNRQi8a8VBdfwRDAsKBjKFmMwpZetmdHL3s7ztSyWQ0311iZh86plnHDCCbz97gSMl4l5K4PTf5XaPYs8MV1RgDJeW41u6sbKg0Afuo0+iN7ELUUTEwhrgEd+XgEWJFYz3YZlhqxO7rIaxxP/WUkkvFwMPNKoEXmJlCAliXxBjdTNKRk8L4GNZdmE5lojWUgkxcOqtiBivEl2Eb4mYrykYgHI6JVVmYvXGdtMGb9kM9LzGkC1dksc7IXv+VQLv1D4WQq0vlZhm+VQOPoa174938eXXBptVSy6opRRVYhEUDxSjaGNKo1OkWrstnW1vCVEs8jWSmNFKsjoYNR5IqrnQcqnU6f2eBpg48qNJAWsUoerM5eswCsspp502PIFs0iLhyPNZ/my1eJHn9at2xBILn3nkZefwgIhVu9rcBXrWxm7tfa+BxktpthIWBLjmxGCfkqDZat4+rGHOeWU89isDaNIH7cx1JwXMmPqNF588WXWrN9AVjh6okUMQHMKJcuSrrh9/OsszU/okNZANqaqcc7GEL1Ul8hJYayeRZfWVE6xaOuLB4iTNSVdSaBJhGpSqeScPjQWeBQVFtKpTTM2rF7O9h3l2NhbV69iwcK57LfnMOE6iXVbymxfjvnFC+fOoUHDUkqbNsR8slTCI0hKNrQGQkfL4kRRcEBkekjzxYXY3D0NG6k8xklvFJzetGYlp516Bm++8xm2GbZ6qUtNQ9hWlvH9d9/w0ccT2Vwm3lcR4tG04A1teGUAABAASURBVDpRKBtGGKxIsGy8QLYhDK2RxlZZTD+9IyuzhsrX1qi1vnXHVLDiWvttVAzFA5pqBpx0MBojMgazlsmQhHQioltIYCXUXmIGZVJBYOipOolLgNQPONXZ5G0BUJU+A+GZjWGC/Vln3EnjxITTZCRepIIEdqCoLhidbe2d05f6ieSafZryigq9wRddbdZpwdg9/6wZQ19ICJ41sjaWtXZxnRVKn+KMIp7W3ZE2Z1hBRzsImTVtEk0at2HjRrApxLTUWvrC3fMC9fbi+RvrorKMJutrEIFTXRbnXDythK+2whldNQo66QUOQrNLIlIylQ8qqJGPsxt3G29XF7LCx6nAcJcIEJcLNuJ132BrQp6QCBIiArWXr2/LWTN7J1Rnsml9LW9v32gTSwgkUwnJf4TzhJh41Tm9raOStU1o7SLNSp/Yq1p08j1fn5FS7W00tV6m9yLRQhMET4stWDH7KWstrahC62Z5k+UC2bJGTZvRpFUrGtSrQ1VVJY0aldK8ZROatmiAU8OM9tUxsQ0ZpZzcIP40WIiOq+bN45gjj+L9Dz6Ny9VFwXn5W8pkDOGMMkJVbj4JPwUBEuUqdupw0tPBhcERWCJD1ITYU3tBCoLacQwJw8P4UoYgpgF4koUE1k9TxAlIaAMAtre2PpacA2/Xehh4S7Y+gWjtyf9w8gurhJttDQxVjChaU9RR7Ey5AuRp4YKtVVTB5N++5/Enn+Op51/l3vvupVvXTrGuHz1qJOPGXcf3P3zLex9+pEGFiM0lVtxZfYQ4PY0UGN/vwskKNTz2NpER9jjZfySMCc0/biu+zZOeDcMkpiesfSR8siHYEOiKCPESkjfLx4OAzVOfettzVzICqK3902mjRo3igQceQed2GB2tyuCg+iDwFMPY1UcvZ2uiMqekT7DBHXieR5VOACq0wRI6cdU/Pv657J+//rHdfyL/r67/L6WAZwp39erV3HrrrWzatElMKLaWFJgy/z+Zk7WzDZQxoW0+I3FxIpkU//4bo6VycmQIM3HasWNHDFb6lJKSEm6++WYuvfRSCrQprFCEff2mjWzdvp3VK5czY/pU5mkTVi2tX11Zyfx5c5k1bwHLVqzFgvdOEuskoGnVrVy6lHmz5zF72hxWq97sdqBBTCmZsp03fx4zZs5g6rSprFixAifdbbgsWryALVs2s3T5CsFeTpVO5qqlnNeuWslCjW0b8LkL18gxqolpgy/NqUDS0qXLtQnezKJFC4SXYM9YKN84wmnTs2zZIuZoE7ls+Wo5wyGmRCsUYFixdCFb5A0uUjDO6B5KCUl2RQ/RSg5aJGfUAlH60sygSqf/y5YtY65OglbL6dqyZQuhvPooNlzEbcC0AvGlKmoLI6oqE6JRijEXnkkqp4aJn33N+o3m+lkPrbG0lif6oMvPkRKXwVohGs6aNZvZs+cyX8GOqqq0YECkNoaTJWXjO5Tys/L44z/xcP/YVzj942c8nqbn3D+0ituElK1dzawZ02ncuBHdenRn5qw5rFqzOcY3pq142NZx0bx5zJ8zkylTJvHSSy8pmHMJEyd+g3km6cqdLF20iLlz5zJv7gJWrVyHDRVpYrEx14fxtfHP8uXL2bx5M6tWr2D5iqVq5zC+X7FiDVOnTmfatFkxzbZs2SY+Ib5299uqdVu5cpXoOodZs+ZJzraKJ0TX2oFYvWQRk//6A1vrN954gwsuuEA4TpR+z1JeXsHiBYtYIL6fPWMOK8XbvhlOnBw2DeOMQOgrS6DTtESEOMLKlGSpPvz8J1q26ayA1p6qryFPp20OcKkihu59IFdedS0tW7cVW1splEk+VyxZwsypU5k1fTrr1sr7w3AFM2YmO2tXraJ8x07mz54t2s1n8eI1sU+QSjiECNvWr5ccTmfetGlsXLNWcyiXKfXEMcjREl4K3q5dsYw5M2Yww+a0ajPOB/s1VShu27x1Cwskl/anL4uXLGOT6Gc+gfZWMovCBYSvp5bK/CfuSH1FIhA9q9ZsZOJ7HzJsvz3p0k/0UF1synNyOfiwwzn+qKNoUr++xhWiMvI75RUvFP/NmTojpkGZAm816oMcIPvl3hLRcIdOv31f+kLl1ZLlOVOmUi1nx0noV61cyeqli9m5dSsLxaOL5q9izartVNRUsWn7JgU9llKhiPZ88ee8xauIpPDKt25mzdq1MvbVLFy0mGXSWYsXL1aAYAfG8wnhlZTunT9/voJz24mMvzT2v3/HUlZL1H9qaOWRgjMJsppTDEoOd1HTxvTo2U18PIfNClQH4qeli+YSldTn8NPPVdBmCelNkdRvxIZ1a1i0bhO9h+1JUk5YjgJACc9n85atrBWPTJ8xk6nTl7NhYxYtQe3oYo+10v2zZxlvTBVvrWDH9izOgS/SV0g3L1s8n0zNTlYvE+9JdqxvqAZrN2xm5syZTJ8+O5bFajlF5lDFgFVvb0/jO9HfdN080X3+nFmSx03YPwBu8hzIngwfPpzHHnuCPfbaS85yzAWslD2YNXMO86RnVq5YLdo64ePrbVxEfBm9jU8dLv5G3Bpq3WoUNNm+YytbK7ZTWV1JWgdkmbIdlIsnsmJqz08isxPzc8WWHawUXnMkW2av1mzcID0AUU2WRQpCb9m5FU/U9aS7N61ZzexZ86WHMhhtNC2WS0+ZHfc1j0iBBV/tQr2XLF0Sz3PFyhWxbZo9Zz4b1q8lCqvFa/OZqrnNnrsGi1PFyCvAUV62mcXzZTOnTmLa1IXitzK010B7H5Cd27pxNYsWzhfvoWDBPObNmyNZWMHWrVVUVJSr/VI2bayIwaFNlWbBwoXLxDdlcZnn+3oHeHm5dG3TTHvOLcxbuEgygvDIapw0Rx26P9macjbIRmfUWrsavv7qK/bee2/yzM0QfeNfsfke23WgOFu6fPqM2axes1ObEwdewIjTTuet997VQWSCakVKqiWX5ZK7pXPnsVjjLVu2kg2bDU/hY8upXU5am9HqdJV8hVXMmTtL/L4MTQnfSxHKtkTSaOVai0UL57FNcrl85WpmzV9GZVU5O4TrEvkAxg8Ll65mrXQLqYBw53bx5zylBYI3n9WyN2IHfIfWOKvZhezYsJ4VouMC+Q/Gy+vXb8J4UpVgxJf9M5Vv8rhdAa2Nm6uolu6p1KaxfNsWMjvFV9IbNWIog2iyUVO1k1XSR/NnzmbmtIWsXL5ZnAmeH7BE5YulY5KJgIQ2yWVbt7FANFy/bgsxQwrAxnWrYzo450ByjPQAItVa8d+S5cvYofFmzJLcyU9ZYzylZptEg3kL5jNfabPynudJKly8psbbC+bMZerkGfKf1rFtWwgeOMnmjvLtzJ4/U/prq2RuuWR5eswz69eXqS8sXbqKdetlLwQNWUD7i4Z1KxazdkM15WlffOPAkFOAqFuvrrRrXIcv33sDO1VNk2BBhUfbIfvQuVVTtiycgaspI6v5fPfTr3Tv0ZfGDRuj7XEcRK/OVFBRvY35S2cxY9oi0WWj/CqB150R/LXrVgmfxUyePFN6bLH0WjWB7xFVlrN+yXzWy1fYuHW7bNkW1m+uiWleY78OlCU89phjePfd92nTti2e5p1Wn8UKeE+eMpk58lXXSG9WSe8GWhchqBGRXG3F+KlKgmC8hTGOAmQLxCs7FMe3XxluX7uS5TMmM2nSFJas3KQNPphOwsuwZc0K5i3dIM5FMiuaC2ok/ZMjP7xjy4ZUb1vLsmUr4vp12yUPQYITjziQ9M5Nko9NxN6jjJwdtvbu3ZsixW1Mx1SLiatrKtgqn2DxgoXyG+ZIt5RjlzMcFaRdKj95stZ7+vSl0s1r2WkIE0kmtrFi2VI2ikdMhhYvXYH9/4KkInG+mKIwn8svvZi7772P4oIAp6KN2iMsFryZM6djhzTb7JfyklttE0RZ8AKPpYK5dt1aAtnEGA+NtUH8unLpMtCcy7ZtY8nChcyQ3ps2ba4Ohrcj0GoaEiqAvXDxCvnqtlexUg9nfK99BhrBU8pqbSora9i8OU2VlOYO+Wlmy6u1k6+pqpBMZqjROiUDyEjfmJ85a8Ys8fMcVq3aiOdQciwSvZfLtkgRa+xItm6n5qSxFXBVgXyiNGvXiud1ICI1roVTqXN6ZGSbECaOzTthqvYfU6fNZKd0YCjZqJG98KVf0/peLJs4f9Zc6eeF2gNsU19wkl/Ew+XbNml/MZ1Z2jstXLRUvoR0swKsFVvXM3/ebOklx8zZi6WXVxMk1SlTTY385lVr1rF6wwZRVYT3fdYuWyb9WC5WNa1DbOPs13C2hGn5e2aTyrXHKNcer0J6UI3ZuW07lbLR6azDAxJeQrKuNZk+R779SubOWaX5lOE03bKKHSxZtkR2pSb+jjuowui6ceNm9Yatsp1zZi9ghvrPnDGX7fZTLaEndY4Qxfc8BTM3i75L4vb2COUgZOVzLZy7iKryKsl9BStXLmO27O/06fNYsXwjZWUx5+MEZOnydSxZvp6EZMP6I0W8Tny2cNFCAtlaDYcnJnUJ0UoSn5aOni/5tD3VzFkLNL9VCBBJ+WnosgCXXiCa60GkoI5ToQX1TW49RMsQ0T5FtfziZbJZ84Tb7DmL2GbBeq1hKN2/SntaOyhatmIlcxYup0I8GEgO5i9ZqLWdy4L5S2XL14ieGWEloNJ5Ca1nIplLpRSKrZqtlVBXZUa2uJzFC+YxddpkZmpPuFQ+j8QGsRQIv1DGcK1kbJZ4a5rsyuLFy1Xn8HwtFuAJ+Q2ye3O0DrPkjy3Vwcu2rWUYD2sZ2FlRLdswj5qqLaLnfBYs30TGE+ga2CqZWKo91RL51xs2b8GlkkYyQVWlq+SbiR/QsUtP9j3oUHzJV7UB9R1oTQ466BAuuvhSOnXpKJ8qorJ8E6sXz5NN3qJ1Xc2yVWsEB8lsGcuXaH4zpjBLNF2wYDXb5WdqOeN6pAW3yb+dLVu8UOtXrrlWV1QSeglSebBjZwVr1qyS7dqBzScj21wjO2w6pXz7dpzwMrRWabwpU6dojziDOXMWSKdsF56q1Jqt0B6oTLZzpfZTS5esIj4494j3O9NmTpVumhH7v1s2pRGrI/YDjVMmX3KBDtwXy09cJ1/fYCQTueTkFiAq7MJfL5uMMaSy/3aLmWo5QEUaTM9/3f99KRBzgG0QMlLOlTJwUZQlIeXlnMM597+ljCmZpKycBa4KC+sQhY44+i9tEjljtoi0BMP+XQNUl5SzHwmqQa7YsZ1HHn+MR5UyCn79/ON3XHjhGG654y6uGXsjF4y5iFNOOJ4XnnuOb77/UU7AvZx32t+47vJL+PbHn5HtoEZK+6vPv+DqseMYfclFjB51FrfdeiPT5yzGfkiBTg9++uZrRl94KaMuvJwrL7+KO++4jclTZ8WO1vPPPy+lvJDHn3iam266iW2b1sp5+pVzzh/NWeeexyUXj2L0+Wfz8muvY44GksLPP53INdeO5eHHnuSG8TdxxogRnP63U3nt5Vf4+JPPufHGm7hyEWsmAAAQAElEQVRo5AiuvmQMP/02KTbSv/35K2Ovv4qHHn2Mu+65nzkK6PjSprEjZwSRJvO9hHRrJLpDuQIxH384gZHnj+HUEWcL5zv48dtvKJfiSKZyEUlFRbudjLSpbzCaygJjV25OoXz1gKYtG3PMUQcz8YO3tXmdpapAdPOkoHzS2uCgdddRUPznV9ePu5WRI0dy5plncvP11/Pzjz8JNmjPpH7g2VNKJcY5/rL1tcL/iiRY7p/hxONZcUQ8mqyjGtSANq2rVm9UIHg9Ldu24/jjjxW9tjN98iRjMZw0spcp54tP3ufCSy5j5KhLFAi9gPfefZMRI87kyCP3pUyG5Y2XX+fiy8QXo8/n/JFncO89d7Bu83bslyZhHE3VcDr5WbF8sXjjNu598DEefOQJHnr4YdbIuZ8u43jeBedx5TVXccklozjn7DN44ukX2LxNzrNOLadN/p2LLrqI+x96lGefe5FLL7mCww8+hHvuvlvOcrnGifjk0y85/7zRjBM/nX7KKbz60ouccfrpnHzCsezYsY2333mfK6++XnJxIWeOOJ377rtfTtxWcaFw0y0fE1t4F4HMipLTZ0ikYEt1Ns0PP/9Bk6atyc9L4bsa1VUT6tQdXU2atOCYYw5n6IBe+FHIti2bePf9j7jo0qu5/PIrY1649fa7WLNhm4w7CpCu5MZxY7niist4/rU3uO6GmzjqiEO4edzVzFu4JOaTlUtXMm7szZysTfeFF43h6aeeZKMcpKxwcRozLWf5808+Vt+bFYy9jFEXnM/4G8fGDqyTDHha2w/eeo3TzrmQV979DBv/+2+/i5deMQ2cgETx7D1C4SyQ//Fb+km+jPpnxD872bZ1B1269SBhhFSp9vlIUGjZrj2jzzuDts3q4CmAt3HtGu588AnOPP9iBWvPZ/QF5/LYo49rQ78a/CzvvPsal115LX9pcyH2xdD9euIXHHTAwWzavoPNCl7ddtutjDrvfN6Z8CHXXX8DJxx7GJdceL42CPP47fepPPHEk6xZs4Zbb7md2267TWJaxuuvv8xJCrK9+tbH3CM+eOzh+8U3VzHxw/cJpWWMFxYuWMrfTh3BxC++lJxbiWGgJP7ALr11K6cyOTlOufh2XvyyR23Ono5qKdlAzpXR3Rws/FzxU3N0AK1gxVpsM/XNtz/Tqd8gug/sSWndPKb88gWky9i0dRNbqzKUtmwvsB5RdQ32P4Wap6DRo48/wUUXX8xRBx/I848/rA1TSE06ywI58HfeeQ+XXXYZo0eP0ubvMumhH1FcQzDgpx+/5bzzR/KmgrXXjb+NN0STbLqCeaL17TfdKr69gksvvoSrr7yaTz/9lLQ2avZnc8QTzUJ2J0vnTmfsuNs49sQRXDzmEsF4lcWLl2AB1IwOYubOm8mVY6/l9z//1L65Uo7iAm65/X5OOu1sRp57Ls88/SSrli2X2syg/YMtb5xsMxEjqYdRTy8Qg1n+2Wef5cUXX+TBBx/ggfvv54nHHudN2ZSFCxcTCUiu9gtbtmzjpTde5/wxl3L22SM57+xzuO/Oe1mtoN7yFQu5cfxYHnviWa2rIyM5evD+B6T7TuC7b77BaJAV7uddcDGvvPkBaQRQehA5jEsUhLn15lu4+uqruVu6Z/To0Zx60ok89fQTfPT55zz0+KNcMupMzj79JD745If435TasW0H773zltZgtGh5JReOOpvLLrmQL3+cSsZoGVby6vNPcsiRx/HB599wl/jx9BFncNrJp/DN558xedLvXHXNlUxUnZYVJ52zZPEc6QXx5lffUqONTqhFCbVRQFLVvHF9mpXWZ8XKZfqCX3+fLHbLpbtO93t07xT/lYBMPaQ9Zs1bypDBA+N2ucab8rQXLF7Kq2+8zXXXXi5ZOpTrr7+eBYvEn2EU/zMkp48YydZyyNFGfvnSRVw7djwnnTGS04XzuSPP4cMJ71OmDakZvJTsq/0y4lcdytxz792cM+I0TjjmCF6Rbt6hjUvk59iyKni1gJdffJ75c+fw3PMvcP24cWxSUOhrzf/o407j/Y++5hbJ7gTZ3h0Khr+hw50xF1/E5VdcynlnnSoev4DfJk+hUmIaSJdtWb2WR55+kePOOJfThNcY6YPHHnkYX7KZFb0ItKbKR4p0eKLdl599ivHVw7JHDz70AE8++TjPvfAsfwnvQMoy6WmjU17Jd19+KxtyHeecfx6jRo5g3A3X8tsfs+Jg2R0338R1l15KuYIZVZKVb3/8gUOPOFx27Bkd3Aixmkpeev457nnwUVZu2AYkQXoa6bD77rwp9qsefPQ5LpYsn33W6Vxz1dU6vPqMp556RnJ4GaefdApvvPwS28p2Ui1e/P6nHyWjlzJSuFx88RgulO197503ZeuqJQdZvp74CZdccAEvvPoW9zz6KBeNOZ+9hg8SPi+wcWsN9997J7ffMo4y8X9Eis3SkXfddRe33XUPW8sqddiZEI4OgnzJesge/XtoAzidIBmxev1GJi9YRde+w+ndvQvlm1Zjhw3VUhALVsqX6NRNG/Mg5quE+GqnNtifffE1Jjtn/e14LjzvTL779Q8qs8Q+43133cF58peuuuqK2D5cfeVFsa2sinJ4++13ld6WPp/JVVdfy9eSA7nWJFMKL0YZfvzxe9nXs1lttlHa47uvv+PSCy/iissu55JLLpHsXMesObNr5+JFcuuqJY9vcMUlV7Bq8QqQfyGhYpKCj0dIBqf99StzZk3n2utv4mz5E5eOuYArLx7NV199p8D/TpDtv+XWcVx8xdWyFODZIbL8cWf/4zjt7Js3rU+doiRrFSRU7Jhf/5pBcUkD+vfqQptm9fnl99/JAJvLali6cg0D+/XC13dCKZnwmb9wAS+89AIXX3QBxx11OHfcchtr1opf5Jh889WX8ikui+d12cXnc/65Z/LyW++ws6wqpuNjjz+iYM8innryecaPu5H1a9dh6GkBQQHTFyVjN958ByYn67ShfvHpp7hwzBjx3hjOP/98XpTsbdqwBc8R41SjYOpD4pMrL7tIuhJqNM8dCvg/Kn159z23MXPuTN6eMJGLLruW88Vr5597NrfcMJYFOvjGg5UKYl9+xTU8+/xLWhlPsu6QuKHTMJCltWS6/p133pH8Pc2jjz7KE489EqcXXniBWQqEJ1JBjEvZtko+/vATyfq1jDxvFBecexq3jb+OSdMXIZHjtnHjufm6a6S/a7TGaSZ8+B4HH3wwb73zATvLMyR8nzvuvJ1Hn3yG7fanQcJPEUoincKkFSVdooDpg48+yeWa66jzzua2m29TsH8ZeToJ3qpD8iefeZ4rr7uRUWNGcc455/DwI0/u8k9Dtm7bKNq9xOUXX8mo888VP57D8y++wOrVa2RTvtK8HqZaMnX1tTfw1FNPUV62AxJorWZz0XkX8N2nXxkpFHjbyvXyZ2YsWCCdncL2B8lEkkiblKycqI06LH3ltVd54IEH4n9m6hH5w08+8khsn7dt2yHfMqBSc/n+1++55IorGT1mNJdcdh6jRp/Fw08+yxYFi6f+8TtXiKc/mfhZzIeKQrJcgZ1jTjxFvDqZdas2cL90wKgLRnLJpRdy3ZWX8fbrr7HVfjUagP1xCtKxn733NpdI5yxYtlqeHNgBwm8/fi2ddzAzJG+TJ83gtlvvZeS553OubP3l0tc/yv/cGeuvkDvuup1LLrtYfCFW0LN6+2aekI6+7JqxbNxRoRLEKqH4tpyq7Vt4/tW3GXXJVZx97khGnn0WN1x/HXNmL4rbmR8mc0R82T5MMh1IlnyteZWE0KnCZCzHg01ak/Fa21NPP0M652yuvGg0b7/ysnysMiYpuPvCc88zd+YMnnv2RcbfdDPbFVD/4ftvsX/Pf8ylYzhX9vtM6f5XXntLfFUpyIjfstivx6MgMLYX3lacBulp2/tddMEY7Vku1zpcwG233ym7MkkN0lSVb+H9DyZy7oWXceY5I8VXZ8lPu5yZ02arHuzXinMVVLvllltj+RyhfcvYKy7B/P5tVWn5JvDdF19gev4N+b9jb7qFt994GauYo7k88NAjmA68QH7KG2+9rjVyolcWRB/Eg99/9x0NSpuSV0ysy3I8UUk+AC6icaNSjj36GProkDohhTB98l+Yfn7u1Te47b6HePSJx2Xis/zww3dceOGFmt9F8sNHKn8+H8qP3llZrTl4rNM+5kn5aCPOOJMRWreHH35Acj0DXKDgIWxcu1T4n8sLr7yKloqUfK0pf/6hmMEoJn75jUiY5o/ffub8UaO57IqruOaKi+P94aOyi1sVmF4q//HVl17G/mLmU8UMxt14HdNnTNOB6QZefuElrr7qeunSSznz1JOkV+7XvrQCi2fs2LyJryd+Ln16FcefdAZ33XU3P37/PeUKrGfEQ3INatfRHHal2L3iX9e/KPC/poAXSnB8KRxPDLw7mWGx5s6ZirLc/5ikkWKVgYxjDaEUBs7X6WhW9iGF5xKxYEq9qGNGG6uAjAmWIklR4Md1vkm7TgY9P0mNHJDASxMEGZYtX8niZWu5QEbptdfeoW/3rjz12MN8//skxt14E689ei91qOT1dyYgf1BKaTJvyfHf56DDeH/ix7z00kOks9t44vW32CJdRvUOHrnzVnr23oMvv/meF55+ls7t27JcCrVH/wGMHz+e/n36aRM+DnOkGzfIZ9IfPzJc8CZ+8yPffvYuZ59yJC9Lgfw+dQ7SRPIDclm6fBXzFy2Tcr+MN99+i97dOvDoA/fx+6Q53Hrb3bz6+H3kR+VydCawNQN+EFGj0+ZtOhE6/+LL6dilu/bOEc5lweicFV0ygWggwym8F8yYxusvv0qv/kN5+fUJXHPlNVRqF2xBoayMqg5vhIsnJR5JQfpyNjI4WwfR19YirRNZTGFqLU488UQGdW7Bsw/exrLVm0kHdWREncbS2H4lK7Uxe/7pV6hXpykvvPxSHGho36IFzyjAOXPhUuKAWFiLZqTTOl9K0OFEioj/7PXPEPTlvF0gNR85W/JjcNpBKlYDLgNeBWG2kj/kQOWVtKJ95+60bt6Mbq2a8ZeCA2VVkfgrS/m6Bbz4+F0cfMzJfPT1z7yrzVePjq2ZMXeWHCn4+pNv+FRG7MqrrhNffMnzTz/IvLmTeeyl16gAQjkNRKKPV0OgzWtVFcxbtIYu/QZx1Q030KxxA6ZP+Y0h+w5lwufv8+0XE7hKG+RnX3ufXyfNwmifCMvYIcdhwbJV7HvwEbzw4qtcdO4o3hGNl65dxvqybdz70BMcfOAxTPz4Uz5+602G9h/IX7/9QtnOjXz5xae8//EXjDhrNF9+9QVvyaGZJSf1yadfFI+jFVBykJVj48QBLsrHHFO0uhFVcvDWU1FZTrNmrRQYzIWs0TbL3NlT+PC9d3nvvQ94f8JXTJk6D3Zu4ZcvJvLehE8ZOepKjf0tL734CrPnL443X+gKtOJV5VtZsXoZjVq1534Fs++/6TqWzfydX//4keeOFAAAEABJREFUmR018MjDz/Pnn7N4XI7na2+/zvAhg5k3Yyo5Lo2fgdmTf+K9t99g8B4H8M5HX/L26y/Fwa1XFXjctFWOiTaWuTUVrN4G8zfBZVffyBGHH47niwG1Hpqu5u2EiZOesUWyOfEfukzsAmOsdDmbdmyIf30XhjkxLLEcIimRrG4tfcUV0Q5Ib+HFZx7nlQ++4e5n3ubN997iajlY3332LZ9/8KnqtxElaqhJ5lOp9dgNLBVKtqMElc4jnZA+zFaxRpvXZF69OED80D03sG39Ur7/fjJD9jyCa28YT5t27Xj4gYd55IH7tbEV8ahixfpq1m0PtDG+hBvk5HZv3ZyFou/2su3YP7L9y69/kV9Qnz6DhxEFCdEpBPGHMkicdr+EVlYpraR6PaU8EGH5tyuhrHD2HPZLAULJprQ7XiEdOvchX+7zjpVLiHZEzFu0kV79B5OThP336KY1/hpqtrJk1QrqN21B1+79IJtQb1+nrFtYvmoJhx1zDG+8+RoXn3MSD91xNavXLmRHxTYeuf9ZqM7h1dff4MOPP2TfPYfz/jtvK9iymLTQTUTV2K9Uf5q6jNPOvZIrr7iQ9M51CiI+LvUQ8M5b70p/vcE+w/fmi8++Ytqc+URikaxNUxtv3FbuuulKZi3YwDMvf8ZzTz9Pn86dWb5oCYHn44dVolEN1XLEMz4iSTXP3HsXP/45kweee5N3J3zA0IEDWLpgCZ7Jk+ymrQy6fG16PDFNpDx4oIF92dZIEKdMnsavv/3G5MmT4zRp0iTmzp3Pzp3lJFxEULWVie+9xAvvvcdZchgnfDiRF+Qszps8g0fuvod6DVN07N6aWXOXsVkGZc3q9VRUVMi2ppg3eyaZ8lWUbV3JgiUb6dR7f3GK0woJES8kUhBn59ZtLFu2jH333ZdXXn2BU447hg/e/5BPv/2Dk08/h4lvPMWevVtw5733xP8jji2by9i+qYwLx1zBl19+ycdvP0Nxfg0vTniXJZslnK5aermc1ZsrmLduJ5eNHc8Lclz7dmzPuy89R1MF9Np17KCDuCVo7y1Esvz507fk16kj3hxO6AJRyFdyoM1sSYO6dOjSnrXLlohH0mzcsJ0GDRvTrGULOnVup8OH5VQo8jJl3iqcZGbIgL7kCaqXKSNM17Bo5UY69+jDUw/fy/irL2ayApAzZsyAqnLxZYqaMImWikpt2B7Qei7fUsGDz7/Bex98rMOfc9i5fRObt2wAl1SQGm2Sy1i0eDmXXHwpH014jwOG9+KlZx5iuzYwFWhp1a5nj76Mv+56hgzoz9UK8jzx2GM0b1gsuqTZuDXgz1mrGX3R+XL8T2anDju3arN7+ZVX8vlnH/HJu8+J13bw0gfvsn5nNWgOLz38GC9P+J6bHn2VCR9/xMP33q6AehGh1s8PPBDNkCZPJHOoqiiPf305edJfTPrrD6boPWXqJH6b9CfrNm0k4aG5w1xtaF94+nm6y249/8arvPLyI+T6aW6/+wlkmjj18KOZN+UPzX09WyvLWCq/KLegmNXrN7B8xVLF8bdpnAU0aNWRKL+EyHCQ/0F2CznhTqZrPRKFzbT2L3DtFZewSn7R66+8SZ++g3n2qWc5/ehjeeflV1i2ZhXVWoBf/vyFAw8+kO9//FHy/QFHHLkXb775LDNnz8ALPepEUL5+M7OWr+M4BW3ff/tZBUtP4q77HxXt4bgjDmDh7L9YozYZcc+SFevZsGkb/QcMwv6ULmO4SQbJ5oHL55D9hrBwvmiycQXrtb5hlUef7gPEnw0IpUu2qO+S5RvYJGHvOmyY9KwjQZpsTZUOrrZSXZngTgUEnn5oHMUFlbz12eds0HItX7KcZvUbSX+8yA/ffsFrz97GxAkv8O6n35PNLWDMFeM4e+R5DB0ynOcUPDnq8IOxJUS4hdIqLtBEZRC9RER5dRn33/MAbZq35tsvv4iDygP792XBwsVxAAsvwPezHHXo/mS3lbFi3mLQQRlE8m3+lJ3oRcs6SZ5/7A7K/RLue+5d3nz1aQZ1a8Urz76k9VsuHVBOlJQukD6qAUJSeiYh44Hn06yFZK1VKcuWzKdsR5ZVy7bRoV1P6jXIo/+QbkyfPQ/FUpi7bB25BXXo17tnDCFH+NtfRixV8LrfoEG89OyTjL1sNF9/+gmLdPBgI02ePoO99zmMLz7/ii8/eZXTTj2MF19/l8mzl9Gxf39uufVW+vQZwo033Ckf+mFKG9XXzISeL0xdNRbMrkp7cdm8GZP47fsvOevs8/ny+18V8Lqdch2qlStY64cgVUqOH8U++8I5U1m0dj1VzrFh5To2rVxKl84tmTpnGi+99wUHHXeWfOs3tOF+ls1LFnL/LeMpT1dQLRqF4oKseMITbbIaWTFE0Um00sFwNh1igaNZs6cyedpk7UH+4FcFtufMms2U6dMUBF5PVgck6Pr9h5946ZlXOOjgY3nvvQm88sx97Ny8nJvueDwOaB62x34snjqFTdJLmyq3s3TlQgqL81igAMT6DVuplPJctWwppW3bi6UTgqjbDlMTKbFAyLp12+guvff6G0+LfpexbPESvvnoU9i0is/efYOPv/ye6+99kC9++JoHH3tQvt583nrjA5zs3JyZU/j261904HwuP3//DXfcej07K6soU2Ty0OP/xgN3349XXKJg/Mtcc8018isKwGVpVFqP7vL/lk6br3OAGpatWcMORRqyhQUK5Ik2LoAoEpdHKEO1dNtvf03S2DOZInv255/KT5nKvHnz4sCFr5YJ32PKlCkMHDaEz7/9mE+/fInzRp/CC299LBovpU/bVrRrUMjsBQvYYowo/P/4+VsatWtLzyF78NgDjzP9jz94861X+Pjjt7hwxCnYvx355a+T2S4spFpwXpZj992DRGUF0xcupkzlmgCTf/iULj074uXl89jDL0svF/GMbNnrb75KX/kGb7zwIjPkR4ReQFWmEi/h5GGDkyynJIdBpprqIJcKLw9ztbT44pUqvvh4Ai+/+ylHnzZah8Lv8dGEt6lbVMiiefMlzwlEIoxfo3QGEh4IblYH92ntydPkYleKGuFTzr06CPz992k8+fyLvPHG64w5/Ti+++QDPvjqJzoPHMp1141l+MCBXHftOO1jH6e0YR1mTv6D/ffdm08++YjvfpjIGSNO4pWX32TyX7Mh63DyV6q1J/c1L1+DeRoLqgk1p1vH3Urn1l346otveevNd+jUqQurli+GzGZ+/uZjnn3rI4YcchKvKghu/35h1w5dWKTgHVGFYrNbdBj1FGvWbeKxJ5/gkw/fYa9BvXj7jZf4acqseH9V5FzM27/MWM7fRl3CrVedh79tPc8/+xTrJcsvf/ABb378ISccd5z8rBoS0smIuBWbtlJVndGhciuywlmirlUIWTxjGp+/9bbs6rt8puD+jKnLhIdIKiLbn9r+NncJ+x17MmOvvYo8+UQzZs3h4EOO4DsdlH/16YccsP9QXnzlaWbrcDojuJ9//AVfT/yWCy68jLffn8Cxxx2hAN1koeAj15CkDrhzqST0kmQ9dYjS5Ggx0+KBai+HdKaChQtm0n/wUD6d+AXffPEhY6+5lGffeI+fZiygdeu2ClJfzTGHncCI087ivgdvp3ffdvHe6KuJX/HAvU/w3dc/yJ+5kz9++5LXJ37AzgjZ6im8+fxL9Oy7B2988AUXjLqIyh1lVMteOc3L/qmL0H7yqrZS8nYLuVCp9g5lMy3t/qp9/+v535UCnu+b6EuuMzWiQSjhF3t4HrpJ245Lpf98G7erRJsbPXVH4IzBHFhZJOWPsmY0xX6RUijYuak8CvIKxKg1KlEDPT21qU5n8ey4TxGtmoqdtGnTjrPPOZ8evfvRtHkLjjz0EOrIsFxxzXU0adaCDh3b0K1NK1auXo/2A/whpb965Yr4T59effU1fvn5NwKdaHz/8y9s1wmajdShTWsWLlzIy69+KIO5jrPOOptDDztA4zoJc6A4TyjnsYTSBgUgI3HxlZdy4iln8Mufk/n+64lsWrdceIdy1DRPKRSEe1FxHexXTn37D6R5i9YcfvAB5OflMPbGcdRv0JiWjevSTQGnLVt3oENTkMIrKMjjkMMOpXPXZnjanPsKBBh9kEFHiiSUcEaC70TilcuWYXQ78NAjaN2+BU27duO0k0+mUaMGeB7CGT2ErmiXwekDlYuikbJaDzUhJ1Wg4GqSesX1GD3yNMo2r5IT8p42Q0hBhUROKlSKav68Waxdt0WO+ZG07dCedm1bc/IxR7FlwwYWLllBhabtDKBg2wu9NZqoINqBBvzP3TG4v4OwESxZaVg7szCsrbUAp9T+pm2bmTJtHvUbt6SkpKE2hjsZ2rcLP2mt1qxfJ7x8qsvLyFZWUlJcF/lsJPMKhXLAurVay/IqbcI+03oV8/sff/Hyyy/z03dfUyrafv7N92xP1w6HBT0UNPAFcbs26r37D+K4446muLgY4/nzLhjF8Sf+TbjM4JuvP2Xt2qU4z2f9xm0gImVq0tRp1Ii9DzyQgYN60LRJXQ7ff28CGYv1m9YrYJNl8+bN1K9XV7h55BcWk876YoeIiq0bmfz7T+I7x+yFS3UC+yTffPMVLVu25cMPPsFzNoKG0e2cPvS2W+xjL9UH2L+tFYpmZWXbiOSgxTyWycay8vbbb8YBmOvHjedxBfI2rV+lzcfnBH5KQYaFPK9T9e+++4HSZs35WiegO7ZV4GtZ6tUpor+c9oMPO5LGTZoxqG8PWjVtyPad27Tp3crPv//F0ceewOChg2mk+j0OOogjDz+cpHgt5UVM0WZ19YrlrFyzkTfeeY/PP/2Y4oJ8Pv3iawXIM+DS+OlKyms8zhx1smSrlFz7Wz+tQaS5oMtFeugOEUJ6/6dv6Yvc3BQucHFQ3uCZkbe3rbPvB3FWC4MWhtdffJZzx1xO2x6lok9TBTkHMnTAEH7SpnaHAglos1Ylns0IP2MhxBO+dGNWBx3yt0irMJVKxXQ85IijadK0Gb17dqJH1w460d2J/B+Ki+rgFPAsrluHwsJcjZ+mSo5rkFvMqWedFP+JQ52GDejVvbP00xpWLF0mfZ3hj6nT2eeAg2jQqHEsO058KEDq/+/fkaot6RXflrfkRHcv3lmJx4yHXEr6rZSSHJ9l9mdY85crKLkjdhBT6nnwXn35Tc7myg2bmLN0DQ2btKBu3QDEo77nqC+cDzv8SPr17UtD8f1h+w6TQ5Zl+47NLF+7Wo7qz+SlivhkwscK5r3NRp1kL1+1nPmLFiITQa7WYoM2dSPOGc3AIYNJ5eSwatkifvz2e3KDpPq8yxdffMX27dtZYH86v2gxFdqwaylADiTrV/LLD99zpjaQ3fs0pWmrtnL+9mfPPfeWvrUVy4pcGSLfkx8fEm1ex3Tx7BHHHE+f/m1p0LA+Bx90QPxrzkDjGQdaQpfp7lDrroEQtVQCtvlBg7/55pu888q7vP/2BN5SkO+ld9/nrnvupZ8/KAEAABAASURBVE+/gVrXcvz0dn786mP6DRvKYDnt9Rs0oGu3now44SR+F19t3rGFrtp0O/HO2tXrWLx0GUVFxeyzx3A2b1xL2fZt/Pzzr7ggnwFDO5m7THylqynMzSVH9nff/Q7iQNnT5i1aMnRgf1o1a8pJfzuLngrQlpSWMKRvV5ZJNreUIQe1FRddeKHsbfdY/if9+p1iaRvZWV0d2wML2iU0QLNW7TjptKNp3aI5nTq2ZXC/XqSNT0Wbzl26sXXLJpYu0cahvIKZ02YybPhe1GlQB88TT6i/0QyzhYX5lJY2ZI0CEAtnzlCQeD25dRtTqIDhIAX7Fs6YFM/zh79mUrdZezp1bIYv3ZxyEclkkr33P5ABg3vTrHlTDj1gX+qo3wYFwvAdFih1zgMfNigQNWPqVE4+YwSde7WmSZMGnHjCcVxx+SW0bNMGKWACP0nzZi059fQRdGjbmsYN6nP0wftpQ7GNVeLrGuEdW6QIbOOaSiSInE+9eoWQmyAn4bFh3VZGjzmH3j16iPYJmnZox4UXXkDrtu20Tj/z52/fS9/tYNP2MipkJ9i5lQnSyWecdwE9B7ehcdOW9Ojbm0svGkOO6GOsi2wfsu3ml9UtqasNxLW8/spLvP/eu7z1ztu8Jn36og66jjrqKKmqNKEQnfLH7xTk5HLQYYfRvHUrWndowSknHcuM6XOxP2+zQGrzRnWYPn06O8oqWbN+K3vsfQDmQ62QD7LQNsqyl5279aBA05O7hvlIRFWKBVTTqWsvzj7/WNq0bMkQBca7du3Knvvux4EH7k3Txk3po+9MRSXbyndSRYbrrxkb/0Lj62++5ceff2D92mXUKAC2adtO8a4v0I7mpc046riT6aBNZ/3GdTjyoL2p1qZv9YYt9OjWmYKUz4xp06nKwsw5iympV0o36cGigoAwkwatCy4HpKt69+jMhrVLWLxkEWukN6oq0zQpbUr7dq1xwmfOzDnMnbeQQLLUWj5WIB4hU0VuMiUZaMsJx59KS61Fv+7t6du7I1vLy9lSkeWgQw/nXPmR5eLrT7RRnT/zDwpyYdX6baQdkvtQ/NCAnJwc6T/kw4LhZXbY8xKyAWlCW8tsDfmpfJo2bcr69et5/bVXWaPA6yknncwJxx6Jk75LG+MK28aSj15dOvDLd19hv6TeIZ/kq+9/56STT5dZWsv86ZM49uQz6NitLU1bNuOMk44hrYD1/HmLMT9gZ9lW/NooJJ74NVsjLpaew/MpKMqnTnEBqxbPY4X0+pIVG8mr05hUYR7Dhw7g1x++QWdWfPXDXzRr3422LRsJq5DqqkpKZKMOP+pY+TgDqN+sEfvvtQcp2Tf7k8SadBVXXnk5J51yOn8p6PP1lx+wZtXCmD7rTdE4JzmoISEaJIJc6pYUki+/ONTagNZSAZeEfWc91FRrn0tRQb78/r8U6JlIcWFhHJxq0645NeIHdFm7jm2b0bi0Dl98/Y3oDLNmL6SopJghg3oz+a/faNKiLcP3OYTmLRvTsX17Lh89mk8/nMBa+Y81hLIZNfEc0ukajRsROgGOIj18/CBFbm4ut948jldeep53332bjz7+GJO9p55+lsMka7bYmjqT/viT9m3as8ee+9CkaSPadG7D+eecwedffScfCIYM6Ee9ogLmiwfXrNtAWjptr332olI6dO2a9UybOlOHB1V0790XkQERHUVDQIG6VDKXIUOGcfShAyht0Ii99xxG53YdWKLA644Na/nikwnyP0v5RGO9+Oor/PLLT/IlCvnlp1+pFB8bHVNap79k3z5UkKae7PFlV15H6zZdRPosgXgkks0vLA5oUD9PU4rkH2WpX78uvTq3p2bHVh3MrGSB/NM6jZuQIxmKDEH5OiKaaAWBjHajJo14/fXXeef1l3nnjde0B3mfp3XYfcvtt4n+zUhL3pKShatkb04/7Symzpylw4E3WbVuKZECnevXb6ekXn32HT6cjQo2rlixDDE033//vXTVELFvpMDRi3Ts0I3PJn4qf/5F7VsWUyFZnzZ1BqazQsPGZShq1oAOrZvy66+/mzhCVchXX33F8SccyRb5bmvXbeXIo0+hc6c2tGrZnOOPOISyLRuZv3gZ22pqiDxHRjIbCF4cuFOwriA3wc6KDC4JtjcjK0Ys26ZD9E+lH/tw6FGHUk9+T5MmDXn66cc48shDydQqdAwJFwia86gWfAv+GW95fiBeAEcNZetW8cF7H/C3U8+iW69eNGnVir2HDKRti6b8+NtfbNialUwUEmofmRRP1KubIpCcX3TZGE468RRmzpzNJxPfZ8PGVWQlJNu2VoAOkcw3Scp2OiFR+8uxrHIRzjm6durMyqXLeEvrtXbtOk7522mccMIJoADhlMl/Uq+0OQccfiwtRKPm8iNuv/NmjjnpOBGghmUKFP70/c+ccvJpdOvahVL5BgcfsA8l0i9/TJoqOwN5iYCtsqWnjxzDoP57EoQ72bJmgdbiawrqNuCtCe/z5rtv6RBqMQmnYW0Tp9hCXl4egXDepH1TpOJAdVU6yZo3fz4TPvqQl557gXFjr+epZ55n89YyUl6SStm1o0SHoXsMpE5BkVyXKumkqzn6qGP48/ff+eqzz9io/U8yhezxJu3zM7Ivs6Tv+3PwwYdKN7egg3zNM88cIfqk4713VF2Or69QeHnCQ06c5MVJT/hkXUBSByOnn34S55x7PlN1APLph++ybvUyaiLH4hVrQDY5FaS0Tjlau2KNUR87kHr33Xdp0rgZP37zE88+9gx//fk7dRuW8P3P31OpvdvqlavIDXJkz4+gZbumtO83gBOOP14w8skqzmKoJEynW8a3R6iHkhHLEp6wVtF/3f0vSP8vpoBXIytlCs2T5jJlYHOxvOcFUgTGQZ6KLOn1j7cUtn26mKksp0xcJmazz78n6+tRbRsHOQtEEZLZuNb5Ps73cE4lCtikkgnKK6ooU4rEpoGUrUWzPeEWSnCQkpRlxPPBl+SXlVWQloNQWbGNLetXs3r5CmbOWkmjxh055Zij5CyoYX4xF111Fb17tpEx/Z7n5TDfed/D/D5pnsaFpB8gDEh6CZxhVVXB13IEHnjoYWbMmMX8ObPZsnkDnpz8svIK8J022tUEqSQJGSehoY1iFicn3U6fLUaRk8ohcgkp9DRpReZzZRiyMgrWvkbf2h/YSITxZtGB52F08UWPUE6PmrJjxzYK8wvkmOXG1dYhrc2cU5Q/raBdQjCJrBTBCchiycMpgIICTIo1UF4VIc+Wsix06tebk08+mueefoQFc2eQyMshG3moA9Vy0GtEhZKGTfAcukIplBQJrefaDRsVqNIYKtVAemb0kdF4ehE3Vtl//Db++V9DsVKPbKg1khNdO1fNR2POX7iIadokTlWw46HHHueWW25iyqRvKS9bww86cQ3xqNugLXvtcSBvvviCTs/u555HnyOtzfHxRx5MItpJ6EWsWLeWtTq5Xr18FStXrKN1q46cfPwJ5CewfZYeok91Gt+XQk8FJEScUBGcpHCQteXzDz/muWde5fffpjJz9kyWrlhASif7CZuUTo9TeXXYISckpQC2/AScNnr5QZqcZAbnHBZIPPG4Q3nn7Re56dZx3Pbgo3JiCxg6+ADqyhrVbN7CVgWQ5yoIu3bLFhavXkGjhqWMOvc8xAa4KKuZCs1YNvT25KDEjkUA5JCXW0IfBeiWLp9HWeUOcB6el8d++x7KE089zvXjrmXwwL5ydBNyauTcqe+GjetZrFOwJcuWyEFdTak2HSeeeCIF+Xn4vofJXI5OSiMtjK/RI5AvkUuVoiwVO8uIzMmqU0BYYzVaQxmtaglFTVU1O7ZslbOflrNUyRZtzhfOnxuPUVRUwpmnnS76+iAcss4jJQfB9gA5KQ1gt+bopJPYBTaKPXKr+I8ngaQ6YwB96tWpT0M5mSvXLJcEQk0GhA1ODth8re0LL01g3tzVbNdhQ7ZyKw0bFMf1aXmXqdw86tQr0clkNWWSJacaTwueqzmYfkBXxhAX/wSCmOMnqVG/jLXJE7PJ6Q91CpxQ1DGjfORltb5ZyZ8H6oNeCGauHAYRCKmXWlEUjA5dOmH/sPbU3/9kztRZzFuyjP7Dh5ESzwYat/aWEBkMh0ZHgRN0OSVrYRW7k4r+h9tUkyVcSFb6x3RL3cYNaC8Hed7SRfwyYyapkga0aFBKXhTSv1NLdm7ZwMy5a5m9ZCu9tHGxUciU44lpNSv8ZCEIpcBPSGsZHlBhjqkctS1lW9i0eT1LZs9jw8o1lOkQ6uBjjqRL147UaDNrixOQxDlXq4NkT7YpYlquDc2mTRtYunQxixcvpFwbqMO0EevduzdS1UjcNTOPGq23WJUG9etgS6JC6ZiQpJxKC3okchJUmU0UPoGXkLmpZNuO7bRr3YbYSRZTeElfcKo1H6Mb8fI4AxRGIlNkub8nc+ZzpL8sIGmtIxtUOKN5+YkkuITktICKbeuoqtpG3fr10V6XbAwQWmnjUKnxy7Mpbby7UF/O/ZypP0lfraVunVKOlT7boKDWus2VfPPLNA4/9miEtiiEOCZtDwUBKqnKOEgWkJXNygK+kEl5PvlyRPUpWkj+MxlK6jUi0IJtXbuKd998nTffeZ9psxdovGWU7dgmtNNKghAkiGJHN0fjCJ6AZOUUB6INqquo8unSuSdUb2HWlB+YPns+sxauZPDgoZTonC3Q+IgJnKfBTBAFq0O7NqTCSgVcf2PDzhoat+1BkCqkfesW5KS3s2bxHD77/jd6Dts3prkFaiLrq3mk0zUUJYWEra8CVnkKEsSbrMoaBVhytFaOKILNW7ZRUVEh2hUhyVMHYSE7LHZU3scAZxTp8H0/bq9CzHaH2Wo59T5JbZwM9bi9hDsr3SbgOqQoxGwu8nE8IoKcpHiU+PIEtGztCm1Mn+e9dz9k0uQZzFdgukq4ucgnNJy3byZ0NZQUJuO1iztGKbQkyno4D6JMNbhq8UaNNjGhEuSkVE5EdVoYiYaGdMLXiAkPgVf/GgIR2/NUhq4gSWlpKVlFBzduWkOicTEDhvbVAdgPrFu5nk0bd3LsMScq6FmX5cuWMWPOMhqWtqN5k9IYL+fXoAgvaKMZ+SkizyFREd9DVshGKY8wgfy9iEQACc8Xv6RJ5uXi9N/7CoS/8PhTzJLemC/9v3PHNqEciS9zqBR61Rolkl7I1lSTp/YoOFggmKRShH4qPiTba/gefKEN1dL5S5i7YDlNWraVfDYhIdo454icEPAsebRs0YyOCux+qwOm+XMX0b5jBwWCUtLfJeTIl1u3ZrV8hh8oVOCppE4e6oULArJEBDoUAtFVeKE1rJTiyGqTnUg6pk+arPV8mYkTJ7Jg/iId/q2X/Kall0O1VGtnNKiUnq9CKAlaDISsdKRBdJIa0zdpOXuham+94xa6K1g5bcqfPPf0Uzx074MK2MxA1ThpyYyo4Ul+99pnIH/J11mxbCmTtJnetGUzg4duDlZdAAAQAElEQVQNZvu2rXgaM78gl/gSMzrRK+t8NsqPCLU5LNHmuUYy6qlBhfjUN7qqD6a3FLzp1qkjvvzwab/+SrmEpUXPPigKKL+oFTmVG1kxZy6//DGDLn32BAMinZ5IJDB675RvnEoIsOZnNEvkFFJWqdV0IRM/eJdHHnuM33Q4uEw8tWPrNhLSE0YXm2BBcZFgENNGIiWejUQdyMgWIuVdUV2FBQHETvTo048zzj6P/Pxcvvz8Yx2MPszjTz7Oik2SCzWQSwRa11TdAvbZZyh/fv8dS+etZ+bilbjcOjRuUJe0DpsaFBWQ8IWvbk/6qqCgQDwcsXXzNlwE+cW57CjfjC9+z0mEmpIKJUO4HPF7QEV5JSVFhUjMifSf2QajYyTOQd8iHzUSjPKd2/C9UPohhakq/BTFdetpTTPyV7fSoGkdeg/ooYPQL9i8fhvlCiQdcfRR1C3Okfwt1uHyEnr13pvWTVqrD6JRDYTVQjBXcuOQW4qmrbqA3PwSSuoWE6hw/abN2D9XsGH9GtavWyOfbknMo+3aNOeYow8lVwfi3RS8tz+zzc2HL7+ayP0PPSRavsa6DZLEIEXS90kGOdiS2nwkETgvnyCngK7dW5HObmPBgjnMnTOfrp270bh+qUgfYFck/iPwMR8nX/6vJyBZq7AUOD0jHfJW4HIcyRRE27fw06ef88zjz/Hj93+xfOU6Vm9YRzaswpMuQ2N27Nydah3+L5s3hzk6eFy8egN9u7aiatsK4ZVU8HancFnEMvVdW5Gl28DBDNe+p57W2bCKzH9J1Sh4sjd//fwzi+du4JffF1MVFdO/X08qy9dTKfn2cqR5IvDlY5bWMzqXs3HnDrLJHLIKQiWlozzpbGdOhdqntfgJL5B/pGnZrfHCmgqtd6hDuoLY90hpDlXiYy2U2CRLjfYVzqmxfMBsTRURPgnROpnIlx6pFu+UITVjDSQPGbaXldGyZSsRSrf0bH5xSXyYWim5C3XoUVFRTpBMkJNXoD5qU1XGd59O5PGnnuWX3/5k7tw5CnJJ35u8Rppc5In/kyTEr+UKfAZOvCWhDkniglxuuP460aQ3k37/hYcfepAnn3iOr779iartO9kuHZEvPylX/CHTCdbPFJWCgwYlI/x007BuKc5TtXOUKGgcaqyqijLCNJRJfnJzC4l0CGFNIsnI1rLtVFZn2bhhKwsUxF6+Ygk7d24nlul0ABmlevXo0r2TAs/LYjl1Ap/QXvaQE0/izgce5J477mTPQQPJBiFBfpKqihoSzhcPVwtLNRaljc7vvPqq5vQEk/6azJJly+UTVLFt+1bRRHxZsYOdZVWU1GmA1Beh1hc/KUsQEUWVaCkpLCzROiaEW1gLN5lUXYTvqUz0daLHz999x0OPPBr/KML+rdLVq1dLnhIktAaGSbXWLaN2aQWUnXTd1s0bRSGf9Ru3sEoHVivkyy7TYW8z2bdDFUD1airZKZ1aKXzq1atTO64QrFbguFAHOE6Ky+hhsEPtUzVVy/5PaXeb/6ni/0pB9H+l8b/a/j+VAp5tUMwRcc6RESOZ8BqyaW1QnPsfWEVKA4mB1f/v0j/29MTwnoxBKG2RkiNnddlshtAcD41h49cooJCQJfDExL7vY/9WT402YpavEV4JPzDdCVJy5ZWV5CSS5EkJJTyPLnJczj/nbG67ZTx33HsfN469kbNGnE1RrkaSgDRq3JDrx1/NpZeNZoicpRlz5vLaG2/KAKMNXjW5wqm6Sko4A1mNdeONN+I01wMPPIgLRp/P0UcfiXOOPJ0eIJChHIyQiAr1Mb/bnGv7TiaTqBlqQo0CH0ltrpKBQ7JNJOtfrQBQjuaorjH5IhmYTLyBUA/PibJSMFnQlCguyWdn+XbKdu6M26JoSEIWwVMro1FkAijNaeObJhD5NK4Kna/2Ac5L4AcpIiku6VsBDXTydDi927XgjuuvYuXatVSLpqiNr01hKDx2ahNicNC6VEjRmGGrU1KkYIJA2i0cNRGQArJRNLyV/t+axAraQIgoTsNoTlkhuHjRUqEQ0qVbN21mmtCwfgOGDelN6xYNmPjJF7XkDT3KZWQGDexPnhz5evUb6ZTvZHr26EFRQSGy7gwY3J/rrr2G8eNu4sa7HuB68c0Jxx0nE4iUvsYTHUjmktF8XWyoK2WmQ/FGlurt23nyySfZvmk7xxxxHOdfMIYzzx5JoG65CT3FP1VanERBnjZn1QKotZEXW1Oj9YzSZOWMiI3YqoBbFwVx6jUqpbR5K/Y/5AgOOugAzEgZ3oP79+a6qy7n+hvHcvudd3PdDddqg3YMvgdJ5wsXDRjfGa25knOavyqjFAnhvt9+eysosoiffv4ubgUpkjlFFBUXUyknYf2GNXTq1IGGjRsTJJL07N6NG66/BtuQ3HrrTdx++/WccspJ2Dog2ucXFlGpjVD8yx1BdH4gXg/J0UY9V55kEITs2LkZZ5OzSIYc/Yw2HzlyqurrhDknJ4dWrVpw5pmnce/d4xl/622a2zhOP+VkGjbI07okyDoPJ8PoC75Ir/lklVTmrESFIqWe//lbaxRILyEZyVfgo2efvvzx6w+sXVEWG3knWUPGedr06Tz09Aus1ua4uF5DioqK2KxgrCcMEto8lIse9ku13LyUHOsiiYhHTuBRLfl1aiPkqZa+i3Wt9IA5bEGQJKOKsrIdmDwnUwGV0mv6IFBfomrBSVOlTYSBkCetvVJGKYt8wRg/pEtat29D566d4j9J/fqzr6hf2pjSZs0xEIpFq2uMgUYK0dD63n17RPj6sFno9f/lNr2QtsCDaOGnEqDmkb7btGnF5q1b+fDLb2jTsRvNFJj2JSNNmzekeZPGvPfJt6zaUEG3Lt1jmbBHWjYllFxGYYDAgYI2QeCT0WbBkw4yp7Zp08Ycc9Rh3HLffdxw063cdfcdnHrmGbRp35wcnbQjVZArBzVXTp+yeC5FQ41dLH4+/rhjuPveW3UgMI477r5Vp69n07hRQ4wVa6fnaalzJRewfv3aXeURofjNcKuR12q/qsmTE50rWYjEg3n5hRTXrcMyOWNS5aSlE9Jay6yoZ45bFHuntdBrJwW+NPHukmwUUlZVjuG3uwzjY9mKtMazsozo5iUCcqWntm9cF+/vApFIQ7Bpxw7k1QvvQhpKh3VoUsLsv35gzoJFFJU2oXfvrmQzVfzw6zQmz1jM3vvtQcojxiCwp2TF5peXX0C16Fwh+xbhieYZfM+jRgdzWc0TLyl2yot/kaxYNIu0yXr5pefET6Uce9wJjDzvXAYO6EdBbg6e+qGNUKiZmr8gE2vLK573SUc1VGld8wob0qZ1R7q1ayhndgYff/4txY3a0LplKxJAqF1AKH8gUh7Ph5wCGmo+9fOTfPflpwKfQ73mrSGVQ8OmTejaujHfffYRU2bOpe+QvTQDdTR75HxCBdHIhmjvgDF+5KBaG4tEkAPa5TttLmpkq311sXVI5ibZvHGDUacWjsprbw8EMyG/IhRNAudpLpDMy5P4Zchq3TPVGdRKM7ceIRJWbYRDjH98K8rJpVrzjxREtI2CpqhldAra/MGECRNoUL80/iXHmIsuo0eP3uSl8uQfhOTJzjoJ7I6t62rpY7C8lOxASn5Z2r5wmgvSGr54xWneCT+JyYOPI6mNI/EqeHHbrAJoubmQTAba3FTgnEPYqs5n46YtZNKV1K9fghmQYXvvyeQ/f2WDNijlOvno1L07jUpymDNjMj/9OYfm7XrSvnlTEuy6UqKrC0Ryj8iLUIwGz6FAs+yc71Ejfk6lVJCFQGvr+74CgtVs2bGFu2+7A6eDi6OOOJKRI0dy6MEHkTKe0lqpOVWibOglZH9tzlUCECjYshMRn4T8SAtc9OjRi3IFAr798gu2bK+S/uku2XFS1TsJRCODU21M4AUguvbu2YtJv01mwZyFdFQAUGqaVEEevXp0Y6UO/yb/NUl2r7PWAjybouyCya3JZyqVwmkFQ9E2RxtWjcIOBdveVCDzLwUB99xzT0aMGMFZF46hsKCQpPSZzD4JRYay4vFAilgkMahx8j1fel0QhV+1DjQKcgsE35ESUtfdeAP2a7mDDziQRQsX8urLr7Fte1i7bsbjEpZhe/ShuE6SH376lc8++57BQ4bRsmV98vPztZRZtm3dFI+DbL/9KaeXCMjJz8F3gda8mhwtlK1jQnwhFMRNQKxsPJrIdiQV6P7iwwkUN2hAsrieKnNo0aa95K8hn777KvMWrqD7gOG1dDKFKCBVVTWYrKix7jDWLbb/TKRy2a6Dy5vH3SDbVsFxJ5zAuSPP58ADDyTheWC600/KnlXg62QnId8hSCJ0nODoLfkTI+BEwJTwVaxFPnghw4YP5+qrr+Tcc8+lWYumvPL6K/z65x86REJtQcIKXsAew/dii4II338xkTVbdtJ14HAKCutRTz5MumIHgXx0011aXjbtrKLGS+igswhP/Jut2k5JoVEqwvwRPTFctHgEQjKRSCk4UR7TIR0HdjwIElorj1A2IhDOgQxPYWEuZfIDaiSPAgsuoTUtJ5QNLdKJRTIvSZee3Vk0ey4L5ywimV8n/pWXl9nBgpl/8ee0+XTuOZSiRIIcrb/nHCgfKoDkC4esxvaBrIizefNWHUIrmCHfvbBeI/IKixgo//eWG8dy2623cMft8rWuvZID9tsPpzlo6UTLAYy78WouvGg0nTp35vU33uGXn//AiJkRfWp0kJaSGGlUQnXIasYZ6cG22kc0alwU/3J4yZLlNG3YRLyfImnICM9QXI3a18jmZKVL7QcgSeEJqhSV8By+AGeVD+VjJeXv3H7DtVTtLNc+5VjOPHuU/NyTBFO9bJHEv+06d6J5aQnzZ03jky9/o2mrHvSUf1GvIBfn1bD/Qftwzz33yGe9h5tuuwX79wSHDepHADjh4UQvJH+Dhw0nkankz5++56Mvf6FJ+z50aNuFwlSCSAcjZk99Q9ML2bB9G758gKTkNC1fLF/zC9IVYAxuMqn1jPDxnSe+sXUAm7qnAKvxYFXFTgXzIjwgR7re6BAkfPLkB2vLBb6PL18AdYpEr4yUh/nWqYRH7SW4XkAymWD1ulWiFtg8qqRD127cRFFhPoGa5uqAPi1/oqayKh6rprqCceOup1IBsMOPPJbzRl1Q+ws+MaHnqYPokK+gd9JlqSseDUG6wNPqBFoiT+MlueLmcYwdex2HSUfPmjWLt96ZwLbyGgrr1KNSgTknGu5G09OcbC6QIEimMJWyYf1qxCqC7ElPV2ifAMUFeejGC5KUy/fwfV8zB+enKCouUV0Oxx99FPfee6f49Q723ntfHV5mQbIVJy/J/tqXL1swl88/+kG2FzzPp0YD1ZH+2r6jjOWrVtG5c3uKJF95eQWQ9ZVCzQ18UbB88ybtPe5R3nHsscfGemSfffahfr0GZLXhyNfaJfICNm9TQE7r4fmiiVBIR5EOExNIdKmQzjN5SIhRHLsvR0VlsC665AAAEABJREFUGbniox3btnPXXXexRfrv4IMPjvXeWWedRSJwGA5olVI5eQTJSGNWix4pihVwTIiOAwb25dY7b+fme+7k5rvv5oZxN3HcMceSTCR0AKY+8k82KVjooUs8k6O1Ly/fiS85MX9DpXjSPUbYuI0V/Fcn918N8F/w/v9BAa9SJwjp6hoSYhjP8wgkuc75Ysos9q0YFZaQU8Tfr/DvORAn/GOdmJD4cmJxj6yEJm2bDr2TUmIZy0sUfT9JKG6NJLg1CvSZgq2SB+87sawkrFyKK5nIISFlYu3MKGskOTEhQSpPSrWKhJzPQRKWrBzur775nvXr5ChqM/7gvffzxBMvSMFIl5Vv4847x/P519/QXJH0ffbZk+ZNG7BTwSHtGUgkhIcM3fqVqxSMKcM2o9t3VGDOUKe2TdiqE4/Pv/hKDn4NFrSJpGTxA3zRK5D2M+XrRANT2mkp1+rKciDElwNWUZXBV/TPaZ6+n2CDHO+PPnifObNXEAqO9Qnk5CNKIccrEu18l0T7AJo0r08iD53M/6IAzgbWLZrFux+9yTad+LowIhTOv/z6C+eMuoqps1aQcDUyQDUqF/1cAl9ws7IwNdlKAum/stAnv3Er7r7sMuZ8/x3Zqgpq8gsJ1a5j1x60lGH97rP3WbV8OYuWruL1D76gpFETenZsR6Fm5NuSOweBFKDgKyfDmsHeqv4vuv8RmieYSioyOlVVVevbsXHzdn77YxLt5MhfddVVXHf1VVx15RWcf+lozjrrTGZOnceCuVuprilnyow/mTR1GvPmL2T29Mm899YbTJm8gJpMimF7DGX6jEn89vNPhDKm5Zt2MH78rbzywguIVckJNJzdWbR5SeOJhjna1DjxqyecnHPxn5M3VbCjhYIe27ZV8dFHX1KjjWalTrkIkmSFfjpTRRhVaQ3USWuWSIrfxB9JLXKowMDM6TN12rWYvyZP5q8pk/ng4/f54LMvSefnM2CvvZk//Tem//olGcHdunU7t952b/xvCfqCbehZcpE9s1qLDL7ztBFIWAFILvfcazjD9xgsh/lqnn/2Bdau2czSJat49/0J8T9g3bBBHfYYNoREYSFDhg9j8aJ5/PbLj9gvD7dtL+Oaa27WeM+Lr9KiS0RlOsRJZqQqNEaIOUW4gMoaRz2drvft1Z6PJrzOlFkLWSuazpnyJ7/8+A0VOtmWz0q3zl3k91fz808/SLZq2KE5Pa1TyscfeYiaSk0khEjwfWpIeSB7iXMuTiKkKrNKEbXjC4X/xG16LaP+VaYI8utyxNEnsn3lMp6+9xYWzpzPqhWr+f23P3hZm73Wco7rtWoFjVqw38GH8f5rL7JkxgrWqM3k6TOYNm0KPfv0khGvT52Semxas4ZFc2ezWqfR0yZN4uPPJrJp6xbEfPgZh+cH4gKfggKTrlBLZSnCFy1DnS5HfpU20uWCv05BmRBciC+dk5TCyU8hngQpaVxBPr169WLzuk18NvELOnfpSt16dZGPgNSRGtnt6SEYGlEZ0c+eVmbJ8uAgTvwvrqR4NiM+Ri4i2qg56b3BQwbhBT6Tps2kdZu2hPYvtCvYher6aNPxxTe/06RJO1pL1/q7YCZT+aTkhGckyy5SoWyN6fYgkdTJuyf+KaW7gpkTP5nAKgW4wOfziV9z/z33smDpAkw/KnZOWrxUVbkzxjerZ0lJQwb278s7777JiuUrqdJBy0effMr999/PmlUrBAW1QpeH37Apg4fvwVtvvsr0actZt3YNkyZPYdKUvzA7lFdYpLYeaTlynm1QC0vo03cgn3z0PjOmLZMOX88fUybx/c8/4CV84nkI8u7bObc7iwRGa5jVugWyHWnBhayUi5HJlsJsbVZ6v0YboCLx1f4HHML0H75k8Z8/s3n9dmbMW8DDb7zNwAMPo0WLlrSuW5eBLeqzZPKvzF22kqLmbcivW0yXzh345ts/8YJCunfvEo/vS/cbf0hA8YOAGgV2nHPkaC2tQVLvSgWccxXMSfoJTIbLZHNzUr5slvhL+tPWppH0W72GDZk1Zz7251SVZTtlnzRHl6Am6/DIkpKudJpUWn5EMkf9FfzYWZHVWDkM6N1Wc1nMhI+/1kZ2MHXqFqLmmP5yzgdBqJDNlkDQuEkzOrdrxSzpjECBtLqlzYlUL+QZ1r8nP339KUEyh179BmBLIwIr6BeSksOen5NHrY1Ko9gkjhwiCzT7aamNCnITqXjceg3rxQc/77/7NjOnL2LNmnV8rkDSnbc/IH6YBqJFtfR0TVWlFiutfpARP/mil3xtJIKCTZxs/KxyNbLHG3Wgtln6znYkgcbKKsDmZ1HABbLafGpxNBdo1aI1dYvzmT5zDpOnTKN8x3byFACjqJiDDj+U9995jT9+m8vq1ZuYOmWGDpmeIkf0TKerqL08qqRIDZdAsqYlFVwNpMp0TVY6NIPzA3xtXgORt0vPrgS5KT754AM2rt3AGgW8XnvrHfqJns1bN9N8cxg4ZG+QLXrx6Ufp1Ksn+SUpOreuy7Z1i5m9bBPNOwykTgJyI5txoPFysHl6QUAcXK0BOzi1w50q4elLLmpkJ9D4aQX9hZr8qgzFeQVsWreRlk2bS2e0YduW7fz0y69s37GTKukEgSf0c6jSJqxOYYGOqgxABs8LNEBG4LKYzPTs2ZNmDRvw8YT3xX0JzH+xuWoSOOdMtMjqHeEMYfbeex/mzJzHxjUbdCDRwUpBAZn27duzSpvFLVs20VoBzt02Pyv6JlOaowtldyvx1KNKPkKNAhmFOal4TU12SurWp1GjRsIpyecffMKGzTu11lWkPKiQbCVTuezcsZnlSzdRUQFp0SQrv893Hp7nq19CQdM0NfJf7d/B++W3X2jUtInWYzDtWrfRWlZoZJD7iNQG9lHcsJD99hke+xoTP/2Bgw87PI53tVL7bjoQ/fLTD5kxfSFrlq3hg4++0JjV9O/TG08BjNIGpSyZN1P1iyU/GaQSEJkA0Vez7Cjb3KpJU2bKljUsbUBxw0bS+LkgP2LfoX348O0XKZBt69S1MxIRzMBEziNHsH3PxVAQHJdI4nyPjOYaeAEb1m2gQ/u2sgeyi1t28OOPP4tfKvBxoINKP8iR77qTdasWsGipeCGD6jzhFanegWhlPG90+POPn3nk4QdYuXKl7F4fHXgchNMYTv6ClgaTC7RvwK9Ls+btGNy7Ax+/8zzrNm2lWbve5NVvwcABw1gwaxKTfprI5lXrWbxwKY+++Ab7HnkK7dp1pFhRrCKvjGl/fc2SVSvZIXw8yRRCBx3c5icDsvgk8orjtbEgsVVVa2+D9IevRCZNXtKjd7/eOijbxLfffYn9+niFAqhPPPsiRxx+IM2a5GtdcujSqwcV27fw6Qcf0aR1V3KL8hnQrTlL5vzJ/FWbadNNelPsmJTxy8RUSRG6HPFUNX/99juffvar/OI10ilT5L8to3X7zjo0acke+x0gX+4nfv/lB+FZyeZN67n1pruY+NHnon+GeQqiPPLQ/dqPzIh/wdd/oGy6lKjzRftEIb6fR65YY9G8tcIdYwPQ+gaiRW5RHs0lM9999x321x/NGjclgY+ZnUhIOi+AICEaSZ4V6CmUnxKKiT1BkJBg9PFUH0k3ZqRro5oy0lVbaVS/mI7tmgimx9cK8qXLQ6LQIQaBVEj3bs0ky5P48OPvpcePIj+nKfWLG3DKiQfw1luPMnvuLELx628KYt6tgOePv/6qtYKE74HZg2wR+U3acMZx+/P1h8/z7uefc/hJ5wirPDo270iXFqV8+dFrzJk1neXLFvGK7FY6tyG9uvejnvRa2zqO5bP/YIb09/oN5Xz13e98/e2P2F406UOghOScvLrsu9/BzFQQ9+cfPmfJsmWslY24UXuMJ554higKcU7DZoVW1om1ItHbidUjAjm9gR+pDJB8FDVuwfEnHsObb7/ErLkzxfvL+Orbn1mxYoPw6kGjejlUSodk1WPjhjU6wN6C53nYXx20aNGC1i0aU67A4Keff4nvRVojU9iOpO2tK7azTYE6qTf1ThBqfdPaf5vv9J1sRoMGDdlr7z1o0rSUao2RlJ/csVsfBfY38PVnH2gvsYANG9dxy8138cgDTxGFKZo2a8HgQT345NN3hesq+WRr+fyrn6muiejaqS0FKc1L+kLTBpfW+kRAHg0btGTYwN58oHmunL+EUId41WmPIDefGldNrYHPZa+9DmGfgf255+bree2N11ghum6QH/fuW2/xsPZvJfJZDt5vL/Ic7CyTnknlyk/zxZ8QSKM5+Vxl23bQumUbGjZsyDYd6Bgfr1+/mbyc+iTEl336d2H67N/59edfWL9qEyulI9587wPSsg2FksVEbh6+7PK0yX8xe+YyFs1ZwMQvvo7/2awqBeOCIKBS/lCpdGinDs0Jnc/7730onb4TRF9wVMoGZdJlOiDYyoJFazAaHLTvnnz/zSf8+tefaClYu3QFt9w4ntdefZeU1qtxk7pUVm7mx+++Z9GidfKTF/PhxE/ZtGkDUur4ntmZNALPv10q3PVhOUu7Pv/1+m9OAS9fgQbnXGysjRaeFEdWjk6ujo9tA2Bl/6cp3qC5f27tO1/KyMdgWk0kz8ETd6ZlLJPJJL6T4nMeeEkiF0hQ09q8euTnJeWgZKmQEDnnJLghvgAECv6lBTPl++QmEvTp04dDDz+C33//Pf4/WR13wrF8+8N39NKpWioBLhHQsVMXXnr+RQ497FDOOXck9ovCs0acTl4+1G9YyuDBg/lwwjtccdml2P9dbszFl/HWay9z3FEnc99DD1O/tDGl9evgRTWClyL0fG3Aq/UdmoySUVAI0c1Tys/LJb6ClNomCIR7TuBhm/FEIlfNPB5/9GEWzJtH4CVECWvtwE8KboKEC0lqoj369OfgQ4/g268/Y8Spp/DgI49SoBNZMzQJKbGEjNHcuXN55fU3mD9/Pp4zGnoItXis6mxI4CfwtVOSHiUho22eYtN+g7jg/PPAZanRSVYGjxat23L2maeySgbvnHPOYfTFlzBJBu6Ms86mfavmcsTVXM4HurIOLLAFZpizKgmV/hO34P17vSsr0gqSFJCTm1IznyVLlsppX0NnrWkDnVKLfTCHwxyK4XsOo2LHVhbNm40LfLbuLAMxQYPSRpQ2LBbNZ3Hr7ffw0+9TOPLo4znkkEN4/rlndOJ4JKedfhYzZ81lyID+5BhONq0oAj9FIIcyI4fOCJv0HKg4KQMwZswYJn74LqecdDr33Ps4BYWNaN60mfBUZyEWae2TdqqtvDPvVeuxXUHu0AV48pSMN7ZVhVSGSeyXMU3rF7Jq6XQeevguPvvxVwbteyAnnHg0b778LKeccCKnnHIqU2RwBgzog3xrjbPrFkrYeghf58QHViwc7VW/fiOuueYaTj75ZD7+eCInnngiI885lycef4p69epx+aWX0ksOKOq7z/4HcMyxR/Pcs09zwQXnc+LJJ4kmMxgkmsruCBgAABAASURBVHhBgviS7FkQw9qHxmPaqGckmXnaMKWrQ8ZceiEtdTo8Wjx2+qmnMeGTz2jfqSs5Wo+E8Bw4dA9O/tsZ/PHnr5x80nFybE6ONwT2P+bxRCeCXPlPnta0ktSuOUTiUZsfkg1E0zgJGe279fzP3UKJQGtMXh169h/KDddczobli7hw9LmMGDGCG266hd59B3DRxRfStm1T8HI0x+vYe9ggrr74Ak477TTuue8BBg4ewHHHH4+XzKNHjz4MVkDqZdHRgtITPvyYPv37kZOXQ6GckYTWKJMJMb+2uqYC5eQMZPR24os0gZyixs1bsNc+e3PfXbcz7rrrIOORFe1rFJjSvh/5HiB+kmKle8/eRKrbpAOGrl266FQYHGCsqqdyTgmVhXpYIr6M3HHm33mYrjRnxvf92lZGf+XsV5B5eXlYeY/u3SnIDyAS7+Xk0UEHCms3bqSJ9GaJ1GFK7aWy2F5eHQePcqQnrQg1D5XPuIiEF9CwpJiLLroQp6EuvvwyDjn4UJ56/AnqFhdRv26RumQJkjnS24WiEeI6FRFQp3Ezzj77bAp1EnrOOWdx7LHH8sRTT1JcUkLdkjqm6qyh8BPgjM/4W++QfQm4YNRI7N/x/EMBwPoN6mEBjLSUZYUCYYU5SWJZl14+a+T5dGjbmkvGnB+P86kCRk2bNyOUDPuBi/HQVERfMB527Los43skFOCJJF+RVjhwAU5zBk/9Q5LacOXnpihPOw489DhOPOIIHrj9Jk499WQuuOhi2mk9LxhzEaGCwkjemmqu6EoJZrsOHUC0GzZsGEsUEOzTb6BsYhjr64ToifGH+LFaARVPY3rCIZQhCm0x/IBcBc6qyssFNgL1yiko0vpkyUtAF43bf8Ag7tUp9jmyCT//9pfsYBMalhSRqzkjvZzKK8L3QtkY8MXTvuQoI/g1Cmi60GFB6P4KQHkuy+adlZpLL4oLU5o5OAmvcw67UqmUXgEJ2faG0tXFRQXaHJfSsEEeWdUg3TJw4MD4V3tNGtVHMTxq2dHh5xToIKGcTHkZPnb5ZEVjj4hIeIQKiknlkrTAtVi/uF59Rp5/IYUFuVx+2cWcfuYIHn74YVJJj2aNm4DwziiCmJ+boEgTyKYhSFpvH09vP6wRLBRYyYDzaaAg5bDhe2pT/S5jr76S9Ws3slMDFuWn0NIKBwiClIJUXekgmt5z1x2cfspZ/PL7X7Tv3JVG9Yq1qSgHl+DiS69iUP8+3DTuGuzXTVdfc61s3SpthstJJAOIOSyXZG6R9H8N6Uw5YYRUcRTXJBJ5JPNKSItPfKrJS0L/wUM47KijFdSZzFmnnsoJJ/2NbWWVXHfNFeTnimKaa+jlSre1Zb42l8OHDIzp2KZ1K0q01kV1imjTvhViH5ChNZ8wlMyRLBadEzj5F4aaL9rge9JLSclbRnP2QHwX5KYwHVIkZyvp+Vx++eW8+NJLnHD0MTz++OMUyadp1rIVgfo6RNfIEWo29guTMKqGRAEJBVoIqwiyVWrhKC6qo6B3R23Ql9JIa9a0WanKwxhHw08fMY+Flok87E8HcSnphyJaN29s2CPmp4kC6IGCtXk5ObK/TckLrAP44sOdFZXCKYmnOVipU1kkf618+1aKc5IcdthhrF2/AfMBrr76anaU19Crb29MniUC5JXUo23Hzng6OLnhmsv46JNPtIae6GKDhKSl/wM/R/LmyA2SdOvZi3sffJAjjjkek/f1Ctb8TTqgsFB9PGpxFv0RTQ499GAWL1tPdToh33UQRvq60gtnnHkOlWVbufrKSzn7vNH8OX0255x1Bp06tQEvxUmnjKBOcR4XX3AOnpgzECpSCcSX/O9UYTH5BYXk5edQv04xcplU5alvDnvsMYwVK9fQtEkpJYVonqpyWivRtSYdka2uwFeRxI4KRRZD+UsJ35Gjdb/p5lt56olHOOmEU3j86Wep06ARdQQkoWAEOpgubdScoUP688F7r+uA8ybWbdih9dO4JJCAkxVkm6PBb9q0sdzYLOPH3yz/+HBuuvl29j1gf3r26KJWmDlEncSrCerVbUTv7t1YvXwpjUpLJW+tJS8p9tn/IE4/6Rjef/1Fzjl7BGePHEmB7MSV116L2dmS/EJO/dtxLFwwi5dfeUlsnxU+AuuEU5CDrbXp8+rqSsyts7xqtQ65GjpH+HkkxcWmR4fqUPXYE0/gy08/4pSTT+CUMzRWcUOuuvwiRGbNLaS4bqnsUSFlO3bSo2s3mzW9+/TA87O0bd+GBrHC0wiRkjBRHIWsAoC+n0eJAmt//Po99mvaa8deJ17vxMGHHIZXVIfjTjqJA/bbjwcfuFd+3/Ecd9xxOpBcQSfZDT+ZIi+viMrqDLfdfheHHH0Ud95zJ/vuO1QB0l6gYFnLth3Zb+9BXHHpudxx113xDypq5UuSJZ3cvGVrNm/dRpMmTSit35DcRJJkAlwAnhRGlfZ41XJUU3m51FRVkxC/eJJt/CRoQasUAMnPcRTkBHiyPSPPG8OE9yZw9JGncu8995OXW0DrFqV44vvIVjcnl2Hy8YUcFZU1DBq0J4V5KQ0WcOXVF9G5SxsuufQi+fWHcfedd4kX0rRo3YK/X84nm8gnI1u677ABLJgxmbTn6DloqEB6NG3UhAvPO5uKnZu49JLRnDPqPOatWMWxJ51C5/btyHNwsmhYV7Jx7qjzOfuc81ixZr3G7U5NdXls79JpjaY9J6TElwdz7JGH8vILjzPqvHM59fQzFKSdRa8+/clmakQjkLrD831Rxcf0dk06g6/vmqpyRCW00BB6XHzJGLp068zoi0Zz1shzeem1NxT83p/jjz7SKEOdRg0ZMGQob7/2EreMH8u27Tu48JLLeePV1zj+uFO5/a77KSypS6P6JeSY/fYD4d2N9m2b8+Ddt8d/OVWZFe66jZ87y1a99vqbHHfMMZx11llUVOzk6GOPkZw04sCDjuDIIw7lq88/5NKLxnD00Ufz11+T6dq9N6H0bXHdepwv36ogL+B07bPPGHEm3/zwM4cdcRR7DBmIyQy+h+nepOjv5I+EkU9eUV1Gnnsm9erkM3r0KA479Chee/UtTL/gtHbifUTXfMn1zeOu46RjDuOdd97iOMnXmaefyeOPPUVRg4ZcOfZaurRviS95yZNPua28ilw/oZ4QiZfy6pRof3MBT2oPdNrpp/L4k0/QpFlL2rXuSLUCpWJd9jvwIAaLno8oQH6i9kyvvDWBjl17ihdrtPcPadK8BQccdCjzdch/qdbm0SefJi+/iHrSaykfmZfCmD++/vJTjjjiBK4fdysp1Xdo1VIwMkLE0aBJUwYO6ccP33/LLbfcxvyFS0TrERxw4H7cOH4cRx15AheMHiMfYE28L/WAHrIxBxx6MD/9+C1nnHYa9z/4AIGErp7stNQtNeLtRCKBGEo8xv/+iv73Tf6dFv+q+n85Bbyq8goZ8wBjmh07dvDtt9/y9ttvs3nzZkwR/e/nZ2wJ8pv/qamVOjwicaKTsF93w/U6zX6Sgvx8CWGWRDJJvvJnjjgN22Dg59FLG5h77riNPSUU6PKDBAcdcgTPPvs8CdLIEhOl8jhDG7KbJCD5KUdOUT2OPfE0bh13PVdefhGjr7yCux+8nyMPHEBgCi2nhONPP5exV1zLLddexw033sqFl19Jv75dMUFNFuUzUsr8jtvGc+mlY6grZ+TUM0fy2MP3cfUVF3PaGedy4iln8ugD97Hv8CGgOfXtP4QH7r+XYYMHIF+bwA/YZ7/9efrpp4ViWoKXISgq4YyzRnLTjWNJihiB5lIsJ2PYkMGMGT06NpqhlBGEOhDQ3HLqc/Fl12oTMYaCJOTkN+T4U0by1KN3cddt18kYXSE8L+e9t16he+cWomrIkUceyXdfTOSQA/YlKxcxVIoNSoA2W1255PIrOGyPPalv40vJYhutVDFnXzqWLz/7hDOPOlQ9HH5uPvZnFbffcSs3jBvLNddcwwMPPihFdAAFeQmNpVmbVqT28vzat3MCXJv9L3gaLEu7QdXmc/MT2P9gAldb3rlLD+66+z5GnHUm8tuNfDgvF4ICOsl5+ubrCQwZ1JXvv/uRkrqNuePuu+M//b7q0vPlyFxASYM6LF+7nuI6DRkhZ+z666/jjjtu5yoFWe68+145P93EnxorUrI5a4fVum17brrpJk497W/a3ISgTSU5eQpencCDD9zFZTLKp582kuOPP4N7xRcHHrIvZn26du3KbeLTow7aD2e7Ak2iQ8/+vPH+xwxVgOjTjz6kJlHMbQ89y7Uy1teNPptxY06hS9v6zNXJdKJBc45V4O4OycSV4t8rLruCxx+9j+FDepDUGgvDf7gDQjkKiD//oZAwimjdpoNocAU33jSem2+9ifE3j+f2O+/kkosvp0e3LgSeejifuqVN+NvJx3On+OC8887jWjnEtknr3r0rRCH169flam1KL77oclLiZ+P7Bk1aMPb6G/nb8Udqw+DRuE177nzwYR68/QbuGH8NIy64gstvuIMH7xhPaQG4ZD77HX4c464fy803XscNN47nhnHjOfG4w8SeQkSBrsOPPYG3Xn+OuoXEl2yapETCrGAHcjCkVOJyTS1+/0cfvuYkUSOtQwaMh/KLOfzII7jvntu49747GSvZveOOB7hw1EUM7dExdiCyYZJ6zdpx/dir5Whdy2233cZd99zLeXLwWsvZtD/haN6qrXhiDM88+Rg33jCOUaNGceqIM/j8iy/IlZNszshV11zHtdffQJ4ccU9rVr9VV666dhxjRp1BnaKk9FoD8eQtPHTfLVw8egShy+fo40fw1hvPypnRjJ2SnCa8FLmS31C7uaF7DKdHl07kqKrGdgm+MoKNklNCV0SIHdRg/K3v/91tB0G2gY/ZN4YRkBX/52mDa3P75L136Ny2nWQQLNhCkMv+Rx/P119N5OJRp1MsPnWiM8ki9jrwSG6Rnt5zUF/kswiTkNbdOmEnmL279BQA6NWvN9ffMo6rrrmaG2+8kfHjx3POmWfRokGppAd6S+c++sxTdNYmJiXkPVkG0o5eQwdxzbVXcPMt4/W+SjJ9B3/7298obVgH3wP528RIJnJpofV55JEHeeD+u9R2LGedczYPPfoAl0nfJ1MFdJOjN/76a+nTqxuImq279eWeO2/hjltvYOzYsdLrZ3PnfXdx9313kCM75tQq2kVQ5+zLCkRg5ffeb18++PgD6hSXyKH3iMS0kXQKXkALnc7fctM1nHTcUbKHJTQsbcsIBefvvPsOrrlhLLfceiPXXT6GHu2bkx8Iri/cew3hgefeUKD6Cto0KtLEMgwdvhfPPfcc558zgnp5vsYJJfehxgqQwNG6Y2du0ObwjJOPI99zomOWTt16iL9vpl+v3qK7dJpLsf8hR/KuNsV186Fu0xaMuuRS7r/nDi48/1wOO/pExo67lasvu4jGClohWTn25NN46vGHyLeFEIggWcAhRxzJA3KaO3ZfkcspAAAQAElEQVRsRKTgSTJI4Qn2sOF706lLZ5K+UJK1ympjKFLEttLXhgfn42njffgxJ/PSy68y4m8n2spqDoAL6NijH2+8+y4vPPEwQq+2XMGrEunIW26/WzieQUEC0pkUTVp04pGHbufYow7EK2zKwYeeyPNP309BDlIfSbr1HhT/cvzO28ZzzXXXShfezblnn069BnUx/j3mlDOwf/eoKNdJXomv/kP24MlnXqJ9y6YxXsmE6Vsfl1/CSeKzh8ULF48+j3qlrdjnwMP55JP3qVsEOZ66iw5NtLm4+PKruP2WmxgrPj3i6BO4Qrr0sktH0byJxvUKKShtxzVXXM7tN43l0ssvYfytt3De+eeQm5cg1KEsWtkom0NP8cDjCqgMHtKHIABPKyphwsSMRC5nn3sB9915MwlfdTKShx51DOOvu5rbbhrHg488xQ0KyPTr2yWmBy5BoTZUY2+5nQ8+/og+HVrbKLTs1JfRV13PPbddSYtGHrWmxdN8Anz9R5THyNFXcrtgpTzN0YXUqVuX0eecp43ZcRi74jt69e3DG2+9RYdWrcR7Sfkw53GfDkCvvPoqzjjjTP424izukt3de3A/PKn4/Q/cT/zzCAPULyHckPy169qHbz6dQNdWDTShCF8yl5dfRMtWrRkmfyo/D3GU1naXP+ILnUApMqUV5NC4TUfemfAh99x9J6VFOQTI38p6NGrRjjvuu5/nn3+Ods2axutqG/is5PMy+Yj33XsvBfkFZGUf8uvUZYz8qTvG3UjDwkL23nsfbr7ltthGnnnWORx42DE89sTTjPjb8cT0ELT+g4fx2IN3c+v4q9lrn32o1LCRDg2EKQMHDuTee++nZePm+OKPEQre3aTDyVGXXsEVY2/g+nFjGb7HIBSDFr7gnHVWqk4TSA+EFMTBJMXDia+cAnr2GywddRM3yjZdc8NN3KQ1Pezgfagre0KUoHXn3jz9xOM8cO9t+FovJxXlK5nqCnE4BVpPOW8U733wIacceyhJrUfsopKkvQ6ZJn71ofTBzeQnoHYaAS0UJLrljjs47cRjNWNh4lJq24fnn3mCvfcYIt+yiON0cPmCDmSuunQMx5/0N84aeQH333tP7D+jAGCioDje+D7w0J06ADqHkuI86WshFqUgKObY409h/NjLUTElOqg5e9QFXHHZ5dw49npukoyMlO1t37xJPL7pFCQRUViJJzxzUyU0lI7YW767zhUIvYC8Og048vCDuFsycp3W8xb5V7fceA39e7QlIWORV1CPvQ84nBdefp2Tjz2S4mREWF0FzkFUQL/h+/PG6y/Tu0szbA/hnMMB5QoI5hTW5cKLLuUG7UPyk5Bfpw5HHH+M/IRxkpUbue/hp7ji2hvo17t9vK6esC5t2oa7HnoS+3cS9+zfXiVQX8Hpa2+7g/FjR2PqQVMCl1AfR8olSRU14KIrrhZP38aF545k7DU38shDT3PZFZfRqn0r8P3YnxupgMr4cddxyUWX8YB4fdwNVzJoYEcQpJatu8hvEa433s7Vwunaa6/h0gvOoG5JAsRPOXUbYv9My2MP38YZZ5+KXBXswEedweXQZ+CePPfCS1x88RiaNi4iXVlJTSXxFQnhRDKH408+hYceeZTigoJYSLMKcJmusvH7DujHA/fcwNDB3SFZzAmnjeGZZ17jkksu4/QzTtG+8EQefeAmHbb2U5eAyqqAZq26cdud9/HMs4/TvGkRGfGohqJ+0+bccMON8T8xcP3V18b58847jy7tmxFlhJJDbTPSEyGBAiRFBUWkEjmMOOMs+bW19Z7v02fIIMZqn3j9DeO5UUHmSxTcOeqogyjJ9UQxaNVzCA8//ar49y5uvvFqjjnueNnp23lch0iBxkglAGNCrVVJaVPOPPMU7rp1HOPHXc/4G2/mHq1Bnz698DxPDbM4e6lfqI1bws/Tgf/pPPDAw5KNfqQzIqavZp5P83YduFLzuktzv3bsjdx02+2cfMop1K+TJ7qkyavXgHMvvIhH77+Ty8aMUrCvIaefdS4P3S8f5+pLpXcvYoR0873yLYYPHSCgAc1atOFyrd0jD97DkMFDSAgX3SS10Cec8jeuFT2vue66WMddc/XlHCBfJnIJ8gpLOPmE47njlpu5SvuSe+95kHs17tDhA8F3gE/3Hn24Wvjeccedsq93YHJ2zHHHUl9CnNIgA4cM5aWXXqOl9hwF4vjIFlEB3p4D+zNGftgNN49n/Pjx7L3XXqS8pFrI3kr94aUworVp24KLxpzHbbeO59677tb7bu677yFGX3IR7Tu0JSX14cKQVp268fgLL7JHvz7kIx4wgmt+Z555pvzzJ7Tnv1RrdBann3aOfMY76d23I57TOrftzugLr+GxR+/X+t4gWp/LRZdcxwcTXqZJQ03AT3LCCSN4+vHHuOmG6xh5fi19X3nhGQ7ad09cboH2EsfywD13ccO1V2n/PoYTTj6dh+67myMP3h8bJHI+Rx1znA7CHuPiC0fSqlkpxfVLGXXhpdwvnXr1JZdwqWzB1TfeRM+ObaSFMxTUbcrJZ5zHXQramh4fpVjCmIsu0UHFi/Tq0ZKk6J+VPTGFFLOY5ixs9ay9nV6OfyzhX9d/Ywp4vu/jnMN+oeeJY7Zu3Yr9Y5WpVCou+z+nTUgoj8KS9TFGMzZzOPukZdvW9OjdXc4LBGL8jBzalJzT9m1a01ZRcaQ0GjRoTJfO7alTbKIKoXrmFxXRVYGUXPt9vxw6l5svp6ODNmntpBjUQAoJGZoO3bswZI/B7LXvXnTo0l4sHsXOUygHI5mqQ5/e/Rg2aBiD+w+WUegQ13nqjgSmqEFDhgztQ/8BPXByoPN0ejZ4cH+GDR1I5669dJLYmK7ahNUpkPLBx/Ds2rEd9eRMJmMgyIjUpUev7jq1SuGbVy4F0bpTZ7p1EZ4+OM0ZbVga1KtHl06tsV9fOeek5OXQpfIh69OsbSf6dO+MXVkCiorrY/TYS/Nqp9OV+qXNGdi/Dw1K8mVjIo1ZPw4GFeV55sMpOdAtW0JSp26dOnekVLQM0qHoARmrkPNYR8Zyv2H9aVdaLy7HntrQNGvbir323Is9hg6jbZsmSB9rHGov4RqGabTE1lrlDmxO8Rf/t11iEywIkdGJeaRR6hTVF0160KhRXTxfBVYYp1wi7VL69uxIowZFBAoUL1q6kjWrV9CguIi6deuzetVa7BcvpQ0bkM46Gc369B04UBuqHnoPoGOXNngOAiWcuC9UkvFJahPQrUcX6imAm0jlQCJpxCSp0/KhCkgMF5/06t2VuvXz6NatNQ3qF8WyU69+A7p3VLk2K4HtxrRCvvK9BgzVxjKHBnVKWL5iMctXLSFVUERxg8Zs276TFavW0Ki0JWJNioV7J409eNgg9ttvT1q3borzNG/dUVaPv98unr8FGP5epIznAnw/ICcnj169erDXXkMV7B1Ef20WmjRugQ/CSgT0AgxwQUEedvq81z57MmT4UFq0aEiRefxGj2SSDu070aRZC2wcIxPJXHr0G0DTRiUYWr5L0qhxY4buOYR+A1TephPNFRTs2aNNPBbCJaWNfsdO7RkyZIDSEHr27IpvndGlAGFDbYoGmK7Qp+HnNJDD6Ut4mnMlA2d8+Pc+qvmP3gYnV2uaVWAxsh1DIkULnfYOGNiPvfbcg36aW8P6jQhEJUuenwClojpFos9gBg0bTJeu3bXmdWIM/SAlgnq0bNGMAX16Mnz4YEqbl5Jft5huon9RXoq8ICG6tqBj+474olpkPUW3lh270Kp5I3K8iEh6rV6TpuwxuA99e3TCU2CqoeS2e5e2FKXA8NZAVGzZxi+//MrchQsZKB5pVKcYdSeZdNKfEbWXp6ZKGkscrXJ7qsaqLSn7/+2O5S50+MI50hvB8JN5kHG0bdeePl270LBujvBVTV4O+PnkldRn4ICudGxViG9DmdNPLjnaHPXr1Ym6hYYLODFyoriYAXvsKZo48q3YQcMmjRm4xzAGylHt3687dbVzMz4Q05FTvz79xcMJtfPQtLRumDxKUTSWLRk0aIB4apB0cVfqNyjCZEjNEPpqrJx0sJO+7dCutTYevek/cAAt2rSlVZumtGnTgiDIpa70bjs5mPXrFYHxBAFNGzdgvz2HMnDQYNpJBho1aUjn7h1JaQCHXTZRe2sY41HLqiKvtAF9hw7G8NWn8PHjQyPE1CkdPnWSfWjWrD4JIRhpnHxtTrv26cNekr3hWs/m4p0wkzZo2FJ5ufVo27kHXTq1IT8lqtjcxb/de7SnTctifO12NAKeaBs6n7QL8CWjnWSvWjZvrBGySo4S6abOPboSeB5JjY2CyUV167PHoJ61AWbPp2HLNgwe0Jc9hgykWeu2tGzTgc6tm1Ao9YcLaNiiNf17dZZjigKOQlG4NNZJepcuXRBm0rVb+fWXv1i0aBW9+/WitDQXp2aeZuL7Ls4HgacS3VrHbNYjv0EpvQcNoanWrkBATBeH4juvoFg6ZV86t21GCo1n5BbeXmE9Wmhz1KpZQyKRKdD6eV4u3bu1oXHjOuAlSRXWoUfX9qQcOM0LyVZb+SNDBvVj7z33pEePHtQpKUBQweVQrIOjXl3bUpwLUaiBnKOhdGWfvgNk3xPx3ELZI+cFIPilzVowoG8PBvfvhdP4DZq0YGDfbhQYoplIME1zJGnasjWDB/akT58utGjdjtatOtC+VTMSmicIFimalJaK3gPYd589GDCwD02bNqKqqgJP64RGjsgjN7eYAZKvokJf+GVwLlLSMB6QyKN+s2b06tGZnCTCJyAl+9Wpe3cGiNf76eCpXftW+B7olp0yXZOkZds2dOveVXMOSESac5BHhy69ade6lHoax6JzWSuPgIySaNy2Q1d6dm5Gjj6tLq+wiK4dOtGkXn2ymSw4COqW0LlPb0oUUECaJyVZ7j10EP0HDcL+ZLWRfJp2bdpRlOuTIzoUSyY6dGhHcUE+GIZ+AV5OEfvsNYBi0xvpambOmsN3P/2K/anZgP69Y8plxVPOT8a6z2loX2MFngBarXyBXv170lYybeWeyWeQg8svoUOnLvSWralfrL4a0U9oVN/X+rSlY6euyFHAT+SQ9XxK6tXTwUNz8tTGl3/cvnPnWL8PGNCH4oZN6aiDg9ZNJctOMxUJc3ML6SFf1Hy6+vXzkHjgPA2i8es3akzHjh2RGOD5Poj/O6v/PnvtT/8BA2nVujm5OZ5RgDCr4BM1onsV6Z3VfPbF96xau4njTzxJ/TAyAwn8vGLxfCl77TmcYfIZO3ZsI9sdqI2Q8TUH+cK9uvdkj8EDEVA84elUhR5OUpzFp17zVnQWPerl52Dyl/ChpiZDXp1S9tznQDq3bWCsgMw4yGalFIhq0aodzRs1JJsWjlYRpCQLXeTf5KlNQkGwhvTp1yumVffuopX0a7dOrahrgcl47j6NGjeM16FPz04xzomEkFPQEq1/4+atNW4zYQf50gN1tEkeJB0xekkeqQAAEABJREFUTPPoI5vasmmTmAZClYQHyBY4P2L+3Ll89cNvFNdvwlDpMKsShuAlKCltSJuObRmk8iHDBtJa/q5YiDiwqZFycgvp0b0XXTt2IltTjZ8QHeVHo7nll9RjQL+O5OdqLN2mIyKFlnJTufiStWbt2tGpQwuSnioDn2RhkWxFFwYM6Ecf+e9t2rUS/dEo6PJkDxyt2rehW88utbSVY1dQ3IDOOhRr1qRI9ACpG2ySTnwSy1+QS8v2nbC9RLPSBrJlw8U3Q6UvGhMkndpLUL0kDRQwHTJoIIMHDZXe6UOXzq1QDbFakwyUNGxM5859GDxgGEOk31o0qqfxEnEbgoD27VoybGAP2ndoasObNKGpCpccCuo1oY8O7Jo1axTzUk4yQSIB1jljfxXlPJq2aE5P2TPjtYQPvmDiREvxa35eIUNFjyIjpJ+P076re6+2kvU+9OrWnRL51501fpOGRYRCOkd6IBLOLWSve/duQ0kJyASA9oWovKRRU3r37MOestN9pWdbtG6M+R9JXzhJH/iB0xyqWb16Wfwn9Bs2l3H8sUfF65AWfGzD44U001oM33M/hg0ZTt/ePSjM0bw8g2EpSYdefRm25xD69O1OnSaNKWnQkLYaK0/TytpCeWpscqXRivJy6NO7J8O0pxo8eDCdOrauxdlAWZLsaQI45xNq/1K3UTO6d+9FgfRLbiCAtlB4CmKmady0VDzUnz33GE7Xnr2o16h+zGMFws9AlZhv1K87/Xt1JUdykswtYo9hQ+M9Y6cOHclTWZfOLahbp0BDRnjJfOnQZvTp04tGDQoxkcMWT+ORl0/bnj3pp0Cd/YVBxzbNSSUg8APhGZJXlE/X7t2ka/Zi0KCBtGnXmqQUuKCK90I1DGjWqg1Dhw5gwKC+4oHu2s8WCs0opncqN5/eCvY10Bp7UYgnXsnaOiYDmrdvG/PVAMlm29ZtpNNt/hD7SCFk0lk8MVOBdFSf7j0YIroO1GFLj179aN6kFNMBzugqmIV1i7H9TJ3CXIxPHB410g959RvSpVdPBg4ZojXpIrkpVWpK/ZJiNAI6n6RR06Z0k90criBk6w7daNK8GcPkH4X2ZwGyNUnRs798/H32Gkynzl0orluXLl06UKc4XzAcBSX1JHf9GKy9ROcu3SipU5eundtR2qBENAQng1Cs8XpqvQbLz6onXM1A5OcX0r1PbwbvOUSHu4NoL35M+DJqohMuSVGdhvRVrGHwkL601xo0bN6cIQO7IlWD58DzPGwZnV786/oXBf4dCnjOiwi1afjHNsZA9ss25wVyMF1tcuIppd3tnItwTnVyZqws0juS4TLeQ+1ivWUZJc9JkakMJeNJS6ZIrN+/JSv1MLi+2unGku+BFwNVS3s7L7Y/ghjXqxRZFVC7+Jctso6ekpPAaGZ4NrY2N9ZOXRHasRFLqcApgToGSrrtM0sCnJJGcU6KRq0d4KvefBWsvcp8K1P6+y1a/D1vGRsMF7dOOKS0QimVUL5JFtPrmaxcERnzhBwKTCXKybS3px42OroiJc/wj/HxIZFSrbUC51yc0GWCH6ixWghr4mR0ROuBPBrDHeEcOjmBMQQw/WiK1xQFDpBCjd/Kxu2tTDBtGnqp1MPTwnjK+UrOWQP70sd/2f0/w7NhMtoA+7ZGQjDSPHA+kYaXLSCejhMCmYDAL4o/PRFj0J57cOV113DVZaNo0aoRDZq15a33Puc8nfzst0d/AjlJiGdjQgShSOvQPjPurxy2JBghnGDvur1gV8ZwCPL0kVTyavvsamd9fdL4vq1iIDBJJV/thK2vZFM0foySHKDAxwO3XcqN14ykaYsWNG7Vg5sefp2zRo/j0P0OUMgEoac+8YraG9Aa2NydsiYO5nyqkYRTY3kpUcjGskok19bHU1kCzxqr2Praerpd357KfLWIlLDk++y+fFXKZ7LSXUUeIZ7+g8AJg8iKPXCW9AJ8tUhaCyszRhePm8ypCiuO32plvGT5XWhYFmID56tdQi0wSYzHVomg1jbBORANdn39b19hrSLC9NM/NrZv51xtkeZRC9Ij0vwjF8TlDlUoZzh6WgNLrrYIrNCpUrdNU6/43g0SzcXbVY+9bRIGVv09tXRx4e6cKpwKdScUoLKmiPgiHTE89bF8KHxyBNTqs1LQNVVVPPvMC5w/agytOrRjL508FuVASrCsbYgy6hsTz95aAHtZinlG1fE7bhBq9NB6/FNSoaYa6BXgtKHANmX44CcRSTC62SxMdhQTVFFKWAaYeCXUy+iACJR1YMmKrL0fj2lfgR4O05HasykP5hjhqYNuAYvHcKiXU9JtCAaqM/hOb+wyJWgwVeBZO5Upq+c/3HFf6+ULWqiEyOzbEMQfHgZaWSf+RvyohK+HT1LwfcF3ahGhy4r1MhWibnEfz/MwH9aL+UcNjPecGqmBbrUB+wxED+IvlZoipvbL6Y0hLfxVo5G1ii5DJGKGqjPe862fENAtLZNRqdHPF36ofW1yJuSI3kqmL7PWR+jYWtgcfFztnFXv+3oYMDm0iWQOtdA0muaC8FBTNRAeqon0UVuvIhtN87TuVmb7nphHs4FomqBy53qee+oRzj7vEtp27MUB++8V/3LIenqCFctlPHeNJboKNJ422ZFgRhrX8AzklzjVOS8giw4kSZDUBi1QmZYDbF5OGCg5fdkGJdTb+Q7dxJdgIV1s7a2Nldk8Yrg2qAqM1eKssxYJvCDHINcmjUdMzwCcqG/f8i+C2B6x6/LUNiMQYdw30peZU99qY0Q8nJcApxQXoku8oh6eYBnvK6uy2tuw2J3CqIaUTUwwEd08g6NmkZITLp5nOXDWAV2+4elh87MRrNaSasDz2J23MZ0KPcPP91AHEJU9z0qFpBqGKiEGnMWJ5r5TO5Wj9UC4GDCNZjk81Tmt3a7epHYT3FeJ4HuClUDjC17kCb6KDZQlZdHeEV8fqkZkJnBW6lOtg1HMR1KdIlH8+fvvHHv8CcxZsJhzzjuX4iJPuCHO8MXe6iOfx/PAqb1UMJFonhVA402hB5ojMexAdR7OGqtUGGFJEDRTFdjtBxALCHheUm0TMVxNR7UeiK+cUza+rbePp29P3040ivBwgpajHakNE6o8vnd18o2HPJUIV1/juBgD1Ks2WV/EH6HkAPmiOzZt4bzzLuXqK8dz/Q3X0bKFj0DH7bHJuQSe4Uzt5Rtsk7G4v+brmW721N6B/EI9QDyExgfRTzJW4yCrlNRiOGujuqQCWxnVZWMqQ67BjYcIwPn4fgpf88xNaAznY+IiEFpDiNQHS7YgmgsaPRJVPP7hck4NPR2mWGmoFv9QZ32tvfSgp/6h8s6l1B48R7we1ovdV1oZjTV70iSOPOoYfvxrBmddMIaGDRIIW/WOhJPa2IIIX1/z1BdZPYxHPN8yYPsTh/iVJL6CUyrRndS4Hk7wNbRqiS8nWE4UAI/apNf/dIcIEEYbq6pd+oyoBl4iZUXgdBsIo4fgGSVyFOGyeYs9+PtlOsAJUedZF0w9eLsqAwHWSDhNJH47AdUoCUXmnLM82Mtox64r0EGS1fiigi8aO7UP5atmjXfUxupkgrByywthlYqa+rDAnKfBdeO8LKEZRJUH4sOsZJEYTwhU5qlXfFtZvK6iJx5O84kExEQdgdVAcTNfNNAs9QTDd/d81DTWFbVLlwGNhf1a1OVCQgAcmgWaDYhtsGlkdHDgVLpj00ouOPccbrjtAa66/lY6tCqJMREpwfdA9MMDIiUxha+34SCoogrUCJGMNdZcYySc2gkhm1/czvqLP2I4zgmUJ/iyXyKUb7oQCJV3zjpaDxvM05QdnuAoA1pzq3U2omcjezgFV9Fl5XrhPD31seulD/AMnOYYT1h+mufJGRQVAsNHLcwm6aWGoqTRzCjr2xqE/B1/YQwa08b1BVBAIyHl1FGlqs1gaOoTFWOXU6Xvx9gKYw/nJawYNSamo740ourQiFl9ZfBN4StnhWaLsIxgZNUp0vh+Snhp4cy8+RpIZEdTwfngGbKak+f7gofo6xkkbEqqjstieOq/e3xPTfwYCCSktwUSkiZ3Lu5r3xIRje7FyZpYGVoLhI8BtTl4ap2jcVGrGBkHQgXPiINdaqV5YH2sTQS+p3Ilk32nrOHkeSpQ3tW+bPb6QsNEpFK2bvp0GASVZagdywbZ1UE9nA1sAJyqIW7r9HZOT91m//T53/oO5YM7J2KICpHpJr3ttnJ7/3dPnnMO59zf6WCEySpCvjv5YnZLzrn/qZ21dc4pqBVh/GztMhY6F6GNwUPthszc2vYBlRnj1yaVShpCnD6V1xMpRUIHKreFMt42pCQ/6qqnytGrto/VEAseulSMjZFVg1po0a7vLMrUJmtkKVQHJU/4ONMo6oPSv/VHpb6K1Nja6BXjYviZQTMc4zz/NL4F2yLVG+6RcFU3QdVTd1VlJfvsvR+vvvoae++9B3YZrYx+1pYYpgm2i/uoi967URBNRCcsqV2kSktxH41nPZwwRsnGZtcVmSFQGWiy1kGveAT1t6J/G0AdrExJt4qjWnqrOL6tUBmbmyqUE5UFL4qIP23M/9rELri179C0mBS5sNLYNgNPlPCUJ+a5yE4abULmvQlXa1etk+i8evU57fQzmfTHJFYvW8nyVRt4+/33OebIPeM/JcnYjtU3OCKM6Kin5m5gs4KvORrtbOENptLf65Wvbai+NqatibrpFRd7dlKvvkYTYxNV6VZbPePb+ktm8FKaQMCI00/ll5+/Zfna1SxatZKvv/uKI4/Ynzx1SVlb0RrxE9jM/iHF5RFOrFoLN4rlMJuN1FRJhZ6E0vD4p2S4GSw1iUFYXslmHWrmMfFNblWpJlaiWgHTt57KGw6oXLVWtitl0bBKnuA7K1PLWEAsr6b2+W9JBSqvxUv99BmPG5c5NXMxfM9yqrMRI5WEgq/W8W35SN+1MNQi7vs/v40GaoZzzl5xsj6WieVPYyCcY/0jGDK1seQYS1mZtbV1FGS1tKd6xgMLntZFXWLUY6TUwtrqpU9RRHxVm1cfNddT5Xqqv25VRTj9h+AQ1ZbHwAS0lgNVqFs1auXUxOELO1/IWQwpkJN00RXXMG/+Ip5/4WnatmkSw3eg9pFaaTZGKEuCY6IUqSZuFONmOEYa8t9LGlf4CSVkS4kv43tzN8zrUYVujYVRUUvu4am9p/AUcdIYwtxQqM1FEKXVrvZLVQLphINeqkIENJpnVKGsCnVbZwlYJLjYKJEaxkmgdmX/DkDlmo3g76pTd4HShzJqi+GtAHzcRhVqHne17zipQDfxhKx9zDfKqNBpbEtxO4FTd2Jf1PJKu22m4a9P8CXELs5Z012UV2+bh+BhpfG8IpxN1ua5qz1aH6ek1kLFKal1JFiW1M7KI0GM4rVwgiR6qj2Ch+BbiYGKdnUhHk9tqC2xT4ER0NoGoYot2biWauFbXW1F3FNZU4m1sAy6RlGQQLPEyGrwsg6y8rszeG4AABAASURBVAHyCgoYc+FolqxZxz0PP0q7ds3Fu2D95V4Q2EYJ9bBBhYzRzMaoQf01DtJBWOBCSZpNXE+c4nKNqS7GKkLFV3JKwlj9DL5e+tbU4owAas4G/+91u74xeqnamsUdRE+MN1SgadjX34GY7Khb7bd9CAHdcTc1V5XG13x2l8Wwxee1DVSnNTEcNFx8h4IeKWF9xFcCwL8lk371sXIVhsLTyKFs3NcexpbeLrtoLW3c0Cos7RrLxf1FVav8ezm7wMS92G0u7KsWZ9MZWWGldpGS+kXCM7K34Mad9aE7bqOzM3TepmKDoFJbT0saM1JCfeOkvFZJGDmlSH2juA96WnntugpX0xmarJVF6muBhAi1sirJ04A9hjNj1hx++fXH+JcnJn++1WtNokxEaL881DeSC+e08Vbe6GLdQ42sgSH0Yt6xuVudUKhdJrW122lA3Vh57cOwccJGpbrjcs3H6uwzhmFyFydBsMI4Wb9IzbPqS5yimIaqjCwhEHobXvatliqJ29W+Vaf2wa4AaFGTZjz/2gTWrN3MFZedZiJnzWIYRvKMSkJJmeUtrlcLTtjJD6ht6OKXYeTZJGPfKav+lgxX0UUt1KO2LFb4adHGJNBo6Um3R6oTBOGrp8hZK39qtKs8ftU+xLeRZhNpDn+vF/xIafe3ZWM8DekostaihiBHqomT5Q03wypUU42nVnF/9bH1j2eltmIBMIYU/3TtM5g5c5fy4+8/c9hRe4syWC8FC5xw9tRd8DyhGY9m/B4phxXUJvEIpgv0jskg+BocnDoJWu0TXUY74ajKuInmIOC1MJSvhWptDEsX6z81FS4qk0bb3VPYqFgQ1MeYM9I6Rhpnd31crNHUyJ4aQjVxYW0ffalKT/tUi1BJ2bidHsJH41n7uFCfeot8alWbF0Xi0YjXyhGJSqEoEipnX05y6Qlfw43Qj/vZGM6hfvo0eNkaskqanArAd76gRLXDq14fGkxVykdGW8kooi+SG9P76doqtclqVDUyQKHeSk4vQVILzcPwEG4GOBK+Ib7aqyq+I0KrU94pxchJJwSK7kRikHraF0yY8AHLN6zngktGx9UWrorU1nyOyMYUzBhgpEKlKE6RaiwJvbg4ip+1X8oaMeKk8toOqlLeCKRqTzJo1YZTJLlQEUKHSG1rU23z2nEjjYWSuMxwiQtFE/WLlI9Ac4S4v75tfQQGS1iN2mH9tE617Y1m7OI9622w1Mva7EpeTDOtgAExRDW6tRTpsbfR37OMfcUDxx/YpyUbwbpZaaS+WORVPGN1ThUGNk7CL1Ji92UDSBFbn1D9InXIChejCeIL89EtqRhVx+MZLYkv9YiBRnG5tVHOXvoOlYSVFSirW1xj0GsTti6aVKT5x2OpXaQUg0W0MdwtWUclQ7O2WrSLR7AvraY6WU6vWvrvzsRvoaC2ltVQtfQ3QPH8iEUJwbbxo3jMWngxIMsKmcjaqpG1QfSwFOcF1GaC+iEudkBtIFUZQiIprVhVaX4oRVash/W1hPpbMhj2/R9I6q7egvP/5L7/xivgnFGJGG90/T8Z7/9f4eYFno+lpCLdqUSSVCpFbm4ueXl5cXK+h6UgCOS0BySTtW1ycnLidqlkLkVFRXE/xHieWWQjrhjQw1fOU8J4UO9IQmBJ2V13iKutjJVKSCiutRNbNdQBSxSn2qYGK1A2FLtHckSwJkTUdg/1RjUhAZac8p5S3CjWXHFL4ktZFzlV7TZ7nvoIzu5KvUMzXsLFulpSkW7NRX2VUV971iard8q6GEptLtLYlpwEJDc3RXVNjWbqk5GTqiKcc/gKrkJte2QQMYMY2TfoAC4ewz5D4RHXxW35p8vTBsnGjduoJpDzE4Q2Vkhk/ew0xvNjWIH0oSdlKwnAQEUqD70AwxMpO6cNi9M6RKoMgdARr6Avg+JMETnICKbVuwjBjJT4T17xSIIh2ur5P97OORI6urLxMuk0ZgyEohx9lFdrGVahC9lqFWQ0F+EU+Mp7uGQRYU2OcEySTCaUXDwfWy9klSJbI8GPNK/aP123khBiKPZUVnV61t6RXru+I0GK1J94cESrSCmN0c9wRZfRL613/OcFWU84qrPWB9ET8Wnk8tQnh4TwrMmkBSlDjprYOtmJa2wrtEZ4CTJ6Z4WrL2TNx3XY+oaE2k1b0jAxP/m7eMoCgRaQsHJhp1e4K3l6/9ttuFoinsuuclf79kQHy8b0+od6g1DbR+3ED3oitOwluVStPiLhGu6qs4pIgP4x8Q/wNHE1caD29itezUp0dLVJfFeLv+CKZnHeiZH5P7uMX4wOu99p8ZD13H0ibuPZsqKHswWzSkuR6RqnnLDReKq2Jvq2se1LWZuQXnZ7yhuG1oO4pX1Z2tXWGv09RZr9rvJY7mt71VZb3lM9cYqM2bXGtp6hNmxZpUgybyluL50R5InPBc5E2xfaUcxfYS1ZrZHqhB5ZoeMLqmdlllyIzR+97fOfk9Onwxfv6RlPyVhXal06jFj2LB86caKahlArEWrkVOH0rWHRcBpDH7tuwwMnDKQEnZI1iNTIyi1ZM6c52TuWyRiIxrMuzkothfyd/+zTkqcGBtfylv6hgcH9e4rHcqKNwVBi1wDWQP00G8GuLat9xoVYM6fs/4e9vwCM47r6/vHvndldSWaWtCsZYoc5aTgNtkkbpoaZ2iQNMzOnYWbm2MGGY4cTJ7EdTkyJLa3QbNFqd2f+n3NXcp0+fd/f//m9D/zePh3Pmbn33HMP3XNxJFk+Hgs+ZQ9rlxibY+qH+CoBKHKKaDMDOoRgiLzYJOtvF/oaxjmKHWh4urzyQUxf75EcJRRESYUWI8gt2k8d2GkLVW0cSHp8aKpRn4Wpb8cQXUN4RrRHEaCo93ZU9HUc+ggaLbvcstTfJyihXhALbeXricus4SXDOz9QyX5bUtYMIWsF5SKprL+vlOxTBmns65Pw04/1vyJjnuU9kSWQ8bcXuvpMhIzIUh5iZ3iH7vEyXdTD2eEJB1UY8+AuvaDHZppHEYWmLxhKS7fPQxjRDjFgWMNB6vnHnnfg0xZSMQVGa3QkPR6Hky1JNxoDEKXbiKByinhG4qGe8JZdxtkh3/BelCEhCKA38ON5QBtjN92KDbZK4GMuwg9UgJ5nzw0z4qBo9DAM4eMAuYTkQi+m5J9IAl+yh+SyuyA5G+MkKwviJIkUYG+MMWV9OTSkHSjzl4GzCvq7i3Iv9O/QJekRGhYoLlAaSOgsu1zMMwAvYYrsN66iQFISGyKnVFm5TFQKtSL8EMU5JRgnU6xVbZ0qq85gGAFeLxAxYDLl5xC8YnrB0ouyslJCft0FPkazyPQxIB+ggMPPsdEZgBNyuC21DOJlfGP0jyCxVhRpqeR3XNnTK4025qTOQLSFlYcq0YUxGiCTHDySilyKNSSFyT4K+6TwSVT6VeSesV49OhWRhIt4xpKV4R9YMWajCyjzdBE7ypI4z+p4ENUDldYV6rkCwQSgkit4jU03Z0rLLvhZ41gSX8mDz/ztgZxSxngB0Fh7GB/Dx9SPnfEHIjDYGyEpNsEeX5SQLaPz+CRjgZMzHcAJ4FuD+B5AMmat1y6JdaATaXzk+omQFy6gXAqRUQRiqBx9qqOzA9+S4XYqKGCMNdFkuZOUpWTjeWgxQKWYDmjyCsRVHOWhz0MHQ57qqVjqa+YbKXZOzpxPbAoeMTY4+Jj99pa/ijwLtC8FpEo3voodyZD6BsSQZcHAVXLIxXb5y0EjpJs+1rrCR5bX313GP/LVZUlHMYDLZc2ERLRLUB5SYMCLO4KzAb2fnkMFrAaliIa0+bmIHwyE78IkXKga4yf7dc6izQveDnkdZZfJtrcxQaL82Gx8DUmhjS0usoxXU7J05OuH8PJFrH9MXuScumngovHyLPKKqe/QJQkkYGfqxtAU+OAfcyAm9VcQ9pXZ7DDKaEP2PgYBMeAFWyVLwDMCioBlA9oxiU0J2rQATR6+sQuQKQVOHoxO2BX3gDh8tHVAkfVArJhYtJpSgg9gsTfG+Sqmh1SUN1R20RZ4XN42o4lIUu51NMMk3CG7HFmjMPA4S1gBEFM/VqAwlgcrN9sp4g48UOTFhuT87Yy3k+Ej0oazl0M/kyXjie+Nl/C3wHtiLXc5YjGwOJXn/cvySOpFmA+MOXHg8FlAe4fwc15Jh5/KFOPciHGyIPwnpBXQ2zoyvgUFK/I+QeEvbizgNpS1YYQfHPwFmO6xtwFdTAcjAhBD/3FYiK/NNheLjLeBkKcsJB2UpFk9wPq4ExePmHiQbzfyVI2pHJPsYaPYaNDDcKCX3QGpwPDoRBVPZ2+BE36hWEJWKWbkLxcHIhx9WjAMSTkSMfEZRdhFfvnbZC/LU1cGyxD/nAnzg/1QmvU/A8sHLFL9OuGf0+R/l1XBzjvvrF122cWD/acSu+22m3bffXcPe+yxhw488EAPBx10kA4++GAdcsghOvTQQ3XYYYd5sP990dJHH320tt12WxanRf30009qyjYom816qGvIqr4HGsEZWFldthG80TWoJVvnoRfXUJ9VAzh7Z6lTn21SXUOj55c1vPFvaFhWv7Heyv4GjfBuAFffUKcs0EgdDw315AHqW7nn3aNblrfpZjAXWXXwaMzWq6ne6LNedhO6NKFblvoGjfVN4BuAOjX24OtNV+oa76amJv08c5Zam1s0b948r29D8zzlcp2qq59DPavboEbPr3FZvoG8QR18DLK8s+D+BlmV5JX0qkMvs7UpO9f70WTXY8OcxkbVZ5uxoUkt2NFkvgCy2FVv/Oqb0anR+6TRfAMfk1HX0IouzWqob1ADvst6fD24LNCjM/4t4Q33HwUl3qaDQXNzI35rUUtLk8yXTY0tamxs9jo0NDagex1l0MxvUd2cOcRIvZqaW1VfV6/snKzmzV+ixobFqp9Tp7k/zfI+r8/OoX4d6TreWfyTxX7S+KUBO73fiYW5jVn4N0DThA+aoGmC1t6GayDd2FNez9vqIxuftNQ1Qk8e/1obZGm7BqClrkHN6NVI2vD1jdjUuEBz58KzqVHz57dSr17NtMPChfNVV1eHbOO9nB7Em8V6veeRRacGNdAPmpubff358xeqmfgyXEMDfJe1HbTYll0G1EO/Bh+zvWWNyGuU6ddL10icNACN+KMRmYZvIG/vXqinLIsOhm/E/iagHto6oN7KkJOlvN7A0st0MLn1yGxAJkC9rJX11OmNvQZvQ6Psbzg2Um6QxUeNf6dHlrK/hwZkGq6RfuDjh/7Y0tIi64vmswbsb0BuE30k6/1lPgPoO43g6nln0acB3r1g/Dx43tDS37PYZbyy6FQPvdXxQD0rq4emHvp69M56XBabs7R3g7KUZZFVkm958F4v3tTJmu4GDc0yO8wme5s98+bNV93PczXn55+1YF6rssTsT3N+ViN2NppdxEsT9eqBrJcDT/C9Ovyv36ZHg1rnNXtoaZlPXDWrqamlR4dmZDXR3xpdce1xAAAQAElEQVSI/Xo1YldTfZ3mEbPz6nplNPb0kayylBtNHbbXA38bR7PUz3o+WXzYq08jNAZZs5+6JXyjemOglK9XA/Zle+zK4vd6Yq6h13e0RdZDA/IBz7/Ew/hkkWHQAL7O5PTkG/0b+2iTeniW5g+zCSDfAJiu1qaN1GukvsWS/cdZBpa29mmgzOobGM8G+NrbZBou63VtUpb6hq/HzrrGOu8P60MttFMj47PZ2MDYlG2Yqzrat55xr5Fx2aCBdxY+Wa9TlrrwI44b6DMNzAWN2G909ZTXQ2dQsr1eDZRlkd0Llq9HR6PN8jao76nTAJ1Blnd2WVnWt/vcuXPV2jqf2GjWnLlz1NDIGNbUqsaf6zS7bo6a5zWphbGubm5W9Yx185gHFy6aT51W2iWL/Vk10GaNtGNj/Xxw4JHbBLR4WfXIof2wq57+aGA6NDCfZaEx6NW5CVwJb/TUo7wRMPos9jYYICvr+SLX8kCdtTV0jeAbyTd6v9bjz0Yfw4bLgq+HLushi8716N7AO6uSTxuhN7kAfOrhZ7o14rPGZTIb4NegLOWNQANg6Sy8s8SLB3AN0FtZc2urWvCtjVnNzGtNTc307QY1EgcWX1l4G11JJ4tZdKF+1kMjutWrJLsZ3ZrVgI8bkGWys8RElpizuDI+jdjVgs7WNz0/awtwWepk7Y1+jcydjcRh1vPPqgF/Nxo/9G0kXrPU7y2zdz10HkwW6UYg25O2t+nSQN36nna1cgOr6991c7WAeTHb0KJZzOdZ7J+3cJF+/jmrOXMaiJU65stGtYJfMK+Fcb1FLS2tMt8YNHr9stBlsb+xBNjTWN8qszeLTSarBPVqMH/6tm9UHbb4/oa+jehtehpdfU8+S3nW+6/et6eVZalv0IRNjYDHQd9UPxfec5GfBUyPLHXqNZd2rIe30TUxfjYhuwkeVt9wdXMbNOvnOZrLnN68YImamxaqpWG+mhpmwW86YHyzKumGP6ydzD7aqYX+X0+/a2C91ICe5qNm5oFm+uaCBYvUxJphmX20ncWG94nVpz2a8I3Zavo1ob/plkW3espMt16oxw+94NuTePD1sLukV7bH5kZZeRNtkmV8ymJ3fcMcyuqwqVFN8GlEpo0fvpwxz/OBrgH9Sn2sqaf/1OG/Os2jrevhN9/avrVF2dkz1IofWxYsVgs2trbOUxNjqkFzU4OytMlc6BtZjy9avERZZGbRsxH/NHid6omVJmVt3K1rVit+b2G90AzvxpZmNTGvNtlcTLtlsTOLbvVAI/NQI23XCH+Dehur8FUjPC126ny+SU30qSZiL9tjWyPvLLI9H9PD82pEfqsa61rVYHqY7bRJnfEw+h65Vie7LI1t1M1CZ+B18WXwMhvRJWvlnkdTyYfIrWMuyfJuoLwBG7LETz30jZZHnyxv49XQo0cjZVnjg11Z2i7LuwlfmI9s/do6f56a8FMD7WjxY3yNR5a8QckvTdjXA+jjy5kzGminEu+sPA7Zplujl9eML5po2yz7mCwxk6Xv1DMfztfchvnQ19Ofs9CUoJF4bSD+5zBONNB+8xYsVJa2q59TD00r40Mz6+45amQsM7pm1iyN3s+NnnfW+6UBvg1qpF2zZjc+aKJ9m4gv6zdzm7LQNnqarOnqIassfOrNj/QT26s0gW8i9nzsgOvdC9qeJouOWXyY9TY2wi8LNKJjCerxWz3tU09bGJgvGj19k7K+rbO8DRp41wMNtG0jcdYoo62jXhZoom2tfxuPerPFy8siK0udrBrIN2Bblnc95fXwrsMG6wcW2w3o2YjdFttZyrPYVA9koc9a3rdjMzKbPD+T2Qi+Ed81ZFvBL1Sjj/uSPKvXSH2ba0zPBnxr9tT12Grllp8/fz5j+jxiinrNdbRbi7xPGdd8P0S+1W/Exnp8ZTY2+LhvkPc7uCx2GD5LnGbpu3WA+SGL/AbaKgtY3RJdM75o8DbUwzuLDVl8kYWP8TUo6UZb+XL0ok82MKY0YGs99PW0cSM8G+GfBep83Qb5cq8ndcA3APWUZanTgO8b8K/523iYvFKZ0Zag3strRLdGNfg0ePxejzyzdfbM2TI+Wcoa4NsIWLoEDdQzoA7lJdw/f7qRtva+4G39z/KlsWo+64QWfPLv8sE/HX0wYcIEjR8/Xs8995yeffZZPfPMM3r66af11FNP6cknn9QDDzzgwf6XQYN77rlHd999t+666y7deeeduu2223T3nXfpjjvu0BtvvKEiX0lGjx6t6pqRqqkZpUymVpk0kMkoA1T3gMeTzqTT4NMakc5oRMZo0qoGV5OpViYN1AAeX6VMxmgzvKtVYzSUezpPk1YtuBJNWpl0jTIZwJdVqRp+XnZNpTIeBw38aqCrQfbf3sYfAJ+hvtWpoq6l0zU1qqrJANVKL+NRpRr4mNzqmrTMnuoa0zWjDHoPHz5co8eOxRe1GjhwoEaPzmjYsGF82Uho9Jgx0FCH+tVAxuTAt9beyyCtNGVp4807swxqsKlWmfQo1VSPUi2yMkAV+o0A0hl8jw0jq9OqSVeqKlOlEbUZDRtZreG11crAv9b7r6RrtbetBnxGNVaWGS6rl0ae8UpTbvxHZiqRVQldmjZGtx68lf27AT1/Wcfkpz3vDHIz6DFixDCNqBymysrhqq42vbEZO0fWplUDTS02mY+HpUeqdsxY1VisVVE2CvtH12pY9QD8NFCja2s1ZtRY1VpM1tRq1MhajTT55j+glhjw/uBtPNLwMajp8VFtugq9SpCmLdKZdE8cVRMLGeRmVIu/q9KjiWOzo1q1+Go09UfSpmn0HIHMytpR6EM5PGqA6mEjNKq2RmPQq7KyGp5pVWYq1X/4ENWMqkXmMHgP00j4eB3Qo5p66UwNfGpVA78MbTCiqlJDhw/TUGLL/FWDj2qRmeGdQX4veHvMRtPfQw0yatA1w7sE1Vbn76A6MxJ5I39Bl+mhSddk0LGSsmpVmw+gzWRql/GzvuLl0p7V6GL0aV/eS0M9bDK7jGct+lk/ynj9emnSPt6qkWU8avBHpkf+/+5dg29qafteGouhyspKjRgxQpXDR6B3xutZhaw0faSauDeoJL4qqWvjyKjqDH0MqII2XevbuxrfVkKT9n29Cj5poEbWdzLYafZ5gEca2zKeLu3rprHB9DfIIDeD3ExNJXpUUp7mDR98UANkiA0P+LSWGKmtGaMa0pk0emD/sBFVqh09UuPGEHfDhqoyndbI0WOVHlGjkfi4CrlV8K4G0sipoX1qqJuhzIOlDeCV+QVUo0e1/yPi1gcrq4YyDqFfZgQxV60a+NXAO2P6m55ADXYPI29g+lWjZ5q+ZnLMVoMMNBnkVBG/BuajDDqNRG+rX83YlCZGaqszMrB8Jb42X1g+je+qjCc0nhd6ZNCjGj9XGx67LPaNPoMcgzQ6efB1MtiVwYc9gN4ZyjNeL2wmrqp92mw1qMHuWpVwadVS/rfYrFKt6YbsqqoqWf8bNmyEqqqqaUf409/TyDQw20dSt8bLy6BDDZAGqoBqmY1V+KS2ulY1+MPSI4ib6poRytQOlfmnljHO8FVe30rqDVPG7MfOmuqR1KtFbpWHDDTmz1qTSTqdqWHeylCWoV5GVpZBN6MzMP0Ml8a/aXyYgWcmXQutQY18ObzSPbyMzmiqiU/rU+kRQzWKcStNfIygf1XWrqDq0eM0hjlu+LAhqhpRqVp4jhlVhX+G+bmwCp9lTJaXYzpVaWRmKLKGo2cN+o5kLB2JDhmNZA4zMJkWU73yM+jjAZ9l4F8NZKz9vG0Z2s2ghrf5OwNvwMpNLrQ1Pl2NDMrxr9WvBmf4Wsoznq/Vh8Z4kq/GlyYrY3lofdrzq4VPGt2htbpAGv2qrR09neHTniazLN+jTw+vNLRp2qCG8hpiZcTwKsaqKnxWyfw3nLrW7ml8SZv06uH9Z/hKZGcYJ02PGmhKbW02pen7adonw9t4Z9AtQ3vWpEeoljklA4/qNGNI9ThVpVmX4O8MbZHpqZOxOKwZDu8qfGl8RzIm4jP4mL+qsd/AdLex0fOnLAM+7ful1cFW5Iwkxq28FvtqAEun8ZNBNbTVvXZRv3ZkjUYQP5mRIzSKtVMa3HDG7tEjM8znaebw0fikViOIJb8OGDGc9HClrV8CxtvLsHYD0sjJMF7UYEsNsVqDDzL42uhq4V1KVysDbQY9qoA0UO3LMkrTNgbV2JXpwVmZ4Ur5NDFWjQ9rVI2tGaPrsbFUnpHRl9LVSiPf56Gths70MSjhajRyZFpjRo9SVWUNMZDW8MxgjaihrzHm15ot6Ga8zMZaG0N9u1XRTmnoMqphfZBGz1qLq2r8Ul2pKvw3grXG8BHVqsbONDpWG6/qqp5+Rn34VrGGTDOGe/4WN2nqQ5c2wA8ej84Zy0OfQU4NvqzxMZOR5XuhijEyDY3pWaKh3Md8mjGsGl3TqoLPKPQbDaQpq0RGFbplgBr8VIt9VbTdCGzJmFygGp1Gj65R5dBhjBe1yoxdVcNHjdaQqiEaXjlYGdaONczblawj08T6GOJmJLoMH4btVdDT52vxfU26Bn3TtG81UEW60oPF1IgqYqp6hKrNtpoq1aBnTaaGdw20Gejgk6kin4Ym4yFDvho9q9G92sd0LfgqaErjWwZf9dpQix0ZeBuuGny15z8c2uHwTgM1QJXS8DS/pPFLBjoPjP+Gq6keTX+kL5DP+NiuVo3nm6Ee+qUpY52brh0qgwwyLMZrfVtVKkOZh16+6F0Lrhafe3vNP/iqGrtL8qupk2HtOpJ3LevzSg2j7xlUEkc11B+J3ZlMtX4B+C9jgC0Zg3QV5Wnm+moPGZOP3Ayxl4FHGltL6z3TsUrD0WEEZWn0qMK+6uqhyqQB8tVWrwp9qs1fNdid0agxGVUS9wNp/0qLZWLDjw3pSo0ZOUrVxJXJrK4aRayMpE6NKomPytrh+GkIY+NwoFrpdFrVmTQxWqNq9BpZndHIqgyykUOsVuNz87vxypivevxbzT44DT/DV9u6gDrVlWk/Rg1nTZWpqZLvD8Sgr2d1kZUxMN/BN02bppGZSdPG2FgDbQ3tZmB8S1CtDPRGl8bOKvOb92WtLA5q8LVBNTiD3jppdE9Dm4Gntb+lDarRK4OMElgbVfsxpRrfZ2iDtNln4NcdNci2NhjMeziQwUfjVJ1eQdVGw5q6hnErgy3V2Jc2W7weafxptLXUqQSqVEW5QbX3WRXrz2GMV0NUzfhe4+NqhGrwRxVr4SrGtirPp9q3WRX9LYOsWtMbe6rQtRJcurZSoxhTxuD/KvpJVfUKyMrglzQwkrTJr2YcGgEMI2+6gE+P9vqnve8qVcN8kbF5ED9niLeSH6xuhjrUB1+NPNPD3gYZ7K8Fn+mFdA088Rd+t7KMb+c0vI1/tdLwLUEaXaqX8c14+lplqF8DZLDb2i5TOxKfZVSL3IED+ijj9/u1qh1Vw3xRJd/2nr6XV0aluhmlrd3hY/l/Zqgh/Z7a3gAAEABJREFUlgzS+NrWqrburGSNOoJ58J/Z7v9/bAuW/3nB3h8dtR+V7AX7ccle6KU1OgP7ccpkGKqtrU3d3d3+UMtoXVBiW8jl5PgnIAaccxJvDz1pj/EP+wHW0JeG4rLyHnDOidtDpFCxnOzHYWUpFysgH0i8RWkJeukdZbJM4CT7GV5LG1gFRyXAyfkf2g15O2c5A5GTBH+BkyMJyNLGize3z9qbUkkQwJenRNoBof06VCx/OZ6WTCTRPI7V2dEhX5c6XnkygRxJqExXwOoE4upJmGgDyCToe8F+9NdA9iPILiWHRQ5vWBaG8uCcRInsgrfZZigHLoY2ApwjB5gMXioBOPVCRO1YZD0sKyfhHDT/HoCJc8vXgaVbHpz/iVL7tc3YtzWF6r1MB9PFfgw6FKxK4BN4DNJCsVuwF0n1XqV0YNxkvxbgKDUwDLWkGF7mBw9O6mFg/rAS86ehLB/IyTlABiFPGjYIqWPgcHlMK8j/6D2FAuGh9yevnSI5+0l/la5iAZsgCoOkXBT7KgqchAyTZUkFkkCVfpybBDzEZf3Rfh3R+i2hJaMRl3OOpIF4Aw6+HiwtGRISXkbjyJfAOedx5hcHPRnK7HZ4xng4CRqhlPPejBUInLhikXIeBI1zDoQjGctoe9sSjJzjCchJBg7uHnryAuk8TqQkedqQV4mXc470/xr0d5dzaICDLKbMV3IhFE6yG0jgzxCIJEXkHSDkyxLYam8neAAOmuXQAgU4lfzletL+BU4SqJLWPPGpc85QcoGk0u8eyDl58A8yEb41UO8Vk4hoFfsRf+yw36f0r6igYpSHGgZGUuBhtMY7jOQU0T6RSEhmR49NDvudc3LuH0OhAN8ifOMiooypuGLJCVmxcVFAxkDwkvE2cM6XOcpiICRnkCBd8g9+930FCidBDjg5uArfqIQgZzjAcIxZzlna+QrGx0BkrT+YHOfIIEueNu6h8y/InJwzQLbRGPg85QIPiLzA2+tv4CAoQSBHKc9SVr2XzYUWTwYRfVfQId3rH5N2zsk5QIC9naQAsJt8yZMhKOfHDMhK5dghMg4IPEihk7yP8HNMXQFOoTz4MsmXg5HH01YOFHlnYL704ITAHoghiK20B+BnfD1I4m1gr9iRlT0ASclUSnz38yKTYZkUJAApYjxz0NnYlAgDsVSQxar9SlRne4dkge9CCTvknJzkk9SWZWJfRjl0RDx+WU4/6I3YXkZrb+cc9WLAyegNYnjHgYyk5Ilef0LrjL9/O8okkrK4sYTFVSAnj3OS4GMZy6MRSSce8vTwdHIyevNNTNo5MPDnJbJST31L+yQJ50GSJ4JrqYB8LMn52+aoQlRUBBhWdpGIVZS806lHfV+VKhHpmLokZfaLtNDDvwwpuxzZ5cE0hw9YeUYSLvdJs8c58sjjRYInhTxl+F77jTj2dZ38Pwqdc57egTEJBpZ2zuFvn5LgJfRzDnM8oAcZ11NHKFAExFVgzOtmnJOVB/LzN2huMpTZWJUvFhjpYsl+fcv8o1jGy0m8ARLcci4C8KG1HfwScgqAXntAWc6DF28IwIExEGlhr5/LTEZP3onL0qWEjGcoJ+dKUNKGZ0//AyuHN9QL6ON1gJ4CnBLDQ8rniQGRDbAbtWUdyergO1+XeqgjGxsS0Mnqg4hJR0DvzVQgm2q6c5Ei1jpOXjvJSSaIKjLweXjEvjxJIZzMZ8g3fziPd3LOeXpeIiM0BAwfk7W3EwnZZfWEnp6mVEGOfzJwUunlhAjzqORlmH6hT/MALyPjUcLl/B5DUmC1AD+nBAp5my9sTWS/bplIYkMxYowqsh6LqeC8C6mBPEeeclIyG+3XFw0FWDzlqFdAcmxtBiVJTLD6VjuUsMVSvpi0cKC9KKHMShJy9s9JvGSXW2ablQU+B0fJKlJlGaklluUjRIcSI6GzGkbrQqqEsqtE6hRA5VDGiX/QOOdEUkIvcTkDHoY22oBC53oRTs4BKkFgtCV3CZQEosQ7NA1kCMezCE2OGM0XiyrGsScFLeccQN70Acy/cpILAN7ispcDaRD0vC3tkCDycs6/xEv2e7tivqHM/GXrtYAebyTyD/NFUjF+ich3Ex8JAiGEviAYgLNXvrugmDEj9L5MwN/JroBHKUXCCD29k73iZYXO1wpUwvMkJQ/+6Xj2gGJJ6BIT/KZniA9i1lO2/oyQ76yWk+Sc3TL/yvmsnCMhyZl9PL083s4APqV2IGd05MXbaAJstbRBKEfOSdbpncjxsCe0zjlSJQqR9iB8V6rhs7hOgZN8prfRyC8jJy2Am1esAIOdTznJKjqJrJbRy0ERgKOAl+inotCRDiUkh3I8rSoJ/5ty3ezjInyAC6krGV5csf1NG+oKsDJQ3LEcT+FzkTK+vESHlXMOzsbfKZCnkr2cc3LOgLr4seRX6ODh2zyQBN4AKmihk3gbOHssA3Iy8PVImB3mE8HfwL8kOfvneBuIC1kCHHmzxaDkKfMpSDQXhdwQ241+vq2szPKRcl0dcja+uh4cY5nVEVnnnJz7nwfmGefwZMxMDVje1ujL+h9lzv3P84tzJZsttH8RGEEQaHmwxXsvOFeq5FzpbXT57qL/W4Ahq/siG9CQESNmYFOhqESKzYB5fBlEy1LLJ5zPmCrIJu3o7Ly4SzgS/jY64wBnn5fRWU+LyVoh0NNPQag0WNDVJefTRqaey9LWyXzWZ2T9W71XSMKkU1WeBXm7rU4RhA1Ilvdg9U0XDyW5zheUHjGLUgGJJEcL0HLLfgfd/t6iVwwy4yvrsD08xIJbpE0Hg5LdENptDOxt0JN20BvETE0x+smDcSnI/v6BkZqsEDxakKSil+dLyPthqpRBLoietHwSavJRCczJpEo4Ev+JdwqfBfB3gMXWMmVsoKPtYw5DwiCU+a+ogiI/sRdl/1wiZtg0oLIxwN6YDUTAQOAoCROpknGyy6TwNqMMSPrbNhFR5OmMhcw3vwD9fYjIT7ayC57dvAsAsiP8lnOyv1LD4gNkTGHQobjYLpYgKk84z8tBXu4C+T2MyrCttx9Rx3XK/w0YydOKy8HX+mIYpBSGoQKCly5Kid0BDwPjShLPlGwgvbydZJe/rcgts7NUYj42LgYyghLaP0vRU/KTKYZKHg8GUp7YbwirZgDSsj1g5ZLx70HIeMgu2lgGy3QxW6xAkFDP4/W/vZzzGnuaEP845+ScY3xiseOQayx5G0FIe9uiMrRMD5hescNCwKMwwMoDZJd85LEw4k19nv427SD16d7H3/KkemlJyrdLsZds2TsQipkCvRhPKzl/cowWFjOBFACJMKG8rcQl0W1K+ni/FxUoD5RGrR4W8n71mYAavUDS36Z9xDgVKDQZLvYyYvqYCEx7B+js8IH9fRmrDYUUOin0DEQVOZJWJuRYnsAHYxmrbR4UHEooT0PS6viKJIyVQQ+Vkaj0gNDfEc/Io+BKuuf2vrUylfj7ZynfQ1F6LatUIE+5jzWS3BHywcAbC1ysEqcA1QKBhKJ0O+fkaIAwTCoEAnzgXKlsGftStvRcHml0QCzzRcATkuXKi2AiPzqwQQUfxgXkFyQXoEJICwTeMjKyBKwkayOeoq7H+7Q9IupGJGDky35pBwWU21NUCzz4nJH7hHw5tSQTBuTZHIsYw3yPiuEbQWVuDFKOsS2hlCuDXvCLZQviMAiVTGIPWGNtQJI7MiLepZucty/29huuKOftL7V3EdTf6pKx29mDmr79hYaCh2Q6OysyQF97LQ8WmwaxURqhMYaHJUt0xiFAvjzo7y9PL2wsyfPFhvMJw5s/LRORAdCsZIWlwRstUMrxLCmjkPEqDCyunJwr0dnLwPohmNLdo6v5xCCAvzwYZVCiWe5ZwiawNgk2AXAb0nwDOOr28ohIU8ptBD306AqCG115WtZSvWB5A8tTXLoNUUrJODmkxz0gLtMy4l0EZ/JN/5iACZKBHHNwioOZVBBAEcn+zmkyUeovzrjZV9VEKJdM0AZOVJB8y/PiNr68jFKl+TOvUnlPidcNvthq/jP3mySI4McTljx9fZ/0D6troBKN51EgU8IZveDnAEvH2GU+NbB8CQKPLaVLz9jojb9BsQuZeVUwoPfqE1hz8ZFXka1fwBpdzJt6prfJFLWKQCTBX3Lmt5g0ZAnq2yFNgP/AqAS8uL1s+HiDoAdlOXl/4v8Sb/VcMOtJLXs5Ul4Jk2xQqmEpz84/oPG3zQEhqeX4UD9Gb5D+aSWeXQ8iYGwLAXl7A5X5PUYkOySPXcDayqkb2pCPMGGEB5icWAEr8vMisogjx/qPbiU/rcYQA6ZfkXEm8tYSG/QnSnw8qSwB1inmnxh/5Mvg5UIizDSEMgb8HUAVeN0d+RieRYCkAnvE9uiFELqEhxIGLaySQQkheZ+jD/O3eTL2XOBk9huQ9yytjoG47O8XR/a2h9CHtC+zfEjGIEIusUpOPTy8P3zevGDlkTC8BE76WznyqSOzy+sQKsD3YZiU42OQI+2glylm0MNTy5jB13BW1gvke7Cyes7w4CRjpL9dloV/rMCXpPBLilawOp7IygOBDQyrVBm2FvKyj1EpXwMqaJKpQAF8nPnKgDq965YEejpoIw5YBA1J2R7KSCiSB+z2eZ+JSkx7GZArEZEwOwAno4YujBSEsZwDE9i8GEresZSp53K84xJE8CyV2BNgbPZ9keJf3FbHyrw+JZbG1qNVLJH2lBuuhFjuaXFGORIU96ADeDlAHhJgDXgtfy9jlgRrYDTGpQCfAjhuY2hAMsIPMe9eG8yvBh5FQYLyBL71Khsbxr0YyIM3jhaZRmsqOXCytuvRwcgNiupByK6IXEQC/8MXb1urkudenoysPD+j85llD6st6ooPJqI9YqNzFBuYIiQRYk9KIv8u8izZZT6wHIh/cFsb+bqeP7J7aGIiOAIER7Mx4u05+3aCZwwhwC2GMzKRHOOSndX0IORszKek9zba5dPL53vx/4xv55ycc7I9ci+Iy9ZWvP5H30FMd4gI7IjuaosqOyDphYjJ0gcoLnIWLUyqMQjQsjKDoCzJFx+GiAJBaZuBuChnvYzFGNX8HdJJQpu0Lecki/WeJN3JUgB4Adxa1g0sY3Kpr2WgnvKISlZo71LScqSEivaCHWXoIwqKTFZ5IKYkhhclpHpu97d3sTcJoQOEtBiwzuyzlJfsieBPZtmN0S7wOFLYZeUR534FuURKAooYHjj5/mm+7i7kJAZdoY/z/okkOrEHkQRKOsiPh726gS7d8DKBZm9MooiecChVjAXGkjHm07pGK7sCHqEvs1J52fJ5R315EFcBKNUznhH4GJANuAjkVuQEb8j+E2+LtwKHyTGxJy8/RiigyEt19iSbY5IX/k+lEkqYkyk3SwPzHOUlA8E4J+ec1eKwBFalJAnKzCijpQ1CT8EDnrKB1IkMMikrtQ9pMHZbFcsZqJefFRhY3oC2j3sKkQRLJkrfUUI5W5FD69saJhay5oUE2P0AABAASURBVFgrJoslFC67rXZknvBQioxSYZFD5iKH8FZXVssYxVYWgEoAIWBpkNxk1AsWWwbmAqtRAmR5OtNCPdrnqVKU0XlQ6XK+FHpunwRtSZkepGV8eDsPpRKSy+6e4mX5v0/8oga+/Pvy/6e8TYwGRmfjVoHxKsKAkmUey8MW2ibJIPJm+DbxJQHTseHJ+LtU/m/0NgN7WsaTefvpSxBaUQgy6C035oY08P2/RAeJTDjqebdZsYWdz4jLELw8TUQipo9DHIIoC10pPEF70bwRTQmJv7//lwVGaLYGitjwmL+QAN/I83HIM4q41w7LABFQZIwVox/JZXevmV5/y6BY3FOKBE+N+jJQD08rN+ghUwzewFfvRfa83fLvZZXoX4xVVmYyImgMeAlm/uUfRuATRlWy2bIlXYRUeZu17HKkoLMXKRzk+Vm2UCwqT1wZ2tSw/hTCIQBheV5/u/8OYbqVUKRsTjCA2ury8jIEr1ICSt8HlpV6ktKD+t5AKwtLKJ6WK9Un4y2CDhk2r5mehl0eKC1lEVVK8HTAL+5Aduhs/zmTbFGAECMJvJ5wgL8DZ+r4V2/cQBv3pLXsgp64EPEme4M30fQI+h0Zz9PevwSTZ2BYo7e3TKhljKVH/O1h6BhepbdQzTQDjImBJ4149gCEy9Bg/Q0CNDNLQH2P+TePGBm/RCLDcNT17qfQMDIc6V6cJZfHWd8rElf+gMN8ZoINPCEcfBz4DI+olxvsrFVjcNDwXHb7rH9AEwHSL/qUkzySNnCA/s1VqluisUKTES+jtNLQ0EC0DEvG60mp8Sf7N8eBI286GBg3eStK+DxmRJQHCAxo15iKEYOhc2jn44hCbnNNgWC2n5gky221qEwMUnU5jhT94jaJ0MIT1l5jw/T2/1+QGi9fWMJaspT6haUllONlwKt0B/5lKAPLOLQyUO/lC9DZFOnFcbBZyBeWxyjwesBveSV9XatEj8GWWJQzFtvTfGO6Rn6OgYZMPpfzFNZW5newEnzxqkRk+4+Y8AygNZCnJkNvDOHjoDLg9QvdhEz5Ed3WG4F1MCP5G7i/JSPPM8Dn0Hl81FMY9JTImk7+otzMdUgLgN4C+2liK08kDFvkILBAXfh54tCK4B8r4HBKtqAyZ4CxArqVevnEUg+WunAgKyuzvlcsUF9S4OsWSQFWgZQD/G2JXvCIaLmnPEdnGHsYgPGv5fg4cLLLcFZIe8jjXM8zRsfIWkfLX84yRmtg6b8D0ySmZoltgFkGJay5spfcML3p0rsH4wWYfyLIe3AQ9KBJccPcfBURqyU8cRh1y2IqNu2Zi8Xb2s84QU6ZhDKyy/EIAH9bBoJlcYnUXjp7+6aF0FrXSI0fWVkZImTlVNeyKwiVDJwv7pmeqRJRTDvyXHZ7/6E3vgpgZBDzNl5uGdHyiWUag7Q0YIQG8ECIvFCRiowLCcqiqOB/otdZoY2LjnoUma/stTyUSkpPuCxfRLqE7+FMnttnIhLL3eYQsr6I9/K3Q09Hf5aPqogYl/7md+Pzj0D+shIzwcA0CfFVAL8AXgHjhOMt8p7YHrE8hbO0lXGYZS1gIMo8eKYQGFEgxexhiozzRhMhKIYotnMGSMjKAz7kTFUpCf6s+2wMcmQMeuX7tDy568WJCx3Umzcd4CAPlPXiLekBhX7x9pnSAx2MuSvl/vGzp9B81JP8N3R/8/2/KepBoKQR9TCwl7MHpcmEeYCEIWysMp3Iml72+p8Iy68ze9MFBgH7CcB/pz/+KcmDvCr4YkanCaUwLCpg0E7GeYV0NOesqwSkAtlPxiQjfGBB5UI5C0JWBvlYsv9xzp/cO8qhBiPZYGp5OrAT3bfQJdGRO8AtFUlA4CI/C8PYOiJ1LG4j+19+TI4NmkU25Sxo5DoZDHJKIQ+xsIKn/7HmonLdlMEXjIw/x2rGHSFg7KesOBRBAkOSaQYD9PGsjQqZosTGSKgpgQZ6RXDhbdTd0KG92vCLs0EBO2QMTC8IWHcqXwwU2f8yRd6ZTQW48dUxDAJZeReDSo6BHjWV5GGTZRCGLFigM542qHXnkAQDywsiG8jAwMZjzAayktHaoB0vw6iTFssriQ6SNY1vBsppKQnZJqUbcnsLvvaTcqIcZry6aV+oKC/VCyRsFV+fqaxuVCrAIzL+XaFUSHh9WG5Z8f8hIAve/ysmEQ0ThGVyfPG2r3jeOFdEP5RlIvWKUDnBQrkIn26++gpkyILDQsp+EpVisYaTt9+FojYUEu6XtY01p7c7oh/Q5iIeHBDjn24ndcCg4GvksZ3a3BT5KkUSvg9Ag5tU6KYwwibLgCviLppGdAOZ2jZEU0qJ3Ul4VKhgcq09vcISYSLrAkizqoq7OXSDX0y7dfPVvyj8EcW4IgJQkE4TSwqSsRy9GSXNBSWw/kNZBOTRy2KkSFrL6CgBUQDXCfg7lmDpk6QgpYRxQeYT5fBEgRRSoDMi34fxNxqoQEU7GM7jFEe5me+oYXQYiz0BQM71AC/Rbo738kBWGLMMHDQBAEt5PGktA/0/Xs45Oec83fJfgTzCGifGRnxSYNwpEOeGD9G79JMDstbxNhteriDrv5EcFOYV854vAR9iZiDmGK9dRK0YEJRxriiLARtyummXIlW6ogh6EhzeUlk+g5HW9jnQEWBx6DX3GUYjkw8Nt1wIQeDkSDgkWpa9kEiKcJElnPd4Ug5kIPGW/INMbHqp5zKGPclePcxXBQ7XHTyciN7uQCrST2BegF8M2E+2Cj4GlEr4kEDgrRLwMn6RjSmWpk4RB9mizRWxEnwE3mwuUhbDO28fR+BZBG9QoEM40w9/qYgPTAZ0Ef1P0JndcQEulgdsCDZyK3OURyqiQiD2J6XYdiIPZxojprxI0BYYw42t1YspDcFbXfEWH8nk/0dUs12Uohg8PDPTySrBi2aQjSlwhkD0TwDeZhtay1/QMqyVeBSNMlI3Y22RKMvLngXYYgvErhgptGSMTHtbbHpdYs87YJ4x2/PwiYOYGlIETtDFJsTPkRHxGOFZiq2fYmQ+3478HL25iFQBAXNHoBhbzCzFBUIEgTF1wBVAdpJm2AEPDm4xHEArwN+EB8giZUWSBZQwi3vqW0lRStjARtoFgZwxol5M33BIl43lRephv2kDmWHpkUJHMFZk/ncJpAZWjFwUgkdEDEVQF2mnvAJvhycgHyDX/IMJnnOO8hxairIYThRTU7JxPLZxoAcvB2+bS0xPzDD1IPf+Md5Wzywsel5gaHsB5g9yYvgzcksiCip4OGTHQAG+jlLnZUmxtScVaUJKBcdAMTEjPCn6dhzHCtnEOtMJ04tmDHVi1huwkr9o04hJztFuSXwa2frF7Imwo4iMSDKWOd6mNznunKydZXSQeT4KSv6zOJHFeqB8FOE7h8YINyLPEy72v5HivVgwNTxybHyzrCNfpF87apI0FJTykI+hx1cxsW0FZhakRqaijwGSPfbYHO1Vc3Bk3SHzhaUxxg4EcY9QzIPDJ33CCuKCLOXCZ4K56Wd9KAEjbuXpoAX6R9H8i7dlSN/AEdabjYHXOkINpJpISCwHmO6mN2VF6sYASepFiqzMfOYC2ThTKirxE4ZGjPlGK6sfkwJwg3CvPC2rcRHLDloEenwMvxibkCy7AmsrW6PYGGjKGRIosUSW2QuNQyNrC+NvLqW1ZGsZLwe5CZfDNQWZnBIggTFIxI5opQI6dEuy+gYRY39s44nRFJkribMYPtaW1PTdF9GelV9nUFYU7Hmjlfcn0sAYtciXfAzC22lvobNnQFs4EA4dYtKms/UnqxnQbs7azYTDOEqEnpfFsGMfUIGyIfWMVv4K4GpjBhljagJQ1PgmQ6locwb4GJsD6gXwF+sr1IYylnMOy8FijDP7bT8RYglyXCw0ibz+tkY2/xaKsZzsghtKOLiQwo8wiPFHIDHNcABkLQIdxJEFgMWrB3BGZ3IoE2s22fow77CD+rRPt7rQVP7yfYiczaeizxiyaP2TGBRQZFCJsA3prH/RG95eYaMxYqBYsJZGWdIWtzGSUBPNI/nJxzLICCm3OyZdevN02IMPHe2RxD9lQYL+Z9K6pKCLsTtP+0Bncm3tYLoQ42a9/TaMXx/D33g7aGJkw4YKpTtGC9AYbjxLOHtaGwcWG7SArM0c2B6wl41cSXiZDwzCQJZTMgGd3egph1RHpheMAp+Jt/Mg35ZOUiD5tBcHL8s4iVfgIeihJ2NIXiU8aBkkQudxMgZBUiFyjAKkZAQ94MgZeDwJBz5QSDaQSP8S5FsioiTuLXOWiaAHvOOg8e9S/QA6S8W0FyUQ0xJ+7UtsmK/J2rrMvN0NlzhOQANlbLt2gLEFMhXhyW1JX+4iydrP0dqOVnfEqWhrYWcengy5XtcAutDXypHP+RQoMZyIqsp3S4hVIWrjnVNgTIn9BG0c0hNDGMFSRmP9yPqc7PIdUErArJvBwvTPu6LvKd1IMnojK7DutHeMHbGfv8wKKtnLCgy8D0uIkHwA+PqGh5cDDOWVl5UCvsywgceEJMH2PMn1lNvLeQr5y/LLEpYBrF5ImwfYLKN1sqcHgffgJNMpkDwmptNEOCY2KidUo4S30UDib8v6BA9LG5D8p76dc8zfpbZ0rmRxEARK9PzQjf6HX0GeSaf/wEHaZ689ddBBB+jwI4/STrvsrqrKEXK2yOgNdgILUsl6+nK4kmslwweEnVtWJn8568B+BdKt6y+/VK++/bn1c9n8E4YJhbZpoTMq36k3X31Fjzz+rBrnLVZMW8UEtOzLnZBSaFehq033PfKkfq6bryAMtGRBix579FGde+75Ou3U0/XoY89oTtMSG3bkbESJuvTyhPE6/cyzdfoZ5+n++x/Vt9NnI58DFPj7oa3IQMNg9eSEFzXxw8mKOeiwDfSUjz/VhWedrdNOOlOXXnylPvjsC4UuiU0RUNT8xkbde8edOuWk03Tqqefooylfs8AKWFD0DKSLF2nSS6/orHPP0clnnKWbbr5Ds2bWKc/IFGNOsiylCB1cwOBg9uWX6s3nn9NJx5+ik046Rycef4bOPetcPfbk42pdvFCdVDLJsoU9u5q3Xn9bp5x8uk4/6WSdf865+viTz9QFAbGtfK5Lc6b/qIfuu0+nnHKyTjzxBN13/5NauLSoHOpBpsB+Bcsmfvg11tXp5lvv1OtvfaROBmvbBEZLl+jh++7WyaedqpNPBU46SSedcIo+mjxFQuUcdQMxyOCN/9jbtDMocY0JhJAYsIOYIAw9MraFtMWMIj337AQ9+cTzmj9vKW0nJQMi0MdbpA8nvqvzzj1XJxx/vG667nY1ZOepg8UKLpCtuSw0jWMQeLbCcUC7Ppr4OjF1Fu16qq6+8mbNnpnFtzFxRcQweRu1Y3LJE7OPPPaEbqRtu/JUjaVEj4757ohWDWQuwgS5UtKqMtn12Ac96zPKTAuKbAOBYgUmMHI9d6REKpRt9KyWwz5fYMrbAsgF6uyyWTO8sM8YAAAQAElEQVRSkYWVSY3hE9usi39m/zBV55x+sia89CHTsk0MUtHXK8piafKkd3TZpZfqk6nfKIc+7CG9b2yCt01FkcNHpcqxwyG2oLqfv9eDD9ytSR9+JuZlDhakMAhUxK+mY2gLHSclk86XyRxg4KhugAxS/l4u6fP/8GF1egosaVDKBrwMeP2/vRnLzI02RuUWNOoF+trTL7yqNlwTMkpk587S3ffcp9feeF+5nGS9v9jdLcWxwhAK3hEzbMAmrWhjJfwC2ocmVLKnScUV0Q5ih+sSIDHaFjnJMEV8SIkgUJ4DNjliKx9BXbotZbbmaasAGmPhS2wFhW7Lozy+52F1DFBLHmRXwKMEvoxc6TYpluKNXpZaBj35GBu9fNtcWEAQb01z6nX77ffoQ8acHIdNDkFwwJ6Y2OYYxg7BiQPPy/jAQxxaBiXzWdxFpQmYOFXcpS8nv68rr79DbCuJTanAIJnCV0U2ul2MZcbH5msjp7OQhRFP2zgF6BMj2ZGnCs9uZefM0RNPvKBXX/9A+a52ffbZh7rp9rs1qy6LXMlB3EWfiagX49gIxsnAyep3FyTbczk5dKFT42tRLn/hQ+cTPQ+sdoDllsNDBVfZMKkvP56sC5h/Fne0gbMSiIkvnuR5eqcEqgjLlaCf5IijGNkyJUuDgwo500NyoSQn4gUGzjEmFBWgdCz5/hYzJtpGMEyk6HuRnIOGuIuwIcGkRigJkyX4fvvlNN1z751qaGqUcYct6FguoC/jd+ecz8u3XeB1xUXwFLzpA8iUTWCxFCTLJCdF0AYkIgYC4xPbbpJ4hUSBKI8kc2VMBwnRR8hwch65tLFOT91/j844ibnmlDN1PPPaBRddohdffVPWJs7oYWRdBVb4AK2t88IrMB+CLGKJyYGt5OhPNCTh4WWGFBCZeALfIbMIOMBUJIRlce7g56BwwkZ8JPq4hNKke0TIBTBiJoiwEQkUF3xdCqgVKECH2Do4TDjvVzeHEuyIKZO8/0m5IOl9JagdOsS0G6YpgCEqeL87MpimIAhosiKxWKQmN/EWmi+oG7ED6tXL0xILoUMO7Rcgw/vAhUIEOkqmuVUNnJSnj8nTINmEghOX4QMjJG1+KdDnk4FFpoyNrM/JQYxvIsoE1xgNkSKTLbtwWYEJJHRJffDuRMaKm9S6cIksXPJMMIELPB8XBp6VTVWQKsLPZSGyUMniOAhDcF3iKUSIhALatQAdCcnJX463gbVhkQb15qCzFb7/wfu65JIL1dbO5tUQQKSAZwlMDhnJjEa3vBkNwgExYFT2d7tE2uyMTVni3PQxnzvSRpNnXgjg4etTOZkUc0apzQpsOs1vIfZYPVhxB8RGRFvLi/ZxYnFD4yxobNKzTz6jCRNeVgddzYZeRw1b1jhHCjkyZ3hdI3xZ8DyKMI9xSgyNyfRkMRWBGJudErJ2AaOKPszpxLBMpiFYz8j0I15nz56hWfX1ip1ky2jCndqxnMPSXKdeePwJnXDC8Trz3LP9fxyY7xmfcIE6I4luJ1425QkWInj92+PgZH0nJkZD5Fo5LvSy7COGKHe+7ZCFAs4bIfS22lKRdYZwSJEYiKlvt+0lFBflkqHvagVi28Hcyq3M8ydTNHvNRieV2EYKksSiYjwTKKBBHQytDygEjx+tzQpdObDcfvCJNP2bqbqYsenEE09lnX4Se4+TdcONt+rbH36SQmfuEiyRAX8sN30Erxj+qMb8JyUtQLyXCjCOZOU8VKpMijV+d65DtvwSl6NfiA7kSNPiwjUy23r9EzJBmn3WB0LToWcNGYShsEymSRAQlDEMDNBH9FEpQLQDyRjDRzfYkEaNnr7tM1bsE9JySdnl5dmgAr8YpYrwtHFU6tZfX3xWDz/8sNr46mAiZQ98+PnHH+naG+7RdzPncyjpXWWs5A0qpfzT1tAOiQUbONknduXaRdZu+Y8dPk4YNLFBf3eF5B0gK3M+4euVUjx7cKRKt+UNjN5DCd379EWWsURgiV+CoX+J+QdEnm+AG/5B2d8zWC7veurJv7XsMncuy/iE8TUgYxOtI66o41yITHDcMSnHu3QXeeXUtmShnn76OZ1zxjk675Sz9fiDz8jO04oK5ZjP8l1L9cOM6br86mt0yokn6qbrb9b30xt9qJqEou3HYMowBz9u4ryTPetLzz2rs04/XWefc75uuOE+ff31T3Ko19XZBVFRU6d8pnMvOF9nnnGRzj3tQr064U0lWEp0ELsuUS77SG42Wh90JOyHf7788F3dfeNfNG9Ju9/PwIg7r4XsYW+/6nq989YnSrH36LZ5AFsDLCj4NZVYMxS1/MGPo8yvveFg7jIgqaKtw52zpIdSKiBt1vKiN8HaEv8QjL4XhP9L8A9J/yHSgXXUM1DPVcJZxvQwsLSwoASCPgb0r+tfHvh3eCCwLzy/3mxjdbW3a87PWWVb21U1ciXtttPvVVM5WAm/AmBCCAIVrfe6bjnAAk5MxI5Bf3l5pSB0EmWGt0mvae4cXXHmabrh2mv0wYcfMaSIzk2pi6U8k9ziVj374H269PwL9PSEV1S3sMNvwot0QhtbrL+JCfHLKZ/olgcf18KC09KWJj1+9516+IHHWNw6zOjQI/ffzsbvOS1ekkfhhXr41it16XW3aD4nG8OHVuj9d17TX268T9/MbJG/oiWSa1dz3Uw99MQEFltJlXGo8+nEN3T8Wefp+/p5qhw4QPXffq+HbntIn06exqDXpYVLGvUgB48vvfSKBpY5tWR/0ilnnq+3P5imgBk07urUq6++qutuukGtbYsVJhP6bNIkPXrbnZo1u1F2cNJmKzuhpkqDsPIL9MYrz+u58e9oeNUaqhk+Ru2Ll+iRJ+7X2Recou9n/Fjq3kG73n7paZ1/8TUsahMakx6j1rmNuuKSq/TKiy+rWOjUvPlZ3XbXbXrrrbc0YsggVVdW6r57H9X1N9yqDhYzJrFovmegjNsXavyzT+qGOx7S6x99IZeSmC/U1NiglyZM0OKOJRo9eqRWyozS6KqMygf11WIWyik2ma6kkf4zrySLuqVLlyoIiSkmtCifk8PH81pbdefdd+mSK67U62+8hSOLKmNcdPjTsRh8+83XdeVf/qIul1S6plY/ffW5brj0Qs1tbPETR4TS7E0FS9maXvY1KJXT+++9rksuv1AzGxrUZ8Bg/fDJp7r3mhs1nQmvgwmxwMKQl+Q69d3Uj3X+eRfpCQ6tbeGDO+VdwkySsANecdF/nAUwk2KRhUzB9LM1Sw+O9RlEktWPrM/APwGjYnfBi6GHKM9izOhYM8uqhkSh+UFhAi5O5RV9pZipnb4YBylFgEsxkxY7NPebD/T4PTfq/Euu0YJO5CCtLMBR6DH7x+9174P36/Z77tIXX36llBN9WwoQ4iApAkFZH8VRslQRRxUWzNMbE8Zr2nc/iF4mmkKSky2kLW6crUqLUieTuKjmJ0qzS3bhdQegteWcPf4/AEU2PSEfC95581W9/Ob7ikPMzS2lP07QhFdf01KLd5S1r4shcS/fMoEcTuLpmzyk3WzH4+ATspmiuUVzyylFeZkUBKy3u2VVbZHTnY9IOiCSHXYpouMl+ykmdmhG6oj6sZIBjRFLJURRcjEtF/V4UPL+5fV/fLt/zCEmrkILPms3G4w5yGttbdYLz7+k2bPmor9DhZjlvsPWUEHYrZ9mfKXPp3CgjLogZTp7kF1OQZCijtC9wKNLM7//So+/+CrjOihsTXKQIRZttq/oW1auAofpmC0XQO4A04cXLoVPoAK+lDmcfi86SY72fOa5F/TNl1+jH/2UDdvzr7ythewffD9jjC8vTylw+FYBfc8UFSmY9twFdtuBCbC8k+Qs8Q/A8BYvFEVwsKyBhb7pnJ0xW/cx7nfzhcCkWNtad7BeEFPH88UNIf0lFQXqH/al2yTlHFwSAJVcIil2p8oRW0X6fsCYKNrD4accPKwfiogI2CSFiYS6ORiwvuhxOC3AC4SVHLT+kZC+mfqlxj/9jBYsWIDWUhH5Sfjlvd1JcKHCIJQCJ18HhQO8LeQ75ICVc062IY/Y9MUY5YjVkk3UQ6ZLJCTaxFEnCCQD8XYhnIirAuMJWPgTP20tevn5pzTxo2kakl5ZAwb1V2vTT7r7pmt02YXnqa55kWzeREUV+UoVkihgs5zJStAnEkrguZBjZKc8c3mkggWQkOB4cONFemNRIdRSCVlB9XJ0SmBrhO3iA6DgG4flxDT6h1iUjNXGjqhoVSLybC5SNG7CNszUdc5hoUSYysU5LWiu0zPjXxUKKVVWIX9xcIEIFfGV5R0TbYFxxWSaX4w1LmGMkAKb6xATUGAHHUnaOy5Gijj0sJ/WKdI3TP0wGRgr4r9IHZ+khWIF9K9cMeTQJJSpa7SoSBvnFBaWYH+nAg5t83EC+qRibBHxFNF3kj2yWWIJFkqFgcwFgd/dIcdEOqKAWI3DMjyZpElDlfxWkMkiFCT4FKH5edb3Gv/UI2psrRchpnLwxq+AYjF+NvoARJ7B0tGmXR15mToWx0KnJH3dIUVcmC/cIhemsE2iGXzecMbHBfiI8QmFoOamYNYPM/TQAw9DG8naLwLtbUJ2QKt5OVTId9KTEkmFACSyQy2sksVvgJRu/C/iy9m8ik/sICcZODMT0bHsg464rG92YxtIlZU7WQMk0Nc50pTLGbcE6EjJskBeHHqmaA+5hPwVJPTu+5/o1dfeUjcxWUDpGPXKKc6jh/lBAdpZZQsawLgXOIHrYiyMXUqh9T1DAkkCP8IGwk0O/4uqbR0wRK6SASLz8vxcoPc//FD33POArrvqdk394ueSSkZiqyb6xhOPP6/Hn31Jg6vScuVJPfn447r3rjv15RfTdOnll+iks47T/U/cx0fpizRj2o9qq2vUqccerxk/N4jhl94Zo0OghHM+rhgelESfIvGVZN1jfotpD4sPuZD+UqSlYpWjp6mRCJzsCpMJ1m1FMwU+kRSEioi3SGVK4pcCToshTDghS8yrUojtsc1h4GNkFBHWpSKecXI4J6A/FHNdSppC0NghQne+Q/0GVMgOnEyG4oKa5vyED8Yr7D9YtaPHasSw4XrntfH6y1WX6KfsYh/n+a42hOYl2sv0kQsk4samqRTJCD2K3TlFtG9AXijLsK04hWDiuKO5WT9++YWalyxQF+UUq5iLGb+S6sszzxxn8e7nE2yRXcS+c0VSkRLmS1J257HN3gH2mhxZPgITJlAvVkA/dpRZv7PYIoTkiFm4QBRgB6/lbtcrT6IWNloLRVIUVMglrM2ILQ5bHR30rlvv1Nff/KAcbFBb82fN1vN8NJ/61VToncwXJtd+JS8IQ1m6236SQVKSQqeEEkGSXKyyCntHsrYt0vLxcnpA8K+71wMukAxUupxzpQTPmHi0jxHOHE272Vx1ww1/Yd/5mvr1Ga5hFYHuvOE6Ppg+pi7olV+oD999VcefcYFmNbb7/1n2LdbJN918u36cwYXAKAAAEABJREFUNd+3QEi7dZsI3zyxCh2devDBh3X3vffJYnvE0IGazMHdjddfq8lf/aigor/efXuSLr3gYi1qXaiRVUNVHi/QDdecrXseelZFYjdHXwzCfsozmcSBY/kTExs5DQza9Nxj9+i1SR/aiCQxhne0LdSrk97T/RxihqkUOKmC8SGkLFBeZaEpJiUTIR9lOhknIjkXQpcAl1KOfmhZF0g2dNvYQiHji8W2pf4F//LAP6cHglQYMUBP05tvvqN3Jn6gF155Q99+P0P2XyaPGzOSDk7HY6CISfEBCi/EHlwc0CED0lIQRx58hkcMyNlDmjJlis4+63Q1N8zRgH4VUmAdT0okKGf26li6RHfddrNefXG8+nJoUmBg76bz81I3jALruzYzsll4f+Lbqh41SpkVhqiBA5rJHM5susWWOvPsM3TWacfo4H121V9ffEVzZmWV/f4HXXfdddr8tzvowiuv1THHHqk/HXGQOhe36/W/vs7AgnzThcX0t1OnqpPP9SPSaQlbxj/9hKJUhS66/GqdeNyfdMpxxyhVDDT+6fF4Iq+ZP0/XR59N0/Y77K6TTz5ZV112qfqlEnr6ySdki8ylbAyee+WvHDyN0jnnnKMzTjlZh//hD2qeO1cfT/5C7QWprLwvJoZMbyGKRBIHiYxPGlQ9WnsfdqiOPZkvrKefqGOPOkxN2Xo9z4a7hcMX5Rbr8Ufu1qgVVtYpZ1+oI478o8447XSN5pDrKSbWfKFb7747Ud9995123HFHHXvMH/Wno47Uvnvv439abvHSNoZEFMASBGtu3Rw99/wEJbA3BLq6DRuhW6w+FWU6YL+9dfjhh+uYY/6sY487QWuuvaqSnBRZkwSQOuA/8+7mIKxfvz5eRIEYCJJJ/Txrhm6++Ua99tprCl2CBUFRXZ3dtB1kLFJB6cknn1K/fgN03J/x4bHH6uCD92ax1alJE99nYyfqQWsG8IKl5KjPIeCDjz2mfgOH6fLLr9OpJ52i4484QotbmvT6W5PUXhSbcMliu2vxYt166+0aPHioXJBicxUZWv5yzr9sMglQxg7BFRQVspEs4nfYsJjr8jSOeAtYwMdhUnHAopYJ2gpSLpJoy4gFZwy/fCyV+gwcsDEg3oxvNwtd41dgBgsS5UxalkNP+3QcshEQFZnHfpj2MX37A9+n0ES59g5N51B56ldT1G/QQKicrGZcxA9EiC1UTQ+qKgpJJeiIQaCQFaKzRSuLRqP3dOhsFhf95tbJQW4xYuWxZchjHM8AELL867/94XANrlWYSihgA1pRkVKCjUZbhzT5s6ma9O4H2mGnnbXllluoT0o2AqIz7UK9HHFpfYAkmxSe+ESOMjYZoo2DMBLrfQU4oFhMUK8gxwliwUlFIJWEIZ5w0FIoGxdtk+GoBBdkSSl2LzFOxOXGUkqGJVJGDUt431viPwJimDjA7uXSMbHpHFqaEink00eKUY4+h0pmCPRGk6TVYxb96lyq5yc8rXMvvEjtOSsE8K1UxNqi7MDIQYtZEvEkDrUcMZ4rBFBIISLoHFKQUuwnnEhltAlc/G0/wWw+NB9F8DFk0vxCXxF8hMMidC5LlKloOsdEMBujJW2dCsGFtE8AvfVNv9GBQSqRFPsx6KUETcVeVEGYYDHoKDXgxXzHc9ltWHOTqWBvAyu0mLImtXLRQAH9s5vDhYBxoAiBgcPGgMVpSD8DJZEXelnazLD6eTq89W9ZHBE3wjthEFAjIMWbeIuw11EpAPLEY5GNHdUUYI9jMyyvc7cW84Ht+ef+qjv4yLO4w8Ydp379+6rAGGEHSlRXb6zFjBlFiz4Mis1BvL0/EOTkmDcpDZDIOOFo0ZCFdmwTl5MiGEVWF1tNfznoDIuevm9Q3sOStg3wdYoxuUjFosqCglJhqJXWXF+H/OlPOvn0s3TeWafp6P321Mdvvao3J05SWwSppESZjzbFtLOcMzebVJkbVezig9hMXXLVdZr0yXeyvWSMnvL6FmU1Q6hRV4a2kIWRRGcOfMMEiuJIVh4jKw9RDjkp5ueIvPC+0BMiX1+cBFk74UqVwrTA+uIFXXLpZVrMB5eCOY84UAhfFjRh6OAo84q3PwhLUgqMnQwVvskQ5yWhhiLqmp3JZFJB4GT1QxsXJM/HdE8Qz+y1TTM5KpsEFxC/JgunWBgEgZRIBLJ4Ehse2Mrk4X10SVIXS+3wwMGYOw/Gkr7rmoqOut4BgTjLljmb0FaOhxWLyMwvmqeH7n9YDzz8rDoKMKFKkQVFOXL7ViSE2t6vuc5YATHaRf8sMpaEYVFBGKCHVM6hEqKpzG2MTQHajiaTEuJALKIgkMOugLzpn6cRY2o79A8Cintv5iXRL3wbhQk0FP6UHHwdQhz1BE0RmmSfvrKLrL1UXmaRUoDW5Ak3O7FElI0bck42TtjaxNYkvgJjDGzViUIx7ST6tz8URaeIg1WHwnEcyPzuzFZzPhWdAWOWrLGdKe/UbY1pa+AgRMuCcJ/KUpJNLzI7wqT8ZQLRpZDr0vtvv60rL71cckk/x3fSxsInUbf1d/m4T8KfMJNVi82ZtEFkdMgvSvqpvk4fffKJqkdUs54cq4/e/1gLFzCI+19NblP7ghbddOd92uOgP+mYk0/TUcccq6222kIfvfeuFvJRaCDr+8FD+mrw0P56b9I7uu3Wm/Xis8/q6Ucf19KlHSaRZgyRjwa0vfnebEM0/gSHtXniyXSJZbZLAbbm7aMvRDF9VMS3CnnZIVCSuAetCF8avdEG1qY4OeQQDdeIpA8BBBupXOAU5brlPMIp5J/ssq9+vMMUQWXjFXLKkwmVlZVpcdtSBfR/0ZaKuxWgRzdz+m9/v7sOPfwIncpa/fQTj9OUyR+zvp8i1FGynDWrCbdGs3G5IKwTdiIEUy1OQwaMwPqop5NoWtE1oAv07Xdf6/LLLtZHH3/q15zOUTdFu9MfHLFSniqjdQNoRXkkWCoMApgXVSjmeHNTx8bbBOOzlcT4tkSIb5kfCvggDkN1YU9MzCWNDkIHRFS3WOGlUuAZBiCGtfyFYj6+qeOII4d/5UIJXbb49ZYaW1urF595Ql1FqZt6X0z9Tt9wIPjbbbbRCuzjqKK40KUkbenQx/Szgz8ayLedjZ8OZMQ44by1AX4KFNBMpp/Zrf+hl8Nu3G5eM3eR+/s7EGH8C2RABQPh05j91Afvf8re5n1ttd1OOvrPJ+j4k/6sAw/cVzfdeIvq6hayb8/qsUcf1oChaR130hk67sSTdMopJ/Hxd4ben/SuuroKsnZYJsQ5tTS36nn24ev/akOdfuppOvGE43TkoQfBb46mfv2VluZyevaZF9SnrI9OO+lEHX3YATrrpKO0ya/W0kNPPKXWNsmWfkSbHLGUQNdEQEvz4XbM6itp00030lNPPcX8GsvFbersWqK7n3hS626xjVZbby2ZXwgquVye6S7EP0mbAmTL1TI+yJn9EQu+mL5UYB2VYt9Ll/LxZuEbWX/EoGSS/sb7H95eyD8s+Rfyn88D/7QWBa7Qpjk/zaBzlKuoMqXocK2N9epiRRuWlSukZzhbzCiSdUrrRDbBmUccCYYYSy4DuqQiulwvIlNdpeOP+RNf8c9VPzbYSiRl01MMQZHVVuwCbf/b3+rC887WNlttrjLKy+iQzJeyzmhf/ZUsl/Xgl8eP147bbc1iRvq5vpEDmVhb77CthgwboCHVA7XmuJHqbJ2vroVdWtrGQLSwoIOOPFpl/VLq33+Q1l9vDW2x3kqaMfVTtc5vZ0HIJF1M6aP3P9IG66+tgQNYBIaB3n//fe2zz35MUJUqGzJQtZlKDe5bITv06ebg5K03JylK9NF6m22jgXwJramp0ZG776R3nn9C2fZ5quPr35cz52j3PxygselaVQ/qr1XHjdbiJfM0b/F8RaEUupSCfEJh5LxtfHJWnJC6bMFjavSX0itUa5ett9EOG2+ld9/4VDOnZyUWdK3N9Ro2skrVK/RRYmiZxq6xqi676DxdcdEFCoOUfvO7nXTbbbdp91120cAhQzRs2FCttvIYDRrYTznaLGQp5jq7lJs/X48+9ZxGZEZpw1+tr4qEU+kDSqyWlhYFtGQ/vlL35wAu4Otbqn8SjPwCg7WC/iuuFAuyzk52UghLsEhgxNcQbNp111119ZVXaMO119agvv3l+IJuBwOcuCjOdWjBvPlKV9ZqTKaKtu+rzJiMksRB25J2Hz/MU3DkdgYREd6lbhaPX38/V7vufohGpzMa2refRmeGKZXMa357iwq0G+6Qzap//eskNS/o0A477qyIhaELQqYpimBnOhToVwkOSyLyLkhIeRbiLB4jBcqDC83RtvpBppMTe0NBwQZbTER5ucARIwCzaxLerNdkfSHX3aEgiCXfL50SNIT1lW4hIkj6Q/Sos0NlqSQNFSqOB6ovp1cXXUYfvOQo/yU+R/vPmdOsCeNfVGbUSK20yoqKTYakJJsxVshKkXYoz+0XbnnkKZQ6891KpsrV3d5tWQ/s4r0+CefEICLMURe7JXKy+oScDITtBs6/rcRA/70XC1PhzjybzFz3UkWdCzSP2H914mStsOam2nv3PTWoAhWtrWhP5TplfdDiEpfJDqRCFvFyOMf4sJk0+xW1S64g1hiy4lyxE1/klJeINR7QOpwSMc6KRXU37ezKaC9KHU60cwNefvNnGwP782eQUzEBeydHfVvIkAH3n3vbgigwI4hzmQ94Jxn/ioWECjZ+ucAr4Bdp2LDfAfvqqmuvEWEir1+PoraYTyTQH92t5dl3SEHEwVtO5ckK7yuHl5QwLyWoa1FIeW6JxCbaigLcXBRZJ5rNMRbBiUWcQnoBB+MKk/BzChNORTaKQYhPmWdsM1dg0QeVhL7myxC1TaeIzShqCVL6C8XIQEXFzsneWv76O4Rl0aCHIpB1TW+zKUsHcujWt7wPTRl4XqZ7bGVxDjJ6bYHVrh1SolsEM/tB0A4YBslQDj1VXCrF0BBIjl5ZJFbMhkSYIq5ipfBLIi4gv0xxIqU8dUwGouUHE3UocG2a8umn+vmnehWCchGZHNB0K+DwKYi75NDOKxfINFMebhGLbWdjAToxxAhXKIdeBVdGhIK0Ot3t9lQnY5jJjEF3dUm4U6a/dRnZw5l+HYjogn8EIKeIsDihMAhlNAE8nHPKhQl1UtSnbx+NHT1OB+ywjbbfaF09wMHST03t6qbMqgq/ppQUTBkveXkFKGS0iort+vCjj9XKWG9zrf8blWwy7RBQjGOBxSy6cnanIIGx1pmc6ZFQxEGAcwkl8EIZlkbIKLokeMm4d/ae0NJfPYZ2iOHXB1WctQPj40477Kg77rlfFCmRoBb9RVgdJF3JXzQ74mX9St2dEtiA8d5+gpCMYqdSX+Bt/SXHhkm0u2xQKOYgYdPFkyFW4sOSHVhGyC/9UgGtxzxToK0QgzfgBa3oGxHrEjn0SZWJ81bxPcpKZLoYVQCvPJsfOCj0/yKFifJI6DQAABAASURBVIJEjHiFsNPraLIgsv6TSuBAC1zaOdfVrq+mfaUfp89StxPeE3ETqrujkzObdjkwFhtl5ZaSgjCpIEBRZr5AXCQ5h5BoClwiHCSLDSpSUx5C4sNo41iyJrBmj/Cd8K8DAivk7f0FoxCiARzu5YgvVJbxkl2M91bH/BEmU94HWOqrme9E+4uPE0ZT5MAoQScI0MvWGLYGxk3MsQklwgpZZRewfoiXykHTiR0eGdACrkuxxQX6erFR4O1Q6CwLoBWHG3y581VE5AWpvvglCaqIjUXY99Cgs+loNpd0pDp3KpnQT9N/4ADqMy1YgjxYl9n8TxwEZWRMIpUsZfbbR4IEm+9CPlCQTElhiIxAAwYM0mGHHqVDDj5cRxx2uHbaaQeV9yuTGGMUdehDDuK7y/prnW12ULJPhaqHV2nfA/bXhRdfoM033FAbrrWG1lp1Za0wZqRWXWM1tXe2adKkt7X+umvKDu/MBQn0DSzhSFkAke/s6OBplhXwv1OBctzkQ6AQRyrDvoi4t/FK5M3JCeoWqZUzWnxZpHfGjJFy+Dxqx39+lBXflWSijBZSqbtbgfVJ6lobJnlfdMFFOuzYk+QPtq2PMR472sxRIWKwSSbwgfdhm6wvlCVDFbpDDRqc1tDB/URoKF1VrSR9oYwDbKpBFwAwZxwV46gL5e2x0HCgfX+yw1eLVbxvh2jTvv2BD/8X6uFnX9a41VbR5VddxmHH5iqtOalUWCo5fGU2Yq8tHQqSXBDA28C4F9AnApmXHzdQw2jMbQnoECXRH0N8AJXwlhIY4ELag85ZxIeGN7BY8fQlg7TsIm/l5tOikgroxzIB6BcxLsdBSkX2VX1HZHT0gXtr8jsv69svv9Dchha9+eFXGpJeURtvvK76wDDBvO0sIJirzRW2njLe1hambsL+cGfUqcDGCRrMDjSXorTJtnESFv8F9/9FImyeMBAN36N2zDumIS3unAU1aTqkOtq79Obbk7Xyapto69/9Xn2HlStZPVwHHnmInnz4fo0cMlgNP89jbGnUnrvtqRVGp9WnXz9tufVWuuuWv2jXHX5D3woVOzhHRSSaJKf0yLG6+ZY7dOyxf9Zg9p5lxH46U6ma2rRSZQk+rpTpmONP1l+uu0mrjB2p/gMqlKocpjFjRilVMUBl/WS9TcatjI7jupjz4C/6vAYO0t6HHqoZ303TlImvK+k69fwLz+qnBUu144GHwiuhmLW2CtQJylkn03dhZGO2xZRnygeFIO6QC3L0Ffoy5SgvW4/GmOIIvHb2x7ECT27F+tf1Lw/8E3ogSDADJljZLG1vo0Mk5FygMAwBp/b2dhuTMTuQ/I4iUuwcOHqJ1NM9JCd5oFAR9Xs7jriqRgzXeptuqP50/nImmiKzu9HnKQsTKfUdPFwr/WoDjVx7dZX3LWN+7mZuLIhuC38phE581f9+yldqnbeYA8CtlAK36RZb6bZ7H2ChsSY5u50a6upZNHUDeSboopIsbpa2L1KC4hgN+5aVaygy5jfUqZFNfgHcvDmt+u7bGVqVhcvwqn6Scxr/8ss6+KB9fT3l28Dl1dDapAKLgwQLypDRJE9pUNFPJBUEodZgIMu3L9TMuXM1tHK0Xnj1dW25zVbyiycG3Q4m3a7ObmglW+Qar5iNqflMjkZgRivYBMxk6DCeOU6MZFI5B3qbbEYlafbPHABWDNGmW26tZ555UuNfmMjXjzw+z2tEerhWxIYkh6dDhwzXqBVWUFn/CrW1tuqbL77QTTfdpJ122VmVlUOUx4YglWJgn6l3P/hU+x18mEbVZJRbuoiJO1KkonLo1sVK8bFHn9KmG22sNVddV+eec5kfmBWWya7i8qtQQ/wngP1qQFmZyWMhzAJArPwHDB6o9TdYjwlpFF+Rkiqw64ziEL1NgRB3htpnr1311usv6blnn9fXX3+rZ1+YoLn1Ddp8881pOREfsWL45Rn1Y2qGRFyRVeezE17U3hz+2q8EBWHENqCohvmt6iYGiyxCo3y72ufP0/2PPK099j5EK3J4li90iFDGaxJ7JBXZbH3x2bs67rjD9dKrEz1eHEgsaszqoIMO81+/inwSff7xJ7QZsT9m5EjtuesemvTOh0okAzkWVLnFC/XAbTdpyy231Fjacu1V19QNf7lRibL+itG1a+E8Pf7QvTqeL/HPvPyWDjjiWD07/nlZzCSJc9lF/EeOwwcWBHvs+hs21IP0wH2380W7oA8+nqq6xlbtvtsuKksF9PfQaqildZ6uvOQS/WqDTbTiuLW0/lob6NEHH8WuALnlChPlvn8NGNDf04tY+u7LaTpg/0O1+hrraJ211tG9d92PDaG3Oy5R+aele0GKwPUCyf+m2zkEo1SA32MWr31YGL83cZJm1Ldq1z8cqKHD+8kW4E7dEpv1Tz+erG1+s5NWWXlVrbfur/Tyy6/5fariWD9O+1Lnn3++br7tFt14w03aYtNNtd6qG+uu2x/mC3hOJ517pk44+ULZWtlBH3Mo/Morr+rIo47UtGlT9OAjj2rrbX6rcePGaWO+hl55xVVqXZDzfc48JVLdjEGRnEzvQP+n13Ic/PgOP3zBc9kdhiFjQrGUj+1dYFyOlWM1FQYVimJHXMiP00Xb0NBPPnh/om694y5xvqMfvv1a55x2sq699Xbddt+D2nrzTTVu1GjKH6dPIZ8+aD9tI7gEhGDb0iV67okndPAhR+urr2aAjjVn1nQde+QftQ7xte4aG+gv19wm++kqO5BKcojVtWSRLj7/IsaotfS7rbai/mNqW7JYqVRCws+BTXJhQklAHFpdf91l2mvfgzXxwyk64IBDtOZqq2v//Q5C3vdGrsCJsDZHhERpYJpJ4NR7WRGwPMoX4QsJm8jE1BTjfsBi0jZiRRcwlsDXlxXl7FCIeJs94ycdf+wJWmPNNbT22uvp6qvuUVu7kAmwCW2YM1cH7r6XVl9lVWjW0jVX3ar2pZG6upaqbdE83XjNNdp4/Q2JxTW1/e921NRvZvh+hziJjXFjdo7OOP1U3XPPPbrv3gf12+130KuvvSEaTqkw0Pz5CxmnjtPaq6+pVVZaW3995wuiDD3ZCH70zhvabeed+BC2olZZcWWdfvIpmts4D91SEHTpkXv5yLTP3vpxdr322/8grbLKGnw4O1hffjlLTB+KsR1zJQK+Y+kCXXLRedp00001ZuzKykc4kLZRj5+s7xWK3b4O+0dfDUHSwD7aavMNlG1s0NL2nOc7d85sHXHEURo7djQwTgcecJg++PBr5QiIzydN1FFHHaWPPvxchx/2J23z251VV5/VfD4M/ungQ7XGKqtr7Ioraqftd9X7735YOtS0QdtLLCqgj89rqte5Z56rVVZdW+NWXkkHH3qwpk//ycuuKEtqflOWD24Xa6N1N9CqK6+iAw88WFO++Eoye4jHaZ9/qutuvEn2LQBHaSlrh1tvulXrrb8JByRr67g/Hq3vp9fDj1hh3Hn8vru1P7pN+fIHHXTYERozaox+s/V2+uiDycpxShmkyrx2Mn8yJ7324gSdfObZeuHVN7TDrrtqhXFjtetuB+gnPjp+8+VX2mvXnbX5rzbUpRdcpfrmJb49re6sGbP1h70P1JgVVtSm66+lu264Xbbh7iiKmGrRQw/crpPOOFsTXnlbBx1+sN6e+IaYKPX951N0yB57a23GvF+tvb7uf+BJ5inZiCj7c5/OJdQy4wedc8apeuThx3T3ffdrsy1+ozdoi6iYV58+5Wqdv0hHHnOU1lxlnDZmbplE3ysIuW2L9e7Et7Ttdttr3Cqr6Vfrr6fzzj5fjc2LJBdKUacevP0G7bT73vpw6vfE175aifY7YN9D9OXXM32IqKfPRXGeOhHN0BNbLpBtIPMdXfgg9rTOCZsotxz968svvvSHXquttqpWX3UN3XrzY6zzpJhxSS7Wd9O+1v77H6gVV1wJuavoT0cfq2nTvhVTqnUhffT2RP3x4EP16Wef6/A/HavjTz2XjXVeF198js449QRNmDBBu+66m1YZtZLOOe18ZfFDt+APRHYoHbWR6tbNN92mlVdaU5tttIluvv4vfo5NMV5Zk3fy0e/uW2/SNltsqrXXWEPWz2675wnfz3Mdbbr4wvN1xeVX6403Juq3v9lOt915P/7L6tHHHuaj+pZaccxobbj2Wrr28mtkhyd5fODoZJxXSTbYoUH70kV67733dMDBR7G22kTbb72hHnvwdg7RF4uFtD5+YbxOPfFEff3jj/rVFltry2131/gXX9fQYSO08uqrqmzQYHUtaVMZjumXKoejdNxJJ+iaG67V8HQlH0aKal/UpcsuuZAPt1fqxptu1lprrq1fb765nnj8UQ6NZ+iKq67QRuutoR2220GfTPmJY2H8RBsWiKHAHwDl1TTrZ1141nlaffW1tfpqa+us04mV7AJrTZlNC+mbxx1xhFYct6LG0Wbb//Z3HHJMUo51SsEGJeDxu+/RuuuurzXXWltjVxitDg4qTzr9ZMUp1HZleuSO+7TxOutpLew658xzGKtDFRnDRDiSkf1EbiKVUjab1U+zf1b93J911VVXwWtFbbrxRnKwscfcmT/pVMbMdddaU2uyfrv4gis1b3E3sQgBhxBtzQ3aa8/9tQZ9au3VRuvEYw7VBhtvqi04YG1uXaB773tA02fOkI0j999zmw7hMO3H77/Xgfvvr9XpA3vsvJve/+QHHwdfffGJTjruKN3xwAO6Ft9usO6a2mj9dXTfQ08zn0QclCCzq0OP3vewfr3t77Xyyqtrt1331MeTv/b1xfO7qZ/rlJNP0yuvT9SJxOqRfzyJSsvf9BvuXkxEogh4FH2pjHVkxAcSp0BB2JetT1GbbbC+1lxppJ559EF99tln+pq5Yo8DDtcKY2qUsBmR9fdn73+s3XbaFZ1W0frrbKBHHhkvwlMFHFns6tSkN99mPPydVl51HW271XZ+Tb+4o4DGstlD/7r+zgP4zTC+XXrTNjeZtyyOVZA4cO1c2qYFrUu1KuNOWXnK9yHxEajP0AHabJPV6LNSw9xWlr2x1mTst+7RRfsqEWrU2Iwqqwcowb4mYqxMMo44eNu0XmDcHrviKhpRlVFxySLNZv02gfEjZO5ccaWVrGtotdXWVDXrQEJFzbN/1NSJb+vRp5/hg8KBvpuZ/iGPiA9qYRCQ4g6TEod6K6y6unbaehPddf2lapzbqLvuf1T7HngAe5axxs7U09wfZ+q0Y49nvl+TcX0DXX7ZjWIYkWydC+Pm5lbtv88BWnHllbUOff3Sy69TE3sf9Vx9KvqowPqsJ/uPX+4fo/+F/ZcH/m/xQFCMEqL/ig9XEgcc5f36aqvf/FYxA0Rj3VwV6cwRQ7XNv2FsQ74YKHo6JAOKA+Shx2QWAD2p0ss6bwg9G4rQOgzpQqlEnXzOKRYMScdmIkikQr9YNNkpaEIGG5dbKvuC9iwHKRtts6OqBg0U1OozYJAGV45U/4rTLjPHAAAQAElEQVT+DChJ5VtzLEje0vpbbKwV1hipNdZaUekR/fSnYw/W599N0fdffasbr7pF5513ntr4El7kSyDjgD757FsNHjpKKzKh8oFexUSZRowayb4jVIIviWIZ8sWXn+vbubP0m512VlkhUCuTWKZmtPraoqfLFA3Vt18Cv+TVxVdVmxSHDhugPhWxFHQq17lYz7/0psrLh2hzDq4GYkCRr8tBWVhyHWRiYZJIJBhQ8/iearCVg5BFYsxSuw+DZ3PLQi1oS+nUi27U7jv/Rn8+eFetmB6oww45UG99NEX+pyOoF+NrxTm1/PyjTjj6KG396600ZHi1dttrb/VBZHngVGDjdyub8h32+ANfG9dQoWOJ+qesMvLxaJ4J46dskxa1Sdf/5Wb95eLj9cjdV+uIY85BG2Gr0JV4MN2p9h9/w5u4cs7JOefZO/SWQyC6yQVKElCJoKCAzXTgkl6nTvvxEVemvfb4rXbaYTMdfPCB2vY32+vRR55h83OA1lxznP/CnEo5WARKJEOkJBTF5fSBQRo5skapsi5VVORU7Jynl955T7lEH2275a81AN+l+CJ56403aBwHor/bdS/laZ/yskBFSe3sP7r4UmU/SbHauGoOqrs1lU3LwiUUukjffzNNU9hMjRuzil4c/4rOOPtiXX/H/Xrv40+0/abr696/XKFPP/3e/zTgsy8+rzfYgJ3Chuzjjz7Qw7dcoftvvk53P/6KOuiP5ejfXD9TH30yRS+88g6b3iP1m21/rdhvZgPZHG8QBUn4hRrIQfsZp5ykl5++T5PffU1vv/cJk+Yf/UKygoVYnOuSfVF+5Mnn9f7nX+taNl2fT52o6849TheddKwmvPax2pEbBP0UxtKStlY5zPrh6y904Tnnae1fbaGXX39Ht/7lfF17xRl66fVP6DkQcBudw8ulFhUpkELHZWD5/yagXcTGMcE4FTEGfTl1Km32pfbloHbMSjW+XaUc92J9ymbvkKNO1gmnXQjNFzr1hGN00UWXaNK7n8mcko9y+vTjD/X4I0/yEWAFXXvtrdphm4108zXnacp33+k3O++hh+57XB3zzNa8Fixq1Psff6SlbR2aOeNHvfz8Czr8iOPYiH2gm689Ry88c6+eeOFtzeuSj21HO4WMETFLJOsG1s2N0382BHYyZ32ODxSir7EvRWSoRFgmzgc5IIx8m4ZJJ/PDkkULNauhVfbrcKliu6Z99r7uf+J5FVIDdcu1V+jAPXfSddffpA8+nSoFZerq7FBXYYnnMe2L73TnrQ9wCL+7Vl19tGZ89YUuvfgKDa1ZUc+9+Ffde+NleuGxO/XEcy9QFzXaFuqis0/VE69+oNOuuFmXX3ChljbXafLHH6BXUd2sSLuLTgX/o2AFJRMdWpidoec5PHmOOeVPx/yZDfRFmjNnju6753512+4cts45nvJ+j3zqHz8cMRx6EE8tu4pW02LLFsik4zDw9hmvwKhovDnf/aiLr75dYb9qvfH6u7r1xpv0ynPPaMKzT6q72K4O4MxzsX34SnrzzXf04L136buvpuieO25QRbJbE55/Uu9984POuOIqvfXGc9p28zV1/PHHy/7WYWkaLqp6REYXn3+FDjn4SP3udzvoxuuv1+YbbqxkvqA5P87WrRxO78MHj4fvvFxrrzhEJ51yphrmSz/Pmqs7b79d6/96C0388H29/Ox9ys74Srfc8pDmNnVJiYLmz6vXS399W9fdeLf+/OcTdfMN16l13mxddc2FzLGSH4rYeJu5D9z1CHHwNTbeoM8/+0Rh0rB5+fFcEeNwoFQqpURAAWi+E0rW+4JIfNtROxvBxp9/Vnl3pAtPPV05+up7n3ygSW89ozGjB+iK667zh/a/2mp7nX3uZdpw3U10ydmX6LbrbtSoTK1OP+titS6O9Nq7H+v1t9/QVpuuoisvO12Tv/leOeaRiL4lm++DDj12+y0cpDbqifET9cn772hIv0AXXnyJ8t2xltTP1rWXXahP8fupl1yt+x54SAMGDNDd9z+opoYG2ViyZH6zZv/0s8yG/JIFeuyhB/Xki2/ojvsf14THH9DQlHTTLXdqTvMCqZDTkkWt/pDiptvu0uFHHqmnnn5C1pXOP/sc5YoRh4CxbI0mG3FZoy1Z3Erbv6jLse2Aw4/W088+yyHdJzry4H119Q23cTh4Lj46Wt9++pYefuIxLSkK30/TySedprFrbqJ7mQuvv+wc3XHD5bri2vvkmNf6MsYtxLYPP/hcL7/5ng750xFae73V9OOUL+lTV2izbXbQ25Pe1S2Xn6Urzz5e41/9RO3ioq4YG0assAIHgGdqtz/8QbuyzrDfQNicw5DyZMTB+jT0ukf7H3AEBwG3qnJQpJNOPYf2kGZ//6NuYz7dduddNenTT3TPzVdq6qcTdeM9D6i1LSe5DmXnfK/XX5ukx59+VX8+4Tj95S+Xa9bMmXxoukeLOyKiR/6KcJIdzjjnfF50gpQZR6wEbFpxQ4k2sOJufPaZLrrsLxq7ylp6582/6u5br9N9t9+kV59/TfY3klsWLNZFV96g2tEr6v13XtcbLz8r5RbrRmJt5tx5svgu5paofs4snXb+ddp069118bmnq1xL9O0PX+rp55/XN9Pn6oLzL9HpfAy0vxP35EuvaiHibRwIAzSKluqGi87VudfdrjOvvE3XX3ut+rLCevG553BrLMf49dRTT+sl1iGnn3uuPn/vVd13yzU66/xL9fBz76isokynnXyC/nTsydpok6119113atedtmce+kjPPjdBhzG+ffb5F7r1ygv01P136d7HnvPt1mmTvYmnfxZyOc364Rs9cv+D+v1u++ujTz/To3deqXdffUT3PfqYGhZ3aZPd9tBOO2+nrbfYSFM/m6Rnnp7AB+XtFcmciTX5vFYYNU7VgzJKFsv06y22VGbMKA0aU6t1NlpHwwb34XCwW7OYB29n3VnX0Kg77rlDm/5qHd12y406+JgTNbxmBT16140aObSvjjvlbM3LSYw0StA/VexQR91s3czhXMPCDj391FN64uH7VTf9W913561a2l6UHW6eduGlyi5YqsmffqV333xbO/92E+L3VGLwKwVhQq+Mn6C3Xn9DV1/zF73x9tu6+JIL9PVXn2lY5QDZ95uH7nxcd932qO668z5/eLv/PvsqYP4IXEJiXWlftWJiqr1jkfb+w47acL01tfkmG+mlV9/QNr/dTn36Jmk3qZ74vO6a66SKQXr8mef1xN0368uPJ+mOh58Rw5CUa9O5p5+u4SPX1Auvf6AXn7xbv99sVc2a/qMGDwm0eEmH5i9crCUd7bItUmfHAr3+1mu66IZ7dfjxZ8HvFnXPr9fFV1yn+R1Sv+JSzZ72ke568HElBqX18AP3o9eGuuCSKzS3jnGpe6FeeeZRXXz9nbr6jof1ysvPo/uqrO1v9AfpYt2a61iqmRxa3njzbRo5aozszxjQteUdoyLvHohEu0uxROvbU8qDiVlLJ/GNY+BzlASJMpUP7s8B+M6ahM8ff/gRDays0oZbbakKPsoFrJ2/eOsDnX3qhdr9wCP0JmPtTVefpuuuOElP8xGC5tec72bp/lvu0w67H6ZXJk7Wnw4/UG9MeFSfT/vCx3FJuv7HXg7LDXxjmDN8BuT/7qatrfUiPtimGBsTfPS69ZorNW7sSOK3XJv/ehN9O6NVYRnt2h1rYN/++mbyZOJpM9VUV2kd1g833T9eti61Noo4/JV1Hto+D7hESolkmdpa5+vBe+7WVptvotffeU077bmbVltjdfnLdGXs+eEL+G66sfY46GBtt8cf9Pvfb80uQyqHKAEUGAsTfECysTzHBreg/iqrGKjTjzlAs7/5XJddf79a2lP602EHaEgopaKcsj/M0LmM6xWVNXr1rVd02+1X6sO3X9aj99+hTvbixUKkk449VwP6VOvdSR/rtjtu1zfffasnnnxaHV2xujiXiJBt4wWvf3zHoA14/ev+lwf+b/VAUIic76wxI/3gwQP4yrSPaqpG+AVm87yFihnIzbiAAT6MI8YN65Y9k75tcKxwObBxAKrlMOSso7A4K3IE7/lQaqhkMlDIhlYOfn0q/CLfFva2EWCfqTCIFSS6Fbcv0j2Pv6Btdz1AiTBkgAAPD2rxlSIvxwD04JMv6ie+dh/EYVgmM1Aa0E8vv/a6+peV6ffrra+tN9tSP03/WeeefZ6GDRuiZDKio0ufTJuu/iNqNW70aIXwLMjJuZB0p+zXCZrqsrrh9rv066230C67/k72q5z9y8vV1dWlPEaU2UglMX8WlWMhlUr28R4L1C2FBUoKmjjpPX3wxTTttvcftMHaq8OjnQPDpLq626GBxDkpCGRtEDMgh07YCJ7FvxKBhg0fpEQq9JsB12cwk22Kxfv1apvfqKdZ4M/4/hvttctOuvWme1RArFQmMXqPGLmC7n92gmbxdb5qeLmOOHB3NTW1yMR9wlfsSR9P0T77HqiB/QfIZCou0spFFbBg1Mpr6Lqb7maBcKu2ZoDe8Q/b6ZbrLmbh8KaaF0pF1PP3P4gBj/8PeoRhyKa8S15pia+KedHg6r3MZ7bwj1zgURXlocwJp591Pgu89/Ttt99q7s8/65wzz9ST+GrChDdk54gFaxpqRECBR+ASHBgYskvO2bSW15RpU/XiG29qSw7Et9hoPQ2AdiYbv9fenMRieFf165dUkoM4F9D2bEzLklIS5g7vDBjYny/cq2v27NlasLBNFixvvvWO9th1N40ZNVrnnXuRrr3mer5araeamrQO2n8frbvm6nrxpVfE/KMDDjlETzzzjHbcaRdVVlZpw1+tpRHD+uu7mXPVhR4iLuLuLibDQbrmL1doi43Rj8P72NojytP+EAWIzeVVwSF5VzGpLbf6nX6/zdbac6ed1djcoh123U1lNHyRA5g+5SkOQKXj2DD89eVXtdlGG2tQvz76/Q5ba8Sgcn33wyziTmJ+VISNA/qXqYi7nn/uKa211lr6w557q7p6iDbffltdeeUVbHouot3Uc0WMI6VkXHr1PHF8T+q/7RU7idiJ+OBRlkqoPFXGwcZCffjp57Jf5Srpi57dbbr7tht13Amnavudt1QqGeqA/ffVQQcfwlf2h9Td0SUbHivT1dof3K577qONNt1Qf/7TIRpQEaixdaHW22BzVQ0fog8mviMp4rBkger4ErnnPvtp//331rNPPkIc7KWa6ox+veXG+HOwvmKD7MrVc7llfhRqc6bUg/8/e8HqFwzMJR7hIhVYpCWSSQ4g8AExJw6uTPckuByxVSxKCa8IbVyg3zAABShX3q+/6BIK+BCRqRzuD1T3O/AgrbHh2jrm6MPUlzGnad5icbqhMsboVCKnurkLdczxZ+iQI07Qjjtsp1RY1KS33tLgAYM5GPmjRq6Q1sZbb8mB3YW68+57tGhpQXHbAn383js6nA3k7nvvqvW32krHH3O0frfd9sozfgaMqy4MNuItfAAAEABJREFUFGOUs8aMOlTOCfZa622gM84/VVtstZm22247/R761tZWzZs33/sYa2kh7wUe1Of5b27j1wPG28DT4Df11PZzAvbhRl9El/FvdXTq0w8/UBgm9cdjj+NreZW23ObXOvO8c/TwY4+qsaVRIX3z808na+jQoUrXjNZGG26ixx+9X2eedqpsEJvx/bdasnihRo8cqcpMRmefda7enfia+vcVB4iI4fBMLMSTQP++fTVixDC+vK+iIUNs/ktqzJix9NNLtSWb9bU3W09nnn6sGlpalW1dqhVXWVUPP/O0zjn7DOKwUiuvOErrrb2K6hvnaan/DwQKChgR1lx7PV1x9eXabNNfaZutf62D9tub8Q4ejY2MgpISZcov7dBsNrb9ysuUrqrU4MEDZW2iMAEBdxzLPoDlGIcKjF1J4t0OwOQchZHGjh2rcsawiDVEGHTr4ace0iMcTAwZUa1aDhi23GITLW5v0/Sf5kou1KhRo5RgXbECH/LWWWMsZ3J53f/Ag3rupef4EDZctbW12mabzVXId+inxiY/ngZhUiiB43L6ZtqXqkhVKJMeocyI4brtphv1BAd3Scb677/9Ut//8K0OPvIY7bjH9tpk8010xx136NZbr1dVOi3RB+w/mOlmXcWtec0Neu6px3XxZVdpjbXGaOW11tTRRx2ptqWdmvzZFNFBZL8ZMWbcyrro8iu1xWabaL111tbJJ/xZi+bP18xZPytZ3keEseiEkitAH2jk6BV03Y23aLddd9Xaa6+tqy+9UIMqynTLbXdo080207a/3lArjRqhn36azTpDfFz4q4YNTWuf/Q/T5sjYjI9F111+ka648lq1LIAtg3nE+mXgsLQuvepibbLhZhoxcAhj0hNafbVVtMvue2tYJq0td9heN1x7pc676GK1E8zWdH4+5qBq0JBhGjBwoIYMHUydldUfvWlZjVtpNV33l5tkP32/+rqr6nQ+KM1fsERNrNfWWv9XenrCCzrh+D9r2OAB2nCz9bXi2JHKzpunxZ2MJ0FByYS0yrob6/xLTsE/v9ZWm2+m/VlLZevqtXDR0lKcEY0WH+IymZKTXfnOLlWwSIud66EzLBSdbXqLg+BRY1bQoYcd4f+4/ZZbbaFLLrpIV151BbFRxF/D9NQzj+mqq65UDTGzwuiR2oRDzbb2JWqdv9Af8Mb5bpke195wq/bedw+NGDJIIf1iKH12621+oxNPOVUbbrSR9v/DrvSfNfRzQ4vsgN5rl8e+9kV65smHdcxJZ2i3fbbVRr/+NXPwH7X3XntK+DTF2HXoQYdq/Asv6ffM2wMGVGjzjTfU2JVX0bSvf5QFRnl5uYYPHaEBfQfg6xVlv82x5267aPyEZ9HpQA0aOkybMs5lqoZq1s8NfEAUPk0JRRWEoRIcvK+33toa/9ST+vNxh2nwoEFa81era801V9T0ufXqpg+/8PADeuCBN/TmK69pxcEZbbTe+nr6sRfwupgjIjEhatx662qzzbbRimNW1f777qfK6mHCCP351FNUm6lUwuU1sF9/7bLLLrr8mqu08Sab6uAD99b6666j404+VfsdeJhWX39t7b3bDvpu+mwt7FRPKxYl1tPffPWlfpwxS0f/8VitvsYqWnftNXXSSafom2++ZZ33tcpS0n333qfnX35JFcTeyJG12pRxKZmM9dPPc7V4aY6PD58qXTlCq622mkZUDtMaa66j73+crq++mqx8R4duuuEWXXzx1Vp7ow01ZtxYZKyqIoePzsZzH+wJ7BXzVx9Nev89zVu4UHPnztWH777Deu4qXXjR5WLY1scfvK8uDtQOP+JorbLqylqHNjvxz8fp9dff1BzmuS769ht//au22mo7VaYHacwKK2oAHxK++WqqsvUdqqio4LCiS/YnV4JQ6FCEz5q65rqbtBl+W2vdlXXy8Udq/uKlqs8uZdjpVIZ59qBDj9IhrB1XZZw58bjjGDv66qc5dbK/zXvR2afr2htu0CprjdS4lcbo0IMPVu2o0Xpn4iTBQI6DobalXYxPf+ZD0uEaNqKf/BU7icN0n/67R6JntowYP9u7iwqJJ5aHErEr+pwqyvUrfLnGKivr5+nTtfuee4mhHC6RHAumRx98SLvtvIt2220P5oa0tv39Njrx+GN1Px9W7Py/ubGe/jVXQ4ZVqyY9WPsfeCAHNY/Trhsp4bnw+Nf9bzzACOdxEU8Dt6z9yFm7BKJ5HDGW00UXXiZb+0x4/ll9+/Un6t8nqS032UwLmvOyMfW9Tz6S/T39008/Xe9/MEl7/2F3XXPF5Rr/3OuyKxGWeV5i/5iyjTv78UI+UL9hVTripNP8HuiPHNxec/kFfn/TjQoWHgqSWmW9X2lGUzMfwj/WJPrMH48+QSwhlTTGcTdjU6glXR0isJRiHRUx4uQZcytXqNah++6l2+96QvsccoKqh/RVH/tbpfml+vDdSUpVDNBe+x2kdKZKW2+9lU458SSNH/88a5PFUpDQ1Cmfa8TgoX5ts8nGm+rxxx7Qqaceq7Iyx1AWmHSWJLF//+vxP9oD/9TGB3E+pJP11ZCqjC64+AJVDkzojhuv0rdMwLmgQlEQyjH52UAfKKT7hYqjEExRkaMnK2Igl6yrRC74t84KwDnQZWVSmFCRzuvIGr1N670bI07P5OiYYYKu70L5udY2m8Ulmjb5A83vCrT+NjuyDKAyGjmblOM2Jdrn6767btOjr72pI888T7/eZF2xDpASfTRk1Cr68LV3VezIs1BcpNvuvE3lZX3U2bYU/u36ufEnfcUB38jV19PwAWVKsgh2LBMjjsCkds1h8XzEyRepaux6uuiCc9Q/kZfrn9SQQf20YMECtbG4tMMa0yguptiw9sEXRSVAFIoMNMV2vfPaO7rx5ru0NQc5ex2ytwLXrrhrIQcGSxQk8IQNmAGeMF8WmEDxuTkzgAcOkYrdmrewVQs7Fis9ukb21Tjq7sQDCbmwQr/+zXb66MP3dd4fD9ZbTzykhtmNfDWUFnQk1RUOkFxSA5g4Lzxxb/XJzdJrLz+u+e1LdRBfEY885UIWjsMV5zrZLHfj20hRmOKd1NDMKG3MQnv4ALwZd0jxEq04Lq0im/5sXRdLXOGlBKoG+s+87ICvzGKHgLBfywnY2PXKi13I+YFTmOrLRFWQ16TYrObZX2rC65/rwmse1ugxo1RRIe264xbabOO19dHHn3KYNV9HHXW0RgyvZHO9gjbaeBstXrRICQ5si4V5knKa/MkUnXXBVVqPifD4E47RQA6jhZ+uv/kBrfGrrdggj4U+VhDl1d3VqSAZ0BPEpJGjPneqj1ZbfS1FuXZN/+4rtTYt1JffzdSGG6yDrBbl80UdfuhRqhpSrWo2squwkX7gqWc0YHBfFntS1NGuH6Z+pZuuv0n77LW39tpzN039+gc0KxKh8Kd+GDkliHMawdvO3lBRnJcStKNpQ3j1CQOJT8jdbrBcMFDHHXasNltnTR14yL7qP6iMqnmlONjpYpLFxQpySzV54pu68sLL9Ifd9tReO/1es+talahIEhdSZ1LqDiMVLfaXLtVCFsC33X6LNl5nLdUMX0HpoaN0zAmna/iQ/oq6ZVp4fSOvoYhb9aQiCenyFCT/W258YxrFofdbxGHVyqusoD332l0vTHhRzzz9pkrjU0KFRfO1YH5WZ5x1qiqrVlNVZY0yNSNZUN+oBBuwlPVbJWgfpyL9uqIilJnm6CkxC924WM5hax8dsM/28L5HRQ6Avvt+Lgv4vNb61YYsepZoxnfTdBdjxQG776Wdf7O9Pv7sc/pjxCZA3odSuSIWVqZ1bGMjm2Mv5P/Ad863hnFU6XKlV+8zCAIfq0GQEAEkpgAOdrtleDtkcU7+ilRgqIGPS+BLYqS7S1ZWwPYwlVJ3rqByYkeFgh9rylIV6rbB01UoDy5gHD/v1D9rnyNP0F6H7StHbBQWt2jxgvl67LFHtN5aa3EQPkZD6C8HHP1n9WW3lyx2aV5THWPpUo1ig+4V4SA3sDG+28kWplGcV3kqVoLNTcJ8BlEMRNjDLYZcmR0xwR+GoZxzvv+ZWTE6QPq/v41wOQq65PI5JTkozefzrI0t3iU8VCrn5HReU1YvPvugNl5/FQ0dMVCDq6q1/5FHaAm+SpUPVllQrntuv0YvPHOv1hg7TiefeLY++Gim2tpgEZXruKP+qHHMW7uxuf/DXgfr5nufkZ2pmn3+AA3fiyBMBE4pfB8xl+AWdVK9EzsLYaAIn1AEpqg4wGKaucBGXS7SvFmz9dBdD+iYI47QLjvvoAeefExL8m2K2FCLebwMa/JFJyUlnswNnUq6BFVDCd5FcZFP9h2oM844gXm3Vb/edCMduN+BauvoJqYDxXEAUZJz5aLK6UcFBrEuMwCsiHXU108zZnLYktDwmhop1SG1Nei58S/o1BPO0S6/311nn3WB5jN+p1IpahWRn1OiIsbOdtqyoAD92toX6q+vvqYzTjlNu+20s0448VS1LmTjjObWMt5Vrq+UGKDzr7habfN+0vor1urQA/fXhPGvaGm71FmQ6olH+zAwhLkDYWLPKxeInk8O/4oYUqJMXRZYgdTS1Kgfvp2p3Xf5PePGSho6aJi22X5HTZ02RTZEiLh0Llae+ItQ1HRxGB3EeQXgE3yQKNDpOvPwDwEOGPPdHUqWpYjdCEqx7kio2/+dpFhlNLzDs8WoU2EQYV1B9ndvF85fzDxTq/59B8ENPmFRo0dVSxySz/mpXooTjFQJxviUrEn6YNEiDsTbls7TbbffyEeeNTRkQJVGVo7ScaeepUH9yoVbVebgZe2VKFce/QkCVbCmKQthSVG3/fHSsIxD2C7oi1IilP0HStZW3uc4sHXmz7r/9nt1xCFHaeedfqdnXnlO7Z1LFDCOCm2DZIU68Q+k5KQ+LqEEMoke4lcKkBORT6JD4BLkwDhe3Enrf/gsZm0HFgw3+nWznprf2qT777lda6y+ioYxng8ZUaPD//RH9e3fXwX6rPFvbajTeA4BjzzyWO2254G67Opr/WFzMojFdwQ5rEokUsRZDo/Bm7ubL8NhUEYqJDawmZgusk5waO9UZk0ufyUCdTc1qGNpGwfsK3iUgpBYD2VjUkBshDipO9emadM+0xVXX6E9991fO+2+p76dMlU0tYrEWYiNZdCl6Oe5SOqCU0wsfv3F57rphpu1Nx+Y9tzh9/ry62nESYfKKc/jD6pINmBZotCpOT98pfvvfFAHHnCA9t51N41/+RV1dBc4QC5q10MP0imn7a01Nt5W0xdk1TrnCx29765Sd7c62vOyYQDzJPO/tYWTAnGFKULMKZlKYFeej9gFBamkiox/sYoQcDPWxC4gR562KXACEOMHUJ6lmFvoIMry0fL9dyfqN3wEGjxoiKoyY7Tj3gdrVn2L+jLGp4ptfGxo0RsvjJf99Oz22+2oE049XY0LFipHUPfpV6bNNthIi1qaNHXq52pZ0KEp34qYCA0AABAASURBVM7RGmtvqHVXHqv52Rma19KovffbX5XVIxmTh+tPxxym8mQeJYEigEZO2FQIFYTlyhcDqaJcq608UscedYjefu8jff5tVi2tjXrtpQnaggPjYUOqlE6P0j6HHqZO1vJssVTO4eM222yld998RXNmLtTPrU5zFjptsOE6qk33Ua6rTQn8ZNCNP6O4TEnWGEnawxHP6p9QJx+zIubOZDJF3y3HSxUKwyS6cnMI44CICI3BtWYbtHjREh3MIXX1sNFKc5i/5jrr6IXnX1L//gMlFmvWHgUfuylqyQMh6BMmZ9I772jsmJEawCHuKqusoTtvv4tYznu6An4pIieKIsnPm0Xe3MVYA4ZWaavNttTIqrRWW21l2QFppEhLli5Ry+JWXX7FhVp11ChVDh6mYUNH6pxLrtXA/kNEF9N6G6+h/Q7aVeefdqK23HRHXXntLZr6/WzZ5XjgfZ7/mff/13mbvwH6EBPfP1S2yOAY9Dgqpt95ItoldkmFfYfojAuv0NU33aZ11lyPg+ga3XvHTRpCv/3w9bdpg4I22WgjPfzss9plj9200srjdMxRB2ivrTfVz59/qgUti9QNQ0KUOIjk4jYFuSVa1JVXhyEZGxMDh2r/XbfX1qxz3n/rDTXxgbF1UY6+Q0X2sFKompVW1CXnna3vv/pGn348XSxLBDP5QYQzgYIki8UU76SDcbFTu+2+i8r6DdfW2+4Klps5Ux0LNa+1Xi++MEGbb7SZqofWKD1spA494jgt5QyhEPZTCL8H772Bcf1e9rQr6JTTT9fEiZ+oq0vCLT568zauBg6m/7r/5YF/Xg8EQbKfqhiYr77yUn315ae68fpr1DqvWblCniHayTZGEV3COp+zgQRIkJd1DhuhoZK/ekYY0n9LkbE7T/dloowZImyRkjAcYN3LD0xMVCqrkHMh64kcHbFDto6GRCjgvxpsv8vuYh/BIkFyJpPFbW5eix566BE9//JrOuJPf9aOO/9G5Qg3/l0c1jQ0NylfiBUEhpG6OjtlP4kzePBwBoUBmvbFRyobPFhrbrSxbK1ZBs9QHQoY0r7nAPTgI/+smhXX0LU33qhB/fpILKrF/Nqnf5miYo5NfJtSyDN3fPbt9wxGgzWmcigLrILKmeXeevstXc0Xu9/vuLuOO+lIRU7Y5fTZ5I/U2DCXgUiKbTATVyKhRBCqyAQcMHey3pVYCFGiDz/9jPVPpOHDh2oJhxBv/fV51c1tVN42SC4l5YvajK9sjkn8h+++1qWXXukPYepblrAwMA4A/ujLqrkvCj/xxGMK+EJay1fHt954XZM/fI9DxgWqa2zSx599oXlMzK3zOvkq1E5FbhaTNhhHbPqKfLUuT5XhI/mf8KH0P/W2+CvYj+ghxVmwOEcKp1tAkiorryBmuhUzYPtWZlXeMq9Vi5e0a0R1Lf6FCD8G1Mt3dGFTq8r7lOmaa67WF198pk8+/YgDmfGq6EPDsoQKWAx/8N57Ov+iK7UlB85nnXu2+lYkZfU//+RjNcB7xKiR+ooN3CTa92c2yabfO+9MUkPTQtrQ+CRo2DKtuPKqGjwg0qcfvKHX3/lISg7RyquuxJfehLqYJG+9/Sa1LmhUU3OjGhqaNHPWTzrxxGPgIT3+6GM6+eRT5YiJy664Ss8+94zWW2cVlZWVKcYku0MWXHnixWIlBFFRnuLpWGjHiollcaAVsyCzdauTlUlrrbOx3qWND9xvLx/DVs82mqlkaE2sqy+7XJdeeJFWWWUlXX/99Xr25Rf4Ej5cOQ5+HdwTbOACYjuRDJRMJlWkfx3BAcHkzz5WS/NsNcxfrIbGVr311jMsFNVzBT1v6W+pZaj/3oRDPJCs6OsTYaqvNtlsM22/5aZ6+dmnNHnKdPyd9GNIMgx0xeWXqa7+O80jDhobmzX7p+91553XiTWMUuVlirAwHwXWJeHHzTiaDELFERtrsnvutpU+/fB1vfXmRH351UyNW3lNVWcq9ezTT+u0k09gQdWiq6+6Si+99JI22mgDdTHOBIQUw65QREnaCTZyFv+xpf4DAX7cJYau9LKnc85EWxIdAnRIqsAmJGZc4KOvChwiRLFVCMWgpCRjmXOhXEL+KuS60dfKyRIzEau7Ihti4S0FTikO7BJBUjvtsIPGT3haM2a1wqagMFmB3yLtt+/e+viT99XCocz8RQs1n437C2zyhvAhJiAWnXNKBCG9F/5l5YoSSeaJAO4BC9hIha52JaALoSNgifu8nHNiLyWbZwpsopwjz6GljTd+mIFV6Q5Kr3/07DFJvW9oev0XkqYTYkdeqRR9jziwMnNJgc23kBekzObf6YN332Vztli2+WxqmqVPPnxNQwYNNQ7afLvt9MWUL/TMc09zaLZUhx1+iK6/5TblOICvXGFl3fnwo5ry+RfaYqtf69HHH9Omm24t9slyprbXK5Ajbjs7liqZciJEZbrFCiTw4jDft4McSXxGu8SMgV98/DEfSY7Ul19O1UnE5VNPPaN9/7C3j/HYBpwkG3rGlhhBCRgy/KqcTX6KU4lCd04JYqAo0Q48aNvK2tF67tVXNGXyp1p/vXVU+ppPmaMyfET7+c2jDyhUo0jWEB0FNtWfqGrEMGWqhkhsjHfbZUc99ODD2mPvfWXz/2VXXMnGcYS6bAXvnAqM9+LQJYltibCgQsci7Xfgfrr2uuuIsd/r4Ycf1rXXXKcRldWKfdwizAG2+k+WadS4FfX6m3/V5E8+0BqMg5dechGbn720qL1bybK+Ku/Tjz1/X3XnJYsfasqzwWaEq6NtiQYPHirbaznnGEtH6onHH1Vr83TNX7JYjYwdn0+eqJ12/I1EXzAdEsRtIZK1ipL4opjvkjVPF0EaIyRMmhQgTKiC+be9vVMh+BjfOSK9rKKPHBXy+N4286kUkWZNDE0BRR0xZwfgCehJSvSRgrg4wOlb3ldBsg+HxEDP32/r4hB6YL8BEAQ67IjD9e2332rBkibNbWyU/a3l996eoD6I8LygUuTof05J4kIx8zFrPgc+SKZUdIHy3k4chnycjm+KihVp8gef6ugj/6iG+qxOO/0UPfnkE9ptj10Vw7s7IoKiWEuJ9RA+TH2iErHfoYhJLSATBAFSuJEhvGfsQYMo3UXiKceaJYTMgTIg1JVM0Sepe9DB+2sq64B58+ZpPh915y+oY+56Rf369FVLQ70OP+xQvfjii7I57iHi5pzzzldFRQUmxArhl2Q8y7HZNf5kjbWSYVJLOdSzubpIEJidCeLKYiREOeuDRsvggL/KmK/J2Qael92OtsszFiXpWDk+BD7+yMM66aRTNHjoMF1z7XV6dsJ4rb3eOsqzpgsTOCqOZXN4PpdTkjWA2fjwgw/qnDNOV4T/Lr78Kj330oscvqyqCoszhCSoV3IZPi506bOJb+u4Px5J287VJRdfrIcffUS77Lq7nEtqQP8KiQOvVddaX3N//km2DOb8mC7WoQ/eeU8nnXi63vrwA3WaYAMGOsJOlpTQL0hhtUMXdhKJQF2sJWLaxXwRMP53E2vJRBn0gUScDPBr7ci6EppyE79C2QTzxEasc9+Z+JYW0lYNfEBpbZmt996bqPXWWU1dXUt00IGH6i/X3ayddtqJNdRDuvGG69WnTx/1798f+dLKK6/k06eeeqo2Y55/6MFHddaZ5zO+ZGiLpPoOLNNDj9yn5qa5am5u1d333MEwbj0FP1nMoIfFWFR0yncXFWCPHwhQPVM9HFxM16pQAvxvf7OVPvrwQ9narqGlVQsXzte7k17R6NrBEm2719576l1s2XWP3bXz7geqrGKoDjlgf/UJxFialH046qIfMaTK7M/RvmFCSsJbnZ3yF/5yjNdhokx20Gdr0ZLfnSJiLwgCDty7VdG3v1LlgR564F7mmp81d+4cLVm8RD/8MFkH7PcHccopQVvOvsC5kJ4pH9/WjrY9CxJJbbnllnqHQ8Afp3+vN9980/+koXPOqxH4Z8/DUBy4SmCJe1qdfU1BZYmEAjpNbGTErFg3pCpSHMCcopk/MjbSB+ctWqrWlvm6/64b1b9cKhs6WEce9yfNmPmDzjj9ZH08+WPts/9+euWVN4zLv+B/4QHXg6cFaEdH/yshXJAgAZa26EefGDxsoJSI1N2Zo81pGfplekSlEpTbD7mMGl2jRDKSzTd5ahrfgf36qi97qLbF89TVvkTGsUhZnn2oCXr15ZdZu26kb6dnZWOeiJFCV7e6OzoUMnf9OH2mdt55J8b6p2U/NRqHjMU29zIBJsIQcicH0zxrprzFsMg7BNhNrIuPBCJWxbgScTAuILIy5Ii4q2CA3WrzTdlnsydZ2KKGlgY1tszRpPdf1fAhQ6CMtTF9/5ufZumpp55SB3qdcMIJ7JsvY16imDtB/+T1r/tfHvgv8wC9779MVq+gIE4N0J577aNvv3hf4x+7X3Zy3+3K6NSRklGOfsYyi0VAns5WZCixRWTAUs8YFOiYskHeMvam87l/Y0VAqfXmgE7dh42gDTSSLRyLHB6II6oo1yV15BQy8VSkAuhzZGGE3OLSSE+/+Kb2ZrEPF9nXMGqrsKhVTz/9rJ7564faZZ+jtfPvf4e+RRVtYix2qfmHqdpsvdX12Msvqa6jW525Dk355htN/nq61ll/U1WyyJg5bbKGDO2vioF9lUOqFCuM2zXj2y908NGnKrPqJrr4ksv93NjdVZBsVGLCXWmtVVljL9Z3X3yi9pZ2NdY369mJ72qznX6nFYYOVHlhiV558WVddsUN2nzbHXUYX5UjviiXpwpsOotq6yoqCJ0iDtRiZMoPXE4FFmtBMRbneIbV4qWL9Nl7k/XaG+9rnXU31NjRGeUX/KzrLz1TN99+JwNbu4rtOXgGmjqzXsU+AzWsuq9WWnGo2hY1yX5FzKFvvi2H3c1qXpjSCrUrKLd0PgNhhS664HRdftF5uuqKy/XiX1/RhFde0R133q1PPvpYl593pi4790x99/2P6mZysM85b779nlZYcZzGrOBkClbQVKT0n3PBnJhyrkcC74gFg/yMItnCuru7W135NoVMYI6JgrWy4kJfZcatrpGV/TX1kzfUvHiR2gtO079v1M+zmlRZNVjsdzRi+GDVZqr5AlSlmswgpRIJRcTjZ1O+17kXXK3V19xYfz7+FJUjvshn9W5iqEBwJ/oU9cJLj+sy4uLi8y7VE088Be/puvaqa/XsU8/L5YnSuFz5uIIvyFX6za9X02I2fs89/45Gr7yxKtPVGjggoXXWW1lTv/pUCxYtkX2hE7ZMZRE996c6Fr6RZnCwuOKqq2k3Fju1Y8doCZvG7kWLlaO9A2E/O27WoCqzjVFIPhILvaUKXLkc8iFRzGY+YKJEbQUccli9KJkAH2JrURVhwF4tp7IgoSKbiSULlmj6jz9p400217Y7bKuR49Kal61X55IODlKSjAnSIOqnhwzQwvbFisoSWmm1NVSfbdLMubMVp5Ba6NQPX3/XL8ahAAAQAElEQVStd96dyoJCCkChngwsjZpguG2HFydJGJbXf8sdiS7nJXsbg37qDvtr8JA+OnSv7dQnXqD7H3xA38yuVzCkSmNGr6xpHLbMb27zhhXoq99/26jJn8+U6NtLOuarb3l/xpByPiHAllBIsmJP4oVCPlIZqF+tvZJ+u/XGevm1txmPZmrTrbZUF4Na45x61VRmtO9++6mGr+wL5zepi0ObmPrmIc7uZcMuGisXd0kslMR46wG+/yH3cpvQEr8AMcQKOx5u+nxCikKKAtmiMFYncRHJDoRyjNVdfOQRcRnST2PyJJVC/zBwSjDe0UUlhvVkRR9iKZL/kstgZ3+PqhAO1R57HqBdtllXf7nsVM2ub1F3YpDGjhmnha3N+ilbJ/aJcjCd+dW3mjZlmjrw/9Bhw9V/4GB9+umnau+QOojVxub5Wrh4seQi5AYKGTsKcoqCUKZABX0iwqCQrLW/c07l5eXeDggYW+wp2eFBKdXzdD1ve7lSJGOOiuSLlPUMTeQCpAUmijQ3i+pyk4XuOfqkCykr76Oq0eOY5wLVzWmRctAtLSj7TVYfvv6xEnaIAur1VydpQXukVZjLLrvmXO2+9zaaPnOqlnZ16Otvf9SnX85QYtgIHf/nQ3TtZSdrCXEzf/4CmT4F5Ik+ZpvVVJ+EuvOdmj93qZIonIJ3Md8lZkyaBFuY38qDBGNCivknpyUcVHVyMLDrfrtrpTVWlv0qZdSRV4VLqcAG3owrhiWjOatQCvuEbVFxicrK8mxeu4h686Ekl9C0j7/RjCk/anhllU495Xi5II9c+TFCbF6LZeXEdVFlBamCnUaRTX9z0xy98e4UvfXZd/rttptqWHlBndkWzeDgfK/99tHGm6+rJB9uWlsbYRT5NqQRVaR943ysPP0n17VI8+Y3atrU73TwQUfpN9tvK/tJIPvoUuRguj+yExL+NKeYEXlNnvyRfpjbqmGjR+m0c0/WNVeep+9mzFRD60Klh6cVdkf68IP3FEdCRl7TKZvyfZ34viQlEhrUv48Wz29REnaVVTUaPHSEpk2bpq5OBFGpub5OU6d9r7psM/TEnQtl9jIoEzdSgXWBczHEEb4sU44DpgBXywKMmLdNfgJEgjjqg60ivtqZo7uYv8r7VFAPHlGROShWJ3NXTc0grTG2RosaZql+xne+XfKL2vTqpA9VOWa00unB2FGgXYsKWYu5nJCbUIGxfiRjXmPjQv04e7bo1mLBoenffK433pks0zA059liLkjJDrlyUQd+aOOQKJYris1VG22UUExns7lJ2BpgZUV5Qp3tbWrMNiqEyXY77aBVV2ddxUYxz+Gmdx7zC0yVCMvlYnHgJYaXAu3XR+VlSfyUU4Cd5hozOrZRhTaxtAf6aB5/l3Fg56DLF3PKMc9Ghbxcv4Gqrh0l+4iTzWZVJNY72pfq6y/n6P33v5BcQXPq5qi+rlmHHHyUNtlkfezvpK/WK4mtEX3LBWLtlVdF3z6K4hCrpFBSGbb2798PP3SpD+vrQt6pO1dUgTm4WFwqVPGgRB+5EdWqHTlab781UUs7pIWL5qm5OcsB4lL6UF4FdJ4+4wettvra+u12O2n0yFFqbmxQx9IlHGyVq9gTDwUG1xh7Fy5coBYOx5obs6xvRmrnXXfXqNGsH+jPuQJ2M+Al0THi443ZWCx2qoDtTc0N6td/oHbfZU+tvNI42WHT/PnzVR5UqK2NCqkabbjFjlqlZoC+/+Q1DmEXah5yPv14CrZJVSNHysLTOyGGnnWnxSVuUkzE5TgccC6hVLKP7HAhgRIRa3/nnO+3be1dUDnhSNlv6LggUiKU96f8wVtCldVpJcpS+uqraersaFOAnKY58/XdtKla0t6qReA+/XqO/nDQn7Xltlv4D60LmurUL5lQvq1D9pF/4ofvK6go080336wnH31M1156iQZz0L04n9Kg9FhVZoZoytT31LG4kzEtqS4OJbrxWWkuiCT0LeDzAf37qkhfaeejAN1OLXwMnDr1a6UzVUpXDdFKY0fj14KmfTddSopvsR2aM2smsfWZONMjcLp1EbJPPvdU3XLnLbr7jtu12+93UZ+gr3IdsQIO1MMgKQd0SYqCvJJ9nTpcTl2M2grK1CfsqxRlMf0vj04OQQ6Poa6EUuZni3WGCvUbOkQjx6ygTz/7RLZFSjAXtrQ06csvpvPhtlViHLH5cenSdvwUwEX+sj7vEiSdk2NsGzUWH1VXa1RtNWNEuSIK0VZltHIZevgYgJdcILkQPQooX1SI84vEaNETSIFzGjBwgDJVGf3w4yxlF7SKLsT6dok+//gDfTNtuuCgxS3kv/jGt+3v+GDyl6sv0iqja30/hJ3+p190ATy/vBei5TOKIbDmWIbE73ifrFOfgeXabou1NeX9V/TNF5PVyZzAokvvvfuhFtN/V1x3dY1ZsVqrjKvVYw88pPZ5nepu69T3387Q7HnzVb3SOA0dUEEbNemjz7/VPAvUuFyrrrGOBvZLaurHb2lxa4sIaM3+uVl1zZ0aUbOC0oxhI+kj337xER8rG9XOeiI3fwkfPj/xh/NDRgy3CJcYJGx8D+K8QuwI0drGFFl0uqTyxYA5ICCX7PFBQuo3TKPSoxTk2zTjxy/UXuhQRxDph1n1ev/dj1WRyInJDllfqqVuidZbbwNddfkV2m233TRz5kzNa5kn85lDVtF3JBL/uv/lgf8CD1jM/ReI+YWIIJlMaty4FdTZ3q6111pD6663oVZefS1tsfnmGlWbUSqRUMiCRj0DunNOAYsq2/QZqOeyYcfG9oC8GWJAUp1Ll+qvL7+iBx96XPMWt2vGd1/p8fufZgH9iZJMChGbhukzftTjDz+pzz+bxiHNj3rjry9qwgvPq3XeIk2a/I0Kib7aeIP1lYRhmYvp9Es1ceJE3XjTrSorH6hONiZPP/W47r/nTj38+MN0/B80aqUVdcqJJ+neO+/gkOYJ3X7P/br93gdV0a+/fvu77dXa0KDm7FyttsoYja3tL6FwkdkuN2+BDj/0SDWw6F17nQ30/LPP6oG77tNjDz2sV159U0KXVdffQCuNTuuZh+5k4r5Zl1x2qWbU1euAQw5RxG6obvoMnXnGeQpTfTVk2FA98uCDwN3od7c++fxrbbPdzkpXVuFbh1iHbAYuNiw2AXe3zdP4x5/T3RzE2SHflTfeLvvjyEcceqjG1gzVmFVW1pFHHKG333iTg6rzdff9D+nSq67Rw08/o5333F3rrb8mbbeBaiuH6r47btNNN92kO+99QJddc4vW32hrrf+rTXXaiSfrw4lv6KvPP9L7H36kV17+q446+ggdf/xxuvOOO7Tb9ttrx2230ewfv9Udd9yix58dr1tuvFcvvP6hzjrjJAZRKcmA7P4LBkhbNMiuOFBgMxmjc46d1meTv+AL0pP6ia84s3+aqRdfGq9XX3+Dc8oEE9sIHX/sn/TIPbfp5huu1/0PPaZbbn+ADdc8/fa3Wyo9tB8L56JELAVsnmIOum0xPG/BQh1y+DEs3GONHbuynnvyWT2A7x579GF9Pu0brb7O+nr8sYf06fsT9dEHwEfv6cwzz9S6666rd954RaeecJhs0RpHCbmgr8TU9Ku1x6mQW6RPPvtKq621CRPcQPWv6KtTTj1e73/wDl+Yb9crHLzecP0tuop2/OarKQpdpFVWXk3z5i/S+Odf4HD2VT393EtsXgpswJkM4RykKlQMkip0d3BAS3sEwpyIRyjONiSWTy5VpphJtEAf61cWgpPsh0ajVKByU5QNQbKsDxNwt/qysB46qL/WX3sdTZ8+/f/H3lsAWFYc+//f7iN3XHdxhwDB3SGE4JLg7u5OILi7w+IsC4tLcHd3Z2FxFlbG13dn5t57zv9TfWeA5L28/+/3kvxe8pKzp87prq6urqqurpYzM6snnngitHvbvQ8pjwpKWRAU4FCb1qi5qVXvvPOW3n73Ha2+xtpscIdi//t06223654779HBhx2ul154Bgmo8Cd3Bg4Z/wT3P5sxl2IQcijcpF4WFLbZtl9VXW6pRXXIvnuoY/w43Y3/qxxpz/0P0qSuCRo5/Bo98MADuuGmETr4gP31+aejUMIpIlbaxklcCebGVdXHar/IYjz1EbpT4Pu1zjpr6fGnXtSMmU7LL09ci5yWWnIZ9fb2YfOH9CiH8Q8/8qR6Jk2nTkmczbCIpq4TC50M//BkuCsdTeJvcOcDPJXBzIAXt21avY8rc4AZquRVZJOe5316440XNGLEjbr++us1/JZb9drrb0nVdWx8yoqRFLU4tPNsnHOGV5/sEIygqBn9ZWVsbB1+qbhKWVSNPyZqqZf23X37sHg8+fRzNGZcFx9Q1tWc882j++66Q4/c96DuHYnNDzpITz39hGJrYJa5tPWOO+uxh+/V9Vddq7vuvk93Qvf92DFyLhfMVS45pCmiWSnkxebJlYti+sGWoPKS+onbzjlijJTEkpeUuliOWh5w5P/jnVEieFdKMtqzTXjI2WSITQtsNnv7Z+p25o+7bxvJe6TuuOtuffHNt1rjV7/R/PPPr3vvvEP38CHh/vv+SHw9Ui88/5zy/pL6sPPNI2/VZVddqfsful8PP/aAujlYWmqZJZRUVesNYuA1192ge+65R/fde7deevFF/GgxzcMm1nowZm6XS5VW1WnIkBZ9980XevrxxzThhy4OhvoVcegW/N8EZq6yzXq5bwoxpqy55phLzS1D9fwLL+jRxx/XAw8/wcb4I+Sarsb6KgnbWL/Fkqowlm3Gcoel8MncYkUEkjLD82Lee0fXXjdcd4wcqSeffNJQLPJzWZvC2jM4sSzhZxOI5ffffrtuuPYKXXTxpbpw2HAts9JaOnC/Pdmop6qeez4O/n6lF597Hh94kfHyhF5+9U3m3RlyHCbn2Lyheajmmr1FTz+BvzBOG1patTLrh5eef4a2n9F9xNSXXn4NH8zFoFOKNDXVEU+vnEPBZ9D53IvO0e133q2nH31cTz/9rNZac3XNN8+sWvSXS2nDjX+rl59/VpdedIVuHXmzTj/9dF11zTUciEyW2JhM5bChLo3DpmXWeefXbzffWvY3woZfd70evP8BnXXe+brs0os0Y8okSbEyZDY/s7WNB+PpFBdHKtlJUTlTNYfToIXAsvEin+K3jr6YqXIZn8ZL0ypivXccxhQxZ6IS/Z4rVhxFbKql9ddfT3V1Vbr/rpt11RWX6pqbbtdDT7+gk084VnwLU8KcVGbeil1ZtangKEWMkw03/a1qG5t03/336o47b9c9t9+hI448MvwkZyQFOtGGIi+Hv9XV1+ibLz9Dz/s15ptxqq5p4GC+VyZ7Ke+XipF8lCrrnaa6Kqd55plHdfXNeuXlF/TE44/qgfsf1jds1hyOU7KfZrQDbEX4WFmpk+LYE1NK4adhq6pSeZfpxyvYMRLDeABVlgpeU6ZNZR6/MRz43HXHncTz+zh4bNcmv91Cc8wx6R19TQAAEABJREFUm0bcdL0efPBh3UucP+Swg/X0s09S32uBBRZgHTC/nnrqCT386CO8n9Kno0ZLtBMx6hFRuC3xuYSlXViflhi3WTnn8C5D1ir1cshua+wc28TMsQWfqwruScQDvcT6dfd99tdbrCmG4U8PPfQwPv0k4+VtuShToZBooQUWVE97p1585gU9yLzw5NPPacrkLhX7p0MTK2ZNW99cy3wyWfffd6/amLMWWuAXHNxNY13ydPDfm++6T9M5WM75OG7dkGLHcqmkKKI+/jXbnHMpIaY8w7rysYef0h9ZE/4woU1RVhRnoSrxwW7WuRfRTtttruHXXqibR1xL3L+Og+2PtO5662u++ecxhVRirhP9FDbqLke+gFZVUmB8OmWUEyLUH/zWq4+DfsmrjkNaTCqcSJ6PmomQrSSzkIQ9ze+XW3kNrbTyCnrmqceJeXfpj8S8I444XLcwJ8zgYKK1ZRatuMLKev3N13U/4/6RRx5hn/Em66M+WugLG3vFqZ57+dXw06YH77+nDthrO+2+6w66+Y6HNC0v6NiTT2Yee1E3XnutHrj3Qb322jtyrPkjR6/R72SUp7Gm8oH9+Wcf1kjWhiNvvVOnnH6eXn7tTe207ZaapUHspZbTYszpDz38gG677R7ddc/9OvDAg+mPx+mXqSjmZR9DTjzhZB119BGMqYO1zz676bjjjuOj+xfqp62y83LMlbWSMow2s7c32NObVRjf/XwR83kvuX6VTUPqONaznBNKcSJRvzqNFHMAopo6nXDq6XrpuWd13ZVX4Ov36eqrrtN5Z5+hr7/4HBs75T6Wc7niKIebAtjQFpf9pHEFw9N7MArzpMV8MGFPGCOj7QlzSjMn5TmPuKBgM0l9zPk+Kwa+zp5pql322B3Zy8wNV9On9+mee+/XIYcdpXf5CIMY+uKbMexfhuv6a4fpuWef0EMPPaQEX1p80V/K1KIF/fv6cwtkAWG2MQgZHqE/ZBjAxRKdu9rqK2n22Vt1/dXDNPLmW3XzDSN14ilna9udttYKqy2tJj6w/mbd9TmQfVeXnH+u7rjlLl1x+dXqL/VprbVXV0tTnd5+/VWtt956uuePD6scVamFj15bb7EJc8VwXTPsUl131dW6+IrrNXWmtMIKK2nBeVu01x476ZOPP9Bl7M/uZN9w6dXXsM+8TxtssJ6WWrRJfC83D1EUOxyphPQDt50SE23FXJUzj1QnXjEByqZK8zvhw0stv5KWX25pxu9duu++e3TbHbfqmOOOCfG7d2a/bNF2yeWX6YorryTuP0CsuI+9VodWXHFF1klD5GlSXNFggvS/739b4H+jBXxLfayPP3pfhboWLbviWvrNr9fRer9eS0suvWz4FUbHROwBpgeFoM7gsDfzhHyYcAbN4kkYZPKqBCAQbFi69da77+utDz4loKyuIQ0EDA4+PqXNIiuoGTOn6ZNPPtErb7zDQrBRi8w/p7787D19+P4HmtaXa2JfrL0PPlqzNTnVwLBOvYqY5IpMe8uttLIaCrneffVpvfjCc3rx9Tf19CtvatQPbSzKUh1+3Cnaf/tt9cFzz+jDD0Zr5TXW0bnnnK7FllhAM1ltLLPi8lpt+SXFFMUkBHMmq/bJJS251Gr61cqr6T0WZS89/Yje50vFyy+/pHc+/kKjJkxX7ZAFdMofjtLm66+mb7//XFNmTtVF55yjDdZck4BVo8nT+7Tcqmtpljnm0BsvPqs3Xnpab7/xul59/W2NGj1OE6eUmMT4asFGqZzlNMxkjf1XWn11/XrlRfTFO8/qPXQZM6ZTG26/mw4/8UStvNS8qoNSPHfd7yiddtLvWagX9faojzRu8kQdcvhBOvSQ/ZSmiX65yKI6+rBDtMYqq+gzDldff+9d/XabrXQ+h4FRVZ0iX6V8xgw5NhfKIsVVtVphqcW02PxzqLmQhoXsphutq/PPPFX1HBy9yGbpg+97dfQZV2jHrX+jBrrZFuOyycTE19/o+k94JSycy/gJqwluJ7lIM5B99OjR4dcRZpt1Viaw2fTqW6/qNfrJFrkF9Nlt59112IGHqmvshLAxrhkyRCdwULsBB5uO2SJi8rPJwjmn2Hs5l2nipB4ts/yqWmiRJcIfcX7x+Sfot5f1OBvgtz/8TDP7I5l1Ivw74wCBqlp88V9qg/XWFS4pXEp2Gb6c52SzcNDrQS665OIcrC+hOEpZz2Zae4N1dellF2rcd1/prjtu13d8eTromGO15VabqQ6H3GzTTRmL6+qDd97R66+/oeV/tb72PfL3WmO5xfAAmmITuPDiy+q3m62vuiqFPkuwTY4gqCPH2FSWqJkNzpY7b6Mkmhn8PEMWW0+jguSq1DT7PFp5rV9rvvnmY7HZp/323kUrLbeMnnjwCQ45P9QG2+yu/Wh3qYXnFM1wGD2X1v/tNvrFvAvq849Had4F5tdRxxypoU21LG6f1OPPvabNt91Vxx93uGJJ9JgGu9URGSqgf5wLg/CBUeW0Xqus+Wv9es0VFBmOcbnGmmtrCxYkBdJjOifrF3wcOfPMEzWx83sWDg/rzbfe1pFHHKzddvkdHZKotWU2rb7W6lqEjwpmX4uRLXPNhT2217xDZlMVPmEdNe+iCxKfIi2z3Koa0lxQbSKttMrK2uR3v9XnHLo/98LzWnjJ1XXwocdr/TVWUD1G5DxAmA+7ecBJLO6DcfW3vlDehB9gawv6kLROLNM2h3XzzDMfB78rqbdvsuxXc9999129+OxzeuvdDyTiyWJLr6Bfr7YC+ko1jbNozXU20TKLLhA+GgivKDQM0RabbaIF+JLfl1dp4cWW1SZrraj6UklzcyCw70FHcIAzl74Z872GLvgL7X3YYVps3rn07IP36dmXX9TGW2+h444+mhkAyUqJdt7rAB11wO76/P1X9clnX2u1tdfXAQfspaUWX1iKarTAQr/UpuutqebGappv1aLLrq3N1ltH9ZEwIRseYsxiSy6htddeW9VsRJ2kMrExz80WZH5+W6EBNjKTWJFlvSUAM9EgnizjZXZts+O2+uD9t/Xyc0/rjVde1iuvvMa80a7mobPoqIP34dB9IT37wpN64qVntdLaq+qwow9XIa1RdaFGl118Fmxm6I7b7tQ7b30s++nc3XbdW7V1rdp+2x208Vor6H3m08efeEtdk7yuuOIKtTSoYhtqCqepqqnXRhttpFVXXUmjPntHX343WguxOV3rNxupua6pMj6jWjXMMY922f63mr055aPgwjrogKM17uvxeumZV9Uw6zw68OijtOmGq6gm6oVznRZdbGVttvG6soNdC6cuKmihXyyjdX+zCTGpYK4u9soqFYvaaffttcyKS+qFl14Mm89iMafcKXawohdqWufQar9ajwOZJr316jP65KNR6p2Za//9DtHZZ56jOVubFJuk9MmxZ5ytQuT0wJ13auLkHN77ao9dttScQ+sYFrVqbppFe+21jWrrc30w+mvWEU4Xn3eammtz3XrTzeqcMEm77X2IdthpN801tCnERbHHyImfWfUQ7Xf40Vp+yfn12ouP6ra7H9TQ2X+hc045Uc1VUu2QWfS7bXfSdmxwxn01Kujzy8UWox/31az261S+WvMssoy22HRD1ZhuPuHD4B46cI+d9fmo93TbvQ+ptmVWHXvUoczT80q0+QsOFTchztSmHktIEQcgc803vzbdbDPV1VZzuNkrOyjNQ2lB88y/qDajP2drbg5rMBEL5pl3Dm288fry1M3RKKpp1fIrranfrLySGgvSHPi3rSNmba3S55+8rQ9Gfa2DDj9Ou+24kSxOz8i8FlthFa237pryuL0vIYeLNf8Sv9SRfzgCm9bquWee1eMvvqnNtt1NJxx9SJgPGCgSG6W+Ukm1Tc30wy7Ybkl98vE7HHRMYX5YXOtt8Fu11KeK2KgprdNs8/5SW266EXNGjZZZaQVtteP2+oF1yktPP6nWOebXAYcerU3X+bWGMhalGi29whramPGbOoUrqarVIksuqbXXXUe11al8wCqMyNxirOUdSricD6YLay14fTHqMz56vqhnnnlOb7/zgb76vk1zzL2Afn/0oVp4wXmI50/ouRdf0++22UwnnHKsxIeOVmLXySccyXqjS/c/+HiY//faf19thJ3nmLVVMQ0P5aB8sy221KxN9Vhdsg2row9WWelXWn3FNRXbIQiSuboaLb/aqlppqaVVw0EJVSUfSYy77fbaXycdsZ/GjXqHA/dXNPeCi+uEU0/UamutqkJ1lXbeeWdt+Otf6eVnn9fzr7ynldZYV0cddYBWXXlx0xSI9Jv1fqUtt95Yn302St99853WWvNXjM1N9M5rr+nF51/QkiutwQesQ7XGikurOcVWfPxzbJZlve8TLbn8ytpxp52p+4WeJU7NvsAiOuio3+vXa62sRujjnGZKsQ46+FBttMmGevftdzRu3Dhtu9N22mjTjVVFsflRHDmFxVAcMaRyNJcIpaGPCsSHNVZcWWussqqccyqDHULMWWHFVTQf9qymqtmjdfa5tdPWm2porfDFksSaSVGNcuLhfvvtpfV/s7rst1Tue/Ahrbj6yjry98eqpXEeJb5WF59zLP3Qo0ce+iPzR4c222JP7bXfkVpooVk1c0aHxrVN1Aorr60rrrhEt958ma698mQtuvCsunjYdWIq0TrrbqyjWO98+floPXL/gxr1yTcq9hdULhakcg1aJho692zaZstf6+vRr+ntN1/W08+9iFu36PwLL9Ue22+qcm9ZLfMspD33O0yrLL+0XiWuP/Hsi1p7vY30+yMPZA+UaszozzV2Qo/OOPFM3cSHqyuGna+9D9xZ34z9ijnuBSVNLVqND0QLzTmHqnDlZRdfUZtutCWxN5HHcmaTORZaQFv+dj0NaapS42zzaNVfb6TFF15QUeirXHUNLYybX2n22YZiw2qtvuHvdN7pp+i7zz7isP0Z9UycqqOPPEy/XnsNymvUPHQO/W7zjVmzNqnEwaNHW4a15LiDr1gCMxCD2boYWiImg5WY98UhMYhwZyDN9TMmRJfUMF6X0gYbra9Z6qvCOqDEGMhYoy6y4rI6+oRjVIW3PM2HzyeffUv7HXSs9tltVzE6iA/LaZe9dlOpt5vDpxv07Q8d2h27/mbNVVWXCFuE5v6FH9ZLBoMmwFlCsvJmmA30k2T9IYfRzLLWQRwiD5l3IZ1yxlnamDE96tNP9fTrH2rLnXbXJeefqsYaGLHO+M0m2+iMk09UXJoZPrbNOde8OvuUP+jXqywtYz7vXHNrj5130NKLLyb7W7V1+O4xxxypPXfbIXyMeO2NtzXHvIvo/Iuu1PprLkdEV4gZp5x6Ejz79cKzz+nLse3a98hj9IfjD2CPJVVLSBnJEcMz/D0HQmfjM2LNqLhWLbPNpi03/43mmqWK9YCU5Tk6ljSEMbDnXvtq1RVX1ctPETMffVprrramjjjmD3JpI25ar+EjrlBNTa/u++OdrEXCUyEAABAASURBVKve1rJLL6Pdd9tFBYa5zbU0yx5Kf/lyFBnw+vf9bwv8s1rAt43/WlcPu0wXXTpMw64boQsvvFgXX3iRhg8frmeefYqJr6SMxUKelzmAKROmGWSMRG/DM0QUU90rB2epMHCUCYRlNdf8C+jU08/WVbfcwVe2e3TtVZfptuHX6IhDD1ASRaqvbdTWO+6kq264WVcPv1l33H6LRt50o846/TTNM/es+u0Wm+rQQ/e3ZQqLqZIcXx7itKCNt9xW14+8TTePvEkjb75RN/IF/rYRt/Blcrg22mBDJXXNyBBrt1131+18pb/ppqu0CwN89jka0KOkeRdalM3FEVp2sSXkEDYJ0krzLPRLvubfqNtvuUl33HydbkeeG4Zfr1tGDtdxxx6jueaaH+1SNTc06tBjjtawa6/SbbfdrHXWXg0+MHGJlllmFd18060aOeJW3sM1cuRIXX/DcN00/CaCzHYa2tqkmX3YyMWKWHwVy9SL67TVDjtp+C3X6KYbL9OIETfq2htu0C677K755543BMW8zwiJUBxWbLb5prr2mst0zXVX6wq+nmy//fbq52uzKpbSQvPOr8MPP1hXX3u9brr1dh12zKFqZIMUJ6lKHGjEBZZsNrt7r5bWVhY0W2hHNtYFejgGVJVqydVW09kXXsjXuRH0zzXagM2exbwEC1g8hpH+ppcx/zOG9nclvC0+mMkcslpxM5uw3ffaRzffdoduoM9H3DZCd9xxg84561TV1tishV1r67TtHnvqumuu19133KpzLzhDq6yxglIvJaEd7I9P0/USixFht1/gEzfjp8NvvkW33nqDbr19OPxv0N333KV99ttXQzhEtF8tU7+UJJFK5X6tuMIKOuPUU1TPjGXilW3xBf8C8ub9ub75ql1dPb0sftbV7HPV04oUuWrlJWllFulXXIX/3H67hl19mVblADgyBRGqrqVFe+2/v26+8WqdedrpWmaVtbTvwYdoy03WU4ronk3QpltvwyHRXpWJ2vrE6vKVP3ISzYeF9xJsOs674jLNSh97aIy/p5y5UkLgWTjIO/io4zj4WgPbpaoe2qKD2OjfettInXX22VpokaV1CBvi3220tiL8JmchvtqaG+j0U07VwfvspbrmJs29wIJ8NTwFXx+hG0dco30P3IdDzETsXPUfLrOPwX8o+B9CeMkRT+KaFu24y57abYdtVGU4xklaU6sD99lFJx57mOacZ0H52iYtucKyuvTKSxnLN9I312n7bdZTZMMSg85rtjzgYNkfKS/AQ46FTOtQHX366WwEllTBlTVj4nR98c0EVTU0aqvttpUd/lmf1LcO0Vbb76Crb7xWF/BVdJW1N9Aee+2vrTddX40QwApBpTLt0A3EMIwYxoX+xleOl1RY0gIJU4SX3RbvWeS3zjG3Tjr5WN18y3W6+eabdN111xErh4efuFZUrZXWWFtHHbSr6pB7zvl/od2wyWbEjgT9c0bAnGy8T2TRv8rKSystNGrJpVfQ6acfr2oMX+TT70ILL4bvnaBf/3plwozXAr9YREced6yuu2U48fY6HXr4YWrhwxXn+BKbwuqmIdpj111016236PwLz9PmW2ykow7bU5ttsr7kq7QmB4LH//5oWdxVXKPNtt9dJ59wlGrQydNCbWM9dX6nffbZW61NNdhWiiMv7wBo/vw2uxgY3vOIAAfg8LJ1dTmkrcRpmTVX17CbmQOYo+68eaRG3HiThl0+TOuvv4mitFqzzDMPBzGH6poRN+j64dfquD8crpYhtaJpicXu0Dnn1GlnnaN77v6jLrvkcu2JnkOa68y1mDsbtM322+iqa68J88u56L7EonPI0779ZE1uVDkZxvnc88+v4086QcMuu4C5ag3Zx7OjjvmDFp5vfnokZo53mveXi+vaSy/WQnPNJudirbH+hhrO3Hf22edqs6221++22Ea74bPzDB0iMc9t+LutdOpJR6kuVbh8UqNfr7uRjjvuBM02pEVmF5MlTiPVtzRrZ+LFtTfdpGHDhqmmqrpSB4Kcw6e61ll1MBuAO5lLb7npWl3HnHY5dtpk001U35BIdHbYBNDfCy+9pK69+irdcM3V2m33PbTWWmtqv3320BKLLSxW94hWp7XWXDX89PfZZ5yvVg4X50H/i/nif8cdI3XkkYdo+RVX0AEHHajVVlpGKkqxCSvhDV4NDU065OD9dPWVV+imW+7V4UedoMUXmF0eOkKvZp1rTu2087a68YZhzP0jdfzxx2mxX8zL5iGRXJWWWnF1nXHCYao1nj6Rq2vUplttrmuHXa5b7xihk047USsuv5QifMzkXQubnXrC0ZqtJQ19lzGJLL7Ukjr13LO1wPxzyeKoyecSDJ0nWmbFVXXEIQdp4QVmUxx7mZ+ssdZaOu74Y5UmBc1kB9PQMrt23WNf7UE8S50k6GZddCH9/pQTmcuvJ07foi02/50SikzMqroG/Y755PDD9gnzSQIyL6Ft5DTPLxbUyaeeoOtuuJ71yUjtvc8BqqY8wbciysv0TYRsUGs+1h0nn3qaLsIXl1n2l/TNr3Ti8SdrttZZ0I0KvqBFllhK5519uuafsxlzpdpsu+10A+uYC887Xxtvvo222mYnbb/Z7zSktlZyqTbfeludevxRajb1WZtENbXadPPNdcBB+6qpoRa+CldObDRg+pT5i+3gVv71r3TznbcTq4frzhE3c+gzQhewvl1jzfVk/jr33HPr9384VrcQW65jDXn4IfsqjZ0UYZmkSkuvtKIuu+JSXX/dtdptt52J7eto33331JxzzhbaXIL5/8xzz9O85B0GiH2kmpo67bHHXtpzz31UzdyCMGrgsH+Pvffi4HhDtdb5cG4qaHPHOIirtNseu+o21rL2Gwfb8tF6u5220s6776gorVJtbb322WtPjSDWXnTBuWxWF2f9vL82/+2Gsi5CbaUtDTr4iEM0nPX1Nr/dTENmn1Pb7bYnMfpGnXvumVrjV+tq7wMO0XZbbsShmtTfO13exyx96Mi8oKqmodpoi6007PqrdNHFF2jt9TbWttvurF2231iwFmYP+jqixV57768biWVXEnc233oztQ6tZp+Qy+O3IXjaB1uoHRHAS+Z6crwbGxs4zNxFO3HQWODgM6d8jrnn0z77H6iVl1vaukvKI62w5tq65tIzxLkWMkoZHwvK8vKFVC2zzqLd9tlbV10zTLffdmv4ybn55ptDqdmZQ6i5iF1XXT9MN44YriOPOlKrrbGa9t1nXy39y19qYle7vhn3neZZaCEtudQS+uWii2iZZZfS0ssuw9wwS2gfk2i93/5Ol99AfLl1OHPCPiok1Yo8CjiPeIkWX3pp/Ptc3TlyBH5xjW69/Q5deNlV+tU6v2aNVFZtIZIF8KFzzqtDDjtU1yPrDSOu15FHH0ZcbJQZ84dx4zWtd6ZWWWlZrbDMglphheW03ArLa5755pUjNs7FWtTsvPJSCysh7vxm/Y2IM6equaYBW8I/rdPKa6/Lh4TDNDvzxQILzae999tf6zDfxGZsfGoWxuJlF56lFZdeRGHrAG7N9dbT1ddfrxtuuFGXXHKJ1rQPdbh6Xk604MKL69jjjtTyyy2s2jSiHSmmLPQpUhf7Szy9oihSHCvYKwpUGrh8wEkZefaLNhCZJ2JkXes36+swPuTN2lqvKid8IlXuCoFyMWLdmeefo+uvv07Xs/7ZZdctVVvrYVOS96lWY518ykkn6fY7bpN9NF9//TXwQgU/drT0r3oTTYP9zNqW/skOhrHc4FuVLrT1m6FdJHnA+s45DZltVmLVrrr22qt1y8jbdcgRR9E/UpmNaZk6aWOL1uCQ+LwLz9WNNw3XKaefycerhQeYei222GK6+rKLtNoKi8v8BXdVzHyzwy47y36yb8Rd9+q0s0/VogvPG/YuCQfI5igrrrmGLrroIt16623MLTdre/a/VYiFaylyUu+0mcQnyTm0s+AKTiRtzpSqWJPPjx+fr3lmd7KtnHdeWZTKfrp4yDzzae/9D9L1192o228dqeN+f6BamlLkgp/3qmUN9Yczjmd9c4OuZR2x3367a+jQhtBemGtpC9Pov7xMlv+S4N+F/7bAP7YFfBz1KU6cIiaHYpaolKdK0xrNnDpJ9pN29qPntqjyrACcL4sPoyoz0MSEHCmSZ5Oin1/up6DzIzpJOJxitDgp4vNyDC9PYSnLFH4CjklfLHTEwLRFfsSAT2Mp46AlplpMmMs5bDG8HAX9GXEgUYl0hkyizeoEueGZAjkLYDmv3CdSAK9iX1GNdQQKaOU9HBuAWjnTA5HjvB9tiqICTRR4F5XlRRH/lEPjqRepxCFkFiaf3LaPtnhjgwmxLEghqkpO1E+xnefrhuRjkwhteZtYVZKSDHxUr3JeK5gr8ejEEZ+vYnFAO8W4pH4vlaG12lUwLvaW5W1VXiJCYq+8jGx5H7Uy2YQKKQsV+JUp76OCd4aCfQSfSH3k+gFKME2EbShnQWX69YXVAflyqWKDcq/MRooSZfhEQmeYzFiT4Nqv/hBtYRZWRbz/jneCzt572ZyB0KLTlNvBZblMq04K0ZokWublmapmw5Bn4FnA5NgSheRQ2g7jMLhVp6/QH98TZBWGJMoFeVcHI0+VHD2nSa5P5gNGBzuZ2i6iByMWvOVcSRQrch7+ZUklJCiKNaiK9sk7K+q5R57Reeffqt6sUcusuCiLTFqj78Umznn6SgWJBU5OL7ksVxVu4EwuazDyUowsyF6VeuT28viyKxZpytoznFNVYtmc8kwRC7OUzZiwjzVThl/mcxVLlovxW4dfQieTo6QyMpZ9xP43l0cGcdCvGJlY8Nr/Fmq+MWNmv1JoQgewIJAvQJ+gu5fVVLlPNCxxMJRTocSn4RSZUAfxU/gKbTIJCStA8h/sNrlFvzr6NXYRepmAmcqlfuUcSJlpYla8M3tLEn3AQ3IZ/tBPPJASn5MX6FjB18iSw+7YJrV+doqSPk1sG6tzzrxaV19zn2xBvOji9RX75NjHxRKHG/15rox4kCNHGR/D2xTRbJn4JywfOSfnEuXEAP0trwGZKyx/yqRpqv7+fnMpyTuKIwnZPIo6fN4UjgxPFVNDSbVUqGZekMJPUiK75PmXKyegZ9D1s5Eo4CNeUsY4Toj9mfktiCQuKI1IONMWG5u/o2uGTzMA5KEVgTSibmIP3hgXmxUk6kSuyAt70o64cvp1mvkt6TSOecYqlXLipgJkxDwhAwVKEifMj1BCXilHJkeBAa9wV9jCP+SE+shqWcDj4xZzbHQihAKTxDPOSvLO4VeZyv29vD2+IxqgrvU7Ost5Nml9xJ0Z8vSzDBifylLmwYrcETULjnroE5kgjgx9Ie+IU/2ygx5EhkCKGYRlRnzZOoW+IilZbMmlqAzQnsOxySK15Pn0XewvK8q9rFxpChJWDjtVJ8Q2TyZWigyOA7syhiqDisAa8JIiEA7JmZ8d9jB8udinoCw7gdV/AAAQAElEQVQ+rSCEUzUfaXL6ENJQzVk9+sQymTLUyaXISTCICvCjIPKRvNW32IrNzI6oqOpgkEyMVDloUEnmlhGxvFx0iunfYKu4XuJwzvqlSJzLmO89axHLxwlVGF+Oiq40Q4600NQlDWC8qojDnF0rhT4PsVSCSFleDM1l2LgUfpURPg7fZ8zbusX6Q3ZhCxEbXRTjU1LsRN2S5Eh4GkfRSNSdab4r+QSl6Q85cH39woWwikQ4kJgvFFcrNZegH61L+7FlmS9KOVT2WxUpazkRj0UHlYtSZMwH1knluIb5G/6Y2FikiQnXL4+9M8aByWbkRT4mOvS2RsuZC/0fkS/ivwUE8shrUMIe3luNTDlUztqWR/QSABHsPW15JeRp0RyD+czkL/GBDLOIAgkfTpIqyRZQ0NsBRERdwTVHtxpPqq8PUmulJESSXQkCU2RJee/lnAtpicqWpG8UeamcCTbQSNZmWV4lIY+1Sdo6pkCDCfVQL9AUzSfxo7jQwDjvh7pfprsNJ+sLE7WfD24O/ogsTAhzmifI9bFek7VPNrcGyXjkQxLZOgJT4gMev/XKhf2Ya0wG440ZZXEkd2VqxUAqmU/Ai6UhlpTy8C9Tgt1QTTl9UEb3GH3pXaOUIupZygtdScDJ1tyIodqaKpnveEeh+YqjlrVhopgNiJslauWAs6oxj5KwVMw4qCPDmh7nyhkTZFSdOLRwEjIowc+xVhk7KOsDX6QtKltwsqCNAJbM4eZcpLLFdqGTGdHkIZ0ANoZkNOhhhxGg0NpVCCPkRrYC8lpKoGXtxRXZysxZxspQVpRGtZq1ZTatuvYq+uKHT3XxRZfw0ekCnXHujfr8yzbtu+PWaollbiIEVk4QLGqmUgRxpV4JP2cxQFTONSPPaY55ri9B1WoVcYacDs1EVccDnygTd+gcCSF8FIXqhG1FkRFIi3IgufY6a3IYf75OPu14nXrCabpjxP2ad4FfarU11pb3QSv8jraY01BcIlBlIeHU1+eVs45MmEhLxLOIPqvCYMbd3FYOwfE7VFKxt492MZTzzD9IaUS5ZKLE1n+kucXwV0wFDy8v0TZq0ze5p+8kJQk86Y8yPoYJkARe5sxW2UHAbbHWkmV4lMk79ChygBvsYH1vtqTzrUrZ9o7o4PE1SIXLyNazJpLFV1tE2MeQWNXyxFTzJ7QwMuU4L+ro39d/ZgGsSx9Zie3d7e3oFANKLCs5LGkGNN9yJcURvoGfeCmsaW3cKIkYBwAxu9/ik5c841zkxZold/hD5uWqquRgbOtU3AcOGUA9/E+eGOTIclv8tcO/yHyGfGbtRwWV8A8PjY3lvB9fpYwBpio+fIj9bOQLeJMsLIqloHJoRbyKC3VCiwAWu0vImFExYo6TvBRRGkfMd3mgYXiwHoA5spaCF1Xh7wXiCaMKZzX5GMZWEyLQyuGmAPr39W8L/C+0AOMuU5kJSxbRWVVFDJp+Nl01fMW04Ouck3NO3vvwds4xGHPIK0AVhQGpgcuCuiWdPRhENusxpCIW6mVwjhbFxM3QVALPiACR2wLE2q9UkeOfZW2+scVjRItJ5JQhlxxBhwFeZgCXZTLFTFyMXuoW2VhaAKpi0IsAmIHLAQtmhQL14FMscagDLrTB28qtDY9eRCJBAjZTmUV15BMm9wqqxIQeKeewzQeEtw2SKY8MVOBJECEBGU9ua9yjJQEyGzCQtYVqsqayUk7Q9HKQymbekiUigpWjFZPV8kARgFdKdLTFvWJqOOr5WM7Fgph50ngJGaC124I0M3GZidawDhyUYeFoabIqI4Q1iRiqSk1OsPDkKQucGYsKOcmaMLPTVSqDS1mMxdYH5Vz/Ly77CUDnEMQPtBZ5ZMI+yCHsYDLa2iyi41J81xPqPXrkZnNoMZ3MvD51ijx8cBUvLhcF25GSTMkBv81YWAheCbyEn/oo4cCgJOOfYFOzt7giygOpWdU5xCiTynhLScwSauZ0zTHHnFrtVxvomONO0TJLLsKWUoo8lXOZe4pmAjvnXAVJfzkMXTIufgBHCWIEun5W+lGBCStGdopzJlIHr0LkQvnMvl4lYdAI/hXHyZA8TqiT5/LGF2YZm98o8YrQLYe/F2OItsUCU4ok4y94ALXVaSVhRozxorLEGR9co9BmoM2Mi2TdYVUz2jDxvRRaFFeFwjBkBm90GEz+T72DXA5B7OR2QNoim26TJ0JfR19a2hZS9jenykYK2E4hss5kE8QANBKZo9nwNBDWia0v6DMZfxa+tbXVWniR5bXTzvvq2GOPEN0mLEocoDr9Y3TeReYWKtIfceTCOjiJpCgySugGbrN1kH0g/1e9jJGDQxgDbsBPJEMVGfwJemAKBcGsr/HRHP0yEPbOTVYjNj7Uyi324n6IL4fYWZgDciU+DroW0hj/zIxSPkJfBpI3X+QtrrBh4A21EvPJsuRZZOZmR9oVdWgCOTE5iZyUd5KZMGdA5HZwRn0jzXinSR0UUoac1kSMQU1mZ35qdgVMD/Y6crgo7AOvyGN46v+lmyZ/KvqTjKFhRO/m2NQNGM+prJTNsTH/E3JIUVExNijQuNGZL5mecpF8kgjRFWFQO6RJLb6bstaMw5aCxvRWHzYWOSuoQORZYNvBtTwFQAbeCRqH/aU8C53GxlaKbU6zrEHwW9HD0HNbNV4YnCfCep9iPbAIZlYyuxpQqqTgFUxHcYzsco7hYky9cmcUkgfnSUIiK1FCnJEP/u7RiSLaKsuRsCHGizgMtSf2I1tUSEM9j4QZB3HUDPkwLcWSLWkKHEZF0OcmGFWNh21eIwaotV/p85KhFdFHObwSymLn4ZXQWwrth4cdCrJDiBnzGT5XxFlcFKtEOqcv4jRiHZVRz6liUhpELoqliPiLvpyuKvYVnhFthJSLeHkOhYqqYfdb4hA21HExLpArZc6xA8kE2byTMpcoN5/CaJyjycMvSSLZGM3AJRH2kajLw0moRUIyecvYt4gy3kfICdoDaJkzj4gyT11nmzsESBL6w0FAP0fgjdIOTpMUPJkSmzZeimggo24OnwjewdZ0go8i+qskXjLzOyOGLqPlHLA7ScD6mKRj6VWGIpNMyZwkgFlJxHKONskXTCZ56COZrqAot3rlEFc8xjAAGcphxh2ThpIy6wKGScU2EOFGokUp6CzZ2xkG/cUVJ4nlZD7jqWwgPniZjpgcCilOE+SRTMeAsHmSWoWqiH4CQwMZa0AkQBYvQ8YReO4cOqdI/VbZ5mjsnWPXCDJPGcTMAyUJGkvLSYgh08FR7mg5rEsH+sBjS0KEBoIFxDREHWMfSyKpBDsoz5A3k/EyuTLZFSu3wZnnimMEkGe9kloEo7AIlCVzLcSx+b+MD3rWYGX6XYAjDhg/RIKPl6NG4iNFAEl5W2TbDtwyxgrRjJ3RR+YkhjdwYCnv75uphH4pY0/nY6UYzfTOaKTsvVECSI+8lity4CfGrkwHJYoKVaKU9itkfF1RTUOz7Ne1t99lFy0w//yapXV2zT7Xgtp7rwO0w9abhQ8jhVgqoQsWQmapyAcMj61lhkUGuJGECP0VxfhSrijyMl/q50A7dA5y2LggRMDMpJDMXwxUsnysIfMtpJNOO1O/WnNVDR3SrHnmmVerrbmGdt95By252DzCPDIfD/ysbWycc8DhsWyJDk0L2MmMTF8WaI9Ol/kl5pAPeCR1Ea5QVC1xJaIe1bCLp4A70Jgs1MTGZlID2x9ZkfWxUcb4lkOazIKw2T6ThO4kK+0IKqsAOht4kwy3+beRRyY/ZBl2FbYS9jTSwANKkyv3CfoatYLdS+gqCGLwuRzaJ+BTmVyERCUpDKn77/s/s4D7E6TNT4MI8498IGN4hhrjpIKJk1hk8CMJ02vwKjI/JGkasiX2gBkdZj5GmJdsTBgTSs1/rI/pSTn8wnFIl7tIZOhbyX5IV+YD8DNkjl8VGTgxA8N83c4bqphHMz4aWBtWz+g8dKZRhq8TSs39kJFRSd7wwjuYQGW+mos4Bn2oW1FLiXdkM9GMsQsQxwVUNbyTd14mO8NZdqEe8mbUcZb9GfiB9OB7IPvv178t8E9qAW9jJ2K0ezZNCV+JvYoMBq/+MgPMVxGqc9mcWuboPbdNMhHEfvrDNr2ZjQ8GV0ZUtrWcDb0SpzGVQSjZgHXegooP81hlPFqliMElxqxhKGPQChnEhO/kqFeSlQSbWsJ+lIn2fUwQyuDHgtBRGAE59C7ybEYkn1KWG18pclKE9JCEZ0Yik1fC13NHFIl9Rs0s1HNGbEqii2wrRGCJ0N2EiGgky6SEvONrVZRLYb51Gkhk6EGa1gxVgN7qwRwkFZ2XB0rUg0S9YEsQ1sZlxXxlJytZIyyQchryqpJXzBJGSomKUVyS/SRaka80jghmBxAV3iwAsoRAGJONRI437UUs1qhT5KtdFnl4SamAHHHLkn2loSkwdme0RIHdRMDcGRcDL88Em2W98KReLL5Ul+QJ9hHVDIT9ZM5D/q+/kVuD4GFnwIvbOYd5QossshA0aBSz8HISaavlB8gd0pbAYjY5608K7ZXHRepiF3y3Clpbh2bwzYK+KAcfu6mqGGaQwMnwZjlfaR8f92zoFME0ghJR/GAlrGhtW5tWbP3vOUBfbOUVtMfBu2m1tZbRrA11KlDNbtZPchEpa4hXuAeQZTIZrSscikNkvhgHjOKIEWZ1HETYK3K5zBdDljoJM+xM6xfnFPsEn/DKqR/GIbTC24uUlQAxBqz7Esa0w+9yn5KFuY0BdEuBAkAzMhsqxS9oyKoWIMsQochYRALJ/Je8oHfYJAYgoQ/EYATIE1Vo3dIAMskZB9L/D+6cfh9sphRW5VKSJLJFBqpXikyxzAV5k7TS72VimelkBDkjIFcvyZKMVC6W0F9xAs4D1I0SmZktJ5FHb8XkTFc2r0l9k3bZey/ttfdOWnjOWtVBEkny+Jx8pU2YUquk1DtZ284ISMr8gx6NKDWU6JiwWaf+X3XnP6tt7Qi9AoCnzNFu5DwZWnRlKY0kH9N6lZQX0DdGxQg/E2/r01wOepdKRQeJlzy2ljlRTtrzUEkePJXhk8nBz/RzjraxVcRkYsVYEwY0DbHVypyTvAOh8HLU9lYnYCQnu6jpTUbSvLgt7JLJFFEXVqQlHyGzoB0A55ysKx2lBpD+xC/QUMBtZY68gXgLeWV24R05gYnkcgnRKuCsnQSEZft5lEnnctY0KSrYM4Aj45HWm/3NgBYDVLlgE1jmQW5wzNXCjqJ/HPOSo25sgBxOIoWfWo1M6FUdMDysQBXFKFCuxBQVYoEskw884UFByDknJJISaDwAmQwcLaREtAhbO0n2k/0GsrrWLjijM/nyoI8P/JgticVlVVVVcUBk7Yq4M0CMj3g2DbLY5ETVXFEu1eEWRhHZ/I++os9tTNvhmxQroY6RUEWV+TJjfFsNeIB0kZci8k7yLiMBU4Rz2C0mpoJAYmjgFca0IzaANErH21EKY8lDViE6QAAAEABJREFUQ33vvDzriAx6S0c+gkqK2Czbr8Xivgo+4TM5ilBL5cip7BQukxXlJPrXbJM7J+8pJC7GzPGOZkxCH0WYs6gq1gp53of9yoGHmYcM9fXThV0iFzgHHFXDOzxyKUFer0RV8kidiVcQQWYH7NcPoiQuioQcgwS5A+cc5suUMv+XjA5cnPLgLqtyJeAdQjlsnQcDeMXYQ1yQUZpZS0CE3B6gIAMoERLFNvjMzthMNokOQJmyHLlhDTGc8gRMLOtHh//b6PKUVMwXNJDN/55DV6tXpm5Gf5oejqYRQJjYXkJUeXgMLODgEodmnHOh+1wu5eEnZGxkJJQndBlMkM3KYjAymXmDrSSZkO2n4vLANxtox3E075hBJOdchU5leVdGupIi/pXxBTFXOJt0WWfYnBzLK/XVtOClKAcyZdaQEzaIqOXQJRZZKD1vL5GSiyRzopCW6DY5+jQRF28zUKFQUIk1jfmk+ZOhHRwhlKx95QP84GV4M7BXYO9B+cA/psT6I5dYnwqdbakeZMxAgS4jqWloZTAWFQJgwqCSkCF3Ga1JJi4GhixSap2EjeRz2Vg3Amu+LKnsYsk56OxVeSfmjypKNp59jCReYc2dS7JJvpBI1GtunF2/Wn19Dv321UEH7KMDDtxXq62+omqZzlL0cpJi7EcSUb3llOFziqxEiBjRZ7RPCRlF4HPasO4pJE4yf/ElIbTM7vLgJHlkM1CEHMRNRXWadZ5Ftf1We+qIg47Rnvvvq23tf1yfd6gaabZAnaASNe02Yzn8w+QqoJ+jTQOalzMC/Me5WNYc1WX2MvC0R1fILiuD2IRR5e0kefko4q2AShk3slgSU4t+MR6W995oMnljboBXisvmZBtvOelQxtvuKHCzFGD0EPgoUuYQLfACD45n4JkhR+5SstiO3ouJV1Is5xwiGHgZTeQh4QYNnsQ/wW3+a2Ciljlsdc4pZY1pacP9dwFTYjUFcOHpVcnxdgA451ywoaPEwHzA3mTBR4rwRWc7RKO3fnGSiwRe+PnA2yVy8BIQ86HC439eEqGOzsRPbMw5yfo2JqZF1jM2ZvDJHLoSZcE3eMvasQYUy9s/CkIMoiyL6GdjB40HT1UJHkIaz2mj5/DQ+Fm8clFGbQWIKGeQSlYA34B11I4AZYS0TCaS5TjWUG5l+LhDK8M5HoN2sXTkpQgZHPg/vSkILdqbkv9IAPJ/5ra9TMx8WxrY3wz62/+MNP9YrTpX6SizkdnF41sGlv7HkvT/vTR+gw020Ibrb6AN1l9H66/3a62//rracOMNtMmmm2uz326p3/5uC22++ZbaYouttOWWW2vbrbbWNttspW233Vbbbr+dtt9+W+2+++7acafttfLKKyuOU/3wwziNHTdW7e3t6u7qUk9npyZM6FBHR6faO9o1fsIEdYLroqy9o0cdnUDHBLW3jVeblbV3qKOrU51dE9U5oVPd1Ovs6FIntF2dkypv0savu7tbnZ3dau9sD9DZOZH2etTV1l6BLujBtXd0B37d1Lc6HbTX1jFePRN7qNejzvHtmji+U5PbOzUFfl3tPWobPwleU9VF2xOQqR052tu61NXeHfTq7u7QRMD06GrrVseELk0Y36aOtgnAOLWZDF3dyDdRPcjb3T1Jnd0T1TV5kiZOnKgpU8i3QY+dzEY92KGzcyr0M9RJ+10dbZrS1U5bHWrv6NA4ZB7fPg6+bepGzm7aNF06aaMDmdqxcWdnm9q722inU50TO9VGvS7jj/wTrU77FGSbogntEzRu/Pfqwm7d3ejU3aO2Tmujg7JO2utUN7jO9i51wb9z0iS1wa+T/uuc0CZ7d9NH7cjf9lfB+KDPX+JhdppE2xMnTcZPOtWGDhPaOsLb0t3I1oEOE5DBoAP5uvCbHvq5C3t2dLers6eTfu5SN3TWT+0TutWG7dqxWSc264JfJ9DW3ibziTZsOAGbtbXR3vgJ+EYHfd6lzs4u/LIdmgnU71Ib9Y1HBzbuRo4efNHa7IR/B347gf4fR9l4/KeDdjqwWxv9MB5op71OcKFN0j2AyTDe2u5qYyy0qQudDNptXOCrE4xX20T6p5vyCWpvH6/KeOlEvx5NnDJZk4DuSV3qoH/bkX0iNugxv2MMjEefCfhQh/ksduye0K7J9HEP9mpHtwn4QTt6d9JuJ3Wt7a7OCdi9Q23QdMCrCx/vQLd23l1dPTJdTAeTvRP7tVM3AOVtjJWgI7pNYEyNtzGIzsa3DboJJj9vS/+9wPQx3tZHnQMxp6enRwEmTVSXjX9s0YmNO7FvO/5ucndgB/O9jvEdjOt2+r6TcdUZ+r+DPhqkM1+cYHrTp53o2ca7A73b8I023l3o10n5BHxgvMUPyjvBd+ALXbTZbnUMjAYw32tn3Ldhm9C/4KwNq9MZbNqB37UFsHbb4P/XQDv1DawPK3zgb/JYW8g6eeIkGUyc2KUu/KaDGNGGHhabu0Js7SROdGsSftRNWXewIfKZjp2T1Qavdtro5N3FeOhC704gtIVubUHXNnXiF53Qmd42Bjvphw7GaCcymP2CfKTb4GPpYJtAT1vgrX47ZeNpfxwQaCgPMRF8W+d4xm2bjCbYkbbHW9tWFqANWf9voGKnCYyhNnylmxgzecpETZs4mTFFrGqfhN/0qKOthxjbofaednXja5PwvcnYrx0Yhx2CHvR1B/K0BehAjg7Gfod6KO8yHYDx2GMC0IbMJnc7c4zZqzP4UJvakMGgHdoO+LVDZ7Sd9EMnvthOTGoj3W48sFcbbXVA04mtOvH/dsZGGzJ1ge+x+sTKNsra4We0AbBTF/UN2gbw7eDaDKjTZnNTgPHEqA6gO0A7/Dvw/66eruAr3djAxt8kYnoncand2oZHJ7bswQ96oO0kXtjY7DDZmQs7eXfAZxI6TCKOdRKrzJ7WtsnQQX3Tu83iHjZpI062TZisNnyoMn7GM6f+gA+MA7AX9FbPoG3A19uwS0/w0Y5Qrw05jGc7/MwuNk9Yug0bGV9rowN5KvkOfKsNP+4CeFOnPdDRFu9xxAwDo20faLuN9sZTZv3ZiT27gHbjh+zjAdNtIj4zuadbPd2d6sZ+ncTgdnyrC5t0YRPj14bt260u/tJG/wSATyftdNGGvU1H492JfTsD3ViN7xirUB/atnZs1T4RG3WoB15GZ/RtVgYf498GPvC2NiwddOyAR4c6yRtYTB9Pm21Wx9piXumy/kXPNvytHZu2049d+FqnzR/0j7XRCX2X0cOnHQh8oJ+AD46nvVA+QGNjugOd25jL2uDbQZ+bP02ePFE2Bm2+a8M2NjY7aL+DNo1uPGPGcO3w6UQGi1ed+Hk7YLJ04nOd0HbgA5202Y2N20wG5mOrb35k8cXSnehudjQ9TL8e82PqWhtjrQ793U2fmc90wdd8vp34aLJX/LtTbejZhs93sQ7u6JmIX3arHb26gEnw6qb9SqzqYO3XBti46qbeRLXTh6GPeBufdnRqC1Dxt5DGNm200U5s6KRPummnx9YpP46/ScSlTrWjfzv6drAG7oS+A5t30mcdJi/1gg3g1Y5cPeRNJ+PfHnCV9sxnbIy00Z8TzI+QxfyhDfo2+Nn814YcE+iXtlDeFXymy9qh3NY94+nHbvxisq2RkXXChPGs2Xpk8nRgi8Cb/pyAXB30X1iX458d1OnB5j30SRt9PB6b2nqlu2eSepCxB7k7WBda/02YMEkdjJ9gC2JIO+Vt1GtH73ZkbidOdhIPLN2G7L0z+zVlGmty7GbxevwE4gc276ReN33USd9OZG00EZk7kcN07hjPXGO8sEUndjVfaUeGNtZw1k4nMrczL7S3TSJWdNOfHYzFNo3vHKvO9h+I/ePVFeToVhsytANd6GXQHuQ0m1fG3WA++AJ8O4A2wPqpBxlsHFn/tZFuBzrbrY2x8G2T2aMNGduhNxkNjMagE9sbWFkAZDB8G7Rt6NSG/gZd7GvasEH3pG5NnY69WX+20zcTkLPH+nD8OHVi+w7Gg0EnuHbyE9DH+rodujbkmhB4dqiTfBdg73biwYSBdtrMb5DV7N6FbG3QWL3KG3uE/D/eux2fHwQb5wbd7BMsXk1kD/jXyt+O3gY/8cEvsGdbgP8Texh9lwL9oK0HeLb/7P2n/NtUKRuvdnzd0uM7pmlC5xTGa5d6GNM91p/ju8B1q4M5K8RAxnlXV4c6LVbiI22MU7NBB2Pa+rfL6LBNJ/40aLNp06aFtfpEG8uMs3b2EBOY/y02mW9MYMyZv3Uzl0xkjPYQJzrG96BPJ+uu9uBPnWF8oyc+3IYPteHDXcT4HuRr/z+2Uxs8DeCDXdr+QWAC5yVmK/OnyZMnc6ZAH2BDw/2jyPiPIIfZoxO/tLFnYH5n8I8g2/+kDP7tt97V22+/rffee0/vffBueL/zzjt688039dprrwV49dVX9forFXj55Zc1CC+99JKeffZZPf3kU3rmuec06rPP+Kpf0tAhQzTHbLNrlllmUV1jg2qB5uZGDWlpUktTK9CsenD1TY2qbahXXXO9Gpua1NzcrCHNQ9QKNEBX3VCj+uZETa1VamppVV3DUGhboW1RU2O1WptqVFNdp/q6RrU21Aaob6hWfVOtmhuNZohqauDRWK8W2muqo6w+VQN8mxqHqLlpqOobGuBHecssamqZXbXNs6kKfAPyDGltVENdoobGVDVD6lQ3tAH5mjSUOg21DaqurlbKp8OGxhoNaWrRbC1DNMtss6p56BDVtwxVUyvt19epkfaGNqQaCq+W2ho11TeourlV9sdVG3k3NTUhQ6sa4NHcWKvGulR19TVqoJ0C9PWNzdhuds2CfEPg29rarMbmBvSswSbVQK0asF0zOrRityH1LWpGvoZCtVqwbX0L7dFGFVBPvVbys7W0aPahQ1UHXV1dHXYoqBF7BlkaW9XUOFStjbOqsaYBeRqxcTMyNaJLtZqaq9VC/cbmoWpubQlpy/91MAQ+Bn/Kr66uRgYN9bW0Xafmpga1tjRpCDZowafqagtqbmxCjtkDzNKMj9VXqdZsiC/U1TUhe4sa6+vRrw6b1auRekOa4IHNzJ4t+FsjfdXQ0qxmbNMI/wb8zXxuFt6tpmvTbKrHHvX1zaFfGlvq1ARtfWMd+AbVw9+ggb5uBN8yZDYNHTq7WlobgDqZnZppo6WFdq2cd1Nrk8zXW+DfZHYkPwRZWptboDedDLBJ8ywyGsMPoV4rcje3tqoZX2gm3djYqAb63HyyvhZ/Q5YG68vWelm+oa5FVXWtqmucRbM3zarZG1rUSFnzLE3BtvWMnUb8tMkAf2xoakK3ZuRv1RD8pRGdGuqqgt4NyNqInVrAt+JbJk/zgOwtlDUD9m5Bl9aWJtm7BZzJPARZTc+KHVpk+L83NKGL2cjeZicD6ycDG1/2NlxLU3OQpwm71iO34ZqJTS1DmtU8ZCh+M1SNDUPUjI0a8ckm42t6o1vQgT5qYvy3tDTJ+nwofdiC7yP+kJkAABAASURBVDQOaVITdK3YdWgT9UkbrsXq0dfhbekBaG2aRS2BT4uaW+EFTStlTfiRgaWHkP/zen/zvLVNO4M2srfZxN51xCYbk/WMyTqLHdijsa4W+zSojpjewBhsbqoPvjMk2MH8zcB8eWjQz3ygCT2tvBX6Jtproj3TYyhx0KCVuoZrxGYt2NV8rdXsATRDa/ZpGiir+Bn2At8KGJ+foOnHcVbBNSHD38b/mm2eQd565pha7NFIvG4kvpsNGpBjaEu9mhk/1Q11jMFG1dY0qZ6x2NTUoFbzLWzwo0zBBkPodwOTz+Q0wBfgZbqaTYZgrxZ8qwVcC3NUC77RTOxvYe5q4d2KLza3zKYW3i2tdWptqcWHGzVoI7N3i7VL/K43memrJnRobh6qZuY+A5OvGdlbsHtox+gDtKqSb+Jt0ML7P0IrsrUy3ltsnABNDY1qrDdoqPiJ+Y2NpSZiY2ODWpi3WqxfSZsv1eBPVXX1qqP9JqCFmN1KWX1DEz7WEmJRI3ZuMZmoN6hbRbYWZDLZ0Bk5DGe2axpIDwlvfDG8ocXuLdYG+SbsF3hi1yEhThsdYDRAs7UH3RBi4JAW42/ttNBnFWiFj/WRzSfN0LZCa/kW3s2tLbK2W5srdQxnMAT5m5gbrNzyLfAdArTQXj061mI707sB+zXhZ81AA/ZoIAZX6I3vz3hSr5V+t75vJt3Uio60b/Y1sLxBCzo0I6O1MyuxfCg8bazVt1oMsjpNYQy3olMTdmkGhmKTWZrrsG+LLG/j13RqpA2DlhZkYdyazlZmMaMZGRpbmtXIOsagudnS+AJ6tDAPWVyzvrGY0GI+CzTRVjOyma2G0GbTkAY14+ctyNJCGy2UtzD/NZlvARbHAzD/NTTWyfzXyurwM0tbnSGsS4cObUX2JjU21KkB/2pkLmxqah6gb1BTQ2sF0LGedeQQxkgrc2Zol/aH0FetyGf8AtS3qoH1Z0NLjVpmaVADMjUQ5xvx5zqbV+HThC8PrWvWrKxfre/qGG/BHujQCG2r8WQ90djE2or4aXVriSv12KsVfYfiL0OwaQt6NxIzGoc0ocOQP4tpLeD+IzRj6ybs02hrBNaTDQNgdjF7NSKblTdZ/wAt2MJ0tLZr8T3zjUq8gTdyBjsgUyvQgjxD7A2+sWVWNaPPUPx2KL7UMLRJDUNaNBTZhyJ7U/PsaqTcYlFrK3riEy3YsZl408CYbm6ol+0RzDZ1+GErcrQQk6w/GumTBuzYCN9m4uYQypqwTzNzquWbwNU3NKseOYbQZoirrIHq6XvbZ9QN0Le2DiUWNqiRmNNQ36Q6+De3tGC3IYC9K9DU2qJm1gHNxNi0EKu6KsEn6mW8h84ym1pZNzdj10ZsWUcbBk2kG/HnBtMFPc3XmuFjvJrw45YA8EfvJvzIbGfQFNpvYZy1ArPQLm2Da6UvbAw140/N8GsB14Ktm+ETxslgHn7NQBNtNSNvywC+ER9pZMxYnQpuiJqpa3RNrc0/09fSDdilCVyTmqhn0AKtQTO8m40nfdUCtCLDkOam4Hut2LuJ2GRrorr6gmps3d1YqwZ8eAj7h1nrh2o2+tf0qKGPqhvr1UpftFJusdx8q8V4tzT91L7FwYBrCfJUylsobyZ2NoPDPtAEPLKF94/0LaH8HwnXxNgzaGxs1CDYuDOfsbH4jyTr/7Us9P/QobMGmzcS/5psjDJWm2wvQuxsZN1h81cTujexBmoE6okFjfhpM2O8mfm8rraWdUGtWilrYb9W39jEmUDFVq34RQOxvKamRhYPrZ75TSvjt4m43MB4rmduqCVvNm1hfpwN/5u1uVbNjM/QFr7SyHzWQFyw8TCUs4QhLdVqZH1U3zIXY2KWIH/LP7AP/VeymZ6N2Nd8qRZbmh0sbT5n8F/V/VcoM/uYHQwG7WT2MTsZ/CvY4L/S0U+ZMqXyU0OcGtsJaQen9B32Zct+8sy+YPLFpguwsna+0NlJqp06j+fk36CHU3c7wbQvn5OmTVEURUyYBUU+Ul7OlBYKKhQSDuoKSqJYSZKoqrpWhbSgqkKqKibXNE2gqwYKiguJkjRVdepVoG5VbUERaZ9EigpOoESxCkmsAomamqrAuyqtgh88q2Kl8IwgjOFbU5OquhBTlgCREtLG16A6hT6K4JUool1XRVtVtfKFKug84FSojuFfrao4UYJOURrJQZtUpaqprWVDV60C9ZLUKY4lHzn5BFrKK3onyBMpQaY0TVWToKPzynykkhdllBcKisAnaYqMXtXWZk2qtKagQk2d0kKNktgJEyBHSrqg2PjVJKqinapClQoFj7xePq5WlNaouqpadTXVtJeoOinQTqqkOoGXFCdSArM0SVVNcC1UUz+Ngx1qUnDULaQFeEVKq1N4x7QbAVW0lyihzYi+i+NIKfR/T0iSRHY552gbObGVtVewd4xuJr+lk1iFOFYcF4IPFWooQ98ayqrTKqXYKC4UVECfKuxbKETYwMsljv72ivGxJE2VxtBEVZRVgyvIgzPfSKu8Uvq+AI+qKuxQSLFLourqgir2ryFP3aoIulgxfhBHHpvFQKQk8CedpEoT+BdiJUCK3Q086Yi2CnGq6qgq8IhoI4I+4Z3G4BJ0RN4UXsbDwGSppj/SKJJzBlIce1XhMwbVNdQrSGm18OMIWQqKfSTvvTzjw9oooE8tfV6dVqFzLPOHJE0l6KIEmZGxupCqCruZHQqMsSryBcpS5DOIoDdIeSdpio6xEupVcPBApkLif4ZDrgQ6o/07QqFQkNkoHWjD8nEcy6N/jH4FfMjGUIT+FVmdauiLAjaN0lhxIUFmr0JaQCf6HUMav8KgLaApJKkS6hiktGP5Av1kkKSUAWlcQ5+iM/QpkBTAA5YeBKtXlWDnGDreZtcCtFZuvA0sbXjr+/A23n8FJClyAOmPECPnT+BcLuecIvzLbGe619XUqraqEMAWZyk2SQtJxUZhrNWoBvsVIilB/iS1NqoUU+YLVYp4B9mTVKZzauWFVDEQ9CKfmo8TU5NCCo+f7JGAT+BpdQKPOJW9I+okaYp/kzcc6SS1uqZLBVcF3upG9JXVsXzgA91/911VU5DZJIkSeTkgUkLfJ1USQ1CedIq81XEtutYpwc8846dQKChJC9g6Baooi4PsSZIqBsz3KJBPU+igSbxSxlCaxNAaDjsGW8aUJ0qpY+1YeQB83N4RbftCBKs4gOmfpMavKtQpMI9UpQnzRArfRBFyOfrW5CuA/znPGNt75mBvcw08TM5QThuh/SQNPEPacNAXaLtQSIiT1ZUy6iVJIuecEvSpRp8qo6XdqFAtR3yOiKk11TUqkI+JuTF8TJe4gHz4XmxlaUGFJAE8enneMZCGNpKUN74DCTinAvyTNMVOqQpxFVCgTko+DmC8q5I01PWFVAZVyFWI49AXMf7qkyr5wKMq4ArIZBD0H6ibptSlLaufJgX4FZRQz/BVUapqnypNUto0iEnHGmzX6CLaSeCbYt8C7wK0zsfy1I3jggrwqk4TVdkcg11T7GH8DKI0VZKm8PRK45h0RF8C4JICbcEzhWdEOqEdW8+ksdHH8E2xkQ+QBvqUusYDgD5Fp0EoJLEqaasTU9eAtpNqRegcJxV8Al1EvSSJFCcJdKyhGBCVubKgBL9L0cPsnEKbFFKZDpGlqZfCJ43TYJ8Cvp+AM9k97yRN4UdZXKXqwLMGO0fBp7z3SqJYVYUEnyuorhqatCDjF0WRYrNNksjGbDV+VsDHCmmtkkKqJE3RzcoKSqqqlCJjwWwekzZ5gAKQAhE2jKCPaacQJ/D1iiOvKnDVxMMC9kihSYiDcRorRaZCksCzWnGaKIoLKqQF1SBDkkSKolwFbF2oqlaCf8dplVJ4J1aX9gpAGqfo5pXGTob3KXkg/S+gUCjAt4AtqjVIlyCHcw6ZYxWQoZAkKhQiFZDVxr9PCtAmMhuFGJmkSrFDUkglZPRpTHk60DeUIWsUgHQSq2DlvFMDZCskFXzwdcZzEiBWhE9G0Fp5Df1QDY+U/nJRJE+dKtbiaQE5aLOAbClQY3jkTdErgrfN3QXSZrME+piyAu2aX9XwTuCXEM9SA+xWTZs18DNdkrQKOxqkQZ8UWRLiRsI4SZIaxUmVvBd945QQq9I4UYJsMe+4UFCMPNVVBWybqGC+TL5QU6+EPozRMWINGHgVUuxXUCG2tmIl1n7K29ohnqakC7RViAtKgSRNlQyWMX8klPtCKoOUsjSBH7h0MJ1AbzwDL48usSLoDYzW+rDAGEqNZ5rAO4YmBXhjD5PHg4+wdQwvgwjeBintJEZjbyBNYhWAlPI0SVXAb6qrEyVJIvvbhLnPZWvD6rSA7SLF0MWUhf1ZWoVNjTbFZgV0jZQUUuRI8aVYKfySNEX2KkW0laSUgTN8FfIXkD8iX5FroCzl/Q8MhUJBYRwRT8xGKbLGcYxtPH4VBd0N988I1nc+KShJU1UzbqrpozSl3wv0M3pbfK2pTlRgLMTgY2J1Cj4i3oU+rbY5IWW9Xa3qKugKAHSFqmqZ3cxvxOV8TBsA9QpprBrKozjBX6CLC9QnzdgT5UoSRbRRCGss8Gk6UDdVGsdK8d0kTRUzXuIwXsCRT/9J4ee+5ZwLfhWjZ7XZFp/7Z9XrbyV3AV8wG9nbwPhGURTsZG/L/yuDt7/ZVy7lsss5FwzjmfWcc/rTKwsLLOccNDHgFTmvUn+/7Hep8yiWGKi2YQQhu2wAO+dU4V4SJ4LKM/K5VwaB4SPedhd5lNk+iQ1n+BskEDBfqwSuT059lJMMxQMM4RdV8tCqDIH9MQpe4XYlXoZELFIKf8Q7k3MxpJ66IBEggVlE0v5OgR3ImRySk+XLSGl/Py3PMxVIp9TMgdCok6iq8LcHSKKWrL61ClvZn7JxIleeQWmvKnWsNZLi8k6R/TE6+Mou+8MEmSUEW5Oin4QhrI4HJ+wtOUOVRbMlcGUgw6YlmdkM+hWpqEQyY/HMiyWIM7BS5EAYUCsHhJ72Lucl6ihgxDVAQmrgziXmdZmdyvCl+UoBZqwk/pqnMTH4cx6maKaYhZdHsQCBDHxeVlYuKs9Neo8tJFfukwcqSuCLZlf0iswnqNKP3EUN4kFYuZMwwQCgpEQ2gTIGLK2fjELSY3xP//vQiKVkXAIo1MBCzgiRi3cZQ/ECkUFTBEo/9tPPa0IwcGfBxkHNAUx45eFZeVgayGmPF7hMJg7DTJFPKj6FvZQlUrkiqfkmkqEb5OggiCOl1KMl8zvZlcEGuUkGvt7KSNnfz4GfozTcoDC7ZHzoB/38ApcjV0CRFhqHNA9rH46kfn7/R8zPS/8e6Z/HNkvbmAh9xAPVgloOn8np5xw7BZ0z2UuOfzK7EUOMtmKtQSkhGtTXCh34YAOrG5MZvI2uNJgZeBuuksTUMlCw48/tYzQ4FGTuR/h5Ocj/zm0yGsOBupY0GMjKx5FErMpy8wBrDzlCvxeVZyVl5h9GHHCUhTHmZZ6JwfA5AAAQAElEQVTnsKEG+FuJQTCh06ClFAxLfTNZKCc9iLOkaTyIdz/VCiQZrZhEjnelHaO0tg2rP7kMq5/RuVD6H+kC+r/xcIzc2LFx8anMbRQu+tkGSx7RskngA1bWeF5J/pdPoxsgsKTVNhDcAjCPhjc0Dgg3fLlDE7L5J9BGFCHLz+wHgjuTd16u4nDkuT0wYF3jmZPNZL1J4r+8raLVMLA0xJY0IDl4O3h5xo+QJYosl4NhJBGrcShJVPiZPLkUpJGryG8q298MgirUo/jP7kqJsQkwUFrhY2Vmi4HxaNmB8sEkbi4Dyxul1cuMBjsJ3w5py1uBAWnDOfSRgVUEJxM0j2Wymg9bi7GVU2b8eYXbwSNUsccghJLKw/sYNSJ5l4LwpBUgPIxednl7KIwB2WUSVexlOJowpEId/XR55HGyUqMfxBdJWF3J5MxV4R3khNTyBqKuyNvL3mXoytiHytzZz4Dkj/ePAissKELljJoyFj9SWSYfyLmB919+VeSz8oikB0JXGSKMvUFOmXKUyGnT8Xa8jcTAKDJ7GBjCIDQMM9Z+CrSkg6SDuhkRYHQsVM1WUg5FHlZftrSLzM9DudENMCfvEdK4OegDa4oc+AyycJvvGIFlKFMgskwFAsoeBhXU//HTOSdrX1wRcd0jg/s5fweGmG6sKyJ43AYfNAR1WGQpgKUD+PCESAFUuRwrSgOrVgbF+aYwOynRYnhVHj6Tx34RlvOAkCU3YrNByJdo70fLEGXJ5iJUGO7ngNx0gq3XM2JJBHdU5clNInQjSduD/KgveEMZF1haUoM6GI6WZDEqIU4JuzjnRMvK8qIyW9yRC8pAnDP/5WJdCoOccRD4eaipEtJBFzJWBx3Dyx6DqAF9M+gyK7d508r/DHLKf47KyQwCSVrPAlRwnnQFrIwM4mYBLD/YH5YeBBsfVvenvEyaSvbHgkwwqeDoZ6G32CH5qEqO/nSWN9pyhaSclek3j1Ui+k3KBzojo580cDla8UAe9PMQWUEGppK0ctl8ZvYyoMQBRvXPBN57OecCRFH0fyS6mfL/iPCvJvq/Z5BZFSfCeVmeOdrcuGwCMxbpaMZ8STn9r/D3+Txuk5MvAqEmnWtOQhp6+09AHPw8gIFEGJJcpB/tZPE8BGqFy2hjOOJVkv3dzSjD8/AKF4rFICVREhj8ryRPTvhpToSmRdm+yEQN6H/iR45dBv3KbOXcoAH+iZX6O4juXMUuzjmZvQz0L355cx6DjIEkRm/OQLS8DZ4wqZUzBuJPYGU/h4QTd+ec7H+L7CtWDgNFPtiVEWwDrFTqkwj2jlMkRwC0gVcsgzKiPFdkYOlBIM9IloMmY+gSLpRZ8B8sz0iwqZLRkZT1q49JAcgfJmcrY+KGBXhuFjtyHj6eL1WSBSmrplKZICU5Msa2LEEjhcMeJ+Us4pzjMAU5JA9dLjmjBGwRQHmwm5MEeKlCaQmb6EKQj5Rh28AbPDUFgqAp5UFRMI6KBrQOCZlIQl5aC7JiOmOvcEHnKMuQx0CmWyjgkVd0IyXrQxelciZjQPBggjb5nRwZybmc6l4+SB0hT6RySTLRZZeRAbagNbkygmcRWrOfFf+9wfqyjJ2dQwhrLM+V4Vce/R2+ZCgr8lEkZgphPskOtCm3Mpl+CI6WFDll9AMJiQWbzKeYtGR9ALGT/RPaVcBMJeqClkGGD+c2mZlx8lzBDQQroIzlckBGKMlkMpEUGIgrA3KAe+BVqTmQN2aukrYXqcpNZpDcRBH5AJRm8Lb/OMbkt+pmq5LJZwTmbAY5hAO3+Vpu/7uaaWjMTKQBGwpeoh6m1Y+XIxUxpmzAmr2yfpleg6bNGGtQVG4ToJLiCfPQrjVAltthdAOSEnxDsf7+V04/GWQoZmBpA/Mpewu58nCQJZlusgtdMvAmvbmLmQaRhStVxgX2yPGZDBojH4Sgkz2M2HzrZ+XBVFY2gLOkgbVfAeOC3ewVwAdvqjzEq+JdsvqVioHqb/MwTf8yp2zAhj9S4P+mormOG3QGz/gzgMjsFIJISFR4D2pmLlk2HaCjBk/K0Ycn6cHbcgaVPMWVxEC9SsbTLcbVoIL5T5/0ZbDZnxQa70ymw5+g/xsZ+x9Cgx/hKDlxx8ZfBh/Hxihnoyj8BEFpKwKLrNxkKpoY4U/Kgc4AyOw24QJYBUMolBlKtIVDVBA/YWVX8DNL0ELwoFDBEPAZrGdZyhWYIEDo34o3Z4YL8wn0gY7xH94DD+NnYEoB1B4o+Msvs49Bht8YlaVL9seqM2qHySaXMz8yh7K2B/xoUAKrY5BBX8wrUsvaZtwa/iewGiavvbOf0KQsl1HH6pmKObhwm38YhMzPH1ZDcvqPl3FXsF+FpkJhaYNKTqGtwbS9f15G3hkM4H4UBtyf8c2IWzbX8hLdJJu3cmKxQXnAnlZrUFBHfYOAQwZjba3k4Cs4noYMFUwTEwSc3QFfoTY/spSh9fO6FcTAEwqrA5Ays/6Et8UbdnX0qcltYIV2GJAN9FtujchksBLARBkEsj/dP6MxJO3Zy8B8yWxkaXsbmKEMb+CcU47xTD6Hzvau6AMT/Innj9rllsG2oRxCqokqssvxMOD10w2CpYmMxjGnOhJhzBkjC3Tw6C/Z6hXGLODK5uviIsuT+cTJ+lPMFXmwg2cdXf7Rjvbt1uh+Ak8LCiC7qG6v/z8wOxgE20Bs6TD+TE6LT0BgRVm4bSyGxJ89BuTWgMWc5Q0gs5fBT8KB5M6AcFuhwSABviEg40OulZsrW9LksBCQ28MyQI6/WF9Yez8CfjXIymIu2xSJvnbIbmtDUc8OFDIqWkwDTTk3NBq4gvoD6fAK8pFCLp7hNt7FjENxI0bICN0TePjI4jkktGO8nSNBozlgPWjdb11q+hvIMpD/xTunJPc8/tLtKPiP5Y5jNQXeGS1n0FjLGVIO9hJ1jDclP93gfsqQsnqOtwEvqz2QtBKrbmAlFTAsKbMTNpHZxrIQOcaUrCNJB9EiCqwv6SDrO2EnF/Zqnv0P+yqjg+Q/3GbUAWRFlIE2B3D/LC/zP5N18G1jz9JlAoelrez/Dyr6//9R/b8vt64LIdyaNh8AzPeDG9PPklNEp8fEPkUKlwPnfCLnXMizIau8yXvwZpt8IAI6xjhuA4mTgyrDr2y/asXmwYaDvSxvPkjzUuQUZHKSzTUyIXmQhYMdF8q8GwzZ/yV3sBnKlwd8ajBv7/8lKv631bAxZnaw9yBY3sDy/23G/0sqevvRXDvE8wy2P9GJ4G4x2PABGMAD6/I/ITMjOuc4e4kUQ2C0NrHLLng63olNlraw4oDQFvA2RcXwszLH4sexALGPfjYqe5lASlEi2QgPgzdmHknDsZPXTGX9/TI62FZux8vAmFrk4WDQOSc7uDNUBv8ymzGVYViGL+Q2lZSpEwIFAUOEBEol2kMsms5kE325zIEmuRKQI4XsfzainsKhEVzCRBarL4vQQAQpcBywOBYMOe2WWHyEOqVEWZYEGs4OFNot0xwyVQIY9cQFfY6NcmwgNC7TJmSCMRJIMuMZF752ZJT1gy0D/Xbok1MOm5hXAZDlKROdaOzKHF5lyFThhxIWWTn8FLqHoG22g2dGY6aWgwShJV+EpFdU5aCWpPEMPwXlaSUD/r73oH/JFLLFBm9vCwoMlxHwrHXbS+YmF7qGBbWJhh/IYQ1nNU1De0tmf3kIgoLoZv9rGzbN0Nt4mR/CGhfO5dh5hT08BSUgM34+lyBw1DHXIe7KLkd9A2HDHFuGPrYCwCEbtfSnl69kBwuoU0HwDDhvmgLk/+TOyBnw4namC21X7hJSxdRJZXlxOaDc30v3lZRRopgxYEjwefAnhU1H8Atw0YBYVr+UmSCMCI8dKZO3imxoWJAXkTcD/5MkRiDaqLz/9GlUg/CnJX/vnHNOzjm63AdwrpIXl3OOpyinTAquw0sgGP+xbIPdjwms763bzTSVGtDKhX/68bJSwBnCdLU3gJ0MZZiKT0AjAw3Yykqgs5u2rIsCWH6AbpAyoAYfg7SD+b/V2/j+jJfZAEVDfHeWsHKLNxwGC28zWc0+fShXRFerGrQLg8O8KuRsyARtrLqBN+2JSTIGVDIqAw3wYPBJzEHicoBCbRKGMyBpt7OHMbT3n0Mo/Jl9Q/mf5wPyv/3wzss5awi+Qa6cvOTwICsTsVrh///0svBlIC6rYkBy0AQh+ScPYzuAsPnIm83MDoP4nMLcxqYnMXBbGeDpGxfokcvqmF2NfoBMlEGmivmdTFZx5QGRhdBfHIgPoAdueNncZzCAsddPbE0OA7CGHADncjnnaKMiq3OhZbEDpH14IouCT5WZS7NgrRx5c4yVoYfCFcvZusDJqGViOmw86COCvgIKVw5VTtQLmfAwuYA8ZMIjJMMjsKOGBPsA5rkGkWStCPeWrRngIBfqVOR2lBsuoMST216gZXUG44blrZVK3UruT55WLyAyVWQPmfDwSOQMHFnnVLFnjj3JD96mP2nzEc9brB8q4Mll6FaGLyPVkeV2zFOCJg9vEDYWw1wYpFTZUEDFhxCOGwayvIHkKQWCz5P8kxvigOcNvtRn3EhwO5tDwpc1yblIDj4GGrzcYCIjYcAr6BaTAJy1SRKNTA7nnDzzkLjM1rlJTsJsFKZG6MpsHMusP02aYm5rOksBWa7BD9FwlbMHa9iQQA4TNZdHbSvIMAxAO4PllmTpRzkpFgJZP+sJktY21UhJHiEytKQ1RVEELiMOZOrtz+UcWRtL/TPx+QhvjRXFhQG8ZGtkGQ1kgqHn7QB7/4QH8f9zO+fknAuyiMs5x1MVHN4dwVt5r/JSbxj3tkby+kuXQ18rzSRjkwu7CCsbgAsp/Ay+wr88xaY1LwV62nIkKj4OvRFQx0QK+ho/0L2s7YxLrliO/o2cqCnReIAyfZfBp2woOgozkxLf8zPm7ZDkAYVzsrqD9WxNk1c4iWpwyGQiZIKt44EsRms4y8WxraXQwAho09FLtCLEMzKFRw6GRWhGvCJJNaf+fpOsUgyC2xjwCvcAd9qr0AdkeFRKfGCLcHYHfI6UObnM5AuYgUcusJVaMt8P8lXa1uBlY9EglBktQL1QHN7kHUAbATf4+HP5yOvH9rMKFYc2uYsJ5bli9I+QBkeXIoqBouMNb8f4EDay4Gn9WizRngVIik3ZnLYz0kbOq3JTL0LmyPZvlAtfqBRkViVAJf+P+/QDjhmFsS855wKIyznH85//tsOUMOjwJRd8kJ4krcH+NRzrxZwPIHwjlRVhBIU5P/KS+Yb1L+Zw2CuTsxrB0ywW5QM5I1XAljRzelHUlHNWyTykSpkv4HYZvlgOHiMbuzn2NSb4TmZJwG5qVepb5p8czLecc5jRlFWwiXNOHlvqX/xyzgU7OOd+tItzTnY5V3lb+l8VvH0JjNKCWluGaq655tLcc8+t1tbW8Dv4GQdENrgHIQ8DFVOxIHOO6M5Cq2SHVuAdkyNZjE05d2540wq+TQAAEABJREFUgKRkhi72qmP8OI1rnxgGpw1G2aKfSUM2wPtmakpXj9p7ZmhKn368fAgXJaUc/pWKU9U9eZp6Z9oUQijonanxY8fp88++0OjPvlLbuC4WVlRlweBcWZ6DuPaOCfriy6/0xahR0I7V1Jm5HJGjMvlDqz6V+6eop2eKJsPb6rD117SJk/TtF9/os88+1dff/aDOnn42JyZpxWlm2P929f33+nzUF/rmi2/VNWkKU5VXFMPcZXLFPk3u7taXo7/SaMrH/NCmqTOK0BgPYRKvmIAlFkmyXUH/RE3sGKOvvvlen30OUO+z0Z9rQvsEzeidobI1G/NwHMZlM9XVPUmffz4G+Fzffv2d2ifOUIliL8lxuNc/dbImjP1Boz/5DP2/1rgJnZrSWxRWCRYVC/68f4a++voreHyp7+DR0z1F/XlFvlCOvb//9gt9/sUoffPlp+po6xmwgSo89Pe/LIgZEN0k8ycDmu2bMUNt48fq6y++1ujRo/Xt+E5NN+EHVpH9U6foS/zis89H60PKP/3iC/0wboKmTStT224sNThBOfeTPthQKknlqVJpmsaNbaPv+9RLtRJTRsYUgyDCaaRSn8Z8+4MmdEzSzF5zWnjC2lgwJILIgTbgYp4R8PPbKAfylmRcDeR4VXjJ8AM5cxOS3BkgpBFtuJAW48g50jh2pbSC7usZr/bvv1J75yS0ipUxbnNoA31clv1veGOxS2fPNFm90IYJT3UfxdTxzO3I4k12NudTutU54QfG4VTKIOJ2oSaJIJG9AUTRz/M5OAOHzCStLQOSf9fbYpc1YG8DSw+Cc062kZDJ3ztFPW3fa3xnj2aEX1fIVCYmfT++XZ0T+1jQU2tAflLUyID8R7+xIsP/iAgZHujLM1giJH/Wx1jViv5zGGQYKv3cUqSJL/95pb891jmnMP4klVnAT5s8UWPHfKuvP/uY2PexPiW2ffLZ9/r08+80Bj+aORCblTvlANUqN/oE3wo5j1ujh0CGvEII/Klc4bJST8rmFV5QW87qWU7wkEDy4A529eAygPyf3BVcMOXP8dbAz/P/jbSFozzwoW2zFUpYOwYV4UrqnzFdPzBPffrZd/rii7Hq6Z6hfkLMz81jTRsbT8IgDx5jKRDhLqNXOaR+1LmSoxnoqEzT+KQCVNo3AivgzSvUo6DSLnVAi3mbjgpFFZJcM/t6Zf9Dmv1vfEZi4ALXMnQ/+fwABysGBnP2NgAV/JQ6ZiSytibgFe68YjTJ4rXFoxmT1TH2W+aab/Xx6G/02RejmZtGa8rEHuSZGcS0ihaFDDCGAuj/4DLFkD+87GEwWA17DCa9JUJZZqk/gUHMz8j/03LZFyP0MTaht6hg/VIhJkPC8lZuoGAjkOHOsG9IhIeVO1ep8yOChPWAHcxnzOFkK/cAmb0MxIZHYUxUis0rMmZ/ewcMCjka4EWbHhQZ5CaBpTxgKQOj4F1hSsJuTx17/wTWJ0big98aHp4gpnR3aWJXp6azYTNOZWYNPIL6zCuMARJGDFipAUlsYv5GdTJ/diPmT3WE6+YBNKCrc9Qa9C3WQe3jxsv+p1n7DRWhVcz8Vyz3qY/10Q/ff8vaqhjm9sqYELxKAWS2gpVJZPBzKQZFsP5lug1Fk3smyv52to2d3GwwIEP4KA4FoZMnN/4xqbtNEzq7WK/AgYO3DubTce2TWInSPm3myM1LDhNSQz/5uVck/ZQ1Iv3XV44cg/Pe4NtqGF4mpwE0xRkT1d09QR0TZ2rwvJZuMFIgAyp3Dn2GFLllw8MSFahkMzKWMuH9f5Q19JOnJwRAF5T0dKmlqVuaoa62sZrQMTHYAwvRH5ThN7YmtTVX/7Rpmjhpqtq7JoP1xIacdkoql3s1vq0rrHVLHDZ41svOOeTh5gBi2rTJ6uqZpIlTZ0Cbg7SbNu0FVFI+pBzFlipy0pfBXYObaQ6QZ0zu1vfE808+G6NPWWOO/uwz1qBf6fvvx2pm/zTW2ZPUw/6hq2cavP78Nq7AgFhWmmMJawIj8PJY2GzjLSsQdkPhAVtDiitTKERGMiFdYQceqoAbfBiNgfkzlRx958Ke4+e0nhLGIy27AOKycl7cIVVpoJIz4wy0k0MvIEfKMnHewV9cef8kdXeM13djOys/t2DrR+KLy2cS0zs1dsJETba/jpRDHO4MLiERHjYe80qKZzYAvOwOPqQBCQzxjwv2U1km3eDb0v+bAE9maPD0KWo5OeLbVPYI3377nT7+eJRGffop+8vR+vrzT/TVl5/pB/ZpM/roWWJOXu7XuHFj2WN/rk/Zn7e1dYTYY70NM3gJb3KWrAAfcZQTuyd2qb29XR2so2wK6cNzcocMVJzZ06mucWPUPWUascGqMWYG/IVWDQG14KvAX/8Lrp/Hdefcjxr9HP8j8l8sYfOc2cHeg6r/PD2I+1d9e8cmf4klltBBBx2k/fffX4cccqj2228/LbroIhwCJnLOMWBceFdCLgNNCpNyMCQrIAvWDpxBxoRJUoqgMyBTnDJFn779pn695hq6bsQI9Q6MRC9HKUO4d5o6vv1KZ5x4Gm0fo9HfdKjoKYokT0CpYvJy5elqI6jsddDReu/TMQiQ6c2XntfvDzlSO26zg3bedSvtdeh+evClt9TdT92sT19/8JZO+f3p2uJ3O2qX/XbXvkfsp1vuvks2LztIwmJd09Q/s0fHHn+6Hn3sJYmDu4njvtNl51yi7TbfTrvusL122Wl7XXrNdZowucjhZayZHIy+/dob2n+P3bXPjtvodxtvqBPOuEA/TC2yaCHgsNobx8HheSf8QVtuu4223Gln7bPvgXrwj49qUs9M7EkzxaIiFihmuxIHDXKTde7pv9cvl1xV2+x8sHagzq47baOjDztYTz/5lDon98oO+ORmqGPMlzr55DO15eY7ad+d9tIOW++o0y++XB98O0Hi63rvlAl64rH7dfD++2iPXXbUTtvtqN32OFivv/GxOANUiQVm3/Qe3Xr7jci1r3bdFT1220tXXT5MnSwAbdE1ZWK77rj9Ju2+567adbedaWsTHX/s0fru226VsB2xlgnYkfr73uZjBnK0xaQhFmLTJk/WPfferQMP2k9mo91320W773uonqTvgzRsjD557138bXVtt9Ou2mG3fbTzbvvqxJNO01effxRI6ELJV7HOd+SdHE/MwkKIBL6jco9efPxebb/9zhp2zS1y+KLpXVIMgTlwn6Z1jtUB++2vzTbbQkaQSeq3Hyngbe7rjCkcM/zXs+jy9LzVzMKm2yuzDrVKQowyJdDnyK6fVt4ylYNwA3RZoPPKs1JAO0cl+Aoo2lfnCF70jPWhWKi9/tx9WnXZJXXc8efgm8J/JWf8fZ8mczh4+RUXa8VVVtZDjz4RDn9hTHnOolrKnAKu7EwboFzkUPUDHXHYQbrljrvVL6EdD27rIzSwJsmBt0k31AvZ/7GHx1+scXsbWNrAOYeOTmXrWBClyWN11klH6dhTz1M/qvb1T9VrLz+jffY5QHfedT/jBotiD4V+cFjbqyyn0D8SY6rEk8JBhBkDDJbkkFGyH/SwgWPjvd8WMpKsD3mpWCqSodGBOoZjLW2vYF9DZyxZMqsM1g7ieP1t7xx2BrxCo0HRTGa+bECYKIr0wfvv65CD9teee+yiDTdcX8uttKq23mE3bb/Tnvr9sScpitAD/8ptse9xRiwV6pvt4J1lOVZD3QGevdOma/wPP1DCjfkwJIkY20aV3+TPJb7lyK7K12MvO/wwdmUbCxSEgyUQ9jGLLHcm+7ZEU0GVsmXAWtfkATOQ4fXX3kx/wpUCmyLy+AG7FVncoqXsQ8xjjzykvfc5ULvuvpd22nFbnXXWaSx82wYlgQwlAwchd1GoEriYR4UuNwTOU+qbHqgMZzUMAsLmXGxn+lk+D5ypBGEOtzLj1vAGRgMp/D3+Z6myoQPkPDPoJ03q0UknnYCcZ2jaTBvlsl4MpVZucln3OTB2W7qciVa9LJ1bIxRkJhfGyQxJ3jmLnfgH3JwbrG0+kmvS+K91zEEHaNWV19Euux2oLbffXDvssqX+8Ic/6K0332P8FeEgEbYU0Za1VyS+iTgz2P+IjhBGx2EA46VMrB7oeupmHLr2ymhwzRCnTMwcWeBq6Io9GKhlPhxG4PNShk7CF2ErYNBU+HdQFJxwsgyGOW2VTU82uCpO19ff9YR6RiKHTPaTmoDF7xxkFsBX2gzxgLas/gDeym0qySnzLg/yURTunKeZzzv/I76IrKYHUoab5UVo33T00Av/wQLoUw45llXhPCVk7BH6ylq1cmQBZ7kKT8uQM2Zmb2wDZuCucDeT5NYpYHNsXwo0ke67507tuuN2fJwdT4mJ5pAZvVGCcBJwZkNHCpQGxypZfDT78aDGygLYIxB7BXNhiByORu8JVsH3sJewm4lw4fkXaI9dd5NzDn4KYHRPP/Go9tp9d/3xgYdk33v6YJC7TJg0QIk+LYOje42NcsZSBg6UrPlKLFIoo5qefPQRbbXVFqxtXWVetKBl/Y7FrdGJ3VM1c9pMiY+qN95wufY77HCN6+lBoJk68vADddjRJ1b6iwZMBllbuWUEBx+AHJZVgCCEA2PA6y/dzjmZvuIafJuNBtMKGkhfffEhchygkXfcEdYI9tHFRmbFamaJkor9/ajiVSx7BVswVmSdYHLC33j9mDTDkckBhJeBqWTvDOPltGtxxKGNsXDOSaHlSTrjtGO1135HBjtay84MbHyMUL0cvn2p/fY9RDfdco9mFnPloW6JpW+mo4/+vQ459ChFcawig6CHj/CT+IhgP4n9PQe+vz/+RN3/8OPMUw4TI4EJiK/YCwHAZby88vCbPLmci+TtJ4msDWufA8A3X3tJ66y7vjbfelvtvCtrzz330G7E9sOOOEYT2n7QqFEfae+999ajjzwJP6EpLLFcXy/xZyBntshBF38MUNYuCJAWI0oIVMHwBMctphfl8NEggOSck0pgbPzmju4ACYZtgOy3WUhKFv859LZ0bj95B8sgWLAwWKrYoW+ZpA0dT9skaUuVwzvLAJmti0PbUo7NQCl0DRXtJ/3644L6g5AluXimRuDne+xxgL6d0CdrNgTvSW0accVF7CsO1rufjsOXjIvk4Fss9jL952EcmKmdaAeQ2SzYqSRzKxM/A1cekCGQ/IM+ooEgN/g2MZ1z9voHg/97cUyLPCtVKnoRqyXvpHdee0VbbPVbbbP9dtqavfn222yvrX67odZabQUdfewJGv31D3wQmq5nn31Ghx5+tHbebXftDO1xvz9Wn3z+PTOV8AeDHH5lJUkUfF9mN+bXFx5/SCussILOv/xqTZWICBU/8ezd33nmKR1MvH/n7Y9EtJWQJ8eZcv10mY/jbpVKPy/4ieSfKmWx/Ocx3TnH+MR2nk75p9Lkby+sc07OVWCQu3NuMPkv//ZlJo6+vj7ddsft+sMJx+ucc85hczJO66yztmaZdcjPDJT9LIN6FBgAABAASURBVD2Y/MsOZtQG9gX2vrvu1HFHHaHOjk4mFEeHVOqbf5ZmztC7b72ms047SY8++ACTThUTQEHOWLsSAcAxUOHEodpbr7yijklTtOASC2r0Rx/qtltGykeJrrnuWl171UWaddYGDb/zPn09dqL6J3XrqEMP0ujPv9INN90a9Ft33d/o9ltu1usvvxwmklKfbW6KGv3JR/rq23Fa6BeLKmbhdueIG1hc3KETTztPDz/woPbcdRe9QVD74733IF+mMWO+03XDR2jRJZfV9TfeoMsvu0TPPfGMrrniasqlKUz011x7g9557wOdd9GFGnnrzVp9heX0EIeP9lN9/agfJQXN7GOjQgCyX8NWcYocXz8XW3pF3XLXg7rnnvt15SWXae5ZZ9GF556jux94ALtQkc3F1VdeohdeelWXX3GN7v3j/Trt1FP16osv6dphV6qc9ert99/SFVddp1VWXUt33Hmb7rrjVs3ROlTHHXm0+vtmYDNp+C2367QzWRzvsY/uves+7UrQfPPNN3XrrSM1ZUav3n33bd144436zXrr64677tKwy8/T2O+/1DnnXxQ25vYDb170DSL9PW8LbhkBPLRhDkPitdde08iRI7XKKqvoppuG6w4WrS1NrTrzjHM1nq/CimJN5pBwgfnn1b333qunn3pKDz7wkC6//HItvdyyLDL6IfHBB3KlTFwuaJJ6yYWdUVFTfxijO2+/Vd/9MF6+UEcdKZZELZ4OnywH+3zw0QcSs15ls6YwWUEgmxeLLE7xXHhHgALYw3HwW2bD5n1UQeIDETzE5QZ0HFzYiZWiM7w9oBMLihKrICPPWTAZqsjGi1uF6hoWrjkTaFEVYUtK8ec0l+4cfpPe/mBCmPf6zUtZEH7y8Xt6io1QY2OjpvcVVSxJoXkWVqwlVUR4a4cXvuelOFJzfbVmzpysMjamFYW1Iosz59AFOXNk4yU7PCxbwtnDwKsyqI2b/mGuQX1daZo8R6SF6irNwA7ffT9O99//oJZY7JfaZJONVF1d0S8IXioyznLoK96AeTEN+imTMFiRcY0jQZqrD98NbZCTEy3gOi5RjoNACp+ykrhgpbJySmU2tTJbqNgGwXhI1pan57x8FClcRpiH1H/zgbwm81+onVPWW+ynaS/UUAmfXYOPOCOJoX+8+07tuftujKcVdNYFF+npZ57TZZddpjTBDsjlfKw+fErwCPqDs2ZSdpYRHuoMidO+/MobOv744yXbLPuSbL544/W3Nb0/k3NexRnT9cn77+hb+sPyCKPIxWFzF0VOdhkvXFAxPpmx2cnsEB0xXKVYnnFmzVs2N8cMlZxKbBAt+deAtWG8jYdHJ+doJc+UhN1XmbjzqPbe5xBttunv9NBDD+j0M07RZ2wQr7n2ek2bhoXDIMmontO3GbIiOLnSQAAIJfbAjnEhoSQL/jGoBpWkCH9wkjVdJuZEcqG/5Dy0Ga+cQknGGhiU13n4EUNmTurSfQ88ga9CA1HEnDpj5jTZwru6OlVvXy8cpYh/OYEly0l5aIkTPIXacs5SGkhb+0X5KAKZKbI3B0dkkAc98wpkOFVOWiiRF5mXiL0b/XZz3XHvg3rwwYd0zmmnaQaynXLicXrt7ffVm0ku0o+XN1lYvzgEyCX1lzjG8f182OjUGxwadnf3iiL6Ocd6ZRWIu3IQGtiLd5l3LwcSiCAbcxl2j7ynTl/wpyLxLIPGmjU1imHNAAL/lgVJ56hnxpAizxsdnnzsUZ11Lh8SigpXzmGCTEAa8+azzmTNA8pRReyic9Y3RmIVyti1v1+y9ixvm22aEW4ls5cD6eSFaOhVqeVjZLZBYEjKOP8Q5pXVEVcpL6nEwabVFfo6FDKeRm6HKIqY3eiLzCoZPWCcQ94mBlqyfipTwexhYOpDFv4si/dFRaw9Rn3yiT7//FtGeKR+nNQ7lOagoZz1GykeFF6ycwKbM0WbCjSS+XyE0hZnRN/GQESnZPSxtWdgcmdWGTYOPQ0nuxC2jEXtEM+ygxCFDkdy2qlY3EqyIIenLE4TISYpyXgVizMRqSjno5A3aqpKznE72WU2IRvKCYlSBS1P/3vGTj8VnJfCwUsujflmjEawBn3ppVekvFd5uVdGU7STR2aEiIOvsgpYSYEnNbkzoIRGP+FCM4Y2oDT/GTXZv+LOFOEojlm+jODht02MG7KLNsz+QpKkkBqWcSE56wihJLfMr6Ato3cGrq+/DwKENH/MJbOR+QqsZZePzLZWMYFr0Io3Jfio2acKV4yq6vAhaxUwPH5HSrK4Ct9MkUqcKmVy4Z+Q3XwtB1/EPzL0mdk7XQ+wbr6Jdaz4IOP5cpCkVaxzMs2Y2SfrQ3s452TDElUl5BfCOsaTmICdc+rvL4G3O+NRUgJe6H/VtdcR0x9ijflHPfDQI7rq6mu1wDzzqowPGZ8SX5kTJzkY21xTqKqhLAtqWDO2vorMz5A1txgBnS26DBc5R5J2iQXCPyJJDAXNZO3Rxxwno4U/pqSE2+KrGdgR0xXRJjiGXm7jmXWbIMwZcCY6pmJ92qsMPxw9ahRr/U/kIimnirXhQipXP3O/yW9ZpIbGSc7JfmDBIXeJmBXKKERSlSmLaMfshgjafrutNG1Kt559+gm8XBIHqaNGfa5XXnxDq66+hhZdfE5ZnBK6ZLSVJqlc5GQiQ804lJwxEhSmMwKainQPspUUuciap/Tf9/+UBSzmlYnP1idRwsBlnK620ooaNmxY2Jfdyh79phuH67JLLtX666+vXyy4UPhNwxdffFGH8RFkiaWX0cOPPa7rb7g2/FTf2eddpGn9Yk8m+t7xLquX/bSs41k7inmkwHwR4ziXDbtaz7z0UYib4nIcFGbsb3Pmq8in8uD68U0HrYgmDj/7cclHjPi382Cgf9//0hbwTpE+HfWZPv74Q9lgnjZtmtra2tjwVquqqkqDlw0eMYAqMIiVbOCHHBOQTS42RhXoAjYcJn784Qc65IB9teD8czKp5T+e2IuAPmPqNI368CMtsuiC2mjTDVRdW6c++31LqudMdmH1wBdHsUp79JFHtMFG66u6Tpo8ZZo6J07RljvvqhX4srD8ystpj2220KiPP1Fb+0R9+MHHehc4/eILtfTKi2uh+RfSzltupV8ttZheffpx9UwrK6uqDaK+9tobmm+++TTXnLNJbCCeefIxbbbT7tpw+40153zza/PNNtXi886j0W+9rOKkH/TOGy9qRlSrNTbbTr9YYUWtR2Db93db6C0WAVNnTtck5H519Dfafr9Dte76G2jZXy6sPbfYWLWlmXrl9Vc1k6BkC60QMB2KsgGwWS9iIdCvTLPOVdC8886u1Vb7lU45/mitveZKevLp5/TuJ59J5ZI++vBd/W6zzbTG2kurde5ZtdnvNtUFRx2lRZqa2Dj3qhe9Nt12L2229a6ab5GFtNCCs+uAHbdVI19Pujs+UvfU73XjrY/ot1scqO233UXzzzuntt9xV+28yy6afdZm9fVN1etvvakFF15UW2+3sxZYYEGtvt7q2nnHLfTYk09pQrdUU5Cs/wKQ/NvfHpaeRR4TfVhUkPcR+SL9X6sNN9hI22y3vRZZYgnNN9882n3rzTWju13TOHzpdV4T+/o0yxyza55ZWzWkpkpzztKg+rpU9qWyzEIE5sLUUuSVw9++erpyr8QXXnHo8BwHE9+192ix5VZkYQMZC6SMsiRMN2V9+M5HevL5V7XehhtUWJUhcFTPQ5Y1UMYG2mGeRGXFFMCbL6h0vViHKaJdsWDO6U9mOtH1LMgErRd7eMoFD8mjds5hkTgsMbqSk+QjZSxunf3PLGT7HTrQRMZotj1wgc1EriJ0JZWLVSrAZN31V9EF5x6r9il9ylxBPT2T9dKLz6s6dZprjtlUqG2QiVm2RZ21B1+qWZNCiTAMxaQ5dcokVbFp8mnB0EqgE1Ql6qGOImTo7aVdiU0Oj3Cb1p6UgaUNyP4D3M5kwPhRoUoRi8+ZUzrUO62kZ1/5QEVfq9133YFFfaNYW6jcZ3ID0CX0gVV1MEB1+rQXe2QyGyRpSlEJKMr7WKyPpJlTsWNR1NZ0Ssy21tuRNwtiF6sIXjAs8iXTkuYasnZYzFjeOy/27jIawSm3RbH+uiv/eXXLGPwMlyQJOuWiWxXbRgJ56oa0qHWOWVRTVZD9RPGsc8yr5ianWVpqCWPGIEI6p7RgQSITDJSjl9lJ9lNseR8teOW+oBn4SnNzqyZ2jpNK0/X000/r5JNOEcOYsSBN6m7T5ZdeoAcffVQTpxXDmDA/TKIYuxbhUwYk1p1iPyQfRcjqZZsIWla/JaAoY8w++xtdyJ/Ly2SK04iSv/5GtdCeXIQM8AxtztCMye264aa7tPmWe2iPPfbUXLPXa8P119Yhhx+i5iFD1cdCFXFkSvXjHx6NnXMyXTKZHYOYKoVOl4QOwrKkKjT4nmzuYHErS1Ml5ZDL8c7yGA6xPPw8iBKzbonDqRxsBC0kmAA78HXgqy8/1SGHHqWJk40zzeCwmJE2+jS9d7KqbOOPrCL4ZEYCz1LY5BahyZBaCpv8wBQJIfLBwTNiGv0DvVXLiB9lwDmnFN8xGsfYg4mSpCBXSJTVxaqbtaBfzLOwNlp9fY249Fw1JCXdes/Dap8O79j49SlCBzsL8BjQWIBVZP7JVnPSxA6dfdaFHEq/KqZixdgkLzMWZWOS2IR+mCGUmQdlyIMxYA4NittPOsUcZJc5NIi8w/4mvTBxhpyMbdYjeUZvseYRVxnlHf1StODrvLIsU5rGmtZLIbfjUMg2LoLG2mWvK4dMWEe51SHeujiV8zEUnj6LqS/RPPkcd8eg6OsCZIhaqvi1i6UcJG2Y6SMfkeImY+cG3pMGlcnzIShW1UAcCcbLRV1uJ8W2y+cNhtsDQgfJSLynDcaasJ8wdORd0KsMlc1TGEU+xLs+Te4ap5tvukU3DB/JRyLJQ2uHe1l5hurqq4KPlDnoiKgUTAdr+8ksNFUvh0Y+SkOjcRwHm6O15OiTuKR+PlhZm8Ii3jof4Zwql5nAaJ1zcs6BpJCn3ZZT5mQHp4bNlUGTy9kbyOVFCAqekePJSRLLMV4G65oKGQPS+DjHMxflDkohE2nMRbFiZC8StErE7tTozHqeQujL+FsWew7Y+6VSL3Nuooj5MzMa1hOeA66ykgEZNHDl0oAc+vkF2qqZHhl4y/L6K+9MEf7sONgvO68SYmMyme2VS95FpBP1EX8GPwYIo2fUEZtxnFhUkQfXy+Im5ZBNxBphXzNFRKHZUBar6M8cfU32PmKBl5OZyQ7aZb5GQd/0GbKfki9JlAJOkjGyGITjRIynftqJq6tNDCGiZD2CvZxz8LO453n70O/VzO3F3mmyGNDPJJGwrymEuUmyAzIDqiqS5Dw49JBdjMsUB4isBZPBU2gBhbbFmKhraNbsc86queaaQ3PM3qrZZh2Cxsxt6FdVUwdvKpnT5plixrdMdvygv9+SGqPHAAAQAElEQVR6TzJ2wQccbcI62MeMRR3EVOxjiTKDEicXlkzjanAJFdCaA02Cg+zyUaRi0cnWdlnQpCTrPwdNkX4z+7u4SkwD1JU8C5pJUyeGQ5p773tQ02ZImJ5hznNgLZImceCE+GYByhESXnEhIe/lTCcnMVxt6Qg4fACN6KeslGjO+RfWzpuvoyfvvU5jvv9GbVN79diLo9SnJv120/XUyj4ORhLKeudlaYtbubjIVvTGntYy9ra8ncUSbonD2CZ4HbT/vv/nLIBPO+dUcRl8hzFd2zxUq6++upZdZiktv/xSWmbFZZS5Kvm0Tmusupzy/ml69NHHtcTSK+rAgw5WS2urll9pFZ197jmMpbk1jaUyIVM2LiP8OvYRPQ1vmzgZ595L87AnXXOttXXWGWdr2mQGjLhwniitxp1wSoKy+RHTLAWSw4k9QhbMbazAnMnDU/++/m2Bf10LeFtszZw5UymLOM/Iam5q1RyzzaGJk7o1aVKPDZMfrcOwYiCJIO8J1gAlLgwmEn/hXnbZZXXW+edqPQ7RYu+UMaVYTcZn4NHQMpt23W03HXjiMZpzvtk0Y8YMNdU3MfglZ0GfwU9C7d+26ZNPvtRv1l1L9uWssaVVW223g5Zefjl4Cl79ms7hRMQs0s/n89raOkVMcq0cbuQU291cW6vVCErjvv1SY8aNlS3+Z/RM1fvvfaQVV15B1TU1slXYhpv9TjvvuSuchP6Z1Ner4sxeOWaelAXbt19+KpfWaOh8C4s5VxFRZoPVVtY3H32gcW0T1E8Q2nTb7bXmOuvKGHoWrzlfJkpsfgvVVbK5TkjtCEjckCBJGss5pyhioVWi1IzkveqHNOnXa62u9vET9NXXYyTanYvDzDfffEOffTpefcyIHknX2+Q3OvoPx6iaL6drrr6ODj54Hy266PzqnTFFE8Z/r9dee11LLbWUWhuq1DHhe3317XhttvkOYfLuZ0FSU+e1/U5baYftttEQNuRLL7dS+PXZ+eadX7IFEV9deyZ2ydkmy2QTFxsdnn/X2zkX+Gc2I5CKkyRMLkccc7QWXGhBTZ7cralTevTB229o9VVXUyOTiZ0fj50wTqX+Xj311FO6/OKLdOctt+tLDmUxLVMIKg04ha3lYIvtmURYuIkFTtf4Nt374HNab/MdtfASi6nEBsa+bhdssUsfFjk8G3H7A1rl1xtp9V/9SlHkFNsmCkahP1nkfv/9F7rv3nv12Zc/UN90KCkvTtPIW+/T2+99BqX01aejdMN11+qSCy/UyBEj9e23Y4JsGQ7Sz6erN155XddcOUyXX3KxLrvoPL36ymuyTReSyhcivfvKC3rwscf0xdff6e77H9E7736g+pp6xmeuHP9CS5WzaiVxnU487hB9/fk7uv/B+zUdI7z17kd6D1h/nXXU0lyn6TNmyiNmX99MvfTcM7riqqt04SWX0e7lHNCPEiIpj1IlhVRFNnHlUk4bYl9b1qQJE3Tffffr/PMv0hWXX6nP+KCARyuHXx405UGaZ7gdsg26UED8Dz1MjowxTUiSbRDRRjEblw/ffUevv/2xNqb/l1l6CXDoygYV9fXD119p+DU36JKLL9Wll1yhz0b/IB9LaZRo+rQpeuCBB/X6G6/rzTdf0xVXXqWLLxymD977WErKeubhe/Xwoy+y1TOFsQyHKJ988imL8LvU1dGhD997R1ddfZWuv/EGXXLBeXrppec0c8BBiUJWCT/1A9bL5PA72aYqlPz3H0jyn1TOwOVsKvpUKuG7g/1ngZtYIGETvDV3EfEvlYkSe+mpxx7V8888ozKd38uhwbfffK0bbrhBb779GXSwTJ0+wDbPPf+yprG2X3yJpbXyyiuroaFezz7zlJ577jl99/0PuoKvu3ff90c9fD9jaNSHeu7FV3T73fdq/JixNF3SmDFjdPXV1+qCCy7Q8Btv1qhPvpGjH3Ks09XdqZc4wH/jzY/0+mtv6v6HH9SUKVNUCBsXp5IdprNwRRqhRnj91Q/rB6CsCAnMWL3qaR+rz78er99uvbNqmVo8hvbYaKONNtKRR+6vxuYkHLSITWVaHevzUR/pwQcf1nsffKLbbrtDF196qe687Y+aykeysWN+0K0jR+rqyy/Vc88+o6kzigOiZ/rh229188236eJLLte1l12mN4kbGSLYPDl1YqeefvwhvfjqK3pv1Me68YardTk0zzz9Ft85+vX5O6/r3rtvV2fnVF1xxU26/dYH5OUUeam3OF2jv/xMw0fcoGGXXq7nn3pOfHdDP6nEeHjmsYd1MR/YLr3sSt1++92aOHlmOOQxHeWc7CDNh4w4CMzlcZI48hZiwzyfWbyFLiDYBJaLJXjnxBlVdCvUqaq1RlttsbFefOlNPuxNEztUzZzUrttuv42+ZwxedIluuukmfTu2nTpe3yHvA3+8W598+qWeeOol3XLzg5rYMx1ZevVHfOm888/TlVcN0y03jdS4sRNkruAjSd5JDqX7ZzA+y3rooUfxwet14bkX6cF78LvOzsBfbCSK9MeTTz2jK6++ThdecInuJc53TZxInE3gUdISfPBbZvkVxHc42YFQeeY0vfP2W7qKeHDhuZey+XlSHd1TJXnZR5zRH7+n2++4U998P1733n9/+Enaq6+4Xm0T2pUUqpUhoM0rOXOTODz/Bh2fevIZffTZ57rhppt1KX1z0w0j0Ge8erq7NPLm4boG2Z5+8hVNmZqpvyQ52powfjx+dacuuuhiXX/FML3x8uuy3/Au4pcl1jj2ZzOeefYFffDp58j4qL744ivie5G11/d6ABtciu0uu2QY88FHjHy6QvST40F8mNz2g5587EG9/fa7ev/9Ubpl5D369PMxKjFXpAXPumicHmUcXjPsUg278lKN/mIcfU1dYsToUR/otjvu0gUXXqJzzzpDTz7+lFjCYW/K8369+dpzuvOeuzWGOf2ue+7UZYyLEcPv1vgJ02XhKIcMBSWHMIDlczOYuHLP46fbyixnh8eOyiXobFP40Ycf6LFHH9bHjBGLvxecd4buvvM2tXVPkvDbEuvST997VzcRy8497wLdcOMIffPNd5qBca0JpkPFaYG5wuEipfC3r+668w61ff+9WoYM0ZLLLcWmdV6J9Uuxrx+Xz5XZ+olNKyNCGb5XRrBB+UgO3NnAm9dgoSP9N7sr/B1KeCCHd4DAP9frzz2vP95zj2xN5aKY8dIbYsijjzwrDy2LYg53vtaTTz6n7u5pqkK/78Z8x/i6WZdfdKEuo09ffekNxrTDD8ua0dOuxx76o97CRyLsKhbcE77/Dv+/W198/pVEnxjefNIky7N+5XxUf/qJp/HzYbobu3/84Scy2xU5bEXkIKnEvMjYtIwfiDkJ8i622GJaetllMHsij8Axk1RGn/fTb11d3br1trv08ccfy8aV+Kj68cdf6PIrr2VNdjFx8S5999WXrKeQJNieR2TBQkqTgqZyUNnW1q1pnJ5NnFzkgJTulZNjDdGPAxfYU8lRl4PEMd/9oDvvvFfDiJXXXn2NXnv9gzCGcuhnsjd44cXn9OyTT+jlZ5/V9dfdoGuvuUrvf/i+xnd26NnnntV1wy7T8GuvU1vXJPSIZXsSzZiqN996XZdffrUuvugyPfLwY5rQNVkl60DsNvq9N3Tn3fdoXFePHqTsYtZnw6+/S10/TKGvOvTgIw/rxZdfDevKG0fcyv5igvr4cP7yC8/rymHDdOFFF2rYpZfokw/eVW8u5I3VN3WK3n/tNT353At64/0PdMddd+ihBx/UA398SD1t7UoLqVxSkE8agxzbb72B8t4O5o7H9dlnY/Ta+99o7Y221C8XmY+z/0wMV439bozuJP7ZOvjqK6/Upx+NxitQsSTRXRr/9Ze6FptcetnVuu666+mvUWJ5DP/cuvvf8D9ogYwxF8YbbzGuFCWMJQf4MPeJ496pXZ16+sW3VVM/VMsvtaiK07r0yajRWmfdjVRdV6tcRD4cYUnWgueedbRmbRVxRHLewxJeHlCGM/DmLpKOq6p18qmnqHv8d3qAOG2eUJbn40UszwG/Z08OKRhpwrdjNIL91aXMk1dffo1eefktZZHwIS8bKvr39W8L/ItawM/sL6plSKs22WQT7bDDDtp4441ZtJX0xBNPqKOjPZjF2egKKUv4kPrpwcBkQNpAsk3HIN6oDMqiTqEgscoqsmkQMzaYEPitSC6Wquul0gy5JFNS5dTbN02xMTLWFlT40vjoc29r6DwLa8lFF1AtjBddcgltu+tummfuIbJNgTi4ePPdNzm8qtf8c82u1uYhbPiqNZwDlvEdk9g8TNDzzz6tB++9R5NtMZ8VFdHGZ59+w0aoqIV+sYBqmmBVNVR7H3O6Fv3lnEpYbKu3S+18vfr0y2+16NIrQFBSXu5XTW2jfFQgQMGEnV1dIZd3RfVMnalGyvbfby8tvMB84rhEcv16f9Rn6p7Wp4UWWogNhuAzg7XTdCUukyIUQs8Z5bJSFyl8mHBiguuVGWpo6xDVQDOle6Km9jpts+t+aqiv1pknHK3zTzpV9955l75go93LxtxhOceCI8qlKe3jdfuI63Tyyafq1dFfaYs99teQIXNr8vgupbFXMetjsTFCZ515ik4+5VQ9ziKrt68oJ68NN/2d1lrnNyokqcRCNZ/WryeefFbLLr2kGupUuRyNVFJ/t2eOLAY+ilTGPiKf4WwlDm4mdnXo3ttu1OEH7q033/lA2+60uzyOUxWJvuvXV1+OZqH1rsaO69AT99+tKy88Ux9++GFwO3t4L8FWdhXxYdmClM3dzTfeqtkWXkGrrr+1MhbokZuhPJtOy0WJieUlFsVju2Zo/a12ohY2cCUVKUIkGU9O+lTsn8SG4j49/fTL1KUFbP3lpx/oHDZR48Z36L0339PxfzhWY8eOZTHWrVdeeSksbj776jsTjcO8t3T7bTfru2++5WBpKpu7b3UG/fTW+2MU/p8FNpWvv/K8zr3wAt3z0GMa/fk3ysoeKFK/rFgYIa+SfAP9HGvhBefQnrttqdtvvZGF2Bd6+pk38PEVtPKKy6qaLnbO2TSsZ1mA3nTTjfqejUsfHwa+HvWuTjzmMI3+8nvNYID3Z/QGSibYKkGt7vY2Xc+h1QvPv6QSZZ9+/IlOOeUUvf3B14EfJOHOeRrw4v4pReZ/9E7wF7GxLse5+thQTJzwg17mAHSp5VfVCquvRf+L8VCWj/v02fuv6sxzL9BnX/+gUn9ZX40erbPOOVdffjVOwt4fvfehbrzxWl1xzZV66Y03iDldevz+R3XuKadr7JjP9MWYL3XqiWep2As5Y3QGh/OPP/6k7rzrXr3OAc2tI2/Whx99onYW/d9/97Uu5XDljTfel/3qI+FBBhlVg/VyWzRZDsTf8U7ZxCRpFNrOzcHxExlY7xJvyghT5E3XyxEvn+MA8OJzzlcvsb6PuGEbm0suuUT3P/CYunr6Zba+/Y5b9OyLr2rytGI4HQo6vgAAEABJREFUoLv88ssD/TQ22T09PcpKOQdNUzn4mioMTXgvadLUXg4RupQXZ2jspx/rpJNO0jff/gC7nLHzii69/CrGe5sc3t/ePoFDoZt15VXX6tnnXwiHhf39vcFKduDj2BgKHewLc0D+NQ/rAmzgPRtVB8Dbe0YGBpk5eSrzQa8ah8ym666+SWeffqpOPPFE3fvH+9U9CVvQrvc8iMUoxkHHSzr7nAs46LxPH330kb5nY3TWGWdysH6+bsNHxowfqw/ffUs3D79Wr3HIzHcbffvll7r+mmv10suv8QHhW33x6Ts67+yT9PjT74lpU1O62nXbzdfo7PMv1lPPv4LNRuuZpx/TOeddpE9Gfam+3hnYsA/3TdU5cSpf32fIIVIv+E8++Rj7Pafx48fp+Sef4lD6Eg54PtL03spB73VXDwsHeZPYFD72xOO6/fbb4VemByTboCcpgQVednviJudElpTQ2X4Cxzmvks0hfPyqZeNYVXZyfSWpKPGU0VlmsUV/oelTZ6hjbDuoSHffeis2uktTS30ccPVwaPwMG8SbNGZCh5JgyzJriKImTZkexpInSt828lY+ttzAh47eoOOTTz2qyy67WGMn9Jgni+GMbE7yM/XEH2/XtSPu1tjOaVLfFD3x4F3hT4LYnwYo8cHpvrtu0fCbbtE7H4xSe1uH7rz9Dg2/+U5Nmoq/9vbo4/de07AbbhVntMThmXrpuUc4vLha34/vVi9x+/aRI3TnHXdr0rTpKDpDL734rI476RQ+Oj1GH47RV198oTtG3qIrLrtcXZOmYo4IuSRbKokPkO+99Ubwk4svG6ZPPxutH374gQ8SF+qySy7WzejZhv+/986LuunGKxlnLyqn+nd8PLzpuhF69plXGA8/6NNP3tJFF5/NxuwDGEtF9Hry4ft0xnlX6t5HntXX33ylrHeqJndMgM+NevG1t1T2BX0z+hOdc9opev+TMSo5+llcuHsVMULEgf6Z9Mmk6di9S0UmRce6paunm7XDk+j2pSZ894VuGX69rrzmRk1GfZv/br3lZtmfApjOR6je6ZN07bDL9QAyzMDPVJzBAfbDOvz3x+meBx/V51+M1scfvqsbOfS96577NL1fof8sNuasC5iiyOeSdwgm4lYulmdyigJo4LLDVBv/RWJaBu6DN17R9VddpgcefVJjxrZpEh9JR954te68/2H8TOoc+43uu/UmDuc/0tSZRb337ge6+qor9d33Y4K/h5+aI6bXxDEfib7WRRx8fcJBqoL+nbqXQ69X3nwVYcu05pWmVUoSDEfO4Z9yWeBjskgMEKRVgEpOg5cbTBiNwWD+v/POaCHDSBk28nKszVmUmjTYEH7I9CWx9nIOjH/gMJoooW85jLn4ggtYq9ygMd91SL29epePr3fcdSdxYrzGEbMuufAivfLWR/qhvVtjv/xEl5x7qh599k31ukTdHeN0C3Z95tmXKm1wwDv++6/5uHEPa7MvJT6GRKwtnK/YpuBn6K7bb9QFl16ljz4fyzrnO73y4sscjo+jbzMRxhE0Bxxyx6xBMmJPSZYrF/v1wosvaviIEcLg0Of4ZB9uWlIf7Yzgo8mzfFiaOpVxW5quUe+9rtNPO1MTOifyMWMqH2Pu1wPsF6qsEZvomJeEjeyDWC96X8lh1emnn66jjj5afzjxBD4aPKgcraqrCmEPVS4TyLI+tX3zpYYPH6HXX3+LPVVH8OFzzrtQ7334BTLnsjnvjltvC3H++eef1+eff4bPP6bTTj1Z1w2/Se9w8Nz2w9d65P47OZQbpt4S6jL/v8n678orrmKd0Smb8+65717ddOudmsw4sn589ZUXdfxJZ+iGEXdp1OdfaPyEsXwsG6ZLLjpX/XxwsUO0MpbqwxadHN71Uu8ZPsJdd911IaZkjN/PP36bNcsf9OWYDuKQNH3yJD35yCO69Ipr9MeHH2cea9fYH76kT6/X9199o/BFgWCai/6jv+eavUmbbbi2HuCg9YF7HlaZj9G/3mQT1bHlS+KZ+uGLz4hdF+utdz/UtBn9Gv3B2zr3jFP07qgOZazNOr//Slddcq7e4GN1J2uAjz54X7eOGK4vvvpKOf2SYYp/33+tBf6a+j5UDuHWDgFtQWMANo4j4sNUffDh+/rk63FacbV1NcfsrSpO6dT06TPVxLro/vv/qFNPPkl/+P3RfJy6TV2dJWIRISkH6NycWFi2sQc/XLWCjBPNYCE333xz67iDdtcdN1ymV15/V/342xT2r/1RphLrMdxH4/HJm4ZdpZdffos57Tt9zbx34Vkn6IFnXlMv4pWN77/h3xb4F7WAt0XIDFZa9j+YjecLcVdXFxNopvnnn1ez8OXyJ7swIn/K/JgaXI+wdpctvjIWDYJ0EG8/sRWI+RJcU5UqZoFkefvCx5pMsok+imWDO2Hg2uRvBz1OXBZQspmSz3TLvU9q7Y23Uy0bBa9+lTiEk2P4FkvyeUnPvf6GXnvvA+22y7aac5ZGzTrnfEygZ+qd11/WoQfspSOOOELPPPeCChxG1lVXKabuTL4CvsxCZbZ5F9EC881LqCFe5QDCVBFAUjdd0yb1sHh7SEPnmEXrbfgbJWwwpk2epiRJVcXXefY1YmWhmpqCyuU+2QEaLAKvyLMAYEHwCXI9+NTzWm3ddbXqKsuiWFFpLCUpkySLZpme7I4KLApLpO2HfjKo4ogIhTGb6+uUYqPOzh7WH3Vafa11ddzvj9Im66+tcu9UXTPsSp182ql6+fXXkNyjG8zph7Q60bzzzK8llliMg78aPf3Eg5rS2YXc9eqZOEPXXD9cn3NIJlfS5K6xuuyi83XvvY+ERXURDZLY2keHclnDb/ujvhnXo9NPOUmNA/u6DBvSoP6el3PuR/YR9rDFVxzHwY+iKKHf5tfKKyynXywwp557+lH8QrL/ZGqpZZfR9ttuE+Cs00/VQXvvrAljv9arr70tsy3zh+ga4Tri/Ic2ygE++/RLvfjmB9puxz1UzyGyp4MjDoeqIo+qmSb/0K7b7nxA6238W827wNwsZOpV4msvc5K8F2MHNsg891yzapFFF5D9BE1H11RD6rmnntTiSyyipZdbQldceZnmo28OP/xwnXnOOdpj9905IOnWWxwi9UHd1FSn3266kY46/AgWcSfrmKMP03fffaPnXn5DuIJoVFmpVxkN/3Kp5bTf3gdrtZVWZmFXlHNOGX4kJs6c3V/GQIuTam277baqi8o69Q/H6OPPv9YOe+yjWYYOUYwPmk1t7z3nnHNql1131sknn6iTjz9WZ598HAvjN9mgvabIR4oKNXK87e/AmHc88+Rj+u7rb7Q78h/NQvics8/WL36xiK68+tpwcGW2Fj5sbwNLK/SA5NHzH+PO5PHlnCXu5CmTWNCOY4zUqbpaYi1bEbF/su69Y7h8WtDBhx6lY448ikXLsUoKVRp+8y0Sh4fN9TXEhUQNjc1aZ8ON9fs/HK/jjzhYoz98T9+Na9fm2++ED/6gUe9+hfKeTXK3Pv/iK/1qrV9ryaUW19pr/0rHnXAices0NiInaGJPp55/+XU2K5A7sUETllSwXi4uxnglR/rvcGehJSnPc0ByxD7ZlZWCvlXErzTECOFzwoaZtt5sA03gg8m4Ce2aMp3NT3unWltbZX+T8/vvx2pyd5fGfD9ec8/3C8ZXogKxuMTcIHxq40035SPUTpp33rl10EEHaKeddtCmbBZWWGEl/WqdDXTgQYdoTuLwDddcxhfiKh1/4ik67vg/6MijjpZjUNzNgUAfB4+wQqBItbX1Wm+DjbTn3ntpttlmQYdc3itcZXw+JFx4/nUP7CM5+iYjPoeekZmuyICK02pdfPkwjR79RWg/I9hcffUVGjnyNtmviGayiydxPOaj1PSZvZp3gYVk89W5Z5+pNddYQ++8854WX3pp7X/Agdp/v73VO22y3n3/Pc3sy/Tog4/qow8+1k677KHTzzxDZ532e809R6suvvJaTZkh1RQipWwWCzWN+tW6G+qUk0/SoYfsqynTpumjT0bJ4uS2W2+ttLpORx9zqHbYcTv1z5wR/HjIrLPoN7/5jfbbbz8dd/RRUqmo9z/6WEy5uv/++1RXU6PDDjlUJ514vPbb9wDNj9xVtZHs8j6Grig5DGz2wSxFKvIKfWBzPF4kiXJs0ofeOQG5GnsVElUu8+8oUoLfpZFXX1+fxAfLBeefX4cdcbh+f9zROva4I7XuemszTl7TmDHtmnP+hbTRBhtq8SWW1Nbbbqd99t9b9cyfC863IIevpzK2ztBRxxytLbfYTO+y4f/q628Z9ZKJQdCUOJR/8olHVFVTq4MPP0LH4l+HHnKQll12eXGerXH49hOPPqIll11BZ555vk7mQNf+44FlllteEbKq4BVHJU2dNlOEXnV3tunmG6/RSquuolNPO0W/x1e3xt6fff4VBwJvSMwvcZKrqq5Rs8w1n3bfcx+ddsqp2mLTzfT0k4+riwPxPEoUbGUxPS8qBkosthZbcjkdiS72H6Ws/+vf6JWXXtJCC/9Cu+25m4498kDGSElP8bHKfsrvtRde0wdvvq/Nt9hOZ59zLn5wJGu8WXXCyaeEv7mU+EyJY5z7VEssuzLjcDsts9RievKhh/Tdl19rx1330EGHHa6zTj+NuXZeXXLZFZqeiQMXSfRfob6BsbqZfrXG2lp77bV1wL77abElFgrlttabe775tesuO+n0k47V1r/bSE8//aLGt/eqkFRp/XXX0yGHHYlMxzPfHahavuA9/9Ibmji5hH08Jioq9wUttczKOvTQQ3XyScfrl7/8pV5+9bWKnYUIQMYItFhFku509uIdXnLOUSoblrxzReRj5xUlBRlludSHGn1aZunlwn+Ed9Lxx2jdtdfgkO8GfT76e3331Rey3zJYdaVVaf8EHXXEEdp0o43V0tSimSzYXApv1q89rJ8vuuBi1TU1a1/G62xzzCaxyCgxP3gLPhz6mYwzemeqZIsQDpQqEtr6o5IKTxfz8kE2h9QmI4jKTYZbnpy9ef11N7WtDdGOgnWkijSR1lp1RfVPn6TxHZ3BBz/+8BPN0tIKmdNnHCqViN3fffulmpsbiPONxKOHNP6HNsbeLjr+hFN02om/1xyzNum8Sy4L48x8zPEFLGIdYbHAbFNgHpnMh/PMBkzEEGdtn+dOJDW9u0N3jhyu+X6xqE479yIdffSxWnXlVRiLmTx9qIE4ngt7/X/svQegJUWx///tnplzbs53d9klLHGXuOS4ZCSD5CBBJJkABRQEA5JERBADIhgRlaciKhJEBAWRnHPOmU03nHxm5v+pPvciz6fv9/ujvic/nZ2a7ulQXVVdVV3dc+9dk5l3ci6Xslwp/sZFXh18sa6OlZQkBSXMgcMffp+D8tvuvIc47wCts846Ev73vC+dqSWWWEIf+PBHdDK+1PzetIF+7C2VIiclMXjFHqJDTeL15ZdfXmuttY7mzFlDa6y1psvd54sAABAASURBVKYvPkNeUhMf5RztyQuuf/vrq5DJK/jWA8F7ik466dManjJdF37ru2oQW8eJl32g6mrv0A4774Sf+pQOee+ByqBfUUE777YrdvMxbbrBurrkJ78U2w+NLZyHbn4F2tfX8cd/Uqeffip9d9ADfBC49c67pMqYOgqJkvZeLb/S6jrgfYfqpFM+rXe/eytd//urVa6levdu+2p91pd11ltX7//AYVp1lWW05FKL6wDG/jRr6/HHHaeTP3m87rv7DvZOfwzzjwQ0vmg+4o21xTY7ad+DDtSee+2iofZI3a4h5cjetwVNilmT1dGlbbHvOJNu5nBzw0021jKzhpktZMrh6I9/9H2lHJR+8IMfDv/h0+mnnaLe3l5d/IMfqQS6F555Wo8+8pDWW28DnYBNfvrTn9Hm+Lrenn40NQj434//RQngQrEFJtc030XoRaY3Yyv2RUbabbfdpr7hadp48y2kWlXdBU+bTOddcKF+//vfq7uzqK7ODn2Pj+df/tK5fPiVYcOOSbGjhH02K4Fy/KywZztr8G0dyjC2fffcWXNmzdTXv3quXn11Hutoj5rse8wv4QJ09RW/0j333KP9DzyQmPoknX7S8VqKGPKsL1+geVUJLTQS/w3/lsC/pAS8d5GqfM2ynziwX7+6/vrf64033sDhrqeZM5f8b4Vi66x9XbVGxKNKMUjLy1wz64DjxX4SQC6TLaDVcknpxI4auw7Gh63SysnaOIKkOpsMXyiK9T+UyZcIQB/U3Y+/qM3ffaDsKoj2BNn2k3VRVNMfb7xW5333Eq3LBmen7TdXX5FWhU7tvdeBOvPkE3XQe97N4cfe2mmXPbQ1QZsiKKyVZX/v8NaHn9OMldbS4OCAErq1gTpJqzQZ01h5vk758jd037Ov6MNHH6qVV5yhqK2ggZ5BlRaV1WSDRyxBL6naLKtGvx4cmRVkGiep6JmHHtWFF/xIHdOW1q4HHqTBHqldCxUhkwayyIWgaCkbna9yNYJp1s9Q2iQoVW1cniCnxuf26UvNVuTb1aTdhhuurQ8deag+/omPsKE5Sl2Fgi78ytf1CsGXCIQqBJZx77C23GlPfeSjR+uDe26mO665SLfd+UeNpjGy79KGc7fVYR8+Sp844Vgd/9HDteoKM3X9jffrxXkyCePM8ZAcwF7EF8GLL/utPnnKuVp1uaWgX+FqsCGZpD4U/AMeURTBb1NVgqqcZcHHCUFThny8evoHtDlByBFsCg7cdXPdeNUlHPDdrxJefbW15+qoj35Eq8+ZrZ62TOussaKW5ZD3kSde1KPPjujCb1yg/ffaXQe/5xB97KPHqFwZVYVA/dNfvlDLrrGRVp29jNrTimpppjqyzMiLyf7+T67ReNatDeZupK42KUVfM/pZrGPs1+2PotG+2NmuVVZeHh1apGefe0YlhPrI/Y9ri3dtyMHYmK6/7ve69Y+3c9BxpHbdeUd9/vOfk/0qyn0PPaTxaqaVVpqt9dZdU7fffrvOPv1zOu9r52j+gtc1b9FoCK4YWc1GBZsrasNN19eUfq/qSIX4K2duM+Xol+JMEXMURx3MeaeGpy2vDx/wHj15z61aZa3VNXOlFTi3KsnndTX4Wh7H0pprraWll15av/rVr3TKZz+l8885U3l1XIvGRgllxVfamuosxF1tRVXGUz18//264/ZbdfLJJ3Ngc4Ded+B7dfutt+ne+x8W5z8mkjchfzOnoF/6X77Mx2RGSeSUVUfVDv9LLru8lltxNV3xy8t18x8eFucYElFOff4reuDuW3X3PffqkA8dwYeG9+qYjxytu+9+UM89/4LEYX+tskjORVqJA9mZs+aok+B3laWHNdjl9dpIpr5py2qbzTZgU/19/GBdz7zwit6YP6qNN95UM5ddlnSjoAOfO/MLOv20k/Xyyy9ySLhAHn8lLu8lk2FG3pE3fST7N96TGP8ymkajIfPhNrZazlomDxViBX/OZi7FbztxQdiaq62gpZcY0O133skGf5FeX7BIO+28C5umSM8997Tuf+BxDpv6tPyKqwhRqYnPzDhQTAoduK0O2SFPHHv19XaokDh1cRBTrTTZUA+rs1vK8Ml33Xqj7rvvAe134CHaddfd2VCdpNtvu0vPc8BYgK4G9FQ4UFps+uJafc01OFDoVI2DQecClUGGHoYcANVv/zbRgdLkk6uI3SVy2JLyisRGyA6zbL1bacVVdfj78dPHflzHHP1+bbTRWrrm2mv1/AvzWrbMJpruwtOpb2gqh53bagkO4tuLBa21+hwV8O1bbL2d+vqnatpwv7o7ChrnkG7BojE9+OCjWnmlOZrFR54ePhq09RS19x478SHhTr3walUZskt8omVXWEWzsPdC5LXsUktpscWmaXTcPkxIET62nXUrQxJ9PZF6ujsgP9cSi8/UirNX0ZTBYS237NKayti1WiUcim+91TZ69ulnZJvkCy78tjo7O7XttpvST+gLiLibbJK/+73vsPF9j3beeTc+KnxGTz75gtjzokpOsTzyYlSMzBdjPtykquBvbd/r6I9TkupSJ4c/joOydnRCVMzdZjtNYWN+8Xe/pdNO/7R+/suf4ZMizV+A3BtevV290JEr4SCpq9vJF5y23GJrtSddOv+C7+vkz56mX15+KYdHCzSGntg0omqS+UwOQjfbYku98NRj4e8Wf/Vr31BU6NTmG2+gNg7JHn3kcQ7lRlk7N9aUaW3q6unU3LkbaPNN1mdeOsTAKpVK6u7pCOS/wgH4Tbfcqp/99MfEI/to3/0O1IXf/K5uvf0OVZhDTleU4se7+we0zvpzNdDXLfuJ/+VZq9pYVMbKdXx8EnRWpi189Emgs6OrW6uvtT4HCYN83Btg876SBgb6tAm0T5kyDI529eB3GvSZv6CqB+57WNOHZ2jttTZgrorqW3IIu9xKjz/0iJ562vxWDj0VteGz5m60nqZPmUZ8NBL80X333afTTjtN+++/vw455BDdxcHJAxweh3mKJLmmFCUSM2qHpG1tbUrY5FlVwoHu8JQZWn+DjdTX361Cf1Ebr7eGxssN1vFEw1NnaJ2119WrHDCdefa5Ovusk/Xssw9zeF1Rk3VUrK114salllpRq6w5R+3FNg3B5wocdNbwTRa72vx5Z9LxyMmAF6iZvJ37z+9W7pxTgnxzU0YKXCRiwH7NXXd9TR0YUifzsPMu71Y7trPglXmauewyWmb5ZfT9b1+kk048Tc8983w4/FlsqF8dScSaXtZobZG+ceG34L1TH/zIRzRsf1M6SmV/f64n7lIhQ0ZsgIvtsRyn3K5QkKDDw6dzdb2VSuMpxz5kV+vFcgo6yvzr73J5sMQAKePL1aChybvwZSR5At/TtcpKS+n6P/wuHADdftPd2mPnvbQqfum+B+9jrp4NsPKqy6mtPZL9Cvjyy62kVVZeQ/293epYbEj77rO7br3tdj35zOuqVipqJ3YgLAn4xIg5B0BJksgl0FIkxYdHUSTbwC98+TUtQDe23G4bDUxL1NHfrw340LksB/rOOdn85cx6hvdM0T+PT/fMpSiLWSTtIKCJUhbbO1W3/7kuq+uaX18R9PrAg96nuRvPxb+2K5v/mv543W/Dx5YPH3G0dtp1D53BOvzM008qZc6EHcmuqBB8V1tbh3bZZRcdfPD+OvyDh+ng9+2DPqxhLZiiXHHM3EKDxhbpwfvuZX26W6ecfLr23HVXDrGP0N333qc777pPzSzFH6bIpE3LEgOsssoq6hvs15KLzUB+fZq18qpafOZMue42zV5+KS1YWApz88arr+ieO+7QZT+7XPbRYO999uRD5AW67d47sKVXBMKwlnb1TtHKc9bX8PAUtXXGmrPGcpKr4PsqqjVjeInk0d+pwz2KUcBVVltZy81aTvabCaefdLK+9uWz1axXwt/fTSXOWxvy0DxjyeU0e7VVFLf3aXjqsDZZfaYGk6rkYgm7sr2h+ULl7Zo2bRltufEm6i46YpzVxXmnwMRB4qjuvf9B3XTjH/jAdLT223dvffCIo3Tvgw/r/rvvEpg0fYlltNzslWS+/jOfPFm33XGX1ttoYy02bXDSOsD17/t/SwKOgXNiHbNnEVB7bC7yntJMIn3kvof06EOPo4Mrauq0Lgm7yJteEfY9Z43VsIWjiIk+Gn5IZ789d9fV1/xaTz37sgI+9rkZ+yuz6QxtyOJEVtEgBqmkuRqR1NPXp2OOOUIjrz+ja6+4FFutK3ZtKrpI1VJF9z78sGauNEsrrjZL/aw9bV2J9tt7T916x72yH2A2nYbYf9//lsC/pAS8BenFYpHFoqGsmfNlqKxHH39Udji2GItQjliwa55/+baDP6vxLJA+WK29OXtIdDbjDS8sGkVO8hMWenu3FlQrNy8f8YZBx3JKIq9G1mgFBxSbwV91+S+13CpzNGNmG8s8vVnEY4LONCvphmuv1pe/dr7WXG8j7f/eQzSFg7y2Am04rPHdXdqEBX7v3ffSLrvsqrU23FDPvzFPri1hk9Am+98Y7aBsmRXnqKtDipoGNcVRQ2PlER33yc/o4adf0Kc5gFln3bVgpy5WTHV1danGoUizWhZ7VQaTXlgwoqijU8MW9LBEF9m5PPbofTr19LOUdPfpIx8/XivMWlJttH74nrs077XXJQ/HHmLhXQR1OfKLi0gyF5KQ4jiSkjbde8+DSgk8igQdtZH5evbhB7Rw0QijeA0uNl3b7bCDttlyC7364ot6grk7/xvf1Jf4wvGaHVI2ccTgWW355cJh0FMvvqr+xRbT1CmD2pBAfJllphO4FTV9xlStvcrKfEV5Q6+9vhD51+VcQ+d/5Su6+KeX6ejjP6Vddt1B/e0SFDM2rhPawa5/5GX66b3UxqGwQ8fGRkZlfzfv3C99SfPnL5SiopQUtdpKK/IRd5FeeOEptcVSsb1HPUOLC6WWYicHR+1sHjLk0dHRoxVXXlm77b6nttnmXdpu221CEH/l5b/SS28s0LZ8hR1dME8j818m2KmpXB7X/EUl3cvhxW333KfNkXXEcdjrfHGqjI6rHdqefO5ZsadRWweLFKIRGwcL5lx9kW656Vo9+OjzenF+WStysNdeyBQRIe280y76wPuP0LEcDHzi4x/TF888Q+9ng9XV5vUbFsJjjjlGjzz+hGbNmqXddtxe09hs1G2DjMBTNj9F7MkxG/aDMcTC6uxqY8311Hr4jWS66tHajAO7NOpU5Nu18w476ic/ulgfOeIIaBD6C71mm0kWAu4ffP8SnX7qF7WAg5s111pDu+/x7rBhLLg4BFxJIVIRsIMa1n0C2IzN5xwd9N736qgjPgQvx6Lzp+j8r54r0xWFK4KKkOHhgNb9p1zr/W98vq3uOZIS1MXYV4ozizt6tcvuu0N7pp9f8h0990pFVTj3UaLyeEnrbLAhB+rH6PDDDws/BXLO2V/UiSeeqJzD+gJ+xaMLNQKcmD6GN3FViUOuJvK3v724715b69rm+78nAAAQAElEQVRf/UiPPfq07rz3CfUODIeA++YbrteJnzhOt99xp1ZYYbZ23/XdWnLx6ci6XRFTSRwUKDUmUWESL9mk62+9HAgMF8mf3R4eCoVEdsAVqsxPE5QhLslFxHKJcNfYZiEcCsnHSvjCscmmG+h36O+iefO1iEPid227k6ZwsLTg5Sd11/2PadrMlcMhc+yEeTbV3tXJYUDGAURVHR0dipwL+YiPIpV6U0l7O3pWU5pJjcqYcg6rN9x4Kz58fEpHfeRoDtE/pK9+9cuyn5pLOXRqK7TLLu+9cuvES4GyOnaQk3dAOrHxJ/v2b0NE70lcXk6Jldkg6FNbX78GuovaedvNNHvFaSqwPgxNmaoN110nfHR7/qUXRRdhtBKHADnybrDrtb8rayicJM+6UExiVWsZbxGbxaYKcRzmJGVjOz46pr6eXjXhjQYShy+FOFEeeY1wwOc4tDL/ZNNm9T4uhDW2Uh1jWKccxSqwrlRKZbUnjEejFj+x5ApqsEDniiTW5Dofo5occIICv7C3vvyV87TjjjvKvrAff/zxOuGEU6BPAUmNOWpv69Tqq68R/rzIfvvvq3Xhe2h4QKbPPqedvCJn4wjfWVKM8NrglTMfq5RYt5TF+sNNd+LPCxoa7pEKuc448Xid9rnPq62zhw3lxtp0081VwBe2s8mXj1QujTFGBA4o9yTNik79zCn64llfUU9nlzbbfBNtOncjdaJrDfyotWxktGNVkxK9e8/36NyvnKvddt1Rzz75KHZ+lE6kf7km9LypKM7Vjk46ujjPI/AizAJMLlJ3b7/s1+kiGlQ4DOzvG9ROfHw85tjjdPQx9hNsJ8h+0mHuhhtJcYwMvHJfVANeDVWDDY7NRZbW5ONEDQKwML2OWu8UM6jNZ8JhJaOHu5MO42Mj0FZgpXNqclDYVoyZ35R8E7spyw7OMuY7dED23V3IEzsol8uhX8zE1vGB9hMW1qZOfNPk8GPOaqvpwPcerMM/ZGvVsTrt9FOY+3PVVbBWgE0oi0ExYey8xsFnTd2dCvYq8NX4KOaoyz1zTVxWh78kSWRryBMcJJ782c/q8suvkP1E1Y7bb63p04YVFSM1Pbizpmztr6dezgl/2KZ2fJL96rpXFuyAYomHc04eiGSXF5XEPA35oFC8y8tWIs9cZ1FRadKmwcFBYXJqKya0E3Kq0jmX6V4nH/EyaE7pt9hSy+j4Ez+po449Wr19Xfrql76ojx7xYQ6SnsQ3ieaF4Lsq1RE9+NB96h2cCh4ExNh9xKF1/FjDlKxQUBXbyFkvUlJ6KmU+o7wBbXThZnRjJ4DwC2J8ils3/gDGWvm/29MrxSDDR8O34ETtJGjfdJMNdddNN6g+1sR/P65tdtxN66w2W4/ff5eef2m+4rZBzWKTnRPzxtDXxhoY3K6XLH7vwCdFxF7leh33hI5w4B2hLwnVUqxqpRHkF/wOwUyddnEkFZzYxI9zQI7NYd+ptU88vrCi2AJvBom9R240BA/uUFlWlsuZQ4oydMExz3U+HrsokrBNh3Aj5/j48owyaEWtKOfGLuol8YF2ew5vP6aPHPkRnXjcx7X33nsr4cBSzKMEBaSeWCAFZxspbAjMsiuBFhjGvybQ0UT/G/jDBh+fKlp5tVX1vkMO00c+8hF94PDDddaZX9DXzztPhShWMU7UZA+QQXPBxgJZDNLYaIb+xHegmFX0M5VzDv7F/qSitvZ27cIh5BHEckcQex1/3Am64IJv8rHjXZCRKQFfBG4XFcAo5JLJR6ka+EOHLOK4KO9jxc7DWqYmTuWnP/1pOKh88fmXZD8ZueduO6sdmnIXK5MU0dY7hfUZFPL8kxx+eCP884CEfuNSBJkU09AVVGzvVU9HlwZ6e9XFephLAVfGfjPjw9xGG2ygQw9/vz6Af7Gf8P3C5z6nc84+U4RTmsaHkI8efSz+99Pq6enSDy++iLk5Qrfe9RCH7iD69/2/KoGMVS9JotZ8B4eBKtmfW3E11SqjuuX2hzRSzvhAtglxi5Hq1NbVpYH+Hq271hwtu9zS6mjvUPdgn7bZektrgP98RKiZhBHEcawKcTeahO5F1KeK8P8eveVFLunQ0nyc2X6rDfSL//iu7nvgITVTp8RHfHiparQ0ro7uHqFq0BiLxYMPwrGE8o7a3zLRv69/S+BfVwK+mMRq1JryipRwkFInMCl2FDGgRA2CFgsKDDwumxghSCrDOh3v4QVDsjQhUEtYgXMML6deTrb24x5SiYVWLJZUt4JTyaolFj1neAgKlbSLeFcxQZJLm7JNkBmpSk5X/Oxq7fee3RRFEgh42F3SH26+Tl/81nc0i6/aBx94sJYemg4fYtGVXn7sHm2/8VocvDzLBr4NOnItGFmgu595VostN0tLTp+i+2//o3p7u7XMcsuG9T3gj0aUN+bp8COO0yPPzNMpp56uObNnqd0XaJMIb6Ill11KzdpCvfbKY7IvkGLh//G1f9RKG2ypZfni2aVxvfjMo/rMyZ9VPDyswz92rJZavFdtkO2U6JnHXtICNm4p0YgFEERfODunqJCqQQAZsdLioiQOZiqvjOja398uzwK69HKLq/LGkzruQwfq11dfpyoradOB1cXqH+hGphVleZWDsTd01733auH8BYo98qfdayPSa+Ntmr7MHC2x1NKaPbNLV/7sG2pdEULL1GAj0OGcuou5Yo3r3K+fpe9fdZ2OOvkL2myT9dXJnFoMpAakMVra6vwPeiIEdMMjIwMb0SBmJl9/+SXde+cdsg1PCh2K2vXK6zVVSplmTuvUvNdf1w5bbafbbrhbijtlulcqNTS6YKGG+zvUCyPrbzJX2++xl3bZdzdtt/3mQd/v++Ntevie23Tkhw6RBb377LGrLrnoQn3r/K/pwMOP1Td/+As98ODdOucLn9Iu22ymnTbfQmeecpruuv0e7b7PfvrC177GZg1xELTJdWjxxWdqi3Vm6fVnHtSPrrhe/cusrqVnLqPhnm51d7SrnaB240020dxNNtUGc9fX3HVW1WK9naqzGf/DH26S4qK23/nd2nbb7bTaWmurB/t0cRRMwBWL6GCuuFlUkSEtkK37MdlPUzlsOUfPlBWwwQy9ipm2VGVJrmdQ62y8qZbo71IxlTyf0QpRQZFfpNFF89Gr32nKlOW07TbbazsOlldcb12lNm5TassBV1dfX1E+ThS3Ryr2DKutp5cNwSradKMNNHerzbTp5nO15JRuo4BxBb1edjl7KOaZAMwv+Mj8793s/Dw6xq5eSggS1Kk06tBSS03RYXtsphcfvEEX/+gSvT4mxV3D6umfpmJ7m+ZuurbmwuPcjdfT3A1W1VS+2Ltiu+oEJU2PluLoinAVZ9gV+tp0KXUemUnbb7WWlprRq59d9hvd9+CLWnfDDZVFGYcod8l+ytJ+ZXX7HXbUOutugJ520ztlTiX2w+JFuExsWrgGkx+DBY/HYG/rtv42H5aCwJLWJPFi5U52QFIsWp55bKIwcZtkPkcF5rVVbj8RYPTl4ooLWnvuBnrp0Xv1xD13KOqcpilLLKcZPU09eMtV+u0fbtXyq2+k/t62oB8+kmpshOFGbWwUM/KeAK7oe21mpKRLVTbHjXREBQ5eip1t6useVKG9X+ttvLI22Wyu7EBngw1XIqjsQrucEucRENTgXE3zHR9WJK8oiXjKPIbiCNozp7/1MrqjYgLOhgqsgVEKTt+uFBkNz1xac9daQT/6xhlh3hQ5ZRWpPp7Je6+Orjb6QQF6o7ygKgdAaqNv7MUySBunSBU2fnW1s7FqNmPstAN5pXL07+KUZWCwR6++/LwcvHpxpe16/rnX1MYmfOq0Abm4qVJ9XHHcplDP0/ypZ8MbQ0+atKvMvCY+km24XSblRMueTWfm2iV8WSoS31S7OQxHYM+6NF7Pterq62mPPffVZz97knbhsOzKq36pp599lta058DHdHWVVdfQHnvtrV3YqL57l53U29OJT6K+RYxS6LEFO0GBCkmmuDomlkFTdckneuO51/WLq67XqnNW17Shbo0/87Au++F3tMXW22nbXfbRZltuj09dTkmSKOXDoMDYZnkOgu0jS9Yc1/jI67rooou1ydxN9O6dt9PGc9fRyivPQQfwwc4hY8l++1BRJMHva2+MaM46a2rPPXbWyccfqsMO2F0/vOx3evjlkgaH+5Wno6ytrwv3oXDl4akGh6WK2mQH/c7nQmSaNtCntrioqdOX0fqbrYnvWB//uK7WWnVl9bOmG6MRFNSbkVyCToIqxh941Zj3hnIXK1csF1FhFkFMhvjlOdCuoCQ2tKOqwemFbe7tMMmOkvIs4fDLi5Nh9aMnvT0dWjD/VTbuI3LWIe/Ws8/Pl5inGdOGJV9UA38FStmZk/Fmv+kwgI62tyVabY31tdmWc7XuBhtp403nauaMKVDNwOGOGaeJ/KE5SunfDLKhVG3ey/yDxXOZCgjaK4InhyH4tKKH779bTz/+aDgk3mqrrbT2ehtqySWXVLlRUh5n0EWX3KmRZjKTVdOpXqqph8OPCLt2eSCAWZdwuyF+9Jmn0EBaYZmpeu7JB/XCMy/jM6WinJqliu568kXVO/rVNzCgopPSSk0RClssQDU+SEj9scce0yL0qG3KYowfqbtvWFvstI0O+fAh+sTHPiz7u2y34ePGm1Lku6Sa1wcP3UdLLNGvU089S4QcEryO18aFASpDD6REU6ZN1WBHgp5XJR9riWXQX5/KLmMnuCXicAJRK1LqjJqQnchYq4n3t5E4B0L65fgMEu5UNYSXxTEyLsh8QERpzmGX6cXmm2+n1x+8R4/e8keNqajhZZbVSkv26bXH79Evr/ijmm2La/mVVlN3V6Kutkxji16RHXIiQom5ePGp51Vo61Lf8LAaqsoRo7axJqIqYpKVtPWqZr8NY4rnClqeGMk1S0hK2M2Q7DdNFi4YU5AQnbKIANToQycShBVhH573IvQvz3xn+YgYBFWJ7buFOou9quLjUucVu6K23nxrbbbp+rro4m/osWeeVx1ld/1DGhjoUKFrSBtvspzetdnG2mjuxhxQzFadfhiTpIoUZcr4CFLwifKGU5i2TObFFKFbgp7+nv5wWBUXIkX9PerA/jrxe6uvOUdzN9sM+99Cm82doyWmDqvTR6qV6sqiRFlSUNNkntUUR7myrIkIE2QmKU7k8G+Jb4pm6p8yXcXuHk1nv7H5Jmtqc3jaYrOtNHu5FdXV0Seht3FkSUPCSGIJ0mNwQr+TEvwUbFDmFCuF9pLGx97QFb+8Gj+7pPbcc29ttcWWWnHN1VQoesWxVya7vJQ75dieB4+V5MzUCuttqeLgErJYKqJJPU/BSi02JUbw+NUKB7sRsUSd4gyl7unpUy923NPVpdU3mKsN+LC+wcZzten6a2raYhzMWzv2JD09Pdpym2112BEf1HFHHq7qwtd12x23s15CCm3eiXf+pu29E6lv0WxeyD5GY4Yy1U/rqiIpoAAAEABJREFU2Ac2HJkPTRfphRef1LU33afV19tGK66wLGqIBqHHbQODmrPyMrru8h+rWaGPdc4aWjQyj3izhp/tJV5mbj2ArhXpk8gu+nuvJu3bXBR+8Nz2wG3dQ9prp63VV8z09Qsu1GtjJXSjqa6+Dk3p69GC194Q54DoY1HC9z37zJMqJl5LTW0Ldqv/By7nXODi/wW9Coz8HR/OtWQzifLfMpqUhOQdi8Mhh7yPoNaMLdeUxabKArwOgtP7738Qo8kD5Cxsf0lwDQ7rDF3sJJ9nYYFJ5axIDgO23MIXX9Hrjz1HUJdzaDGml16s6aVXRxSxAYlYVuqc8L/84NMqY82ewHB0wUt69pUFtHd65oln9djTz2lLNnodYI0iHgQrt930e5195uc1Y4mZ2mW3vWX/09/Tzz6vZ9kwNKifvtRi6u/v1of4svTcM8/pnvse0qdOPUN388V55912Jxh+Q888/oiWX3ppLTa1VxZcNmt8AiTwPPywQ/XoI0/ohI9/St2dXXr0sSf0/PNvaNGiGgGF02prrqNmfZG+dd4XdevNN+rCb36bDcJl2mWvvcQ6qXmvvKBjP3oswk20O5sfsRK/+MJLevbJ51TjK+o22+6iGTNmBP4RmZS0iQhAZYL7Lhbb0Tfm6blnntU1V/1WH/joCbr1vod16KEHaY1VltCMJReT/Z2O4475mC78+sV67uln9fPLf6WjP/4JzVp5Fa299lraZO66WvTqCzrv3C/qoQfu0wN33acPf/wU1aMBLbHMSuqM2/WxIw/WD771JX3xi6exEXhWP/nRT8PfJNlko7W04rID+vpXvqSfXHqp9jnwfZqx1EzkNU8vPv+cXn7mNcmLgMEDOGTmjxn5B94ZsUxTQlAZX107uzq0+Wab6eWXXtBZZ52le++/V7fccoc++NFPqG94utZZc0VN7W+TY0H56Ec/qj/ceLMee/gpfff7P9X8BWVtsv4GGuiE/kgSk9XWUZBz5OuZTv7UZ/TIA/fr+ut+oz/84Q+65JIfav+9dtX7DjhAX/nq+frUSafpN9ddrT/cdL3++Lvrwv94ejzzsNKslfTzn/9cZkcCVwatUlHeF7XOKsurPPKGLr3y1wRTjD0wRX3Y1tFHHakvfflLutn+JiEx2o3XXa/ttttOv/rFpeouJiomMfZQ4WtvQxmL4EVf/rqeQ487CaCQhlIWWp8UVfCRbatkG7eUpdHTr9HMhdHK5ontmEQwWeerXCyxrcyU0Yd1NLTxbCQbKaIgGhwkgC8mkex/tevv69O8efP0uc+fqXkLR5U2m4ZOXT3dzHiuJ598HHnWtdW22+rRx58MvzJcGh3Riy+9rG2231GfO+UzoT1D0t6eLchD4sOTSWql/wtP55ycc5IFYoUiG+MMkREg4AgQvzbbcB0dtP+euuH63+iPf7xVah/U3gccpp/99Ce6+vJfymh//PHH9K4tt9PXOSCmIMyVR7BFEFRwJUyHmkRHhY52pehjJKnQU9DWW2yqy35+uZ569lVtOHeunM9VpI39pEyxWAw/GfP9716kBx98WKkFzZ6pSukMhbhMy8hHCSkVPP9xt0cPI9WhwXQ6RjfCWHZaUpeSQgdznMkOlFqT7KxQy6+4kiK2Ld887zytutra6uuLteJyM1Va+Co+rqHFFl9SfGMytQwbi1yeacgZpybEp1dffVkPP/gYPj1jc9ZUim7Oe+0FPfXEY1KxR3u993Bd8oMf6DdX3K56NdX9+IAtt9peP/zRRdLExixlXSpyqBR7zzxHgezJh5/MWJrb4+2BdcU05fhnGBwPHzY8qJXrkLCtQw/eXz/78fd0+qmf0WOPPqKb/nCbTv/cF5HLypqz2mx6TNy+oBSo1KqKnUcnKEc3MzaEHkUqs26wv1XqnDrZEDWxxyJ6tuuu79bd99ypK3/5cz320JN68A+36+TTztRB++2lxafYLDglHd2sVzVx5sf6lareyNXRVpD5hAw/JTaD1fE39NA9D+nV1+crj9CtvKhaOZU3ppjcRtpQiUOSDg4oczbTh3/g/fr8F89WqVph4zxA4F43gjV16hRaqyUR+Iixp0JSVIFNQYL+MB0KQIsJ1FJcUB0HVq1WlXIAOLpwRA89/qwuuuTHOvjIozWWpvr4MR/VtN5EXQM9isEzn49bhYLTA/c/qh//+KdaNP8V3HlmgpeCDlT01KP3swl5WRGH8+2FhA9A8/Bf7XruhRd1AWv2vNfmEfdkwkShRiqVK0LV9PkvnKOTPv0p+F+orilDKrFJyRBE/3C3Zi63nJZdbnl959sX6Lab79PzHG4cf9xx2u+A9+uhRx+XXCHwEzFv7bG0OLq+3fY76cILv6X7730BPsv62le+pH333kv33HWPMAil2FM7h9/smYPszIdkypUz15kdRlERiYu4RhzYRqzfdjCfQBOioULKOCzo6GjjoKqJ7SXq6OxRuVxXEb4LidPW227D4ewzuuLyy/Arj+kODuJPPe0LOvzQAzVjasIGqaao0KmEQM4hRhKJA83tdthBT2B39p8hzH+9oZHxcT5IbatPHv9xwV6QW2YCtANmZyVN1ubndffdT+PHpGqpqrZCUSn22MAnSAXlPlHiclxoRZ3QbAfOKXMfO69fX/Fr/e6GGxV56pGhwFlhbbbTu2ZNzG0k72PZnx1osOEEDYWt23spor2MqlxiAO25125B5u876EDdetPteurhR/TDH/5Yl1x6uWavtoZWnLWsWYAKUaxbbrtDXzzzC3r2qWf14hPP6pyvXSj7tcwVV5wa/qOh9x16iG648Vp197TL0JsNDgz1i64qj1ZUQI+XWmZpnXTSp4kjHtSpxAtmzw79rzVq8jF2FbUFOb/x/DN6nvhTxNWZL+rZxx7RvJfHhOiVCtFn9rQ3XrgtlzsyBiR2vyVrrwGMrpD5Pzycc3LOqQldCFQFfEQj9WpWa7K5d/R3yFPo5vTZq2rOcivooL330LY77iDXJk3jIHzWsjN174NPaPrM2eps7+GgrV27Iu+bb7sJf3QZ/ugZPfbHu/TJz5yu9+63j2YMF9Xe06OkvVO//82vdf9dT+mWm27V2V/+mh5/5EGZ9qitXxnyePmph/Tk48+qvX9Q68zdQl8++4u6/eZH9MhDD+IXLtF1113LeAX5LJeRWa20OC8kuV564Wk98fTjyhCYdwm+KWW+vKKkoLTpUItcR3zoA1piien6+HFH6xn2DSp064MfPU5f/9o5uuvW55RXG/rtr67U58/+khroVCYneeaP0cwMG/WyFuFzXn7pDb34wsv4mqf0+quv0KZDtdQpYh/z5GP3a8HrC7TD7vvooQfv0y8v+7FK2MMzz76o7bbdBf34tHDtaiP+b2Q5Z2dNpYY88vLey7lIMU6fKolxIxu/WcUvVTV9yaW0xbu20/nf+Cp+5D4OUuo6/6vf1P77HKQH77lPQinNRyhvIFd0CfE4/HqCLppqOeeC7/OM98Kzz+iBhx8MProtTvi4sUDthTaVscmvnvsVvTZvkZq10WAnmSIOiyMV8MG4X6xZQWeb6HXCx+CMdalWKikGv+Qk8NXxDzn0+DhC/s3Qx0f4gcxr73330TXXXINf+hUyk+Y9/7y22GoLnfXFzwe8DzzwgA477DD9gpirp7tDLok1b8F81pmpggS9Ey/nnGx+9f/AFXkHL1JerynCzws95RRbSmushw/p1fljWmvdjcU2C53IVCWWbO/p1X777ql777pVJ7CO3P/A/Xr+6Zf0oSOO0azlltamm6wd5p4wRWEvA07XFIN4hfUVHa4TYBedFDlJPtYS7MEOP/xwVVgTcKlCrWUf3rbfcXs9jG+56vLL8R2P6yH80adPPVMHH8CHmgGZhur/lcs5J+dcYMe5Vhpe/v34TxJwzr0pp/9U8S/44tNmnSBoef300p/q+9//vr72lXPVXmzTuV/5GpuBeYrkAuQYuiLeEF7EcirenXOyBco5FzZwZngRi2VEH9nF4vMkB1D200SrzN1aD7DhPe/zJ2nuqkvL/hj2KAHqGIddXzrrS1p9w2312TPP1RW/+L522XJNbbPV1nrw8ef1g6uv1Wobb6AVZw6qDZz2JXhsbEx33XKvfnvFvfreed/QOnNW1+prracVZ6+mlVZcTvbrYE2X6IeX/lLrrrqCVl9+aW248VZ6Y2GVjeMlWp9DMvtfTqsscKuttGL4VZZyPVXMpui+ex/Vf1zyOz1x3yPaccvNtOqsWVpzzhpadtaK2n2/gziMnKeZHKJ98XOfUaP8mnbaYWd97GPH6fiPHamD37sPXzJruv2OB3Tl1bfqP/7jGu20zTZaefmlNGuFpTVnjdV1xNHHa7ySqaerR47F3PNFj4zUbFNcGNK9t9ykNWcvrVVnz9GBBx+levegvvb9i7TnDhsqFlf3FH35uz/Vhw85SF/+7Ce0xuzl9OEPfFDb7bKPTj/nPPX29Wvzuevr9BOO1KtP3Kd119lA6266tRoEVj/k696yHHjGuNdtt95MXzn7DF35kx/hdFfSZ88+Xwd/5HgdccRBeu2ll3Ttb27QrX94Wh897BCtPXt5rbjiLC230spaZd11dekvf4NOZNDTIIWmf+TtIrVzYJYRBXlbYHhff4ONdMbnv6Dn+Xr7rg03g9/NVBwc1PfZBHf19qiLyOAnl3wL3lfWHrvupnXW3URX/PY2HXjoUXr3tpuKGDFQHPM1V2GT4SQCHt/dq+nTp2vxGdM1yEZ26vQZKlA+Y/o0LcmX1n6+2g8NT9W06UtoeNpULb7UEhoYGlRbe0HTBvs0raeT4D2X816NWib5glZccbaKbbE8wc8KK8yWb0ZyuddBH/qgPvGp47TnbjugC1167weO1Ha77a3ddtuFhUt6Lxv4GBvbauutNWfdDbX48qto8y22VpONeg/U+6Qt/IRB2qzIMVSbl6oE744xY8biphU3hyDlZlU9xSI2mirhX9NWR6ps8urOa6zalOqRupMOfeLYD7NQ3qYll5yuHXd8t+ZuuKW22XpHIXYOY6SO/hnadvs99OtfXqbPn3wivmM5fY6D+CuuuEKLIbfZK8zSYF+vPn/GGegHIlALSP5X7gxecztImUgtbzBZboyZChSKnYqihA1FXea+ov7FtMPOe2q5xXp19hmflv0K97a7H6BzzjhZp3/qWBXjWBtuupXWXncd7P9jEtwW4oLEZj1H3sU2ihIppazMwXV74uWxOxFGb7DR5nr5lVe0BIf5S82crq72Dm206WaaMm0xbbnZxtp4g/WU4Ue3eNfW6iZyYq8hSFOgVQzBfJOAPA/JP/LR5BOvycujJw0OftihMKEeiDg0rbARbyrhgBnxctiJHsFlB5vJxRZfSj39fdp0w7VMzTgUXFUdfVM1fbFhzVxiMROxnIMX2qccmjnwt7e3a10OXmevMku77rCjvnX+1zU41CP70wNXXHqZdthpD93++Bva6X1H6KxTT9AnP7ifZkwZ0N34E/8AABAASURBVFZbbaWN8XkHHbi/hNyazHfkUmirKneJ8ixSuDIJN4KN8kYb44vc274hH+ql3P5h0ykbmtQ1Aj4n+5do0x120nc4rPzj9dfJfurrgEMO08577KWTT/qUelGXLG0qrVmfWD4qqj32SqvlgJcCyUXMfVEd7ZGpliIOFUfYROYcDBUjp822epc+fdJJ+t43z9M6a6+GD9lX+7/v/frER98f1su669T88QyfmKsvkXzSLt/ey0Z0TO3gSrN2zVljPX3kiP2107Zr6z3v3V+j5VzeFdlgt6lZXSivqjxzmrQPKC1n6sDHnHPuWbrrgTu09NJLaah/QD/jY9F3vv1t2SYtR8gO1fT60+Wce/PF5J7aRxLawYKE3Jp5m/K4S5f8xw+0ygpLaZ211tDHPnGClltzLf0A3GuuNEMFcKp7WJ8/9wKdd865mjllSZ155lmyDyerz1oKuY1KcbcGF19WB+29o7751TO1457769VFdV2EfL7+pdPV3t2vj3/6s9pyy6207rprK2qLFXnJQU9nR6dc0kls8nG98dSjWmGpGRocWFpf/+HP9NP/+Iam90nTlp6tjxx/qgZ7erTnjttpZdbFu+66S4cdfhCxxwpSI1KVg9O2KA167zv69P6jPqat5m6gd22yvnpZp773w0t02KEHa4P11pM6+9TkoC2rLFQxq+KdpdRFGmP3k+E7EiFvIAJa+tCpkarUkbjwE2SFSOGyA5xFI2OKnZRldY1zgNHGIWBaK8txSrjeFlvq2ONP0FVXXakNN1hX23OQs/O7d9RpJ52gIjjy9m6NcwibZGW1Z5mNJhXatdoWW+mkkz+ray//iVZcdoamLD5Txb5hfeP8rypmZG8QRfCdqW1oqrYl3nnisYd06GHv05W/vk4RjhDzVox824w7V+DQuKEozmU/WbjhJptrjXXW03v330errbqKHnryRW3OejOlt12uXpJoH7f3qgsi2+DNNpBRWwcyaqqjvag21kFMmflTuJrYosyho7NSXe2s07+46motNm1Q2261mVZfcx0OF76igw44WMceeaSmdEVhnmocUqy25ppaeskltdmWW2rZtTbVa6VUZ592kvq8NHeDtbXLztvpyIMP1JSeLh14yIe078Ef1GbQz1Sov7tTY+NllRtFLbnsyjrrlBN1zc9/qO9++/vEhFIXMULGCWYDPd9w46218qzl9L4D99Xvf3ejDnn/B9UXxdqej0EPPPiUnQlJhTb4iWTsRJmwQYU5yUPOUfeX7z+vsXXOwFpbarY3CWKtimMbw/PRL1PM+p/wocrkDMuqNBoStq7McVi6ul5fNE87bb2xOujSwcHcMquuoTF81Sb43u44QXEzzX3Xtvr06afrJ9+5QButvaY23XEPvffIY/TJYz8g46h/eKYOP+pEPfrYg2z019MXzjo7/PTnxuvNUcwuP20WtMd7DtbsJYa06bpzdP/jL+njn/2CZi8zXdtyMLDnPgewpnZo7sYbKW9U1WRtdTDXDtGezEF8sO7u7NaWm2+le++5R0nslbFuRawLWTOTHVy1FYvqZM095TMnKaL/x447QVnco/2PPk6f+NB+2g8/2N/TriOOPlZdg8N8XHWiJ1NRlJrtqqdezlW1+27baNnlZ2qZZWZqQ/YUm2+8qR547HktsdxK2n6L9XT1ZT/UGV/6lpZYYS2ddepJuvLSizVEXDlrzhwtttg0nXH6qTLl80ksl+XEmgXwOiY6DzYi1hRhv+JQTa5dDc/4aV0DvW2K29r1seOPl/05mq23eZe6iF2/9a1v6cgPHqb1kJsFa56Ypi3xQa55Lsl5LRoZVVxIZDowZbBL79pqE73CB7fd9tpfv7729/roUR/UC88+il+fqS223k4rztlQ79puW3X6GpGL1PQdqqldkUs5dGwoUgp41pVEY7WafGe7ip2ditAtZU18EQMXCxqHbh/HSmzdktTgg5Lr6NBmu+6u08/6gi486/MaLrZrydkraZnV19InP32iYtqttOqq2N3uOvuzn9JwV6d2fe/7tPOB79UW2EqXE2PT6J/4NjkbmO0ZmZY3mHy3sncyYFqBfFdIJCehWMKRaOGiMmvNb7TKqrO1wforUcGc8wWyyJrSZD1affU19Y1vfEOvv/aiNt10U62y+sZadfUN9cPvf1M9HQJVphQdcz4mHyu4vUYqqUOVulNbkqnoxNqWCSVj2A6tvvG7tNueuyhrjOOj2kKXTbfakvjok7rku1/VRuuuiT/aX7sceKRO+tTHVJD+6fUHEv/b2/TI9OmtYB0myy3/rwwml0lZWN5kYamB5f/VwTuf6cQTT9De++ylAw44QO/ZZ1994+tfV7lSFXb6pnxyzDDLHYaWvwkZS2KGBzABE6/K6i3vrFfOwzktt8IKuu3Bh/U6QXG1mas2tlC1hS/re9/9pjrZ3HYPDOr4z5yi10fLqrBKVQiE82ZZTzx0p2attKyO+/RJfK39eTi0ibH1OPbqJvj40Mc+qUo6omq5qoxT/5GFr7FoLuJ9VMcec7Tirj6JgP6LXz2Pw5iGSqPz9MPvfUfLEtS3Fwpab4ON9O2LLtY2W24aFppCDG+S5qy7icYqIxovl9Wo1jW+aET16rgqpXn6zTU/17LLzZYISlddfVVdcfWv9Ma81zQ6ukgnfOwYAmkvc3Db77wH/WuyjVCNoHBswQJlLHwj8P71C7+u4WlTVBmvyDXFlUo4RnVO0Vlf/w596mrWxuBjRK++9ry+9b0LtcoqKwQa2wlDpKIyxj/hs5/Rs688p9FqSU8//bQ+d8Zn1NffqdTcXuS0/sYb6OdX/kqlWl2lckk/+dl3NHv2UHB6OSFm3NWld7/nPbr5tttV52vKg489pYM/cCgBk7T80jN05RXXQnOZRb6ueq2k0viYKrVxvbbgOe2y29ZK+ZITBapg4R9421fMSqUiH0VKLRAiyiswf2uzebr88iu1YGRcVb5i/5hga/pS0/nS1GGaqj4C/i9feL5em/e6Fi1aoBtu/r12ePc2cuhlAr0ZX6hk0nKsH6boBIisXNS0bvZAmrH4kvrSOV/SUR8+Qu2041aODbB7kViYrOV7COJvu+2P6iPAjyiIGZ1ESSEGcaaUw4dqPdeee+2uVVaarW7ayXn6Ox165If08rxXZb8i9OhTT+uIj35UPV3dyjlAWmLZZXQRB/JvzH9VDxMsb7nTbrr4sl/onFM/jgZIEQHgJ045Vb+97lINoer2Vbej2EVglWOVcMbBvvKaNtt1Bz39+staYsqQOhiXkRUb7c6ozLTaBhvo0iuv1vvZ0CRsRJefvayuvf4q9HNMt916hzbZcntd8uNLdcwxh4t9KYc6M2T/e9wTfDH+5nlf1MBgn9bbZGP95ve/0yhffkdGRsJPTk4ZHgh02DCTYGNb3kb+O8NfRee9l3NOk6lz7k/vkRcuRS4uKuob1pe+8U0+gJwddEQuUc/QNF30rfN16w3XaunlZ6nQ3kaAsZse4otirZnJ5uass09RR3vEnGV8KFhbP/3hj/SBww9THCnE7UusOke33f+Adt5ua+YN5cN2o6QDOfbhb/cV3xzkJA6KV9V5BERjI/N1/3336KAPfUgXfO97OvP0E9TbIeZVQZ6gVeLpkOcKg5Bt3by3Mm/zaZL4r11z5NWGrllNhA0K/5sR6KvYpk985iTdcdtvteKsKXJeiiN0nt1+B7L8zg8u0R/+eKOWXwY9aEoDy6zEh4sf6nvfukDLL9EnzgNk12677aE77rxLXW1dvDotufwyuvji72rhG0/ok8cfoUJXO/5mTz32wAN65tEHtfKac9TEgPfebw89/sQDWjDvjfCTqqef/hn19XWDw2uFlVbhg9YPdMInPgpNSNcryBhVkOeVmwIXaNbfeLmgQZkcxuGiRBG+V5R5MaiFlwhm23fvot/+/nr8Z03PvfwCBzEfV19nIvMxCToYtbGxQ0bvO/T9+v1vfqVVl18s9E5TfMSHj9SP/uMS9MSBWxrikPjiH/1YX/jcaWLJkuOjyBbbbaPb7rhJY+VxvTBvkT7+qc9oan9RsaTFZ87SD3/8C33ulE8Kd6c6ervkzGXZ7F2lD3zgILV19ksu0RnUZ2lJv/7N1RpebDFdeME5+uo5Z6i3rQO9y9Q3bUl95z8u1ac+/qGgj0ssPkM//slPtIC1rTw+opuZ63XWXkMpBymRR7ZO6H8muxz5VtrKOOfknBMPiXVRfHwbnjVH3/v5VcrZONZqizQ2ulAvPve87Kfxps+YoTZJPihNok3fvZdeev55LWJ9/Ak07LfffrrkB9/UTtttqVKloUJnr9536Pv07DOP6a67b9eMJRbXmnM30LML3tA4a/BPf/pj7X/QQfrORd/V9ltvzGyBm3mSnMQYi81cShd979uaz9o/r9SU/cHwDefMZnyqfayZs1bWhba2vPycxqoV/OV12oL1NlNDStq193sP1p23XMcmRVLcpsEZS+mkk07QooUvqVyu6Zbb79buu2wX5lN8EDr8iKN0+x+u1rIz2owCRfTZfb8Ddce994SDopwvAN4mDxrzhtfe7ztUv7nyUq2/9vIifJO5gn3es5/+eOvtHJS1KUHRpy45U1/4ynm64Pwvq7cnghCvTbbbXtdcc3WIV95YNMrB3skc8iqM2dnbq5NP/5yuufxSDXR6Edap6cT8ZFqHTdRvfnulFo28Tjwxop9c+iN12Y/w5g3ltiabtnLYIHRry63fpVtvuVG333aDdt11Sx142Pt1ze9u0DKLL844yMe3adtd9+Ij061aYfmp6uju1omnfU6jHC49+dhjOvaTJ+usL52nr551mpZZbFAouD512ud1241XqrMg3E5Bvr1dxx53rH7844s1ONApO4BD5aACfbOM+SFb6JGD4oJmc4j8s8suVQX7GKvU9PATT+ojRx6qGVO7FA7X0LnMR/iaHu2z73v07Auvcmhe13XX/15zZk1XVyQl8LvXQQfr8Sef1si8BXr62Sd10KEHqauzKNuI7rrLzrr/gYdUaOtGSWIOsFfRIw/fqw998AgtO3N5feVLZ+qwQw+U8TNz5gp83Dhfr7z4ojbdalsttcJKugn/8PJT92m1VZbF3qRSltM2BpdkCmrmQg4t8ADl9kITS/478MjAwNpY6pyTcy0gY8VS7jRn3Y110UX/oeM+cqTaKU0ZpZAUqfNS1KZjTz5VtTTVemuthFfLlPQP6MPHnqCbbr5Cq8yeLqNRStSU07bbbqeb77xZ87C1VxeO6siPfUzDPW1qozYq9Gi9uVvpqSceUa06T5f98jLtc8D+uvwXP9Gu795ZUaFTM5ZcVr/8+c+Q86tafa2NNH3J5XXpj7+vvFHSA+wlTkVffkG8d+wx7w8/jdlE7yAZ35NquaVX0PXX3ajn8R2bb74pH+eO1vkcVhsvK6+0sr7+9XO1H2tHg8OEnvYu/fqKy/l48SM14k6p0E4M9mG98sbzWlSr6NHnntNnwU1cAAAQAElEQVQHj/iwfOLhSkAixR161w7v1tPPPMG686LqHFI3mnUtHF2gxx5/XCvMWlEFbGH/A/fTPQ/er1M/d5amLz5dG0HL7/CR9mc+xsbm6+IffEPDw11KoX1waEgXfe+7+sIZn1OhUEDesdbeaGN9/wcXaxd8WmfCfBObbbf3fhpb9LL6uxA3h7Ndw9PCf6xk/zlclQ/Bd917Gz5wI/YhEo5d7/ngkfr9dVdoqcU6FXnK0PFd9z9Adz74kOxXMuNI2mLLTfT7G67Tk08+pV122UOrrrWWrvrtNRrFp992x13aaufd9eOfXq6PH3GY4F6Di8/QOed/Q18n9pvSnWBz4EV/eMoxSLVUkTmknL1exHiZchU62nU09nopNrgSH4zgUEmUqI7vyMHwru131B333atF2GeJA9nzvnG+ejoSQZ6S7kHtedAhuuP221VaNF/2H08d8eEPa+pwT6DH2cD/xOCck3NO3tsEKOSdc2++6x18OWgvMEmWCt8g24Tgf2vVmuxX1C/41vd0ztmnqhOHYtwncUwPEZOR8oFjfQ7Mf/azn2neGwv46Diur1/wNfV0FfGnTTXzKvML5sir3mCPnNM16uDRoT34qHfj765WLyZbNAfuvFzSpc7+aTr/ggt1H+vm5huvG+J4T5y62TZbsx79USOjo3p9bFTHffZE9dG3DWyQz/Ode3v0yjn3pl455wIzk+Xh5V/44ZzTpCyc+7ds9GeXdxhtxpeaJs44HN4RDEVRpIoF0nyRcbkPXTK2EymOPifazAkOQhraOkVJQUmhSz5ql7MgOKtJZrD0ETjMySulgNsORjIpBHNZg4zDBCOvJgEbewd5n4SgskhVO0PbD0fYgYVn3ChEGRmbYRC5RMpiWUCVNRUOtgqiiKrU2jk6O6sHk49kh4c9dLGflKJG8kVVQV6MJIpV9Bkk01nWvktKSbNEcRQropgPjFItV8EzhjFgysQYvpgwKjdl7B3IOA7M6ooiqKGfkdIeFwLu3ORG/ya8dHf20aZdajiJAwHjQ8jLunjr5CXDVwRjACoQEW+RXEw/75QSBAga2szDUk8XHGfKKORcJBkgVN5kZNqHcUoV5zz5qivG4/OmFCVyOBLIUiHJmMMMHDFQkOfNZC8uUIlh5TIpmQgO80mdyHO1dOL/XyoLdIE/75sxrkFcKKqNg1zbLEfIUfIyeuvMnaDZRIVwZUQVPAsFXxa9aYPDvUNbBm72bJq8Ug7jcpAl8NxA70VnSFe93pRMp9B9GJGLGMc52dVGWcJAnq+YkY/4op8J8mSkNNOmrFkkCW2TmpLNm1xFr7z8LAcRV+mxR1/SKiutqKlDTil2JgbM7dAX+iigJzedoZ6NV11hbIomb2JEiaCSChUptJ+mMFobFmQ5GRmKnNhL54gBoE0UeykAFei2sL82OUXw0UixT4pzz8PHjMmc2eDQRQMpiTiTbig2/cE6XGKjCkkJ23OIvZ1mGXYKrQTHocZwSYp4b7Jge/LWwXR2Egz9n8/zP/rdyDCYHGcyn6EDBin6IZOgw15dosRJZuNBL33gQhltOK+R8aFgBJGhsWkMqRW5qMj0gAOnZjisJyomecrQ2wJyR9K64/e36Mtf+6ZmzJiudTkwYdrVMJ0wGpgfBR3LwctMcQBkI9kZiSdjU4RRInuqnUPsBswdguWGnsn8/4+USaL1n/qCuoUL9EYPUDNbozxMMaT5tiJvsTJsxnyK0WSqRiE3HNWg1Ccy9S5CoqePTHPZ/GesNyYbWtFWspgwRV+ssXM0RsiuEDGq0DOauKLsP9fxZK2PpdYsCIF2SmIZejPl1nR57KAZ+oNKRgNduTPK0Fly4TYnZhmYndSN//9pqtyYRz8CDQyWUSLWxdxGyz3uwFuJwiNnQCclRS/UQSEJAuSdgyMpFtqCf1bQBm9GTc4bjzDo6BSxSc1pF4HK9DT4E9vJwXw4jIl86Oyod/TJgp+PwkERZq0oLoLFC5cm5yUXiQ9ONRUY30FvPZOSNolhobGBe0rJEnjHnRIdGEbt9Mlwcg57ia1MXPSzeSwwvue1ysez2JQC+Tre/+qdMKtFuCZ2yNjk5hiTrdW23jJMmGZLcVIyuYrDsQp6FyUSQwW0EcxkjG/Q2Q6tVsq4TIFM/0wPZD7Mx7J9iuEzPczhATRKmBdumVwz35AcYEJwRVlcIi776cN2GnGrYg7ZSZEtqjCLCGSbH8OV2doa5CJZrJFmNFBMYwhE8kKaqIuck3DJUoJcWc/NRpCCsmYmqzfmbKwoz8GTi+bQF8lxaGHmGEGTfZRKqKCJHPMqpJUTe5nGpWHePSWU5pDX5AGh3pTABGXCAwoQjcuS0ZOjyw4aHbitGYlkto6cwlpCnY1l5pqgCAU6xbGHZnAbj+gmjoRumSwkISP5SHYY0BUn6HYEIQzIXMOM7BuZ2AjK7IZDYFApVxKgCEqHgHJ6NZEhvURoAgVSwxCDysdSR1GBR+FXMvQ9B5fQY6FLEpVCH/I2aMgU2QAOElyuhq3b4IEFeM9VR+jVRhZSipklpoaMa/LIc8knAPiIOaNCR1gLbH4n9TRDpk3mjtbyjqf1Mbkx7e1tnbIiSEQc+CvTkdAkU866EWjlEIkTNriXbEjvIxGqSPgScdBq/DkkAyVBBobeZJ2T+e+AYd68rZ29WGr0Wn97l/MSHyqNR4cyREi4AMUpuDOTrkfQ1gZflVCXZxzyoON5gkxypEwS8CAjjxxFO7oLcmVqYbqUBq5obByyDjRTBAN+F9FzwihByQtdLHYGQWQ6TV0BWSBeUcSdqcoHYSOHl9YYsitXFBmyiGLopajJuuo9TRg29JeXYyIYVkXiSprAXUapiI+dslpGY6+W4COJtlleV4PDtbRZU7gc84dOmuzazTZoU+HAI0ef5DKFkc32IvYQrqg2ZGP7B5kuIBBbsmwCLXQ3/BHxUoqep/SPfSTnQAhFdXTRyiMGzWxsDh7lizJ7L1Dmjf6UTOAZsukGu/gKQQYVPlETZ279rf0k/zLbAH8DIzbVElfKx3y6Qx14DEmLC5mMmwIPUoqwLWc+BPFgjjI6cBdgcsTODT352OOa//prautu7U1czKi5FEeeEfKwL4kLTjamgcmjgE9wNoi1McGxjmW0NpoTdN5GTomB5MCFEKPYhZ8CxwqVNnITY/CVps//rAA7/+n+Z6Xz7dJletM0nTE9ZP6YchX5aCh8b46uTdqftZuYLOThJYcuoD0eo4+ihHfJXEKKD40ob2PO0RpyDXG8EOqVehS0oCb2YupietCsVSVJNZyri9rksRFxNTAwjz3KjN0Qg08YQZM6hkajQcWLVb9d3v8Z+sFOuI0W8+kGVmDvk6nl/1XBZPBW+FeVw1/j22cs1kVWqbY2vs8RhCQ44zpftZNiu8rVppxzGCHma4tTFMtj0dykArywRZmxVVkEm/S3ejpo8srlJPoamLGxNGF5YpGSLPism/NwsaLIKcK+xerioqL1wsk3BWlq2sJjJRiyE919xGKV0LQgikRXFu9mWLZYY8LwTRxCHWfCTQ9uGziXiG8ME/1jFYsdysHtspwyFhSQpWCp2V/yd546KazbKZ0z6GUBApM8AkihU4powA1jFMniSxGAFpCd9aMYvNZDchQ45RLLVkSEWCnXWKB5t2DHxYRH8MSiLXrYnMhl8nzdgAoOIBkfh0ZXDmZrylzE2usU8SW8zuJNFxlpTKUiHKqUKAB4FaQh2cFXG14zziXnnBSzqHqALyeICj4zObBKmQyaBENO0ESpd140UEICx4pInQOHi+Sc+5uAzjJw7s/wiHfAxq7V4Bnnbc4tnxBqYsGnkyBRxmIC3Qn0R0ZrKEyUI9sUHLQS8ZUlikxBkC0MwY/JSYriWKbvxjnTZOuEnHOhfQP5OnA7cDsTFKUROxfEGGbTNkBNDm2stYHJCPEwT2X9nK/bF377+9p+h1209RZbiBhKMWMJGp2tah4sCDOHOHIiXlNCUMQQyqpsc6LEWJPpFmoqiJLNQwQ9gseYObS8jeed1NnRo8h7ZRN01us1GYIai6TpRyTrnqoYxYF2w5fTwHSZbgqypU5y0FHkKQkDN5GTC3ccFUgj+qfw4lt9GDzFjnNKbeOfJJGMRBvTaHNOokkA55yc+58DiP2Lt3MtGjyEZXKSi6XcIVUF6+FFkkeWosyRRxT1qhQnahKcWxcr9Dyccp7czZQeon3Gi0SMrdQehpvJf/2Vl3XCJz+rJ559kfRE9fdaW6mITmQBoZdHH8KgiuXjKODrQOS4poDTRGuyRvAKXVwk59zbB9HX4E0coHUSRdwukBJFUUhll+fBmIJLz0a4gNiKkWhrEkMO5lPiIgWeMgcXkvn5jGBQ6I4j+k9QDmOTBPlYfSTn0J6c/uDN5ZBxKqtv4HuLCRt4XiPZqKJWXE2xMCB5wkTsBxEqM12lJCkisFzyXqEtWU1ebjIzWfgm307OvQ2QYxwGkoT6yGwopwxMcs7KI7XmjjzOxTZ1dfSnxUsGC9g5fauNpnJS9jmK4JXW4JKqdeqRd47/EQKBxVBu/XN0KzLGGafJBwWXMBkgMfM3OjwC8C6mvRNZNZGT4W2gp+Iyn5JCU2wbWVvP6Gv+iypu5MsgbRy4eZtFaDJlzNkQO9XkZJcHtwIY/hh9TSGwAV1tbYWgM861Wlpro8nSSbBDRHpLzqvKpjmPipblsDJDCxQAjuTRAcG7nFOt1kSNWLclPsTUQuxhcrfxDShGpzIJWuToxUbR/JB8wCTbgIdclMghV1sK7N360Uvew7SNR10mx78YkIKrdtZK6LMXg7RgoixCfyNa5g55I6hmoxYae5paJq9zaMIHKgcfMQTXWV+jSLL2TSbCQUhKn4QgIkVhcusE7oy5StENe60zsSmZmJPfJvGA4RINEQtzQGPGTQKfuSJkaRsl688Uy9uOnSZmYjk2KGg1e4koKybialJCMnE3iIlC1jo7CDW50NaKTYYePqCeO0dmMGltRDsIysJHOEGN0P0c12r2m4Lf2hXp4+WdeJdEkejrzbHxWmZ+EQc5KbJGeGPniwFzZLRQ46NYTVtv0EWLk1ygJQt0RM4QShmHbBl6mwNVPkg4+tBVFhca/wVkmBOv5k18OhX9gwNaYumllXCA3ETmBcocckrsNJrDCMF/ajgd9DvJNpcR4zramRzjOFZsc9cU8RqF4YYWB5BnumQqaW+p6Vcu+I/k2SjXOfwUfcVJdN7M7XhJ4XI8zSHYBzzG8sjWigJMPJxzcu6vAxj+4u2ck8wnZ1YdSz5GpcOLHPqZ4U9iF8l5Lznhj9FnlMXhh2JrK09OgWwHL4hMprcRcnJ0SJEtU6fJy9FeiiTSlDlGXHJ0zInrFFHuqXJSa4qd6iDM5BR5lBP8jnrMgga52tuLyq2M9nWCpthk5xxlFII/p58AmxNxUcUT6cEXGaQo9DJTakiQq/lOK/Tm/JC/OMDIsceMgLpeq6izWFAhTgJ+oT2pDgAAEABJREFU03+jpUZMKqM9U6DH0Tdlc5Hj/woRxLoEWj0ybdqQghEJuREGyEJQ0DEyTahtoBzxhH7ax7acsqQQyyNvz4FrAn+5GB9dpkopa0KtUpcMCTzU+SLAsIpjhuA9op8YP263g2frSVNnPQGPrJmHAvYGWhnfUaGgJjqe8+L4EERryeaPPk3kmQFGn/dOxj9YAiVFQ0VduVzV+V87TwveeP1Nf5ziq+SsgacPGLz1khwpN73AhR3k+DwUR4KuKu/iMh0wGeW2XiX4U8NjgMRsLYhzqZA45k9yzsCR/nOC/sLlnHuz1Dn3T0u7c/9n2pr4YdONnElLyRtjObMr9NWhg5h48BGolpyP4TVSEyXKsUV7V9AkUU0vfF1sSpmTpxyPqnqjqkLRs+6j7wnYnVPkC2iw5Nk1x8Wi5DxlkQwLj5AUUc5WzEQ5ayFKGKqi4Esl+6heoAqVhib3joXA1Fsezrm3vOkdy5dz7u9Cu95y5ejV5KtzLmSdc3+XcZx7Z+LxHtOrlMY5sCipu7tbTQ4z7KBFmFdSsMBNsnfz57kF6SZEDDijX2ZGHCXyHEQkeOXIpQQPeGf6ykk5C2SemZwZhXe6W7HM6FI7nDCHzuLToElqCwHtleLw+cpqk9WOwScsgG1xCjIa4UAkr8hFBB+xGqTYvgxpwoLGyihOThSBN2dB8bYRjSgSFykkK+JQLSWgbjaNAycfOYlATwR3MV8Q6ixCLqaIYkud9bM2yEUEBCIwEvjl26ChCEof5COuNIN3i1IybySJBji70FoW7DhbZLM6HEhRgnuznb0TOKSmj1QLNbEiG5jOzbTCxqMhF8aDEAK2dg79mjYHXnwwzpQU2xmZm4OqhF2KVeU4z7L9ZKFLpAgg6mgvpFJabeECj2iT8pW8Ca2eNp6Ax8GfBQE5dLQVE57iEMMxupeJwOFwc+hXkJfYcDPu33ozrgz+Cp56vSlBb0R047yXc04NAiYXedlGlirokxzycmw8InQkZy6JH1vlsUJKc4VAA2kbnhQckUQ/w5fSW0KdkZfkYRYVoU4qmF6ZEjO1MRF8iiE4SRazI9FASxKQN1GNqsJgmVQsdMn+qO0f7rxNx33mE5oxtTt8nQWN0oyn8WyIXC4XRcwGfTyIwx3Jt/MFmbwDPGC0GQQisRPbZIc6gs6YQZl+WSCW+EiRc/ATK+KAW3BRJKAVZXmaKTYZClHAB2TKyauYFFQ1+4OPPE8k16YGcnfiItAyG4jI2l7IynIIARWjujchSmI551QsFmgp5TytLYlCagX2MgE54xpMvP6PJs45OeegwMn44k22EVdUCD99FYsLOdFI3nlFTriWMtVW42lL0GFNKM/xI4m3TK4sz+XolyN9TFGmOhE+VHL8y7TYYtP125tv0W//cJO23HJ9MY1BJb2QF31JyITnm48sbUmJqSEYykN5HNMDvWmiw6Hgb3g4+hpI4CQfbhee4VFAJg7HDVvwLWhoYvfQ4ZAFvDfsIIOW1tv4yc3wJjYz5v+FhliQqAgZ0i6KoiCLWrUsxziYtQS6jEDPU5CabqFwrj0S7gkZok8ElolDd+mPduIuMmXMC8om0dbWCnNJERNlG7camzZxpdBHAnqzVMtNQjaZ+bumnjnJocfB7OQItimObRPrIwkZR96pPfGKTGCUFLC9GvNYtJ+e4t3mO4okUMlUolhMWENS2lMoROWccid8TaokjtRAbhQrSorKlIshZHPVxL5ze7H1TA6fkypmXjJ8WZF+1sfkBjmWbc1pLiiXcvPxRoCzqglCDTfg6NBgPfHOy+TLqwwm83HkeHeMKFL9p8viCBvTCp1zloARPGIM/HZrlsiDG2aEGSl8saOVjGnWqgIBf8SAxkdSLChJEjlGM90zsPUiSmLBCrFMjv92SjmQzMGZMqZj1Ax5k0i8s+dQTGGFdb1hfBstrIc1hN9EGkZdzoZbdhlS5ApGhU5xa04y6jz4m7ZhJW+0xUkSZG5iRORy7QVlrP+ZrVGMV2RTk4Ivpb0jfrIDhdDHFh7wONbajPXYPsz6yPxNpMgn4JBRqCSJmLOG5BQu5yYyvKXgyGkVgddHkXJ4YSiZCIVgHfKR89ye1ojZNvv1MnnWMBx7k1wBGUv0MmWKwO0jxvYq0CWHvnrQO0dLZEBbutGaSsZzFOcwTSJHHY0YhKf5BsWSi5BsBoWZUvSTDGWS8dJWjBXTMbMFlgk1WdZtt5ZLCX6vaQNJiuNYztHQlISDQCPT83DmCGibgjSVC7/g0IaekEVeVNDXSMqI55ytbeChSPvt/R6dfvrpau/qUlyIlNfqKtrk0a6ObuSKlbtY9mvRRpox1KyNK2e8FlawkGHfidhSySWSEqWVCmnGGivGl5Gh2OQpGrsY/iMVCp2q4w856VYbdZwDhnapuJwXrJDJJGSKtMlP3G4i/T8kOfP/1ibOOTnnJO8kH4OXWieyTgp02xx45kiqMWdGR9xm/IiL9vCVyxsHvEuQrIjqCFnaepij2FGhDf0HtaMJENPeAw1sjzCbwgx2mnIe/vDt5hsohC7wZxFzXZTjn5UZoAqypnJOKeuBoxsSVAE7svo/sRjJFo6gM1SkIdaSTDckpyrzangin0B3QTkBZDGKJRuAGChD/1JQVPEF5s97O7pUHyOuSz29nZrII0Mviu1tUuQNpeyCG3kfyeaWatB5mb5E2EOIlzNr5WWvjqxjLoUtpsjKbNz8Vo2DvGKxSG3rNpJcGNURb2ays0lbU+Mkko1v9WwQkEEixNKCYA8Z60KqXJ5/Dr1ryDtR1lAGv1betLXRBJjZQ2oDAS0VcNJW5iOgDw711supCa5MCI41qEGSq69vUF/6ylc0e/Zs1flISq3kIsZXuEz/nBzvjOUoAqlzzkiXixMhNMMKUCYJs0R3UvkoopdE0xDrS54bHNAcxOf0T38Z739OpHNOHiV07h3AgP77K47i0MDBT4T9m7+o46Nz/GWdw3ljscUlWkE5SqDIR2iW6YNXGiZSzHEeICO2MJvAJcix3nfgR8qVURXac+Wuif1JaIHEupGiw1nmJEXoko3oWOsl1EOZ2YEcuk91CsSR7ANLRLlFShw7tOyJqnfyPalfzrn/Z3RKf8drUj6TKJ1zcu5PMFn+r5r6xZeYHhz3sssuq6GhIS0zc2nNWmEFzVx6GS255FJabrnltPzyywMraLkVltcK1K0waznNmjVLy8+eRf0KWnHFlbXySrO1+GLTgnDHRsc0PjamKod8lUpNpfFyWHhHS2UOGpsaHx3HSuuyv8li/9NUqVxWk4W5OjKKgTdZRJoaGRvVaGVc5doiDjZG1ag0VFpUlf0PpdVKlfoxNYnEyqWaxsbAXx5XrVpVjbpyuUSfskqVksZLlOEoRkdHVC6NqEpdykLf4MSkQt3oyAj96rK/91cqVcL4FRbi0UV1lcpNlasVjY+PSAS9Vfiq8SV/jAPTcQK7cfip2phsOMfGx1QjtfGblNfKuUqVXPaDXCPwX4YW47dZrcl+haFKUDsK3ZVqM/wdu4bhr1WRSVWji8Y0jkxqtClXS/BUVhO+xqC1wrgZAenIQqMp0zjlI2PjMrqa0Frny+DoCME8Tq9cqsNzRRXwLhpbgFNsamTBPNXBURqvQV9d1WoLxsHdgO8yMlnEPNgmYmx0VCmbn1Hwl0rI1AC6bL6q0G19TWZW93ahbDiB/9q/IsNd40urLZY273bAZe3spx7Hx8fDXI2PV9GXhkaQWY0v/damAk8V+KjAf4nU5qrGPNmcj8JTmDMC7kqlrDLQJKAsMWemK2PlGnpXYy5r6BWyL1dUg76y9UM/bPMzNl4KwZThtoC2hE6Nl8eUs3jljF0fq8j0fhzdryK/En3L45lQOy1aVJKVlZmDMn3s10dK0DA+XqG+rlFsowwNBuOMZ7QuYq5Z79BDo2lMTTa0tkiOjIzRp6LxRQtZ6Fhg8WLlEnqITizC/srMZwn7KIO7zHsD/bS5b+l8QyXGMTpNJraRqTQqWjhSQp6SHeSUkPH4+KhG0X+bpwb6VUIXjKYqfJaBCnwYjKL/xofJsUVXXTYHZXgo2/gTaQlZBkBmJYPJ97efoiel/ysoo7sGRm8LasxxReVyXSPMf4kv2RVgHDuvMCfmR0rYbhX6U+Z2FB9iQbrpn/EwjnyabGhMThVkwx5BI8y18V1CHlWbf/zaogVjwb+Z7BctGtEYY1QrmerlBkFOqkUji5B5nfkdVwXdqqGr4/iYMu1Mv+a9MR87baBfqcyv2ngl6Gri14yOvy9UkOWfYBwf5V2sEXRtbKykLINu/E8JmVQ5aEizmsbQ2Rr81823UTaK/MaRTRUbM1ptER7BJsaRcxWdM10K/hRdHQenvZsNVpifcXheBG9jOM5FjFEaGVeGDTWYjwo+fnThoiAr840L0c0R5JxiHFV8nMnLZGG+tALdDWRfqozhw8cDT2Xwle3vuaJ3ZaCKztnY1uftQUUlaDUey9DXsosq+lTGtqjDNmxdM7mZnZVZD23+TL/K8F7C/segweRo9aPI2Pzt2MJR1cy/IqsSdlPBB47C5zg0V8BZRjcweMYel8XUY7yPgM/GN/wV3s1vlg03uhT4RLYl+teRq9Fcsblifsaw7TF8Q5NAvFJrahwddyBdhJyrrCUl2i1aNIrPqXBIMaZFYyP4rzSsKzbfputGu403ih5Y3mi0dBxdLkHDW8HqrO0kjKMnFXis4asq8FuBzjqyHKev6U/VeGHtbDayMKbxMAINNXxcFd88hv4EGbFONpq1oBs2tulFlQOakukB/n0U3akg/1Hs03TN1swq/stwlPBpOX0zDtzKzEEZHxhkSfwxDn0NbLyGbEbQxSY4TA9LrJFl5FbGv46OllTBuRv+lvzL6FwFOdVYBxr49FFoL8l4Nv7HkXkFPTfZlVifbC5MZxctWhTWFZmvwSfYOKOMX2fnP4p/Mr7q8D0KjVZnNNaY3zHor8LLmMkCuaXM3wg2aDppvr4BbWXqR0fLqmO7Nt8G1sfozTiUtLWxAj95nsvmo8rcV5mLCvhq0DiCDpgcTNczZOBYa8bR/TLza6nRYnMzxnsJmpocBJTQ2YrRC3115Ifr0KJF4xpnvssm2/KIahwkltHpUeK9En3LzLfNp41VRSfK0OAZq4q8FkGDyWYMvIuMP8pq0Gd1NdpWwFOmro4vKuF77acJq+jvOHqyAH02nwEqLUK2datHX2vgGCOtoGMpvquEnphcmvhW8yFleMk50VnIGlsiZqIJ8VhN4/Bk/JgcMzLjHBKVkH+TNXZ8dJEqzFsN3vPIawzexulbYcya2TI6aPSOozdVi2vRIV9IVKJdFTuu8V6t5uhPphHoKgNNypuMWTYZYSfjtBlHjiXe/09gMjSwdpZWkJOB8VlhfJuzcuC7qlHGsLlmn6yRRQvw903Wf/hhHirwN068VWLsEvNUq5XUxO5GkE0V/1uCFlvzGmz8S8i8hg5U6yWN0RAj83MAABAASURBVHZ8rI6/ahCzkTLWCLo+uY4aTSX0wdIwF/jtMj7A5nmcdcNkVLZ6A3x4LfiwUfzsmExXDMaZ9wpysnyFdSbFZown0/1F6E2ZWNDK7YBhDD03Wivw1GA+qkbriMVQTVU4DB9Bf8ro5Tj4RvDFsSuoPFohbm+oBj8VYBxfOoo8ysyx+ZQKMq1C9xhlpuM19he2d6gxVzXmvQQ/JfqYvygxnvFaxv9Wa2X0Y0w5p/NB58Azjl0ZlOF3HFqDrwBHymFhhfox9MT8kuWNhzHWwXFs1PDWkPXYwgVyHOyOICujzWy7is8xOx/DrkvYSt3mBnpq7GdGRxfCF/yxNo5Dm60DFfyN0TgODWXm1vxJg9T8sa3FZfTR7MXa2X6mhh1VsRXvPXIqq4JemGxKyNjKS9hDGVs1PMZPCb9c5yNzBXmZPyvTN2UdL5udYLM11vwReC+hjzZGik8bh6YM+suUN+lbhj+b7xJ6988MJkcDo9HSMG/MY5DLPzntRvN/B1XoDzrInJjuNLEfs+tR5qqBDy2hmwYV5r+BTYzTztakGmvqKLrakkVJhmPEfAJ217T1eqRKfJxh41WZXpTM5mpjqlM/yvrcYD1psv+vEifZuEajxQs1bLCCrZRJR6CtTjvzSWX0v4bfqaJPNk4D/zAOje8E/SnBx38Hf65TJtP/rv2/Yp3JxORkYPlJ+FeUxVt59osvPkP2h/xnzJihZZZZRtOmTdPiiy+uJZZYQjNnztRSSy0VwPKTYO0mwQ4Irdzep02dSsCQyYRrRmzCNqixyFpqjqHMomqpOb8qBthAuVOC0xqLUgWnb86ixEHdGAF5icB0hIWkhOE3+BJb40CsgUHXWARUy1QPTqVE0FxRCL5ZjM2wq9TbIlUvjapJ3/HxRQoBOkZfwmksxAlkBLF1WwAZ137V2TanJhhzYGUWRJdVVCsvhJexEIQtJKio+4IW4XBKOBfrX8OBjTNGA2dm/FjQW2FhrLO4ls3ZMMYYNKZsLMbZtGQ4xyoLYok24jiuAX+l8ihfNJocbs5XyiJYJVBpNhyBTU2laqqF8DLOYd4bBHtVFsFag4Bh0RuKOaypEWjWkGetySaDoGyEAL/B4ulZSOs42jqbX9tYzIeGMp9FFiBr+9WeCnKvEXykLP4N0jEC4iqyGUemo2M1pWy2avStWUAAnkhOFeOHeWqkCYcldYL4UVl9lf7G+z8KKiyUYVNCWkZ2k7K2vAV89eooAUdJVItYUTY3Y+MLOVipqIFsm7YYUFFinsfRnToytL4Zi1EdfDWCyQrzWYePBoFfibIyyCxwNKihu+PIr0HkX2V+LJBpEMxVaW9QRt5WXqOPydXAgswRO5BEXiUCoxpfjU3eZQI7W8wqBIUWIFUIqEr0r9AuZbNaZZGq07YMnbaImU2UmPfUNhhszGu0N/5HwdPS1aaq4LJDqAp6UGaOzO6MHmtn49TQoRK6Ed5pUyXAM14Mb72WModN1S2Yoq/xmfFFbRGHVDX4NpkYjZa3fiY3mw/DZW2NxrLJBN7Npq2uxgbIbMjoqzFWHZs0MFm1oMph1v88BB6g1WRjtNo8WGo8WZkd1FjeeDB5GG+WDzaNDxrDZky2Y9hDHR7fbEN5nTksoTsLCcxr6JfJzA6fKvgHk4NtEMvowThQx+7L+IUq/Zr0GWMzmNmcs4GpI/OK+UDw2Rg2p9bfWVANroq1QW+rtDN+jF6j/W+BGvNjMImjwobEYPLdaGowZkpQ1sCvGU3jZg8Ed+Pops13FT9RRSdNF8vYWxP/U0UnaiZv7G6EDbb9ofQa/Jpcq+i7ybaGXHMCugr+0HR+BBwO/auwUajW2UTg45rIo8ams4ruWp8mfszGLdEnpa9toEahJ8wBfr2GLyzh52yuquh0BShj06azVeRew+dXg+1W2ZhWZHM1yevbSevIxvrZfNRZB2wcyxutdXzLODzZ/JfwGTV8iMnO+Vwls2eTPfKp0a7MRstoNtpNNy013qrIsIIsq/QtT/gp49X00MYZh58KOJrUGZ82Rhk+6+CrwWeJDX7F7JzxGzZP4CuDz2RuHwSa0GzjLmTNG8dfmi6OLRxT2kw0Pt4gAB/nkLGiUmUBPnacg8BcFfsPvViX6uAy2irosumQzZXlG4GWcfxKlf7lYO8NxjFZWXuj28a0sga+rg6upm0I4cX4GYXuGj6pgr+rirWNdWoE26mFdamqnDigjm9p2JpMf5NRDf5K2F8VWZRo20R/jH+b8zLzX8NmLK2jH5Y2oMfGKqHT1qaKvCoc6qW1XAZNw4G+VqFjjL5j0NbIGrI+Nl6GXmaVphrYqvE0gn0angzdzpDLGLYxBk02ls3nm7JibqrQb33q4LX+5hvK9DPdtrzNfdasqo4tNrG7XF5V5tDKa8imiV0YPxX6GD3GSwl7qJsuwv84Y6eMUTUZ8WHRNkhV7KfBQaDpYw1dMjDarI/ppMVANQ5uxvFHKfNn9FlZlTIbp2n2bnaGPMyGxzi8qsFnjfFs3s2PGR2ma2OMa+PVOSAyP9Ag5qpC6ygfJk0WNfpZufFgNJSRcwPaqvBWJ288lpCrycL6mq6XsGlh+6OsTSbLlHjFZFLhI22dORvhw1ocF2SxVsVil/q4ypURDtHGVKmOhIOnGn57hMNTRMo81tHPDL1uqI4umP7WGKOBT7KxxojzOLNSBRsdJ3bLszpzPaYm8V4TPGOsu2PIpoYsR8cWhQMU060RfDSkEb+Nqc58jCILi7nq6HAd3swXtmIQ7MP8F3KpwqsddpjvMt4b2GmdjwMV813MRRmoAOYPGuiUQRUZhvLQvyp7/0tQRvet3Gix1ObV5sl8Ug36SuCroSOjzLvlG3wIMPrsPYO3GnoddBTaqzBWJUasYXNGQx2bqFJvsikTsxt9Nv/j2GUNvBXmYRS9s8NYw5ViM6P49jIytZjOdLEK/WX4ryPTCm1r6FkJ2VZNbvBcQ3dK5Os2PvUmBwObS5OV8WRQhxfjzfAZGN/2bnNpOmf5SaibzTOuvYeYj/mtKdYCZFWrj6lM3F9j7Aq8inLTtRr6OWbt8CtGy5jpCnpjOtvCj59CvxvQn3F6Ojo2T0ZjCd9WQkdr+Hijt1IbZa7GqaupAp+BBvBYajwYvSaLBjRW8Kum42V8eIovLLNmVEgrE7Q3UeRWvxr4KqpjP1ZvP1W1yA5TkEmdj8Umixryq6CbVfgyeZp8q+iZyTzgYY21fZXJpsy8lZmrCuM2gRrybzDWKPNdw2eVjXfwlSujajJGhfdFzGvS3iGz6zJ+OHwoR16Gp4wMTOeMpzr9bIwGdI0Rl5aRV4OYyXSpgW1Z7FFiHsaRWaORB7uqGT3gr2OTi4gvqhYv4e9S/GMNnqvYwj8rmOyNNpNbhXXX8nVkZvKw1N7fyVBiHir4zJTDaePD+DW9r7EuWN70wfZDljc/YB9gjO+W7ZvfKsvkUmbfqzzmo8OYRtnXpllVZebd1p06dmj4zNbKpYXK01o4NK+iD9VKnY9rVfZ9FdnBfJk9VIqulvBBFepL+Iwqe6sG/rca8pmaqdP46AL2uRX9s+uPyfT/BkymplM17NPkaX2szNJ/ZTBZmExMBpa31Pydwb/lU5W/8867dMcdd+jmm28OcOvtt+mGG2/UDb/7vX77298GuPbaa/Wb31yja6/5ja655hpdfdU1uuqqq/Trq64gvUK/+tUvddXV1+ieBx4MQc/g4KD6+vvV3z+ooeFBDhj71d/Xp+GBPg0O9GpoaEA9vf3qH5qiwf4B9XX3qJe0f8qwegf7NTDUrykDU9TbNajB3qnUDaqts00DU3rU2dmu/t4+DQ72hn79/b3g71G/jTcwpF7wDgwMaAgahhlnaKBfvX3dGhqeoi7a9g30aQoHlV09XeofGNTwlCFS698jo6u7s0NThofC/y42MNyvTtpNnTJVfYN95DtpC27G6enq1RT6Dg8Nw0uvBvr6oGtAfVOmqKO7Q/3D3dDYJvufvvp6emg7Vd29A7L/8ct+0tJFXl20szF7e7s1bZC+XeDv71HfAO2hd6BvCJnRr7tXg1MH4b9fhmu4v0898Ncz0Ac9g/A3AB9TNAg9ffDa29WtPsMHf109nYw9RQO9g+ru6dXQ8LB6e3uRWb96u3vo3xf69vUPqq+vR4tNHZLJr6OznfJh+g6ou6uDflPV20e+t1NTpwwi71769oa21v7vD/3g7kd+Q7Krr69PJquuri7KB6ALngb6kOcA/HRr6mLQzfwOmB6hC13ItN/q0ZNpUwbUP9itrv5u9aIP/ehHX4BB+OhXD/MzPDikQdpPQfeGB/tkvw5vetaDrAanLqbe/mH1Is++vn5oGlQfejGEjAfAMzAwrCmDU2S/nt1B37aebk1ffKqMloH+qeqnvn8Qugc70PeeMM5Av+ndkPrAOQBNg+AZHOgLvA2Qn4Re7KEPGMBuBoHJ8v7Qb0g98NvXN6h+m/eezsBLL/M0AJ0D6FI/MDw8oB7k1wu93b2Mj90Zn4N9HehgJ/QNqJ/5H8Cuhkz3pvSrm379yHFwcBhbmqJBbGIAnesfHEA2nejAVA2hh0NvoXWStlbaD29/glbZwH/h73+y3PjpMzkwpza/3d2dmoYuD8DzIDI2/RpgLgaYh374GkROJrf+4QFZfsBkMTSAvvWqBxzD5tuQkfHQR/t+5nTAAP8wMNgXeB0M9YPqM/kyZ/3U9zGPgwNd6EEPbfqBAfIDIW31b+UHAx1W3099X4ABxhkw/CFttWuV/b3z/dDTzzwPS7mXycegDx8xNDSkYhv0k3Z2d2GLQxpANwbgddBS6DM/0w+N/fDch2wHkPEQMGDyDTIYUNBHkwU+0+x62pTF1N7WpsWnDasfX9WPPZvNdWE/veBs8dmiazDgGdCwzQm220fbQcYZxM8ND09Vd2+X+pmrqdRPob/RaXbebzRC0wDlw1OnaAAa/xbox876sb8+1h3Db9CHjg1hl/3Y0BR8T1d3twYZs7MTu5m+mNraOzXMh7YBygYmxh+k/WB/n/rgwWDA5ML7wIQe9eN/TDdCO/Rist8AevVWG+xHLv2Dpgv9+J8+9LYP++4JPsv69gc5DWLTA9h8L3rZH8DWsqD/0DHEGjHIuENDfRPy6Weu+gL0BXr7KR+k3yCp5f8SDFA3oMGgDwPqQyYme0tNRi376w7lA4GmXuZyoEUn82brey9+rNBh/mlIA4M96seHW79B5rAP2fWC0+Q0AM9vygO5tcoG1E+5tQ316Fw/vJkMJtv2wUs/fBrYfA0iy25k1w3Ng9RZmbXtR959rCN9zM0AeSvrBl8XbXpZQ6dNg76gA8iIMXrMj6KTA+hsP/0GoKMP3Navjz6WDhge4xto0Tsoq+tnDEsNrF0b9pDEsYbgayqxRpAVdmf4+pGDtRkAfys1nofVH8Ye0ABj9COn/lDfr8Hw3o9eDFI3QLuBUDYAnb2060PHBqF/CJoGAaOrH3r7sJ/BwQFreMFyAAAQAElEQVT69KsfHH20GaR8AOjFD9p8Tps2RX3wPQCewaEp6mduhkyO6PAgtJvPM7D8ADgG6DsAnj7SPntnHgYmwd7p0w+YXxgE59DQoNoLRVm8NQU59IG/t6dPffDagw1OnTosu4rFIno6wDrbp8G+XvWGdXoo+KiOjg54pw5+Tcf7oK8/yGZIxvcgtA7wbmk/63U/Ome8DLK2D0JDH76vl/iwn3ZTpk5TFz5qiPGtbmCwP8imH9x9zMsQPq2b9gO890PfgPE01KeB4UHaGQwgz0GgSzbOAPpkYPFJH20H8ZWD1t/0innpZpwu5iDUMb7J0nRhAHoHkOFfg0F4tLo+5NUPXZb29PSwhneru6dTPfiofuRkH/4H4dHig4GhPvUh7370rB8appAfGJhKrNAro7WX2GoImQwQlw4wh4PgHXiTDuOpn3Z9wAB6O8ScDaIPHeoh3p1CXGsy6wt9BuC/Bf3077f5h++BAK3yAdbJ8B7qrKyfPoZ/APz9GkBWfxrb6gepNxgitXcD69PLu4G9t2AQmZv9DrEfKLS3ET8PQ2OPpqHvU/qmoDuDKhTb5ZMYPevT8NQB9GRQJr/F4GNwoE+m//3wMojszIeajpmPtf1Gf5j3HsY1GFT/wEDL3gIvfchmAJ9HDNjXx76mG7yUIfNBdGkA3FPQoQHm3WQziHxachjUMOXD+GijYwCcBkO0t7QPOgwGwhi90N3PuEOy/VVfaNujPpPvYB9pP9AHfQOkQ9jGUIs+cPUznsEQvA3304b2LfxD6gVPX6BxQD3Q3ksbsz8XSca/0dbOGjeV9byPeptvs2Pj39bcXvD14jcGhwagrT/AIGUGRncLdz/0DE7QNkAeYFyjycDaDkLnAGX/zGCxktFnOmJpH/KweesmJjCwsncyDFoMhY8xvoyPYfRmEH8yiO8eGhqQ+dmOotnWNJnN259uMP0YpJ3pxRD6OsAcDuLbOju7NRVbNDvq6etUH/63r68PX4Ued/VrqHdKwNc72IcNDGF73erHf1kcPkw818N6METs2MU+OugtdPWz/vaB33S2184UrIyxW/rTE/TLxn+ngumVgdmT6ZWByczKDN6pfP296B60+cY/mSwMTDbdE7Zn6d9rnHcqHl/lpF547izLVOP0OOUrn/jinBRieSdFLH4xAWicePlI8t7zcPJqQRLlir04Vfd8fU2UEIBFMQ1z9o182UmVq5GntOedrz00lV2ZiylwllUEAj7ui49CkstA1hAY+OCbMkpCvmhYQl2h6OW8wuWgSUakA48BpTnjOvihswyafN2M7F2ZYtrwoYJW3FbGu7UP4/pM3qeM5eT55+xrMl+c4yjhe14jjG+sJwzlcymKIol2TXiyNIlpZ8gdlUmELKuSkxieB2W0tQLDlEqM5SlxAjFfIpqUCJxOLlIApADFUkQmtu5OaiLHBl+PXFSQvKNhTHevKHTKVOfLGQUy0VqaMZCnWZ5XZC2LMsEBzGm9lspHTvVGHTySdw5aGUyWZyx4J8tNGeOm8BbBM9MtREXfSDnjOufk3NsHOsvAuT/HEYqVQYeNm6AjYrJM/+zvKQrp2Gl+ply5oy0ygjO5plSIixTEkv19CsjXxMUQNhRvtLS/dack5GMfkdIQPqkx1IqRjWPCM0MuSsk7D05HU8Z2fCnP0jo5e6c+i9TW1i2KJYTUbJahvS4X/oHSmgCBBisj4xSRk8i2HiZPtXo4+3ua6BJUhTG8o4nlKBcK+Kc+8IDu2bu3vzEFvZCqAh1Mb+jGvNI3YnDjg7YtnWWOGxKKIc53qIkUu4S2TaXwJb6yUUC5E2LHvhXkLHSAIaAyU9ash3rjwlESAEKcc+JVVP4JQpmTcxMgUoPJ9/+B1CMYA73lSjGSNNgw/KFDmpQvc2NfoF3kmUdmoYkxIShrQiJQKce/wYJktAs5AbzwdCQToIkL2cphM61aOd8qp5Wc4zkJzJtoBzWiwu4JyEkNHKmTFIkMt/ubwHQJBNwTeERq4AJ6vsaWw6Fc2sCw0D/ncom0rS0O/tpjYyZDhCRNMJWmJispZ00xXRFXhBf1AGglxzPw6ZXBawPZxuARc5Gg2416VZEyrDNSDpu80KeVcawPHiN3KJdBBjl4AMnKY/BKcvwT/Q0y/JasLXrr4ljexehypiZficXlnJNzbx/oLB9BpxPc5crVkMNB4j7C35NkCJmuUC1bI+qoUk77IC8WBwdzTvxzMBJA4rUFyMKDMaLASeHpnOWsLSkytFdHjZ+A3Fm7iXqrlMI8CRnbT+GAboIeIyTj1QW6aRZuk6dlzI+ZiFpjgxQ6Bb4IuUbWwIo8mcnU8m8B5xzNHWP5kIorgm8DsrKfAHLOyZugvCYu9AYdcIxhdJidFaJ24grRHnBSUmB0+pmuGEnOC/yS0CMDRMIc05bKXFZJlexycpQ5Z+lbwVo5WppvBze+W7bo0tYDERKKgUjiTbRz4HGS0W1QkJr4jwiaI2rkIwoy2bunn82H8SEjjHoXgDak4XairSwLOEGeQlvjR44NdVFZs4qvabXRxBXkF9YjJ+vDUwGcJlIn5wyQhbMyAP2iSEaTU+ufrMDA6GZMKzVSjTWjUnYhRgHWzF5baURX7ImGHjACs7yJLlkLGssp6DhjWtb6B6DYUeYodKEAPCEvnuJykg0wkUTEUrILn1JsbyOXqk4MFGiMeJ0YihzdnAod3cjLyeYsoTD2BeVylOUqJAVmSYFG0LHOQaIHwngTA9JW0EdxoC5tgCSL6eNl/kP4EBCGuph+Tk0Z72bX5OTM2OnS8qtZqDM/aGG11aPh1p1yqwO5l5wNLR4GnhS75wkPChCZhjgv+Ujhgj4TeejnJOfcXwUPPc452RX9uf3JyTNWDneStzdYyQJ9TfObzkuMbT4UauUsBqMkNjJMgB4JG26D0N8qaGA3ZSb3iPJQ6sFkzalrEnBb3OkmaHOM7ORbTydykuhvMJHIQYeAP72LMqegS448MnHO8W55A8tHvFvKu5+A0MbKnOSd5GM1iIHbOiLsuMIIEb4mUtbIVbC2sVMeZ3JRE7lkzLaXZ2VSk7ljfYt8hB6lqrKBySQV8U8ZsskVo2s2KIUOsCz2BUFyb/kna0VdglAjo4emdudZkyRTsFVHlpGFU06Vh9myEpmTdE7OAWqBwhgRNDp4EaWSnJsAEkm88eD5Zjn5UOoU5Cl4dtLk2F55wOcchUajpaYbYSwnH0W0aCpt1mT9xchxBP+ZkIKXoD1JLAUnb5VqKusqJ7kJmMw4OXqLfpINJWtoeoac5ZzdAcIjvFvZPy947zV5WT5CVvaeE1Q7989Lt3P/d7RhArBjGiLRA8gCiLUgaCoxclTosMoAbe3tkuk8zxQbsrUz4HBChyiUyQt8xHM5+/FyfVwp9hTlBbk0kvkikx2DyFSDbpYFo2Q/uWy4TOQRqHL2MQ48MkVytnYUlNGhpdeOfhPgSN+hYPrknIPb1u2c01v1zDkn5/51wWThnJNdJit7t7zpkOWdc//a8omiBIWJFccFFYtF+ThRtV5jAayryKJkxtdkockw1pwNS4aFmfBakKpercnyGVK1OkuV8+KkiIDBc6hScBPvkVfKrqIJHoed52aYPlelMs64UhzTzqwTJ2l2286m2bp6OXDF+JS6LDjjVbWqLZAS5ExAJu899ZLRnON45CLZQiQWTmpUgy8LnPC9SgnaDY9zao2rTOFwTeCkvZHhWMQcjXwA8WyG4WFJrcvTt0AskNJbHHRm0JKCoKFie4FhM2QoaHDKGDRXTLuELaKHVtGuyUNKkLllMhCnE/9RR06BB4xeS3NkFhPkJEkROaTg9jIaaaLc6EUQhU6cnLMSgE4OeTqlKjofRhYyyaFDXBFza/2TQkEp/W0q4sgrq6fUSjHjgBiH21RKFBxFEXkho0yggw/yphfKafb2gc4yMLr+M4Rixk4JzJo0yeXg36bYAmrTI/vpCPuVy9xChlzQ3gy+HjEib0EZrHgAah1BiIG9pfbQpKCE/lVaJbR1dI7YwDfrBHiU+ihSFV3LyAeErCA2NsVKkJcDjwX3cs5ayBVIEGYctyvyiayPidz6IyXeIZQxcoRv744Glob3iTJRL+bE5GH9DCwvFlUrt4kwHixGtzpGBG+KrBotCAXUBDwSasziyHzJow2RPEEtwyqBvGYgnu40t24RNhvBl0hNzlZmrBm/1jQNG3RnxYooNLoC/SAMac4T0F+B0J46WrV6WP7tA8OA6f/Q3/ySjWtEW2owWRZFTuZ3MhMmUxMMHH0RLCZxRC6X817CT1p/zAzdygLtoTyn1MYPJeGllWMuIc4qEa4lRqcDbR7AaAgV1hcIbUkxKfDTnlZWRpElNM1l827v1gZslKM9FBiutwsgkQFowrgBr3HAcCTq6ekI9hcRwOfMfR4kQhf0JYrEGzyZfIxkA/pFyLSV9dQLnbM3OphOk7WxcuSTwaOBN0Wkn2xAbLyAT7JxaIrVKkBu9QaB+ZyWBk7eeazf0TWTycfmMbQ1mshEUSTPPzFWk3frlWAQHmihosTK3yYIPkAtu2zdSfHTgk97l9FLxnSm0WjwSoGX7LBARh80MDrdKUe2MhqsPWD5SbA2oSg8aEs7q7MEpAqAX8qhJUfaBqHMMCMaRCCxxnjz6eAIe0tSkx0VaiKILMxUJkd7quS8FLN+hHEoaMoxDw60Nj7eh8S6WPLf6R5d8Um0t8wEZAjEIPSjzPjLshq5DOAGqYnHSMkyr9glyr3CZf0axCLCNu1Xx3LaQhS3YeEFXlp4cygGgzUwoIWAyTorMm6MP4PcZBcAPDnAaCR0AQ9+1IHXIA9trCcAeprJaIpCBj6trGiLgBRBQZ6L9RU0NjbgrIzU7reCjWjAMJDj6NAC+xWlGF5xx5SBi7VYJngXyfyx4TeeqBEd7Q6gFqKQd9AwWQ+FE8PaaEDghwboT2hMNrdpmADDb6xZJ0NpaWgHeVZu9map+U3nnFEWQGZz0BjoABf3RDkUIE/ZuEgoD/JwgXbDC0UyCPlcQXbWVxFtGrZO5yoUYmVmLwxsbpvzJHJCX1HYPFZuymvjo2cRNQ7l8Z4cKGzTyfIsT1MBhpthGJ+GxqC9QJ9XHcpSRSZ4+GqAK53gQLQBlcJ6TDfnnGxIiukDzXwYk40Pj3JO3nvZmE5vuSinAmsFjXW0sQMxxn0uxyA2bwY2BxklFLUQ0NbKct5CysN04C8BTf66/YXRM9AyJ2ZTIPTwaHQ65M2rbH49a18GogAUpmzI5Vkb680W8ZTl0Jcbv2CjkKejBC6IOXkhL6XMmdGY4O8LSRtT7IBW6xbXuRi+VUY2B8ILdBqVoQ1lhiPQAmLLt8BwGdBqok2r3N7/HP7UzghLCmavuRIcnuH1znNYHMGxFEUOknLA4f8U5OGsJsiL1sgiivj4a+sj5TatLvLwSlvoEDQK+o0XA5mMgFz2j5gta8WZdEWneYY+mZwpDK92h36WQRlMavMC3AAAEABJREFU9ikF1syhV2/yGPCBE9xBZugIRSGbWt/JF/JGv/WzImtgecNnoIzaCfwZbYUtWBvZCxDaQkerzIXq0IxFpYhdmq+q18yXS4iO+tRcg1L2fdbOoNAWie9RgV+Gggzo5hlwGhEU5uySAtiYBvAVxjYEE20EraHM2v+TQiAX2myNeGv+re//7Dz8d/Q5hw7AGCxiG6lkeoe+R3xI92LifMy+LLXZZc5zqvEZtHfUFYhJbH/unadEShKnFIeey0s+QgOkGNt0zoV6Ue59IudcwGc+QV5KWbC8IhWiojAJyQlVSpVghzkvgaRcFNpttGBzRjA6RUPu/B0LcBXu4BfwRZN6NZn+d3P3r1BnwjFZTPJq7yYrK7P8ZPm/aspRB4sVkWQTB22CyV2k9rZOYX+yv+EiFiLnnCKcvoFzTh6jNkPzPIocGtqCHoefymhS167cEbBjhFiVvDCuakkKy2euOI7lXYyLUAs41GjraFNEC4ZQBs4s9+HdPsQnlGdhsZWcx5lQY4ZfbCN6c5mcc7JygbMeLF2KWJBd0sbBnITHoYc4uGqqo1AMee8kz4KdUW1+weGMMownoZ6isGC16pzsX0Kk2Gw0lVsQaD+dEtGKjilf/VSTEh8F7lwcKY/gLTiWjI/AuWA/fLGu4fcaMvoZjeI2xorAx2krbTzNXDhAjOzHtgg+m9BksRMVwsOpyAguqwuCGLBNWeSD/Jyk2PkggwxHmNEP8SmlgilVagFGAK/Y0w/axqrgQXxMe/hf3mQd1Lp8wZgjH2Tp5aNIcZIoh2bvpaToVSfi5lUeQToIco7n2wTRz8C5/4wD1DKwoMIGn1wkoMyaK6KywWbb4fRTK2xW5eHJss4eRiBprlSZyQ1BRkAjrbEQSYiBWlImup2vUjlzYTog5Ky8IR9RDSITQ9IehzEbfBXOGTeKC1QyoeAmI9FOXE0mrImsc+ZAeaJmxUtYmPPNiSZOgSkXKRxmKpeXC/8E/wZBE5wRT421A68zsLI3wclRZo/MMgGcIq9At9PklcFgnZdMeaSwoNaZSMe4eaMmIb829I0q45pSmkJRM9hbLue9bEFGNFYhOzdM4CeDR8xBuYvknJPXn8A5J+echJz+EjjnQv1kH+da787941NxOfencbzLFZwEdhNBrxfvQBO51G2uneA/aJeIS2TfDBAJcqAlcw06iTYynHiWKEAuaimnApxWR4EkF/55ngY2//KMRxvnnERfIU/TSwPLyzm7A4QHSklRyNrDOav/28DwGIDKEoENyDX53rDTKuQhZOTYDDjkI/TbdCKH6lxWEsnIF5sA0U7IxnTIIaycNi4AT5DyFIlkvNLJpJuyMQzzgA8WZSbBehoxiuQlRU6tPuJCXtbXKZKB2af5PdnlnCJrPDFoPkkra0xTUopgPb3IhtvGFn2ccyRvDwKiiQfsyjNHIGuVQAfLoowkO+SsywWKCp5q55VxKOgpM5CLpMCb5JzUyjsykbycqA0ge9oYtLV2TqJWEi/OOWozWZkMn4Gkpjn6nPFSCOKOPIWBErWeOM4cX5bjBXJkFWSKcHAVcs7RxjDGdIrkjBrKyIisLGsP5xzJfwX9hcu5Vjs6yNYpS73DH+V1iXFVhcgw+1KLVsGDQcZ7pBj/W+EgzMUw4mTdIcUFUJCLUwzVHrB3gxjEBqEx49MM83Oyf+IpyjJALuLVyejKHFnxyCgzXPgLh4QdbTLXaoNKydYoWkkmOJcpxwbq1YasjGayjM0K1JN18jztnoTQbuLF8Mk6oR+Wmk6xi1ajloNfiogxBC0mJlyUrL2DLmtrYF2NN9mDF24rVghqaGecOElu4p/xIfhBGArgJHnJuT+BuFrjiHI4AY/soo23huTNZ6bKkY6sO34T6zOjk1O4SQxHiw5eaOmpMHDkNckvZQ6Qd5Lndsw7/kTIVYnpYKo6H4zNzlPkjVrLUZxJfKiryn46MHJOGfJyoSIFG7IDD08VkF/O+pXSvoJdWBlVvPE0ORh4R5+U4Zsmatla53wkzz8qQhmsKjKa6ZnhDM2FefLCfqIoog1vhos+OYZkIqPEWlhX6slCtCOBXMke4cXLKaKXk+fdoFUFzoCvlVo5udDGOSfn/jLoL1zOTbQVKfUJaSAIP29rvKfMALKVI686QuJGtlVZfQTfKXPii8RBHirA56HZOSd5JOtzeXB6JtyhwBnyNqZj2jIzDGXYPObiRDNuB0heXDwCGid5Z+88KPAgcLRyFIl3p4l/lv8vIDlH/X+CnDKDt5YLWoRtEW3DT8ZrKm9ekFxT9lsQDiHk8JHiA7xiFYnvhX2r4CSLK+HJwiXekEDGxx2zAidzTSarYFPexs1kbUQrMY+ONwdPEf01cXl4n8hKeS6hVKY3wRWaolMZ4xAj58hxkzjn5N7EZ3lHRSQblyoFoETMmQE1cCjKnWRjO2Y/9KdMdjkezqicaAcdzsokWRIIkkQfOSdLmjgiT8b+LqrZX2Hyf4w2VQA/C68i9n1N9ABTaeGFEGMJ0QoslEWkQBguh+UMYBhJYUjn1PJVEo0l3g2ccyT/vKCJyzkXcs65QK+fmGznWu/OvTNTmAl82SPykSVSWidtMO2s6fhYn0TkKYqcjO+0VlVqm1PmOui5uDLAbtpUiQNTbE1Ao5GKIslszuJL6lAENfD9TTmlymR+wsszbq5GoypZ0IU8m4qEVEWWMsmaWFzAciGhrwHo7JyjzTsTNHGZXCfBiixvqXPvTL6c+/vQ/ecyeOv7W/PO/X3Gc+6dhcfHEUdLzSwYQJIUVa01MK5UaaOu4qQjR1IOQzMgqwwvzo1NZkrZVFjbjIBcbBBDHY0yQBgXFilXSEREJnFI06S8ga0G+89FEwc+HAbBB1WtUTwN7AXcrJGyxaNB0Ic9t+rlqG1I4afl0vBmC0mK8MFk/z+IrF+c0M5OPthMFtg0WJn9YJf9kFsKBprLuYaq4PbIQTicSrmMk5LsN4GIBFhHHbi8XNKuzBcUWdDDAZ2ojLwhAbihRqPw04DCyFZ/5CfjicAiKdAvKdhZIbWSBQblMo6KfqJcOETH8YzPa1ZCG69YXm/iN0IjSnyijMMp3JzCBRN2SOoQtvFdcbFsUW1yuBPRAL8LDuj3RdXqkbEv0KqjvQBpNcXwbgdANncWb9hPupkcbRMYNuTww93qx4TZYYCNk4PY5t/GEB0twP37A2JncNOvKHISTIZFg6BISMj4aAWU4Q0aEYJtIFkYeBExl3VRTj+H7NT0ypqxEubZQTjrUiuwB7UYRxR6TwXytcDOeyemTplXqLZhE/SJUXin0L7yE+wbKYai0oBE5t3Rr87cmznERcOX0r7VS1wt8hgQub0pO1pMvEo2kDWSY65FDZ3strGwL7HkiUHB0MqRQQ1oAU1MvkMvPSATUFg0x6irhBLbV0fOKwWXS2jvrHNTDrwUaxweUifFCT7BJpieEbKPPBkIdMjGgTPyXg5ead6ikbq///zn+nvghPL/ck/izaBbbHCCzPOKlFeRUyJFbYpdhlwkj+7UTQm8FDGddkhs9hLxYr+6SiduaJ0YxYEzZ2ZsTpqUhRrKwkRmauklLxltDHJkH+ihbLIZszLBu7PSABS0xqERd3g1NQl9KXi7qSHKbQQGBQ1UGfUTL9CbMNew0brRhdx0hzfY59m666bslnVOLaPyQYeCfkhosgLtE8qC9opxKGLcRFUV7FAZHyVsM0eHa6xBRcaiFy14GmHQEmjFQWVgzElzyDRf6h2Tk020A7uHjKr9D8ueUA97ininqUyP7UOXaEN3WTvD8XZl1+oHcoa224PXQ79szSGvFvWyrOmCkQhF8hPlno9AQSaZUQdATJgL6jMkZPiNZ+v/JtBGmVNGm79Un1s/AxjEVEP32IQEgc452R/wR3yiu5WE6UJ65COKnexXAh3rm4lOXEZarpjmDvAAKbjJBBxGQ85LSKHtz1NQyLk/ycje/9TG3iQHNyFoDysk1Fi8QBm5sJY3JLlIihHe5E/pm/2lgoQgNihg7CzQYWW8Wx4w+g2CIGjDPZm1hgC0wc+bXtrwQVELAyNMdkCm1tHKDZ/NJU2tCCqkWrUqo4kh6S0V+DCK6oV6a5dRaqn1N/6tXQDb0OADMrBM6oi1CXphY6OkDhtM7MABUtWshZbWnmKkJIAetOUpw0mWlNEs8xawegNHI0uNZ1rBGW+0y5GD4aV6oj8tJtYBK8+tMaMpgJQa7V6QVIH3QugGcaJIPoqYMyYMnII/RqA+pWcrx4sm9dMZXms3OQgDmYwnwj9w08BiKXwyo6nQjo+Gahe1KKnRjxBW7Z3dEn2pki9QGfJELExEFbHRDPIyxcjU8gl2Aebg54VNyfw8dGTMVaYIEtH3TEpgg4hJ4uOhbHML6irENeA0xza8jzkYEjnQW73oRICR82q6mzknL4U/CQCqkJcR76MwtpEplyq8GONWAIqQgKQlMZ7QpuBfjE2rSGHXyv86iMs5UxwyE7fpX4DAJ4U2EPGnsD9rCjalCNSGa9FPG+5OZFqvsU7SKArxg9HhoAH80J0zz2aDBiaCAPQTgVQ4BLQCB3bGg3qZ/pJFzvZGueUo4Aan4aYMnDkTSs5qDUOrDtpzcIc6awOKVj9akuFutSNjdIV2hie8t3Dbh17jOUGdctaehhJVjW/0hRZCBVSD34QGzkum7krhv1GSrID9gLjMLwVbIG8/jQQpavLhzPGeBaopQT5GEMO3TBv6ZQK2NgExGZpZG9mPxzl6Awwr1FXWKecwxAcJsD+DRsOlzNHFeBbcibzhAZFVMqYlvFEIPpGjwJEGuhifEkNNieUAbl5AJCgEr72AxxKDlNJUVE/05VVhn5V6NYmx7Vc8G+zzLIa2Ousj1vYGL5CqyDWDmsNKi17DRSPTxwniDbmVAKGSd27oysERKIKH0JbU+v0zAxzIOZO95Vpg9No+2d4s/04F0yHcHOcFzEpu3ABpUwprRpO55t2CLxLcJbE1GWWKiomiyDQbJxeUu1Vuc5pbNorC3Kfkbf9XKLQpGJ99XHDYn6vLjKJMg1ReRkOTcaMoVZLk4kQf3fKqoaM2rq0zjAR66ohfychUugl+S9+p8p+kGzbC/dZ3y5uOWfqvDEEwf/aYlIcVT+b/VVNf4/Nmsb0DM3Ky//lryaVn6uhjj9Hee+6uIitbjvMyiJCWx+GSKHdRaO9kpQoOLvGRDFiaZEYnLsxNeVxo5Ra9rAN3207nXHiJ7EgC1Cy3mZw5BBYzYbLfPu98ffSYU/TIk2+ItUR50mQsNh9YadIhzZv3so76+Jm66dYncDJ1jb3wmD573LFab621tcpKq+m4T3xWD744qnFGtM28GmVdcdkvtNH6G2vdVVbTztvurN/+4Q41IdvRJs/KPCuyv2N42hnn6tLLfqO2JJY46Lj6sku1yTprao0VZmn7rXfWT391ixbiMcKxHQ7oxQfv0tH7763NV1tNa6+ynr77o6uhVS1drRAAABAASURBVHBTwLnQanyeLv7auVp/zfU1a/ba2vegD+i2u+9nPMkcUqRIPoIpIyTOpMp8nXPap7TMrJW0/Mpra41V1tT6a22g4z97iu59+hlCs1ilRibvanLZiH74ne8y7hpaZ/bK2mSjTXXhjy5XGVwpFCRxXU/ddZOOe/8BWm2VFbXyGuvq/R89WY8+U2drZyRkKsS2JFf08N236P2HHKRfXnOD1M4YBEACR3NsVB//4Ae0+uqra4VZKyDj1bXWWmvpjPN/IJNaTqDr+KLnCOicc3Lu7w0Cp5Tj2HMCSOVSxGFMKLQAifdmo6HPnXKWTvn05zRqJ3Bxgs44CfpVGdFPv3me1tlwfS2z8uraZ98P6s7bH5XVCl2z4JPmtOV2mZyjxgKxakk/vPB8dGZ9rbb6Wtpjn0N01a9vko1v1TnNMyAUcAj4ieNO0O67v5dxDatkpBWSgozU0Mwlcor555hxKWOsDJnJ3jgocM5RDzgxtxIvAXIX0ZYyyVpK1sczOuVyPpRF4nIy0shIjjrvmnLwR0vJR3rwpmu0+bqr6eyv/lB2uGflETTIvqZVx3Xp976lnbbZUj+89BfKCgr6UcP4Yg7B0mDIGTyhz9iElOnxu+/QMR/+gL53yc/CliF3jMuIbhIcOUB/BZxr1Tv3P5OKyznH8z/fzjl5HyO7WPJS+vrTOuuzJ+iEU8/RSEqRr+vRe27SAe97v779g8v0yryFssvLKZoIUDwbyHCiRxATIdgwH2B0al1BTxin1YYyKkz0HqGRpaXknHsT5CTDYSDKDWw8by0dpYBzzorfAvb+9sEQOWf9jRaAsXij2NmLquycC0ki4ftz7I2meviRh/Te935Av/rV78Q+R5pUdo8Q5CQ20s2gOwGFlUgmZAP02HBQgE2k8s0FuurnP9Behx2jl1AzvtWojQMgx6FirDTIwzknkEpskp1zgUKRcuNrkTK0yTOPtM74AvzYYw/rtFPP0PnnXYj/qOlHl1ysww47Qo8+8aLiGGmy3jSbAo8MDeDePngFRJ7w1rsMPDZPFJIXAeut11yjdVZdU2+U68FeUj4OeDasIUYO8nCikwTtlra4y+XsnzEYQLwBThK6lgPOSkKdk2U1cVlPA2dyhoyMapYN2U84O+/5qGdyki5nfTv0fQfp6aefbf15gNw4yMHSlMOHyID+jhIDD31eLeoEbrIycM6ROPJ/BSTszPP80+2hw4CuYirEJGrsmSf02SM/pBVXWlGrrrGW5sxZWetttI7OPv8ivWoBg5NygvcE3ahVK4jWyTgxHM5RCTijxEkO+pzsXySKA1AqiTLH00BcE5U58hR1RmUAhJbwHgPBdmPkgu0JMN9NtaxdLGhq8uAutNlaTmlrYvnumQv3LsdYlNIeWpAhGqJQSLnsMj1xOZ5VARhJzjTT6ulcq9UUwXO9RmP8kjgsv/i739LhH/6Inn91hLYCaExb55y4A4ixDIIswC9od5Sh/XL/6Z+4nDLq5ZxMFE5c1sfsGTDqjAdhf9SE2w46mhjRSSeeoDPOOEPj1TJUO5kWpWlTE2KQ4TR9cdQKMP4EHXKtqkgSw0qhzN7Ee67cSQKsX6RMiqnDtgXcdsN12nmH7bTqKnO048776rrrbxUDq1KpBZ+iiPZOXHX99hc/0pqzFtcaa6+lFVddT2usupo+c+In9cTTr8hoAavMbmXjG8Bvk7SuAmshWmANDF1tXDGxl/hgcdmPvq/jPnWqbnnweeIyifBUebUuwbdYCOwnFL/9jW/poAM+oEUUV6FEtt4SLwi/ZhtnyeOb7Ak4ugK5ydyEYYoDcRTJ5JAjCA84wG66ytH2T0AN/Zz7r6kNbbZm6STYuwGtQRULZHr90ft17Pv206orrkgsvarWxQY332RrfflbP9HCBk2QRpaWVeRgW1wpEH7jJoyJkJBboAfZOQDEkpOUSz5O5KNIKfGiFdBFFkshVlneeKOVnP0zvrzIAVQ67MPZ/FPiwEuRDHKF1q0nBU4iD1h/A6n1ztM5x9PeLTVo5YXPVuNV/e7XP9WuBx6lN5ioIutD0cdqXbnaijHz1IR2yT4KSuN64ObrtdXm22oW+rTSqnO00sqr6L0HHaZbb71bCXxm4C0UvLHOuA6IJLMvcg77NRvzTKwLZV7OOU1euQkGHPbexPZzc972Qlnu0EewxsgjzJ91o6+TE+h4SrxOPBiTgez8xQmp21iAQzaeddXJSdZ4IonlZBDmzVMlkTUpR5K1o0yOrM0BOzdRxi3Bq/ll+UTt3dNUwg8ktp/BTr50ykk6/JCj1HRi7YsVOZDkY/rxRefrPQceqlvuekJUMY6T0SXWS/MVkoOWApBIEbTHgLNSp5bcePEG0AcRzjk5988JmriccxM5yebOwAqcc/+0tDv3f6BNTjYNEQ/P1Mou9Mt8YLNe0h9vvlF77ra3ll5qFR3w3sN0zTXX4iszPfPkk9p3zz218uzZWnXOapo1azmtseJyWh3fM3eznXTZlTeqzKkeU69O1tXR0XEpxKA4U79A11/xI2240Q664uq7sQTJOS/P4Z+ysm69+kod+6Ejdc2Ntyp1UlirSSFRQccsVlQus5dJ/+Oco+6dC+JyrkU/2XA75+SZFOda5c79a6bics7x/NM9KRcrcc69o+feub+NfmThZT+2ncqpb2hYyy6/vFZddVVNnTIoR3Tu7PCFaC4j+M6VKnVeuXllpOeVCR1TyqJlYMbG+ilbdKgW3eRYTB+75y7ttfUW+s2VN+il1xfIYuaGNVAqERQsev0VnfHpE3TiiSfqyadfUKXuZEGVoAnUcs5LBB/33HWrrrvlZi25wvIaeellnXXG53XTLbfrMA6qPnnC0br7tj/o7LPO1aJ5OIq8rit/fLEOOeJoHfSho3XOl76sTedurNPP/KIuu+IGeJDspx3E0vTsc0/r19der87ubjnX0JX/cbH2Z0HfkgPDr33tawRFs3XOmWfrd9fexaIkLZw/T1+94Nt6Zf5CHf+pT2iPPXfRCcd9PBwg5sikVC7rGxd8U1/52nna78AD9fnPfU4ql/S1M8/SPfc/pNzYQS4pVAR/xOKu5pjmv/Ss4s5+nX3ed/V1Nq+HHLi/brnhWn3wA4fp2pvuU5QUJULOC887Wyd+8mQdfNhRuuDb39PWW2+tM8F97lcu5LCmrvvuvluf/MyntXB0RGd94Wyddsqpevjeu3Xcx4/WaEnI3ysnuLj2sp9q31130h9vuEEVPqOXmI6ECXR4yzdeeVFPPvqIDj78/frWD36k888/X9/gYGyfA/a1WVORQy4iI8ECNP3j7jiO/4Sc4Fn2+xbQ+NxTT+iYjxylc886Wy8+96Lmj4wzkxFtM4nF4AffvEBnn3OW3v/+w/XNb1+oGdOnIaMzdP0fbobkiK9GORtKmhNgihPZzH760me6+HuX6PTPna0d372LPnfayermkOfb531Nf7z9HqUTpFhgJoa68he/0AUXXKDnXnhJnJMw82KfYo2akjfIGMtE5O0hl0tOExf5kJtIQ3nIg9iQU2ll9JzoYznDbamnLAutPO3gJIzTcA67AXgLeoURzX/lFT37+NM69bTP6vURISMjBTzw+vzjj+lnP/2Jbr/zHlU5yalilIbPRG4/hRVFiRq5FEUFmU4IH+CaFb384gsq0bjK2K0bmbcy4UmXkP6DH//X6Ce/hP15h8kgQI2KIuZr3isv6PmXXodhs/E3dPkVv9SC0VHNWnG2FhvqZw9Xl3NggUGTj5zHFjzSpoxym1+TLm9BF2hmWYpMqsiINqGAikwEt7K5tpKWntAi9JtMrSaAOQz6iNocyALYm1pjh0Zv92G0tfoaeV72r/Vuz6StqKrZHArlCMLySkm1sTG99sYCvT5/BLlJDj6aE9FWzub7zj/+Tv/x00uRjagzaPIwBgyMO8GBWhcHTaWF83T/E8+p2SY1qc45WDCXaJtloyk0NDsNmf/8wFUpBHYTxR57TZiIxx59RiOLykr5UFGvj+txPqI0bYEyPrD3AiYw0eXNxKh7K7xZ8VcyoS0EQrJIAlM5Y+RWEPrkevWVl/TSC8+zpjXwu1JsfpM23hZOaxOQTHbwlBiQ/JUbFz0hu4wxsz+1MgLomjMXBmIeTTkiWheZE4euWuPMHk4qj4/q5Zee08g4cxhJtmZHQSdBwsJtZNWaqSDV0ASQ4QQcEJhVwKb/fFmZgeTUusz+LIfoldvDXgCrTxhbCCyvVvXi8y9oWT7knXX+N/X5z5+jXXbcURddeK7eu9/u2OU85FeAjkjFtnb0zsm6MtWiMFDSGrUmoXk5K3UTOltlFNltA1r6VpgoswTOA65QjQC4wWRF5LgVRgm1YFbw53b2bSFSg0Nd2UX6yN136ZvfvSj4TisyvEarpTaOlQXhvPmSB16s3iDUTzQodLSzNpdlPywaimoljYyM6OXXFuCbKoEiQ9OSQ0ZXA5LJ+03f0SoIbIReCjwYXaYjxtubPR1tg754OefkkIJThfYZuZh5iJXiPDNirLGF8/XUY4+wP0uYBsPuwxpo6s20Sma3TuFyYBCcZqR0l12OR6CdVJSL0SzNpUBlxIhZykrD2pNxiPbLX/xKh33gI1p73Q305XPP1TLTF9OZp56q3914p0R8lEdeNqYdTsrFmv/q66pVKvryN76q8755vo796JG68frriYvO0cuvl8Nopi+TQ+dkwBDKnbggpFkZ1Y2/u163XnctRJVVa5b1wGNPa6ycmurSQ/KJORQaw4zFwvPnL9DLL7+mlI1sBhpaSNQZeR5JyS5vIym85YyYtTC1Cpw1aEHeSlpPKzcIb9bfILyAx0bKJtJWGS8ijOeFcnTzrfZHYZCxsPfK2EL8wYtaZ4PN9fVv/5BD3TP1rs3m6ryzTtF7991bpVpdijrp4mUxORl570L/QJ89gFYJteRhSaEBGYbAZiOVFrxBHP0b/e6GP6BDtAt3Rgvjw4U3e0zqh0LG6nwLlVUGsDIbBHsPHycle1OQIQ3cBJDIbIARLPsmWL1hjJsqjy3Q48+8yBFnC4cDUW4Eo/tNjDtFkcO8mS4TJ5ZGF+j5l+frhJPO0IXf+rbO//pX0LMX9WHi9Meffh46Ytm5nQ3RkkfaGtZInqTPSsI4rI1GB3krcrbwOa9Xn39FV1x+pZ5l7WgaLVQ6b3gyclKGXoUurUEC1oDeao1OA/LWOrQjL5ODFfCBzrqFLOWW2juES9aPlyB2a28gLmQQ6oxWXv9053Leh64VPsL72PYoucS6vvW2m+qWm3+v3157s4y2lDl48bFndeWvfq2p06ZpsRnT1bqMAgPrZyW0hkZDSkkYkRKZr7JaK0cCrSQU/PM+/tze3vr+1vw/Lwd/nTLUBP/XCHP75rJu+kOM+MtfXqNDDjlSq89ZU9/97nfU257orDNt/3Wreoem6aD3HaLPfOYzOuGEE0g/pVM/fbx2fff2emPBmAqdg2ojjsuZ4Vqtqs7Odsmw0b19AAAQAElEQVQGcGgD60CK/73/vrv0oQ8eoZcXiJXJaER/sooa7Hmff/Jp9sGedcrKASOUBHTgMT/9piZZ6Tsa3qpDFmcZvKMZ+jsTb/J4q4wm885NKsXfecB3GDrPpZwFh/2/BqdN10abba5XXn+NA6KKOtkVFGAoUi7PgUGO3TRYGVIyEQJ0BGc5QZmjPGXhSnHwjmiDV3qJPtJvr75KB+13gNZcZ10tPnNASeTAphZg1Itefl6fPfE43XzbLZqz/jqKMXYXJ3aGwxoSK3xM4iBDPtdVv/651tp4jjoGpOdfeF1PP7tQex18lA449FDtv89O+uKJR+mhG27Uy48+KpXn67Irf66VNttauxy8u+Zuvbn2PWBvrbPemrrr7js49EyhkWWlmevOW2/VwGLDWmaFJSBsoX75k+9rve321MfO+Kw22mpzfeLYD2vunFm64gffVj6+QHfecY/ufHa+9jnmJG37nr310Y9/UO/eYiP95qc/YpFKtbBU1fW3PaId9nifjjzmCO223Wb64rFH/X/s/QWcHlWW/4+/b9UjbXFt746TkISgIQaEGEGChBBCgEBwd3d3mcHd3W1wd2fwWHvHvfWRqv/nVMPs7Pe/+/v+Xrs7u7O/mSd1n6q6cu7xe+653R1yN67jww8/Z5Wt+aKz1UEQExq6I3fl7AQ52ZlNdFq9zfgtOfKoQ3j+7j/Qv2sOjzzyOHWrdBKS3sDLLzzL3gcdzZxjD2LkuK046oTjOGCvnfn8jVdoWrOO735YSLPXlQOPO5up02ewx7QdueSUA1j83VssrmmIAp177ryP4444it2mTaeksAhLaCQkOF2Qlbx1kt2rby9GbT2OUVuNZrPRY9h2zNb0KvC1teK3T47unsp/xRUIyF8XveqK/gaEdEuqBTFhF4/xy08/ctrpJ1FXX8uozTYlNzcJLobnPEIlCbPtrTz31rtsO2U6c+fOZfvRW3DCMXPo0yeXnxWgbZDonXME0qvAAg0tLJ7bqHxDCy+++hnb73QAp5x5DjN2ncL1Z5xAYY7jZcFbp3GhUEx6PlIgrr72OgYNHoofS+Chj9Yn3+SogmzDSiZ6RvakRo311dOT3hOFNarQgunsWY/WNVS7JdmdcPNVr5nQo6DZBisOoYpVKJh3Sor7pDXCkXaQUeaujbhGGT4ByDZz/AIsbsysruNObYAULiuFnAAtrF9+8j7f/bqI4gFDaVb2N0+gTR2NhmTSR7EvGfE0qxlC+50NYRGTQWYz7dqUZon6hka35hJjdCHz1/yaWtWq/cvzv66hw/7V57/jMh/nnBj022TOOcUTIU4Ie+JG5GxSaUL5gqSCWeU2eeOTP/Phd78oyT6PcVtJxiLGN4p1D9U3mYxHNBhIqYXd9K6n34J1j4xoz0ZqG9jfHHDqoqA4FO/0pL7GA88esaS2wKq/hTzaqOnJeG+Nob7a2zKoCuQfMsI3KzlYvRU1/4cvG/97+Q2h32AJL2vQW6s2+VnpRehL2qpzcZ9c4ZGSwoWxAtJpjCugdQHny2dv4LHH7+Xqa65lXVNKmoNKVpBSehAdejL1t5owGqkxGudJJeV2EPtxnrghPnoaieaUmDD7DiSfLJpKRT30DUGQ1r3jLeKtbQZb2xRA5ksXhXiQEuvURxm/1mjn6qu/J14GkWyyGq8pIl0P1GKlLRVqjLpEE6vSLutkxZ5VrEegXoaPc6oIYsQyBhtEjqSvOZzD9+K067BFpqneIEwInfoZLBOyAlpki/w2l/2d0UB0B8YMqxN+UkyMZ+2aLIPwsiK5RNAsOav5Ay8UbMMqJu2IEaqPtTs20L5+GZeefxUnHHcBG9o6xofmO6SPKNA2mu03Z7xAgMIkyGekNWFMbSn5U2u3YjCdESA8xHgQfvafm1ibVUk8mjXQ3NJQ+2mniOIAk6ka1B+ccxoaqMVGaKR8FOJWTP47CGMke/VlwKjNmbzTzpx1yum89+gNtFR/xqOPPYn9ZG4TZlmiT3Nj8jT+2TOQNdlrO1C18GcmTpvNsy9/HW3ErTnUyhwKs4zsxxJX6k7UPdSTaJW0yKaMOBX7D0nkl7PRXJ746QS8FSmUatRfcFQjGojW0qwG29pjckIMeuHFZznx9DNZuS6tWcGZv1Yi2gkRT3otgNjHpsYzSC6Kc2w19cULTUQofqSkUynZmsIhsG5KPqC1MBCMjEtCrBMRDFvDjBemKwIeCrMMgmKNUXEEkqPVZ9UWcV64aNkD6aCTDDzNGyjRZt2tvV3jM3j6DtDiBZn1/PrlpwwZtiPfLWwjFN5OPLKD2ZwEZNNtQjEmKB6tGqKBOF9DVaMGsplA0DzCUEWNWZXQaBI+Qk5vHVdGssiqp84jowonCn2DEbaSkp384Y5HFCdO5fiTz2HSDhO59NSjGVHRi9feepPqlatJm192niDIX8lxJbxuWp87M2D4JmwzenPmKl475tBDqVfssHDRrwTaTCL4Zm4mR/SJhZAUggnRkRX/lytpdYsOdB96/Clam5tIuVAy9UiKwFz1F/EiNEST6jGFU4wS+gnR7LS0hMgLESUmJciM+OBjnwymr1mHcQATn2/aYkyxn7T0MqpPiXqikhF4a7L+egSzVZO7QGW06HbINqu+Wcy62iUP62fFszlM/tIfJ2FIfdTHRgTqLwBeoJnVEiboVDiIgZuPZNLUKZx71sm8ed811H/5Fvc89AxNmHzBOYxUHMjnCBXdMVwsSSi/5FRr4UKo+rSIzRoCkgmBT1vzeu6646bo4LrZlEy8j6BY54xBRDgFBNJPqYJE40EQJ/Ob3rhAQDMqupyNDZuo/fV77S925LNv6iN7DwTBwFkRoehVxaPDp+pRY7MqGE5iaiwWI0i1ItOKaJJwdde84orJMWW8NmCGkP0P1HJoKS9JqeKmbbbdku22G8v9N1+On2ni3Y+/QVE66oJCNE2mmcT3LClZpl4Fp8NMOwhx4o0VQ8eK8SotWn/8889cfcW1fPDZZ7TLUYVONkebuqRFToDveYhFEUzTDTV0ADeeRLVp8TAVvdlMES7G76zokqza21o0xDgFcgHRc2Tnkp1pkLxgx59iNZFEgw1KVnLPktGa6kLET4RLnKyerZsn2fviGciTOZ9hm2/K1B0244mHrqe1rZlQ/uyDD3+htraJ8RPGUtw3X3Xij4QUaA6BER66DJgVVdjNV7tTIWKc2qPLE33Rw9/1l3NGwb+g6JwjND1SlXP/uk1V/8uugJiHbCXzL2up366DqXXced8LbD16V0445VS2n7g1F552AmV9evDa+5/RluzK9pN3Zp995zJn9r7st8/e7LLnTtKHHgweNoJtxgyTXiFNCon5spx0E5gmS6cI8nDZJJttWkpzSyNHaB3Qyqz+QkTfvuxJqqR0QY7eiIol8DH9kfbiYhDG7Anz806Q/5uuv8k0znVQYDrlySf45sQ0k73r9g9/GU/+mgnO/Qu//rr+H/XZy9rqIcXp07uQHXeczPqmZpZUVZGbTJDRIuFlMjgFLRmtNrZ2+NrQdChZoKAlK77JS+vblgcrepSBBZGB2SIxZpvRvPfee5xx1VXY34fIKtIxU7W+Tru+rl17cdVVV/P8s4+z267T5NQzMmwtdAoc5FnoABTQsmw1b7/5DjtN2yGqWrZyLV17FSpBtXW03BHL4odtOAVsrUrAoaSMiyciB2CLWUtrC/GEE3oBzosRs2SSLewq7771LiM2G06P3r3QSsWvCxczW4mjjHoj6Dk5hnEbnQpiiu9TfPrJJ+R1K6R7+UBagpCcTrnsOWUC7774NI0rl2uLkcOydW1sr+SaEIJElqQ2FUlCQs+Z/2H9xo04F5IKNIlFZFrkE2rz/TzhpjqbUqVbUS9m7r4bv/y8gG++/lFBhQ9enHVNSlip3WKmLt06ccl5Z/Dqc0/Tu2cvDpg7j2dfepatx2xDOvqf2iCr+csrS+jdu2fEv912242fFy3m4IPmEWoTaUGQZu24PE+LdDVtqTZSiuRaU7Bx43ratIjH1UMYiBI9iHZ9/00vw8sTPrb5RwtnKH3s16+CO+64g+eeeZpNNxkkZy8UpEvpUKzxfHytSjFtBDa2NJHw42S1GW1rbyEnP0c0pVBuK8Lf9510AdKiH2K0K5uxqLqe3feaBZINCtr81EaSXkCz2kz/4w5QgH7NNX+kqP8mHH70MRhsoYjEh9ADLV3p9iaaW9dLn1209DjbYaczbNzQRnvKyUYgED+bxNc1q9bStrENQ0p5FWmcQGgO2ptpkp6kFHSuXrOWFu2KjOWBAmkyrZBt1aaoRUFvQJOSTK2msC6OwyOrMUZce7tPXjKPJ5+5jz9edy6ffPuTLaX8+es/89xLf2K7HSdSWlZGXH1EoniVVpC+gSYF6i3acLW1BLQJNcTfDnitJP/qb4NiH3Voa2pRErFVG6R2mjekpG8ROdYqbEzJo8e/wy8pjWEl3QgV/Pqy3uqqlbz+wWdMmLo706dOxRnT7e8/SY+MGe3KxLSK2avXNKFHGy2+pWRHkon6bly3TjwWH1pkM80ZPN8n3baeFpVUzGbQELHEV7Ff8bHku9MmPKPk4BodMKxas4pQCYN165qEkTQzN6YBupwXyVZeRC+hNBa985/6CIX/x/GhF2J6H0iKWBGeLvJXPtnQQ+RgeisSwTRdPvjqqy7io88+pVNBgmy6RbRvjOxuw8YmMm2tbFi/wYZgrskeMuJrIK03X2i+xeC0bBAvTedCvSmB1rxhA63taZrWNdMm3sst2Wz4nk2rem3M29ROs+aT7ofa2PnykzElLNPyY4EQjSXiCAE5s7U0K0mY1tC0di8bNq6TWNNoGJksdKwTmlftYTTLv8elQK1Woo448UPLCUJZFR2XBWK+c5JTBwz7thJBd1lCrUuIec3r17N27XoywtvaI7osuSXflBLt69atoV28l/vA/Fws8k8Z4RuwTuNapWstKtZm40UGmhTaNpDaoLHiTZP4trGpjZTW4Jh8ZKCET1b63i55Nq3dQPNqyUc+RBdx59PashZPSrpsZSPm/9vtf7LyQKqJRfzZ5tWiP6QlHZDJhPIbLaxbZxvLmHxw4jc+BB22kdYiEgasXr02+gm2mOerPavxhmlWvAvwxQdPfkh5CGkD+oQUl/dm1i6TePzJZ6ldmpZnhfbWDbRJUBtb2miXf2zRWtiSAk++DyV0WpvXaKxHS3MakY5QJqsESFPLBlpTTayTz21XUt3JrMRu2mTElhyIRc69XWNT0rWUDvKaaG7fqJhoPcTyRbOT68/gB2laW1vl7zR/W4o1a2w+X8uTAyUBTj/3VBbVLaWgWxzlZkD6F6pf+4aNpLSYtuq5VcqnfThpwce1s3H9Otk8gin81m5kw9oUvsDhciRvj1AyQuuQxTmhfJElZtPinpBFizwyRlKr18v3bmCN7MsOMQx+qHgIeaO0nHuTbGTtutXy7RvBeR242W6pvZWWlpZIv9auW8v6Dc0R/7PoJZXpPwAAEABJREFU02H84NoIM83Cs4m2tkAyh40iItSiFyXhFb9sFLObJBMJFnXBklWB6jNae01/WiQks7HmZmEUEmEftm8g3bwKSxBs1DrSLv7Y/Ih2mabkBsiOJfToNxJWrG5h5tz55Bck1ZChR3kJt95+K5dceAaFJaWRXNSAZ45EOmJGnWpqIq6NZFvYAqHHSq23ibx8ehX2JR5zQibFWptbA812xC6kYGQ2NOHHPbr06c0DSkBf94ebyO3WhUB2mA1DzLYD2SdKpLebXUnfMpqzSWthi2TsyecE4q/xMS3YoTQx5sVISQ7rN25gQ0sz6za00NoeEvNjYptnYgT5XOT5nbJdbfKXaSWmQznL1atW0SJZSRKoCuNRWv4j1LqR1jzrxNj1SmSJSBLyexvWrqNpQ0b2liKd9SXyHLJanzwPUiYI9JF8NLH44zCmZVwOGR+UO4U4DNpiELtMGsPtdzzAiiZEu7pJcoFimSbxp10ybWlJS4+z6p8DxjzZYFrOfPX6dtZvXCP7WYfFqYGMrYeSAA/edw8P6jDdV/d0upWsYqVUa7toy9KkGMd+8th035meN2+kRfM06zBJLgbzTQg/TzNhjijVwuqldWSkLKs3trJRfiCjDoHwS0sObZJL0/pmmnX3/Dhio3yADVaRHI2aFq1LeQW5kicItPJMbbTIgFIWZzlfMaQnyYEMAOIJ8dCTvHLIzc0VH7MiOcXSxuU4ybC4tDxal+Xq5NNCQmU5W9e00ryxJZK10COU30HrpE5mZItNrJb/bt6wmvfffYdJOrC/6da72GG7CXzw3rvstvdMXFy6Lr0KtB9r1Xq6sW2j1tAmxVrQpuktZnTSgdTGlaTS7Yov22lr2sBG2XGLGBYAntOXryJZpcQnT3q4QfqiJQHTh1A+CrKsWbuG1myAjVM30awxpmim57LZrPr4nmeVUTHYoRNwXZ4OP7AF0LjoEqBFbL+5M/j5z5/zzacfU63Y+vW3P2OTkVsxdszW4lNATIlus+1ACm1x8Pq1TbQ1Zzp8k9MUcqAZ6ce6dStoVjzf1LQes4GMNTnPVFdP/7z+pzgQyA+Ch1RfuiLtDpqpWrKQqpq17Lv/UeTkSVfkm4r6lfPIo49yzjmnKg/giCVcB8paS01dmldv4M4772fq1MkobLQq2VlG8s0Sj8sRCUzHYuDL16RJJuM8/sTDvPHKC3z7Ta38QoxAvr1JeuSrLdScGoUfoj17u3xIMxvWrKe1qV1woUNvEXz++fknB/5hOeCFnh8RP6h/OYV9e/LGm2+zWoaSlWn4Co5iCiSsS+DFZWDqK4N1WngDGb3n20rmcDK8UM4Y1UXAZF7OHvSV26krCSWlrClQ0NGmFVhuwpaUyBDJ60miezFaj0itXUZOGJIjA7aAIeWysnkFq0rEfPn1Aq33uewwaksKBHvyjF246Z672HzT/mgZRjsnfl1SS0qnebEu3QhdPiedfAZfv/0qt192Hd999jZ33v4Hvv3zT+y8yx7R/Gjhqv7xF1asWMWIEZvh5Wihza/kve+WsM9uE7BTYHkP6hpq+bG+ijZtEFIKqAuSuZFjyY3n4Gs+RNzIASXkKCFTW7earkqmvvruS4yfuA24FJhTbKhhxfpVxHMcCaBzIqG7Q/El+OaO1E2LvKfASeSKp+oUquTk0bO0lLjvs2bFerKx3uy+10G89vxD3HnDTfzyw6+sWLZCAVAGz2mARR4qvvhoPrbml1947rmXufTOx5g851B6dk0S03S9CgshX0GPAoe4l8UXfAuwFEeBlmZivhbaFu6841bxeAibDxvMwXP3p6Z2tUIAooL4gVP3/9TlabQV3f6NKyBU0JbGOU2k4sRvw7VLjx5aCFrJVaTYrgAfcRN1aU9lQeBOPmYeH775AjdcfQ2vvfIed939NKtXtTNx+wnWjK+5nEpKwY6L5ZIJcskr6M3X333AlClbiQNtIrKNletWUb9Mm7mCPNVpQOtq6n/6hrc+/Z6Z845TmB6Qq4SY9tTafIDhB3E+++gDDpl3AI888bSCbyTcJtasrGHCxJ2596FnSQnnm268gTHbjGHLLbfWKfJ2PGI/YZCCjLova6jigvPOZvy4MWwycBBjt9iC0086lVWtao+pgzZOt954GfsfcIBO2x5gzvwjlNB7lbiE6IsmP5kDLgk53YRTkq2GlTB752254w/XsmJNG2988j1BTld23G4c+clQQWML8Tgsra/j9JNPYPPNN2fToYMYPqiMG6+9XIF1lnZFmjmdO+ueIpbwsU+mtY1333mHPWfty8jNtmDUiGFcc/mlKPZE+xrrYmKJ7n/9Zby38td1//3PnnDLQYZP+4b1ZGWr7c3LePmFJ0mlk8zYfR5mQwlPduW3k2ldw5NPPceYMduzyeAhTBi/PdffcB/an8hcHD9+/SX7zZ7N1ddex0WXXsQOO+xAn96lXHTWBaSaV3LSSYczbve9afHAz4DTZveu2+9l75n78v5bb3Lz9dcxdcep0d/aHDSwgrPOPYMflqykBbD9vwSpp7h0N0ZMhzJys8g8VPe3u5x8ipVoBvkUIuvRtAqwLPx2apC6iXd6kDVAOw/cfy/7zD0My2kv+fVnjpx/MCeffgF/uON+Jk7YlkFlhZx4woXaiG/UoFC+LZT/ypIr/du4dgU3XHkps+Yfzcff/EpWm+TP33+How49lC03G8kW8kNnn3YKK9a2RbORaaN6wQ8cdcSxDBg4nHETduTBRx9j5ZqV+DriDbSx7JTXiZa2QDau6Wjm8kvPZOzEKTz36kdM33kG/Soq2Xnnnfnkk0/lB62PbExEedGa1vH+731LlB0ccWC5klCbdiQYX4XAI+kliHlxxC6rifo66Zkyf6CE3ddffcPsvfdl1BZbMmzTkZx48tlU18jHWvLPZflKfmTWnnsxavPhbDp8KKeddjq1NQ2aIkNjdRWnn30O47VZHDmokqkTxvL6Wx9FfMkawlKa9jUbOefMM7n5tht4VAHz1KkzeOO190lpLU4robN40U8cfsj+bDFyEJsMGcit977ChnbItK7j9eceZezWo9leej5ik4EcsN9cPv2uAUsQ4Fq45YaLGbHVVnz4xVfM3HM3BlaUq+80XnjhXVvCaJN1GRq+71hWt5jjj5rPtttszcgRW7BBRpPVIu95SZBfD4M2bfrapAegvTsO+wSQyGXcuIksX7NBid8m8sJmlnz/CTvN2J2yTbdg8MhRTN5pF1565Z0oKfXum29wxmnH897bL3PU4fPYR7yrXdLIgp9/YC/hOGzYMDaTbxu/3UTuvOsJlBfQmhzD9zRjKMJTG1hes4gDDjmcTUdtxchNhjJtylTe/uyHKLZQtkrzf8FxxxzP0CFDGTGgktm778GLb35EexCDWAsvPnYnk3benXVZ8DxYWbuIi845j9FbjGOTTUex5+x9ef/TL7AkXjwnw003XMQuwu1Pb7/HgQceweYjt9Z6uwUP3/MimbRgep1JB44OpqRBnI3HMvh+KwnZG8FG/nj19YydMJXhQ0cyadI0Hnj8JR0KgYulaVpdw8UXX8S4MeOjdWT7MWN44tnXsc0/0rPvv/iMnXffk5IBQxg7dlvOOOM0FtevJPLfiu2s458efYj5h85hecMP7DZ9e6ZOn03gdyXlYqxScvoFHcbtO3NPBitWmbP3fnz+3aJID+uloyccfSjbbjuKQYMrqCwv4fbbbqGllch1LVn8Z448ai4nnn0KN91xG5O3246Bxf044dgrqV8K+HF9qXiO1cuXsUZ606t3Hxobl1JTV8USJRXWaV2yuCVHitM1J0f5hCZw0h3xKKmkX89kwE9ffCJb+oSbbruH+594nnE7TqOishAU/1x1xaXsc8B8FtStxw4WzEgfuesORg4byhqt0yvWb+SCS6/myiuuJVCiJiH79eMx0vKNXiKgdcNKLr3kKipLhjK4cihXXnIF65QUtk1o2qUju9cKgrqzRofrl5x5DtuMGatEyCits6M499xzWbU+g5Z+TA9DS7YEaT7+6D2OOHQef7jqMo4/ZF8mbLUZW249hkeeekk26BQbw8N33s6ukyfy1HPPM3f+4dz/yJM0t7XzyVtvcdJhB7PpkFJGjBrGQUecyLe/NtCiE4JAyOSITz6QML3KQqh7u3iRybZI1zCtEu+lvIpNJ07agaXL1qJcWxSqrltRz0XnXyR/vBUjBg1jj9324tUPPiWQsgcb1rK6roYjjzmSLUZvyeitN2Hijtvw7sc/EPgoSb2WG664jFPPvAw7T6ha8CvzD9iPP0gnTj7/Ag4+6gTtP5oJxPebRffo0SMYNnyI4pQp3H//i6yRibY6ZAqSrxj6yWuvcuopJ/DTj98yR4f22+8yl41ppPMN3Hr1uWw9Qja66Qh22mU37nvoadJGUgJEMCjutbsfT9KcyRA6cE3NPHDbrUyU/X74zY/ySWly1E/qR2hBnvxVu6zO9OabTz7g84/f5v0P3ufIUy+l/9DRbL/d5iQl8Vh2A998+DZHzjuW7baRXQ7ajDPPOJ9vF66iRfMQa1Ps/hm77jaD4Zttrf3HcE499WQOPOQo5h92CIsXfsdhh83lT2+9j8jh+iuuY9K4Hfjws0+Yvf9sthg+iM0Vaz390seEwJ8/+4AjD5rFWeefyXmXX8IExShD+g/jgov+iHIr6tFGdl0NN/3xGkZttjmVlUOYOGknXnjlDZpaszitleYHDjv0WB566AkOOfJYjj3hWIKUoIfGNNmg8M6KtlQUoYLnBFaXkzRQvRWJhNAYadFyLK6YcHPGjN6G++68k/e0t6xfsYy5B8+jsFcPEqIss3Y1Lz32KFPGbs92W0xg2+FjueGq21D+laxgt7Ws4sEHb2XqzpMYPnpzRm47mhvvuJuaNc2RvUgL1Ouf1/8EB0I8QpeQnKQfSE+yTaA98MaVy0mlA7r1KmTlirXU1SxhwYJq1imxKy0yzdBIYRwl4FulNmnuevBF2mPd2XPGNKyPU7Mn2E7xUzoTqI8qfM0TpognPJqzMcZsO5YDpk7g6tOOpn7VGu3Pe0KX7qzVgZPn2qN5YjrYefO5F9l10nTFMmMZ0n8QZ511DlVLl9MikIKs739e/+TAPyYHvIxOWAb068f0nSZpMfuQ6uoaJUK66pS3jVhMBq5gJAxDQgV6Vjz1dwpOInb5Ck47TBlskYgq9eXkDKIFAVxcfZzMWadXyUSMLl26RSOshyd7xtqcTF79kl6gAMgjrcXYnL/92rGfSIEC83sfeVGL+P4Udu6kBFYowFqwPbVlm3FaSGoW1PDyax+w/aQd6afNkEvE6VrQWZubA3nkwXs48dijeE8nbNPVXtqnD4IAwuSzr76jqLiC/pX9STpNZe5H+CSEf742/aFOaj/+/As2KPqZMWt38nJiLK+ro0fnrhRoYykgWiQzxHRa6Ys38USe8JEfVENaGzAUSq1c3sBrH31I734VjNcilq+2TFuTHFQY9Y16i8e9FN4AABAASURBVA9O88aiX68GxWMg/lvU2K1HV/UNWL9unQJnn33mHMSlF53D0w/dyYGzd2fefrN48P77WLZ8uSD7IFj2Ew+NDXXcduvN2vBeTFFRXwYNGoT2wzgPUNCDUgkJJXiDbJoWnbLhhEkIqfZ2cgo6gedTWV7B2396lacevo+GxQs5/ZRzo8AzKxCSgL7/qy7v3wRkm0drcFKWTDptj/hKntpDPCdHCEOO3p100XBKWsaGgN49+7DH7rO4796HufiiS/nu268YP240RX0LiWayzgLia1EJRHjoknrzItpxbQr2mmjauI4X3/sASyhPmzaRfKcuOjG/5dbbFdxOYOttxxG3rFmg/uJbTi6RXmW0YI0YPozyshJ++XkhG1tasMj53Xdew0v6bL7V1tx44808+diTPPv0cyz4+RdOOPE4nnzycd5978MIvy8+/yoKpO5UsLNIQfJLzz7Kiy88zT0PP0ez5kJRfKDTrgVVDVQ1ruHcs89hp6mTcM6BeGVdQiUxUsIlq91RTjKP4448ih+/+JDHH7yXtz7+ir0PPor+/cqxTa1ToK/DYd5563XycnN4RTJfsmQRzz92P9dfdSkv/OlNwkQ+TYrafWWt09osBMDHH77LH2+4nn3n7M+PP/3E048+zPtvv8Ud9z4Ajt8+1tOTVDzxJ+L+b/X/0zePbEY4WKImL0k8EfKLkrtLFv7C7Nlz6dvblwzUHgr/tvU8+9TD3HDLLdzz0CMsWrSIP/7hBp594UVee/1tLHMRE++XrVzJx598oYTKVjz35LNcdN653H3PXVTJr8479Ei+/OILltStw/i9Znk9vyxaQlm/QaS1I15RW8vVl19FbZV82XNPyF+9zp/efJeNwjEjXhoaSDucSsTbjgr+lh/LfZquRVIzpXLgnMPT3aRpe6JAISD2sdP8OKSUXGqRniTMpPS8XgmCr3TwUlo+gIcfup+LLzhXuvwKCxZVgXyk5wLyxPsNG+GxJ5/m7Y8+49wLLmKLzQfz3TdfcttNNyoxMZ4vlGh669VXqFq4gNvufKBjG5Jq5ZpLLmRJVS2PP/MS9973EEkZ4pLqxTS3bsTTgUFauDi8aD3Db6WlaTU/au5vf63m5ptv4dU//Ym473PvXXezdk0r9on5nnS1w0kY2Yheq//r4gmmU+G3jyX/rEhbOrrbQCXkbUftS8fEmqjeU2KPTDM//fCN/MCNbLXNWL765jveeuc9quvqefDhR9jYJJ8h3lypZHq/ylIWyQe8pU19p06dsJ+oD1LtSlQ/S6306k5trhYtXsIRRx7Ns888T5sti4a655HUQcllV16thNWx7Ln7Hjz19ONsuc2WFGhtXL58NQbz9NNO5uN3Xmb61O259MorWbYyYGXjMr757AtOOOYkfv1hAZ9/8p5E1cx9OsWvblwnuWknruRRrQLpt97/lOuuuZ43//QagyoHcNMfb2NtcyD+uQ7OtDXz0P13sVLr0YsKxmu0IcjVAUXM1reoh6dlLtBq5MSfEN9FlZgfw8XI+uKc8/nppx8g1Sb/dT9bb7mVNha/8N2fv2KX3Xbm+j/czg/fL8R+6v66a65igg42/njT9Tz4wF2UVRZpfXyAEZuO5JefF6nfLzo42Y8HHn6AD774KdpIRqYkfhMPue7qy2hrbufzj75mya9LmLXXbJ4Q3hulGktlozfJ37Uoef+U6j547x12mT6NTz/5nFWrVqFTKXwZTauSUTJpNqxZwc1/uEFyXc6r73zIu+++qwOfLXno4cf4ZeEi8bGVhA7SflhUwwuvvcfZ517Au2++xYRtt+Hu229h9bpmAi8mNjgxJZCfSeELWV/66rJagdvWctuNV3PfY0/wqA76FiysVaLhHB588EHeeecDwraN0X/48vOff+aKy65mwa+LOP2MszDcm0xRZD/nnXsmQ5TMrFlczzPPvUSXLt14/923JW/QEgKyp5323Y+77rpLSfYKHn/iUR59+GGSyRhpbfZ/+mUh9pNst8uW7rvtjzTWLObtDz5hbTu88eprOmCKCZf3qK+r5ZnHH+Di88/mtbfeUzIKWU+K9RtW8dnX39K3rJzHH36QKy6+kBdf/hM//FKluERkO9HtMsInQzyWy4cff8lBBxzEbrvswqx9ZnL++edTV72S9vYUzjmhq4VYqw3ik8VgdUs3crwStqeefFKEe9++fcgTTWt0EIYXkFBcGjhfySEfz9d8GutrbDLm6xCjhbT0L5X1pM9q13of6AAcyTirmC/INHHtNVfw+LMvcu8jT/PFV39mzNZjef3FV7DxciMGUGMDstLdDz98P5rjqceeoW5xFc8+ch933fpHXnj9HUWKkA7BKZaRQWBnbGkdCv+iuGvevIN5541X2Xf36fzh6sv55scq7CfJfM9jVWMjn8pWzzr3HA6eszdLfvmBW2+6k6KSSsnhPa1Rz7B+9WquvPRKWnRAmnIQGr0WT4X2ghJdWTzBiis+8RN6xz4ehkdS8UCTTnNqFi3FSZ9uvvYKvpa8Pvj4M77/7mu23248Dz3zAp988zNeQQG333wdq5Yu5W3p8Q8//cq8+Ufw8KOP0NwMPr99lBySa5YbbMMplnnjgw/YZNRIrrvhGnr17MrNN/6BRx54mOel0wsXLuSkk0/kUcF4/+NvEIs6gOhUZVvF87cqHhuyyabcLj/4+MP3oxCdm/7wR1586VXuffAR3njjDebM3IvH1PbMi+902LtzRIC01yjIy4nGtAm/F19+g0cee4FLrrqGrbbYNJonVJ9AduJMIBrmx2M67G2X3K/h9FPP4PjjTpTGOAZvOpQqJbyd1sPvv/mCe+64lUFDNuH9jz7nHcUIG1av4yn5jLXrZBhNazj95OMZraTez/Ldn332GdOmTeHTL79B+WzxaqPQyxBLJi3/Hu016qpreUNwLrvscl55/gkdKAzXAeQfaFylfi7NymUNfP/rQrYZt7349gzHH30U94qHvyyqhbCdm268imeef5nXtM4sWbKE+fMO4sH7HuSHH+RXlfhtad3AxqZ2nn/hNXabsTN/uOEqPIuntX7KUCNexLQ/SpCInhEvOh70LRt12vd5Eo6TToWRpGN4yUT0Z3gW/fgLjzz4EJtvuw3DthgiDmU1PKtY8R1u/uOtXHH5NbJ39XnkIZ5//lnh/QLtWfj+m6949cXn2WfWHH78YbFirlux/7iqpqZWMESWpv7n9T/HgWzwmwxM8HHhoX1Bpq2VWCzBy396nQPlt6bvMp05+83i3LNOY4liW9MeW2pxUpawlbZVy7n+jkc45vQL6dUtTkxgPJWY9CuQ//OdapwBt4p2xX0hXm43dM7BBWccS8uqWu64/W5Wa81u0Z4ov3M+mczGCM6fXnieW/94MwcceLAOJl/gjddeULz3Aldcd5Ps6zfcNdc/r39y4B+RA16Pnr2YNWsWdVWLePftN4nFk7QrePX8GBkZk5O5BbLWtBJ8gRcn7ofE5ewtvM8osdDBNDNXJ4Oyu2oUPFnwhZbFtva0KlSfjJNqbVGQ1i7HD8opRvavQWC7yHRK/XQ5h6fAS64BaIHUWhn4Cl556wudqu8fHdolBBedgjudbvt+mqUN9dz1wHN4Ob3Zb99ZlPaUw2hbx7WXnK/N5Me8/O6HfPrtD1x35TUs+fN3PHzHLaIhi/0x7U+/Xkhh2Sb07tYjchhOqCL8ncKxUKcZb73/Mc/KkU2fsROjdYqNgr78hOAraMlqc2d4egpKCeSchHFra3MHSWqICdb6dSt59uUX+bq2jr0OPIhthgwgX86pU45PKmjDCR6BBro4TvzVkwJdNDukoyUuQ642x/m5nmLOjHjmk5vTmYPk0L756nMevftmNh9SwY033MDV199Em45Zow2THHBhcSnXKCj/4L3X2WFYKZefeiRL6payVvOlw7hNIEcZEI/7JHMTEd6ecE4It9KKflx06VWcdepZDCwvZ/OxW3LGycfy3lsfoD1Q1DeUJEP+Kz+aPIo07N4B15JploC2N9/37RaVjDbAqG829AnFO4+QjtaNoCD1tDOuZNGSFl599UM+/+wjLjrnUD569ykee/wpVm2An39cwBuvvsNzL73DF9/8QqATqzDdRiInEPw2vLYNvKbEwFva/E7e/0A2G9qPpCTy9ruf8sOiBnaaNp2uBeqaacM50P5erWAxdUyC79yjO5sN34yaJQ0sb1gtVW7io8/eZ+c9ptCzb1fuu/sBpk7alYaGpbzz7lvk5yeJJT0++PhjAYVdd5nJeWdfRJ8+xfz68/ekmhrp3CnLwsZaspoPZE8tngLuMo497SS23KScnrmOIBnDTpjT6SyK8cmVvYYKyFroziYjJ3DI3jO47KzjyevZg/HTJuPr5DdMNZGbl0AmyrwD9ueyCy/GkyJ8/fXXeOmNdMrx+ElBpFlo1o9FP7mSVDCsuJi3lTDs1asXvhLfb2hTZ796YonWh7TBXdMMnlETEqm4bvbWUezFSsfb/9i372tq0ZqW4OzXrUrLioVzyLOPP64Na7aD1059Ui089+RjjNp2NAvq6/nogw+VN21m+CYDtal8mIw2qGE8Rt/C0ijxvNfOM+lf3I9pk8fRq09Xvq9ex+AR2zNy8BA+e+M5AdxI/eo6FmijtPPes5i8yzSuuuQiBg8Yyjdffk3QsoFu2pj8umAJ5lo84emEh7HMCk56+nsRtL/l5aG5ovLbLELEd1nxyeohLiamg1Y1tqsIyViczp07y7cQ6VGngi7M2GMfZs7cndJB/Zk0eSLdu/WmproR8/0xbV78ltV8+OZrPPPulxxy2kWMGNYfTxuPLz9+T5ad1YFEF7797nvJpIatNt9CweUbrFkTsHZpDd998THzDjmWrbYdzsBhI5k3dy5Dhm9CXpdOEEvgKYCM4TRXG7h28rvkMHTzrTn48P3oP7CSTQYNZsKECbLdNParkOjTokMQNCbgrz4C8fvb74/eX1WYXZqsOrRdDRKUJ6+kfSrWz8aEZNSQhdRGvv3mM5paWuldVCIf9U3kCzYbNUK0vURre0h7a5pkjkdryxo++ugjMm0ZnV6fxcEHzsHzPeICmGlap0Ti93yzuJpxO83gxuuvoksc8tSGzZXMIcjvoqRRDn11Ol5a2pXuPXKVWMnQp7A/8w85hhFDhtOzsg9HHjKLlo0raGreQGFhJZdceQuTtt+VBT8tZFldFbnKq6xYXUta6xZKnGiZpGzAphxy9LEMGjCAoYOGMmnSOLJaveqWrbbZJTsxQXZRkEhgBxY/KxH8529/xHnigRKIEZpynr6Xiy85+dKFUEM66tVHm4ROvXqSkF+zxBTJzlxy7S2cr4RA3fc/UPXLN3hhGl9JmvXr28X6OPl53Qj9mORfIN7qOchw+VVXc9Zp51NfvVpJi58IUxvIBBvYoA1LGxKH7WScA713zs8jqSzJN+99ya8/NjB3v4O44YozycvNKmG/iO8X1LLfvEPZbIthlPQfxCmnn86avv/RAAAQAElEQVR5p59ISZ8e4CWJ+bk459CSyqr6Kt59702GbDOeb6vqqV60gL6dC1i2Yg0//rhQM8eIezn0Kh7E8aefx4iRQygv7c0eu2ynXOdKVq6po03xgotsXfwQbzyt3WEmLt/sSa8CHrj7Nibushs/aG1/58PPSGtnVFbWgw8+eBUXh7xkPi4VY2nNaj776nvGTJzCXff8ka5dE+CnSOQnaFu3kS8/+ELw8jn77As5ZO4+KAwgVBd8oZn1Sca6kHad6d67lKJevg5i23ES1jZjJzDv4CPp178/ozfrz7itB7NsWSMbdFJ1yFHHcOmlV7JuXRtffvEdvhINRb3zqWloRCLDEadrQQ922m0We+6xB6UDy+Qzx8hndqamcTFhTAQreUE8o2RkSrFHnWKQjzn95At47fnXufzMU/j6gzeUHHqUtc0pNspnaIT6ZjFZZHJ6k9+3jE++/VVJsq/44J1X2H/vnXjozlt4+emnyDZtUF9FWs7D4llTAwvA4tIfi3vztJlMy/fFknmkzcB1oJajk410kCKhZHHYsp6vP/2Y3fbbn9HTt6B7YSFTJ0/juEMOB21IfeleSFp0GjoxdjtwH8656AISXpJf5Of9pmX0ykcxRSMtQOQ/bGHVeiKMSHTqwtQZ+7L1xJ3oUzGQ4/fbjdjaOr7QgUGT+qcV76WUNTz19DPYctgwOgXr+Pnjt2lN57Db/sfRd8AgRowYztlHH8K3777Bwup6tCxLpwLFfUkh5WHI2WY7EdOj7FKhEBbah2bgivs753eT7ndSyaV51VJefPpxxmy/HV/++ANfff0JRcW9WL22mW9++AVlzumUGyffD/niw8/59oeV7LbHwYpPL0OsxEuoiw6cA3mJiEyJqU0nj7vuOYu999uHbopxyKzhnrsfZOq02VQtWs1HH35BwFpKKzrxxhuvyW4hVEIW4UZOApfIEdxu9OnVl8G9HKFs5u4Hn2buUeey+fjR9B/Sjz2njad/n85aW79iQyuC55DAQetDe4tiRslhwfffcd2dT3HoqZczZqsRxhZ839GeSePJh2GJ37CNQDF7TAnkhx97jk8+/Ypvvv+Jxx/6A2+88hiXXXkDa1udYraF8uf1dC8v5N2vPmLp8gY2GTKQN5TYbl67nrT0rl7JwpLKgXjie65oyNWBdsPyRlasaRI9ufJ50jnFuXJ9tCipUtF/MKeceA4jB45g0LAKdtt1POlMKy2trYrJMvTsU8S03WYzfvupFJb2YW/Fmp065bJ0aQPpVat46N4HmTJjFt8tqOGtN1+lk2K4znmd+eTDT7CDj7QO8DZsTHH4ocew65QpdM3PxZgQGgJi1yodbn7wzju8o4Tqm2+/T1XDig49wSxOxanQ8QnkSUJEmOgqL6tgm1Fb0LJ+IxO09rsk8tlB5KcefPxZ+m86ipVtbbz76Yes3NjImIlb8vQrT2t/BHmytXjaY93KNF9+9AOjBo7iD5dew9hRm5DQVE7ln9f/HAfiHpibMB+Ek0SSSfn1uPx0reK17zjulNN45dVXuei0o/jpy/d58onnif5KSIRyO7affuv112nVur7DXlPRtppcixxka05W6gt4wnOaxAb4kEjQrlfkPxVmUjm4hONPmM9bL7/KD599QzLjkcxmSLiU8hftvPn2u7L/4UzadTfKBlUwaHgxV15yJg/c9yRVtRnNYHD/5uWfE/yTA3+XHPDGjh3LMAUOK5YvY/TWW+l0emttDIooLS1l5KjN6NKlCzlamCzRYgkvZDK+jN45macSC9giLGf/r6hzenOhvgKSyTjIIG2V8xNxGWVbFE9Gm5eMuthlfRWAhV6cNgUH7QrCDUTMesZi0QJV0L2IwSMH2noELhAarUCbkjy/cvtd97FqbRNHHXMMI0f216gMK3/9gZeff4HTzz5PSZSuINhDhw7V6exW/Pjt19Qq4VlTU0P9ivUMHr4VfXrlaZxAmvNRUjFQYudZjb/prvuZMGka8w+eR+d4HHKSdNLC2LxxPRub1tsSB5mQVU3teAoSu3frFMHJFY5Ll1fx0ONP84YCoTnzD2fM+HHYj0ivW1HP2jUr5csSeL5PRJR4mTGylGzVLarybGGVI1ymk7+25ib69O5Bwgto3rCG9pSYJ5o22XxzLr/iMo4+/DA++eB9vv/+ez7/+gc+/vxH1tmPDjmfhE5lD9HJsN+6nvfffx9f8osCzUSunpPa+GajAKINFFC02zedunZj6IgtyM+LSboOtMnqV1pIVpFhkzaiWeulwFO3v+kVUzLNOaegK4vzhPhvs8UUGESPWhx88bBNQVA8qgiwXzv86qufOfq40ygu6Rbp3BabDVbiYFh02rl69UZe0EnsXbfdzp233srdd9xJswIyTA8VrDdvWMsjTzzHg1qspu+9D7vOnEGBIuSVjVU89uRzjNhyDD26dbe9Il6QxdO41Ws3RDIzFcH0XZoxbOimdMlN8sUnH7NQicBFNQ0MG96f1ra1tLQo4HnnE+66+77o5PrJxx+RfLuz6ZBB2Cakvr6RJ55+LkpYPvLII7ygoLtl/WqccwqdRWgsqec4Lt4V+6lOaRHtTevIpNsj/fNsZZatZjMpbUiTZF0Bvp/PbNFzxCHzOfjgeVjgGaTayM9NsG79KvWGRb/8zMMPPcRDDz3CM08/zZt/elGibyc3v6usDVJS0oCsaFcgnApYv3Yd3yhR+MADD2B43nbbbdH/ejppyjSkXkL037lkH1j5d5r/u6rN1tAmNqYkeEI61be4kr1m7kPNwu955vH7aWpD1MbIKHhdv3oVH3z0cfQrpnfedQePPfIgqXQL220/jqwOMdp1Whlox+35uShej0go0CbRibPpRHcy0tOZO03mpcfuZu2qZXwjXvv5BQrmh9Mof/TKSy/y8P0P8uIzL/DsE4+xevlSwfAwe9VDdMkSo3tovsELo+f/zNe/WNS/DcVwl3oTzSvdg44RoWW15BMMBft7WHFTpo5e+H5cG8J1EcCY78ikUtFeK2U1SrTGPU9uVDopnlnEl9FOMJtq5U+vvkxheX+2VJLVaLaE/NrVq5Xg+pHHlZC9Q3b6wP0P8euvCxk7bhx5eZ7yaOtJi9nFpRWksjYBkkWaWMxnoxJZaRmHqVlCc5qtoqRTRkFlRnQ4keI0JCX8ssLB80HdjLPkJpO6d/DXdKTjSZ3/6nK/Pf9+/+31X9/EMyegMQGPqcUXVKQPhseKFSv4aeESHn3sKe647RbuueNWfv7hz4wdOwYvkSBZ0JmzzjmPUDDuvP02rr/mCu6/+05+/mkBhL4Sqvux46QpvPnmm1x99VXccedtSsh/hLqDEx9EV4hHRi/OOSWU2rVutKlGzX4MpyA6L7czoTRcli1zbNG8jlZtxlJaX15/6U88/MhTPPbYE9FPkdXXLKC9vVW9A+zjBCOrYxGxyl5Jq82PBYKXJpHMieqiL/F59qx9GTN6LI/Jz11/w3WSUQb77YOoXV8yweg9lD+12EDoI8cFmuOHH3/Flx6VFfWB9ha+/vgD7rjjDp565hmefuoxvv36c9auXUuqPVB7gOd8sSdOEPMgFspHhvLBn3PvPQ/z6ENPypc+xw/ffc6G9UtZ37xG9KhbwhMWTnyNcexxJzFk4CAeffB+br72Su657VbeevsDWpWo2KBEmcVDeV2V4FZ327BooDaq+jYixPNW6ZwvVOICuUF+denSRp57/Q2uvPEm7rzrdr784hMqy8opK6lEC67yCllyO3enNatXjUMDk/GAIGiJeBkaXIHvuDx82ZfBz/N9mmqqCdpSvPfpZ9z+4CPceffdvPLyi0r4BtGvsKJk4UTFLzvtsitv2J8ZuOk6rr36cm3KPkTkYE76wosvki6E3Hrzjdxy43XcLV374aeFWgmR7mhWF4IvYpxHSnqX1qvJyNOhiO8csXgOWdXj+XTvnMBlm8kGKTytmT9//yOPPPw4L734Go89+gSvv/Q8G9auwBLs5g+cc2S0prgwByPd5ItWmpxcP6Jds4PT3GJ0565d6V9eyqUXnseUKaPpKx5OnjiR6Uoq1NXVsUL+OaYYM5C++8IFPFqyvvxuDus2tuhNcGIwepvN2WRgfxb8+Geam5txzoH8WY5iVbFe88VoaWvH/MTGjRtBmNkBke8n9RyL4iXfy0DYJnTXsW7dOroXFdOuVtWSl59PmxL7ceEdd3FFAk58azUo/PLzj7Kpx3hR8cdzjz7GO0p0NCt2wCUiXodCBd++xPsAJdsdgebNWJVKNyWZK/t0F6wg0hdPupBM5uJEnW+1zatpEn9zC7rhJ7tGMAWBvl07IYugcdlK9RXq6o99jHZx2jmn+pBUqg2BIenQu/ilUd//8CvxhE9lRVdW67C9RfHRy6+9ym3Stdvkc1577TV6de/B4IFDICePA+bNY7NRo3jssUe49cYbufmPf+Sjj7+OcGnTwYonu8zKB8djkPATZNqySlhmZIchSX2vbKiRn0nz8SdfKT56gNsUp73x5ivSkyZGjhhuyzViLZiMnXD0Y2yw+Fuxqee1sH51A55i4+69y0k7kSM+dhZBXXXIuXLNasvLahYg7iOnpw5p8hOO22+9hfLBm7L9lDFK+kECMB+VzJUvS0u6ZgfRyCzxeAL7CVpNiSFU1rsbc3TA9cMPi/jplzqt72upqa3i8Wef5s6H7uXmO2/ip5++Zax0r0fnAuJK7O6792xeeOEl7r7/eZ546gU2KtjYYfwEinsVgLIbTdJB55zkoFfxKdRey3nil/YIKPHntEcJtD+w9SuQ4gQxYayDFOc5jC4v204m3SpcfTauXYPp8guvvsad993HQw/cp0Te6+Tn5FJZKT8UpLG9WrsWUS2F8mee5g3F8wAn2zd5/bLgV+649Xauv1o+4r57+PSLT/mXT/Avj2HHY4inB5+8Tp3ZdJNh8nclVPQrF1zwnaO5qYl2Je2/0n7l9nvuw34N/IHH7mHZyhpGbTVSeMOggZtw+GHHUb2ojhuvuYErL75A/vsJ6uo69FgT/PP6H+KA07yhdFHmTEK2FKZUkU5I3t0pKezJ+eecyo6Tt6W4tAT7DcNJY7ZhsQ4qV61txTPVcAHZFau48ZY7OOCggynIBZmhgJgCBfJKyERjZNozqtOl2M30OnQeLTogbU6rTro5feepbLNpf5578F5Wr1zFuqZWYsobNCn+M53vpByGLz33zbl77XTvlCQWz2fVhlQ0h6D88/onB/4hOeDZWvHWG69HCb/NRo6kf2UFZcUlJLSQF8lwfa3SzvNwzmmdCxWUBlExbnmqB88esbXRRU/21VFnT4EZre+D88n6cXITMQVECAbIRiHbio6F9ZKLBTp4WRJJDx99FLzS7PHQ/U+w21570akHKMFvDaAArLZuEbff+6hONRuZO2cfxo3djFyLjBWKZbW5dJoz7hdgfilUsOBykzr9a9bYkKY1a/jhq6/p3LOQwrIBQkgoWOSTXgnhOi3IT2tBHQK4WQAAEABJREFUuo8JU3fjyGNPpHuikwJ14eqgV2ERqXQzbU1rceabfMeH3yygc3F/yot6U0ArG9f9ynPPPswr733DzjOPYvfpu9JVgZqx68uvv2DDhg0KJNNkjBvCEwssXEAopvg+JESlb7xb184nb38o9iUoLutL0/pqLcDn89l3P9BswOKdQc6stLAP+bEMK+sX8fyTj3LHnfeyZmM7WQUNeDHWrG+iVRuTop6dIt5qf4eAarOXVsDaGS+eQxwo0AYu07KW997/UKebX9DcokrRLC+shMQycvJz8HUiaFUJ2wWo+W95pdNZnHN4vk/0CU0Hs9GjFFISS5NSMNQpLx/FMBDEaWvNEqp7LBlXACP25CiA00m5/ZHh1rYWfMnrxBNP5GYFp0/cfxdXXXgW3bt1xWkls+Tfo08+x0Mvf8q0OUex/+x9KZBcfDL8+MPPOtVdyrJly3jw/nu45orLeVu201Bbx1333sOrb38a8RZbVrwE5f0H0KOTz6Kfv+OV1z+joFs5QwZV0qNLjEQiwbz5R3CvArEnn3maB5XguOayi9hrt2navMGTzz7Fo9rglgnGSaecxdlnnUe/ojKSFjiL+kCbr6zngfORymB/z6mzBfnaeMWEa2g/peNC7S+duuRq45/B1svyTbbg6htvZbvRIyhQjVN/xMV8JbWbmtuViLidD959nzHjtsd4dOqZZxLxNsCoIl+bmx5Kfia0mHoa16NrNyUsxnLbLbcoqLydux9/jHseephTTjmOHKGnYcLRi8byl09U+5e3/6mHUBMrbtZ3NvJf8Vi+Aos8Nt9qHDvtuAUfv/Mkr77+DhtaAmIFXcnPLWCfvWeKztuUIH2ABx9+QBvuP7D/AfsqeE5EviCT9WiWzpIrsKLfk77FM6E2gHniNhy4z640r6jmxZdf48sfF1E2YBD5XfJ4++23eejB+xlQOZBD5x/G+ZddwuBB/Yhrc2N4Ks6KBOAE1q7Qsycr9vZfUAyUlf8DlAtCPEPg93rnJHVVyDeFMrhQ7THVZaX5oXkQBWthOqBTl26Eoj+bbiM3J6YxMemigMTj2JrQJr4U5IlJmjMWSxD4Oey6+94s+el7Pn3vA/WHtADk5ucxXgcnN91wLQ88dB+3P/AIDz35GKefdjydcqCgUz6+79OwbCmeNpTIJ4ZiVr6iSUvUxHUo48kWtROSXQVCwKNd+BlNOQnrDb7zSGrDlU1n5OPNStRNl/UWpXrquP76uaMGHP//H084RLVqbNUmLdSaFsrOxA61qNIAeTnkdunBiC3GcumVV/O4fPYjD9/NC0/cz4Vnn03nLgU0B04n3CO5TTRffsn5bD58MG/96WXuuetumuynA7v25tDjTuHGm25l/t47s7Z2AcecdBo/16SwH1by5WMcGTGyjaw4GsvPwbmciK8IE08IWQIkwlU4OefIihe22fvpx+/44/XX6j1k7oHzuPCiC9lh3AQSOgCLmT9VsjuTDfFcIvKxOPCTkNUBXhBkCKJDEIMswJJjt5J+HH/qmdx25y3svc/umN35igcsmYTwyGghzZKVLOJR3s9GmsKkVmzkjVfeoLiokOI+WuvWN3D2cYexsHElU2cfgP0vg/sfMIeefXrjxWMQT9CsZE8omWcExPdSbFy1VP3OjA5h9t5jL84983Tm7b8ffbVpz0sKb/XTsgIWb8S7kNutLxddeyE33X41e++8NTU/fs6ZZ1zFSoUG3fMKcO1N8rctKJIg8ESzEljRemqLjufJX+YSw0eqTzIvTq/CHpxwwgk8//TtPKjDnHvvv4/LL72A0VsOx4jNimepTJpIZp6QyWb1FeBkWwk/F0+0YEySPuDFye9UgCe6wlQTBbIPF8Le+87lgQdkIw/fJT9yX/RTgXvuMgtcAZ0792Tu4fO45b4bOfSAXUlkNnD66Rfy559EUCbJkBFb8sfbb+Kiy89ms4GFvP3is9x+3xNof2Szii8OMi1kkwHt0uMcGY4TijGjV4JsVwIn8AxxdLDVQqBkfl5OSEr43XzTHUqefsxWW4/m1NNO5jwlG/v27hOtI4KqREs7eXl5miduOThI5pJWUqNdh5X5yYTqHZlsHBTH9VJcWiZeLvjhCyV7wdZ/fBmxbLe5eaNUMCMtD8nI/tFIsgExL8RXSSZ8svpHPJdEfhfxD3JzczH/kJLPyvGFb9M6jJeIn8n8zhBLUpCTJF8+y5BrT8k3xDvRpZt0TQzwaccpZsjv1Ik2JWGVSyThCS/xyIs5nO+JFrFOWOU6hF87TygZ+uqf3mD48OEcc/wxnHDeGZSVdiOu+ETuh+gjfNGaETNcVbLSh8AapCdsSNO0oZ18JbNyfBT7pNmgw+FkIiH44HXqSjyvE5kgS1rJvBwbJ3w2bGwSPnEd6HfGfrUyJiID8UniQ4/iTFbsDDGdU+6VmI3T4eGG2lW88ub7DB8xBLkkunftQrcu3Tn+pBN54JG7efiJZ3js8Ue56ZoLGbPZJhqVQ163Qk45/1zuuu9WZu+6JcsXfs0Rx5/J4uXtQtAnR4czQi/ijVwIkVqrLkcUGJ3duvQUrj57z96bB564m0efeJh7lCC65+572X/fnbEQP8LbdM55gumwpFpCsmjT4UVO507aUgRsXLlc/kjN4pMlmRHwTp27CHZEsr4yoDUsId61ZRzzDzmSH7//mtf/9CG5McQTsCSwqTmeKiInISDyb07PZgdWLaYJpiddyRdNHn36lpGM5zBixAjOl74/+Mh94tPD8vEPcOFZJ9O7ax6EHslYbsTPr77+kh9+XczgIZsxa/c9I943Kb5zOph1ni/dgoT6+rL9Fskk9ERzIknSiyG1xcMn2alLFHekxVipHsqgSvcdMekgihlzC/JJKJF54Px5PPTYzTysZPx9997HH26+mt13nwqCEepANxZLIHemNQKt00HH+AyEonfs2PHqf4voeJprr72WXXbZGc+BZ4zV9++yFDC9/f4teed2wjknv7wBzwsQOJyULi7a8mI5SuBPUxL0AR7R4dCDD97Dwyrnn34ScQfxTr3ZevyO3HrXLZx7/in06ZGMfpX508+/w/5aR2jT/LP8D3EgIBu0S5aSqAThvKQE1ovufQcwoKIXdUu+RssEka06XzYZkpVfs7UurfUOjXz0lQ9Yur6dg/adQT5IC8HaQsWDWWlRNuPjNBbpDWb4OmBziq+9RA5eLrSQS0HPPhyw+3bU//yREu7P0a49cZvW8rz8TuQmY7Q2rSPQWopwtNK8bg2hL7jJpL1q1n9e/+TAPyYHvJdeeJ6HHn4wOmW79dZbeVob+K8++4xFSxbzsgKVlavXYpsECwxisbgceIxAi4EtCJ6cemTcWsxwIZ4WGmS0/8LKEN9B28b1tKzeiP1hVwsOFaspUAwFRz3jKgpUNq5ax8bWFIESFy0b1rBGiS/ScdpWtfHFl9+x265To4XRgoVAgUtDfQ03/fEWqmsb2WvWPmw6fIiSbmtYsXINGTmZvgOGMEwJzUfvu4slP9ezdu063v/4C1554x1tForp1rVACZ1v6VPYm/J+xaJLeJi7imd44pH7uPEPtzBpyq4KQvZjzdqNrN+wHhdF6HkM33xLMm3NvPHS0zTU1PPRBx/zyAuvMHGn6fRQYJbauIz77rqTl156hZ133oPtJkwSbm2sX7OOMPA1fymWSPHlfnyb1ooW88DTsphto2VjyPKlK6hZWMWD9z/Nx1/+zA6TdmDAwHLCsJ1vvvqca6+8gk8/+labkrUsWFzD62+8RedOXXUKO4CtthjJ0tpF2ji9wDKd2C5rWMaDT79CmzZ//csVnGi+vBisVSIrJYau3dBG8/qNbGjKaHOcxn7K7803X9cm5RI++/gjVjUuo71xPQ89+gzbbjOKsiKMU4LyX3D95pT/PUie56nJCtrDKwCXznkKhNqaW6Uja7XJaMNXxLNy+QrpaQbk+MsHbkJlRRFPPH4vixZXsVz4f/jp93z950WU9i2iT88CcnM9epb0UTDfiZ49umrVacV2FY8/8jgPPfQE20/dVfLXpnrdWunqRlraMhSXVjJp2k4UlRQRVxgTplqUBN6I80LFWy3CMyCwKAgpvbQ1v3MnJm2/JauX1fLEc28yaNg4emux6qrkxJSpOyqQepSamuWk07Do11+4/+GH+PzzT0kL7qoVjfTt3V0n3iPo3Lkz3ytZVNe4Ck/BlnHDk2E5e7CfltUqm5A8m5paiHs+plcx6ZOYQTI3n+bWFjppk2JYaapIdgl9x2gnCn6VEMlqQQ4V2K5bt4G+SjSOGLEZedooffzhxzS3tWLJkYQoTMoHaNVn3aqVqktFfztqxfJVfPD+2yg2Ja2Nxn333c8Tjz0RcUFDdHkqHZfh0PH0d/Dtgg4kpGNpnSim2z38eAEFBbDPzF0VxPTh2acexU6+tathzHaTeU928eNX30vmsGL1Km648WbeeecdSAVY0B/Khp0i14wIDXUk6jmH1IN4zMP4V1rUnckTt+OZ51/jp1/q2X67HdSGEvvr6ZRfIH4OoXffPnz/7Xc0Ll9GIBhyE0ioGEONkz7o0SdSNWkE/8GP+38xzjn1km9HetfRPRbNG1gCMNvOBgVTG5uaWSm9sR/AIp4vH+VklylsaDzuk5aC+4KhR6LB4jdhmqySY2iTjkvi53RWInk8B4jvjynY/9Nr7+Pl5rHJ8JHycSv59JOPtPHdqOAwxT33P8SzTz9DIPHld+9Fn7IK3nvvDdlSs2xtKd/+8CPff/+d9LFd9pglrQ20h9MmKg4ugfMTSESkZbLaL5FQkBgYMCAej0ccFWiNEO2q+/cv62Wlo4cLPcWonsZ1vCP98uRnwlhAsw581qxdzfqNG1lvv4OW24WBg0dEvPnsow9pUVtGfLznnge1oX6EdiUb4lKcm2++ma8+/ozS8gpm7LkH/QcOYmOT/LXWytfefIOnn3sOSyDtuNMu7DFjd9atX6MNnHibNRw8yHgkk7k4JYxWrmpg9ep1ZFVnbjerzW9+blL0qh9JMlof2lLtmK61CN+sDHrkiE3oP6iYX39ewM+/LMSSEa2trRBPENNmMStflSO2Ghf8WExaEiJRk/QjMHp24BzPPPIAb7/5Gi4Wyq/uSEzjA82sJrUDgmWxRNjeTNPaNhobl/PjTz9zw213s7Cmkf2VsMs3oNK5FUuXaXO9GYMGV5DWevqh+NPSsoF0RngJZn5BV4K2JtYsr2P58uX4iaTW6WpGDR/KsBGVtLS38ennX2hjIAXQZkKoYnNHXy7GY088ybMvvkB+5zgT99xZPn8KK9ZtpF2ZgL6lFXTv3p0P33mLFXXLWLduPa+8+hqPPvYcK+UHSeYojmnD14bF0C1U0mrIsKG89fKLwidDS2sbH378KY8+8hiLf12EGCT2iEfinB9DXhlkQNLDpOo95ScC/FANqsb+kxFtjPIKOuGCVsU0S0HJkolaq/707DNUL1yJ2djCxQu44fr7+PKL7yOAH/+8BxMAABAASURBVH36CY8++SBNLasZv+MEdtl1ug4DW2UbAip4l5x/vuT7vQ5/y6RjezFyi61ZuWKN+KP2UEV6rEwm9vfjkrEs9dULNXebZCndkRxjiThZ6SvifSKeJ/3zNCigXYmp5Y0NUUwyavORdO3alZdfeJEmnSq2tjSrN8QkG5NHqOyX2STaqMVl957nyKTbBVd9/FzBy4/iptFbb8p9d13Pl19/xoamddF/QPPJl98yQrIt7NlV/dtJeOKX4hrTY9/PiIcbaZV9NW1YT82SuigG/GXhAsrKSsgt6ELXHj1ZUb8E+zX31Stb+OHrn3nh5VeRAMhmMnJVKbLplNaFAggTZCWP/GSc1auWkaskfmn/Qbz9yvOsrF3NmpXr+PHHn3n/kw9kelkQHTESOMD+F8qmNeuwA3bTiU49evDp+x+xWrFXTP6wi9COQmj1xfMUx2Ykh2V89+1X/PTD94oLm3j6hdeV+AjYdJMhEUx1Iz+vgHR7ilAxB7EC+g0dTnvLer7+6O0odlu+dDnPvPI6FQMHU1HUh85S+EAJes95NhOGY+jHNN4hx6M1PMuK5Uv58psv+OM9D7GoYQXHHH0Ytv/uXNiXESM354Wnn2XNsibSqZCPFVc//NAjLFpUhQX5L774OvarujJCdpKuzdh9Z8XQa6Vz7bKLOLYe2OFMGIInWVmMF8iuU8LGJ5e8/G5MnzaFZ597giWCaQnd6qo6bvnjHbz39peyDYjctcYLgvD2xJsVLF9azfpm6Na7nHFjt+Hd119gqXzH0mXL+fSLP7NIz0OHbkJX5XbFApCt4/m2dOPF8tlmm8047dhDePiuP/LMM29gS5Mve26Rboee8UqOTmNCp9HCt33jWsyfrl6xlK+UkHrhpTfYZOAAenTzGTp0EIFiqk8//ICN8vfrmpt55Mkn5dsfoq15A2hNevfdd8kV/GLxNDc/Rza1ml++/5H169PEVZ+RhDNK+nbKQfFlu1ibITe/U0SvTu7Fg0B7LpGhdaJJJ8DxRK7s30OihWSu8PeQBwElgHN1aDt+hx1449WXqV2yUnVZ/vzjj9x+x4N89tmfBSShvlJA+aG4Jcuz4Bud6CP4vviU1cw9Fb9a4ry3/TaSnI1Ts8NF36GcaKCiCxcieE71CeEtctUnT4fMWR0OiIuCFJKvQ8JtttqSn7VWf//FZ4TiSVtzu3zXTTz+6FMaj+LiH3nsyYeok30OEU9n7D2TPPnfddpE+gZIM/zz+p/jQDz2mxBCCTySWB59iirZZvOh3PaHy/ji889YtWatDtM/488/VzF02BB69+isWMyxUX7v3ideZsqM2Qyu6EmegZCuevJFRpHOGKU4AYlEQm7J1nZ18BPEpYtBNiX/SDQjWpdHb7MFM3afzjsffcCKDU342vcE6rfllptTvWQh3yvJvnLpKtYsrufJ515h1MhNGdjfl1baTP8s/+TAPxAHZEa/U+t5ZLS4tBLLycWctycn7Glz166ALNBmyBbIuO4xX8aitjBwhDKsUAb/+6bJOYda+csnmsBFr2sUSFx84UWcdOZ5LF/XzKs6XT71+ON0Sv0AqSBUUNDGS6+8wsmnnsErL73ETwrsbrjyQq684iqW1K/i+Tc+orB8IJsPq1AYRWTw7QrG3nrrI8F4kgU//ciTjz3MSaeewlHHnqL7Jbzy1ldodeH0C8+jbfVirjrrOE48/gSuuOYW8nuUs8es/VmtgHDdumUMHlyKDgWxgCKr3WBjXS2XXnYlCxYs5sdvf+C0k07iVJ12nnT8Sdxyyz3U166k/7DNtNmaxpcfv82ZZ57BGeecQ2FlGfMOnQdhKwu+/ZbrbrhbAcdqPnjzTc484UhOOfZYTjn1TB5+7FXK+w+nZ8+eeAoinDZZKGGJy6Mt67Gs9ifOPfUwzjr7NE4+71Ke/fQXtt5tX+YesC+FPTvTs7ick04+k04ad/05Z3LGSSdw6plnUbVyLQcfdwr9Bo5g/Ogx7DZxaz5+7XHOPulY9T+DZz/+jjknnM2AAYMUYsGSP3/B+WeezCXXXIv9IfenlCi94uxzeOOtz4RKN/bV6WtpYQF33XY1p515GoecdCltfk8uPvsELFBNSLq26dPtb3qZnlkxT+1FK75ToLSGJ55+KvoJtY8+/oBPtcG58MILueya61jXFpBUsHPOWcdT8+vnXHTumZx82tlcfcsjktFmzNhlV7rnCWU/JHQp8B1ZBWo6nqL6lx+5+KIrlEio5/MP3hJvj+L0k87k+OPP5f6HX6CgezHHnnwCF118DhecdzqXXnQeu++2CxUVFZx5+slMmzgGT7aANDWrKMj3PYZvWoLnt7BIib4hm46jS05fcrwc4XQMvfrkceGZp3DOaadylmzko+++J9G1m2K3PCaOH0t2wzqu0xyXqu27BVV0K63UhjeFL/RtpxjTHPFsEzkOzOQSyTzdTTJxhXHqpWC1TUm9mHboqXST2jA2Rp3j0RuksjF8Jb2cdL9Lfh6TJ09l4YIlnHP2+Vxx+VXULVtF35Iy8hUUxoBe4u3wTTflLSXCnn/uGUaPGauyLa+88Bynn3YKRxx3As+99DI9uubbdkQjoumi+1++wv8OzfnLbH95CMzIf3vLaGOHuIT8n90DOhG6fLVmsMC/qKSCQw46GD+9lofuv4Olq5qZsd+hjBo8gJuvuEA2dRInnX6WElNf0S2/J/i52MYmpE1wmgW5DYvOU56v54ACNhBXME/SRYnEb76pI+Z6MnLwpthPh2y99dYkc/K48uqruOCSS/hMG4FOffqSSIba3IHJF0/oSZ6ODEj2HiYR/jYf1wHW9Dk0hshXYwgIEdsUBUoe3X/f3Zxx2mmccMIJnHzSadxxxwPgcgiVlEl46pgl8vG2ufTUXyYnEAm5OydaRYIOO4jn05KJqS5BXhxm7zSB7bbchJtuuZ23P/mWLcZOYPJOO/HKKy9y9tmncPSxR2lz9jTxWIjMC/K6ceRxJ1G75AdOP/lILr78Cj7/5nvyc5PCNmtsUvEwH5KxH20ItJsK1KY1JN+HuIrpgrU756J+6ONUPBW76xZdf/0cVehLVOpblx78wJNP90WYjVSdeNActNEatMqeTueMU0/juKNO4LzzLuPtdz5j863GsMvkHfjkndcjH37USWfw+HOv4OI5JL209KVZniTF7bfezAmnnsW5l17Pig0Zdpqxp+yrC52UYXr/7Ze5/LJLtEE/mwcf+xMHH7gPlYX5ROuKAuNsrDNZP8nwkQNYuWwJF59/MV99+WcC18ETp+Ss05qO60RzmCSRl6vNW4r+/SoYNXwYd99xI2efeRavvvsh8c69cPLBCSV8UCIk0LqV66dFs0gWc5RDx1icl5MkaG0iLhagAxmkOwW9cnn65Uc49/zzOeW0c9gY/f6O+CQdIYjTlonjxXKVtHidC08/gnPOODnyiV8oYTPr8KOZIT/bOScG3fqy38GH8LwOLc8/+TzuufcRAtlezy455Jsj9BPk6rBjwqj+vPr4PVx97a1KyHkce8j+vPjE3bLZU7np3tuVBHR06VImPucaltIV3WIqWldzdX/tucc59bQTOPHs83jk7XfY/5D9KCqP02vgQPY58BBqv/qWq08WjsceL/ncwYpVa0j7GuglCXPzSP+WGO3as5D5Bx9Bdu1KzjruSE6Tz7jupltYsayBnKSnCcU4KbJz7aC5rcYUOyW+ZEyfAp+YeBi5K/EHl6RywEC6d41x/R+u4s+/VHH4iWcxpHtXbj33NI498nDOv+RyvvlhAYmCrhD3SOR6/KCDpQvPOJMzzriY2+55hH1n7UpFqdqDZrp1yefGKy5XrHM6p136R+o3ZNlr5+mUdNNwJ19DAEE+5aWDGTt8gNakU7j97rtZraRDe5gl0KYtIT+H9CHr5RDG8pQ0i9E5txMzZkzlu+8+4bxzz+D8Cy5gvRJVneXXYqGLvFcmHRKTfsZI42kaJL8mHbYlE0pIZNUmu4qmDwrI79ybufvuSXlxZ667/lKOOek4Lv/jLQwauQUzdp5Kb2VKCiQDZ/rsOeGcJZNtoklx3iWKp0495nhOP+MiHn/mFcaMn8D4idtDIlfJogkU9uzCDVdeKn92Om+9+x6VgwaQ0ZoYl2b4wsNi4lSqnVCyGDRoU3p2KeBe8eC9T39k7vwj6ZGX5oKT53Ou4tyXo8MLXwnjZgIl9jxJOSSPrnk92WnidqxuXML5F5/PBVdfx6IVrXQtrJCMW8gJiXiCeGMLtcumiLssK2qreObBezj5xJO46dHnmbzPfPqXlwsixH2wdccXXhpOm9eFEaO3Y+/dp/DFOy9yjmLX0+Q7fq5dxryjjqayb1fyFLvHyGL9nWwT+YLWbEha5YM33+TsE0/QWn4S5112GX+ub+ToM87SodU2FCRESG4+hx9zInEdGl54ymmKbU/lqiuuZklDNYkuSaSy5OYkeOeF5zlf40489SIeevZVjpg/m0rFk1nNmvESSqhmMRGl5TB83xedIWGQ1soWh0QBRx9+CP1Ke3L+Radrb3AS555zGb/8VEWBZCwsBCULzgdyKCgoYMftR3HLzVdz6bV30U4Bxx97mJba9Vxwtmg56RTuf/xlRm07ie2235akRgXay4h72HrVKt41pxyJGOw1ZTSzdx6nuPcWXtPeI2X6mVMgmDFC6SlePrF4HrSv549XnsuZpxzLSaedzqmX3EinvpUcdvC+9MyBzXUIv/MuO/H1+x9y4alncuZpF3Pn3Y/jiTeBZVJVNjSt58/ffs3yxlpWNC7i9Vef4XLFXO9/8BUIpyBjPEqLVr2KWV4sRwdrWQJTDuGQ8Xw8sSutuMJppSDrE7Q3kS86yMidqF2GSCIpPiVzOebEU+gl33z5OWdxxDHHctn1N/Lrop/o1r0LBHHxXwNdlrb2jST1GPLbx9lTqLjTYcjETOnUpDd9Byqq1lrjvIRwC3EdDR31eELFw1OiP6t9pa83odyhfb7HzH33YviwgTx6282cd+zJnHTc+bz2+md01yGoSCAnt526mj9z7VUXc/xJJ3PlbQ9RMmwLhm++SQed0Sx//18WX/yOpcWhVv667ve2/033ULJNC2G76wamb6rr3L0be+vgrF9xN2697kqOl7+47u6nKNl0W3aePpleBdY7zbvvfMiy9e3MmHWARmm4YiXnSVdcDKcupra4gCDI4CfM+cTAxfXukePSJLJEtow5He3Nxk3bjdETxklF06R0sJeIxXUAMYNttxnNY3fdxJknn8gxZ1/Hitak/MkJdPWQTvO3/vzN4ZsuOefIyqeZTllxzv3N5/3fMoFzHbwwvhjOdjde2fM/ZOlgR0S6F/Mh5rxo0+u0oLZuXMc3X3zOx59+zvqmFlIKgjLasDsdK1mwYLGJGbxzDtmqjFEGKseu4xs8LRTOKgXH+oAjT0H7uHHj2EHGeenV12sTdAJ7TJ+kxNtgNTs8bSiKyyqZOnU3TtICddHZZ7L3bjszetsNMTw1AAAQAElEQVRt6KQT0lFjx3PaOefQJd/DlhenJSaWiLPNVttz/XW3cNrJp7Hb9J0YP2F7dpw6jYlTptG7uFLrZ2e2GjeBi847k4P325upE6dw2GFHKQA+jTHjhtNPp7ZzD5zH9hPHKvgAQ9uXA8vN78EZZ17ItdfcyK7Td2XqjhPZafJkpk6exmajtlESqC/5XXswfeqOnHf2qUzbeQpHn3As551/DsM3GYK8DxUV/bjk0qs584zzmbz9RKZPnMjUKTuy3XbbUdF/CC5RQFZBqosnQfQgXqK6eYceGf0PhDN3m8a0STuy0/TdOOLE05g5dx4lhb3I2k84aAMwfvJ0LjjnbI48dB5Tpkxh1r5zlIQ8jynTJtv09O7bl0MOnstRhx3MLrvsxvRd91DC6Szm7Lcf3bsk5FNDivv0YvTorZm53/6cff5FHDrvQKZsN55+/foT93O0YRwp/E9h7txZ7Dh5EnvudwjHn3YuW2wxjLxYBqkNnrD/W1/OOcmmYybnNKsFr36CQYOGsJMSA2ecfZYSdMez+x67sPXorST3OC6WZLvxY7ny0kvYa8/dmDRlMvOPOJYTTzuLbbYcGuEehCmc58go6PQt2gF69urD5VfcwPnnXcouUyaxy6QdmD5pEpMn7MiggcOIJfKwoMTGEHEadtxxR05RYJKrBJmwwzkBUvGc4Zyhs5JqWQVoE3eczADBcCZ3LVsVg/tz7oWns9uMaWw6fCizZs/R5vBsRo0YGfF1zOhtOe64Y9hx4gS2lS1sN2U6l1x1NQftP4u4piAnn11nzOCCs06iVz6yQ8gqCAsC2WPWOmh+4bC5ZHzZtVfQQ0Ge4WclpuZACRBkzGX9NuHQI45n4oTtyBU/7D83OfyIoxRQ78CoLbZmlz325lIF+FOERyyEzt17sNceMzn5uBMYPnQYRaVlzJm7P0ccfihbbb0l2+04Sbp2Onvp1F8YaKaOy+lmBcFAeOn1v+0yh2+TORdhYI/4vk/M88VrISQ+JHsXs//8I9h/v9kdGx3hOHToCNF5FDtPnUi8UzcqNhnGiUrk7z97FpttNoKJ8gunaXMxRnqHIPXT6f8RRx7MTtMmylf5pOQX+5aXc+7FFzJ6s0F08aU9rW0U6YQ0HSSZPm0PnYY6Es42DFtyyBFHYD+ds4VOxbebNJWLr7qSfWbOoGsuEdtCbbYdaeEvnNEgXXr5L7sM6v8JzDknfxAD50M0Z4ySsnLp6ikcfeShTNxxe7Yfvz3TpuzEkMHDQbo9eaddOebw+RRIUYsr+3HkMcezuzboRifaJBTKP54j3zlh/LagTcvY7adw2UUX0kN0durWlf322ZtjjjyMkpISuvcqZK999+OwIw5nm222YfvtJ2jukyK+aDJNV8DkXXbn0ovPVnJ/R7aXv55zwIHaSF3GHrvvhp/Mkf+azNlnniq+l4DLZ28FnBecfXqEnzG2U+fOzNhzBocffjj2012Ko4zSqKCPp/Jvsdr4pW2rWnXpJe7FpFPiVfTqybNnGbfjOG647Q/svMtUths3lqlTd9JataPWqH507dFHiZhZHHnEoUyYMCH6u4Ynn3ISM4VLTiyh+R2HHHqoDn/mMWrzrdhuhx04RodnY7SexnJyGT9+O4456nC2lY2Pl4+aKR9yitaighyIJxLCIqYkREBufueIbyeecIzscgZFfQvZYsttOOuc8+hXVi6c4+ByGThsFNfdcDlDhlTQt6iEoyS3mTN3lV2PYqxkdOoZ53LyCUfTt1c3xHh232sOF511Ot00n+UR4rk5TJs2jROOP5bSPj3QHhcRAcSYPH06BxxyEFttuxVbbrklvny0GvB9fYu5PXSwdehRx3LWGaey67QdI589e84BSsKdpTVoLj3ywHfqqwTTIUedxGGHzpcvH8F2203hgAPna606lX6VJRKno3PvQg49aG6kg9tuO4buPXpFyfyjjpjPsBGD2V5JmAMPPoyzzjyfEUOGSmPBSX6BHQSJ77vusTtHHTmf0dtuyaARozjgsCMkhwMjO0126sKknXbmjJNPYK+dpjFx4iROlP8/cP859OrdXYByGLHNeC6/5NyoP16SbSfuJD9yNHtKB2wzcsCB8zhg/32o7F8GJJi44zTOPeM0+vZI6F2X57HpFqO47PLLqSyVzipJG/dVb5c26ptJdscefRQz996DLn2LKRsyXONPZeZOU9luzAR20SHXCScezZZb9wP59OGjtuCIww5jxq67M2jISPbd7wCOPno+Rb0k93jIfooLjjniaPFzG7YeswMHi97p0yeSdEh8YgyekgMJuvYsiuKpw5VMHTZsKLkF+cybN49DpaP5uYLlfHI6d2f+YUez795706dHPvvuu0/UPnqbrRg3fgyTFNPccONN7CZ/oLwhZSWDOeKIE9hTCd6YmY78bll5f848/TR2mLAtvkf00bKGpwTMJiOH6yD1eA47/ODotyIOFa6HHHIomw4djGdrudC1NdB+Mo2Yzw5TJ3PDTTcyedJEdpoyVbzZTbpzBMcdfxRDBw+ErGPTzbZQPHUO8+bOZrLWr52mTddBw9HceOONSirn07dnLw7Yby577rknTpvK/v0HS7cOZ/6BB9G7qD/bjB7PheecxoGzZzB27Fi217pw7sXnc/Z5Z9Olc0GEP+IkySTjFJMecsgh7CTdGbzpMLbfaXeuuv6P7LPndGkCxMVz8NU9VPIjQbduXZgwfixTpGc7KoY9XjZ4yDHH0L2z+C193X6HiVypQ9wunfLo+CTI79KdXXedKr9yMDvJHndV/HfsiScwafJEEjr0dKQwvoaK6zvGePQbPIwTFEuffuLxTNpuLNMmT+Fg8fXEM87UBn2WYj5ItyuwUCJn0/ET5AdOUBy/E9tozT/qqCM4dP48ysuK8JT8niT+7ae4coJ0cZNNR8l2juSEow6hIOmR26kn03fZSzq3NzEHlQP6c9TRxzJ14g7keXH5zA6MKoYP58wzz2TnnXdms803Z0/FHEcfdZR0dFNpI4qFJWjFO5CksLyfYt2DmH/AHCbowEhbFUZsuQWnnHkKu0yfyvSdp3HwoUex/0GHMLC8N6Zm8cjxJAQoxrjtp3LVZZdSoIZ4flw+eXeOP+4oJbyLNZdHqj0glE1miStH7xi0yQiuueIS5syawcQJE8TXaRxy3HGcdMYZ7DBuazzFln6nAmbOmsOJxx2luglsMXJLJZ/PZbZ8tCHww5efgxza9TdcI907g/PPPJ3TTjw58tu/LlxASXEFRysOG73ZSOEAO4qGMy88j065OYLvIJ7P1uO25yytoyXFvRk0ZARHH3MyU7bfIeqP5FRSUck1V17EkAGVoEOSTbYayylaP2YquT9u/Hh22X0X0Xk0A/qVg0sweOhw7WPOYvTWm5m2ImeqerCXgL/6/OVFfCFrzSoOXzx1MR+FU2CSzAaqj5Of14Vx2gMdd+JxFPfqTkxtnlrAp1tFGYcffYT0YTZbKmm67ZhxnHPeBUyfMl49Qkr692Pe/IPZfcaujNt2NFOmTsfi0xHDBms06sPf9SfUfsUQ/P1uz550KSZn55yz1//VxZM0kcaFJvQQ7UH05UIlaEdw1umncpDWll2m78y8I49jvuKJTTfpp1SBHXYFDNX+4cKLL2fYyAHSCATG05dduutgINCBRPQr44qjnWwvRPZKDltvO46LzzqV3gXqG6gYDi5Jhezy/Asv1oHEFZh+WFPPklLFHfM5+KADmaY8wdTd9+GMCy5l4ugROnQh0iGD8L+5OOci9E2nIhv87f2vdS7q8A/4FVjg8H/QbfZnfPo/qv8hX71QyYlQTjwjY8P5BDrlXPzrr/z0y8/o8AsXT2DM8qVjvuwyNGO3EoYYc60tkTDDDMjoBNs5X4z0yNqOQE85nTqx0x6766Rnfw6YdzCzZ+7BvjN3U4JhtMVnWvByGbXlaPaatS97zZzN/vsfwLz95sjhT6FzF5/+mwzQ5mEqhO0y1jRZnag6zxarUewz6yD2m70/s7TQHqAE1lwlR/adM43hm5bpVFTIuk5stvVodt5rJnP2m8euUycxcnA37IQ/t0svtt1uJ/r07oH9r4ahTlvB0a1HBfvOPYp5B87TRnF35u0/m/3n7KOFexZjJoynoEsn5OLoU1yswGE75hw4hxlKPm02pB+xLATpON2L+3HwgQcyf85+HKyNwQH776tNzGzmKhG59eiR5GuHls7GyaSFoyd+aeMoRuuEcjwHatzeu+/J3H3mMn///Zi47SaU9IiJdsiJNk0xUNA6QIvlznP2ZtbcucxWAnDLzYYLexQkAxJUfs9CRu+4E3vOFY9Ewx4Tt6JEMaJmw3x1Xq/ezFFCdObsuRyqzfa+c/Zixi47M2xQP22GMuA8Lb5D2FUJoNlz5rLHXjux2ZZDxP8UkBU+knd7OppTFf/FV4Dx2IrzXPRsE5i+mf516txFgee2zNZGZt/9D2LeIQcyd84MJWx3IC+ZsK643K4M2WKM9G6OeL+vEm07UlnRU3pBVDzxPdTCEpMI+G2GfCUbZpv+HXgA85TUmjdnjoL6PTlo9h5MHLc5vbrlahky9sZBOoiLUVTRnxlKxBVoQTdQZkb2K4dOiZrWpg18+dXPLF26nuHaeJaVOiJTyXrYZrNySH/2UoJ17rz92XP33dmkX3/ixt5USG73noxUMDT74AOZrM1SaXmFgs3xbD6gnLjwRsnIyuFbMG3SOOIBxJxR4aPoUNRkkXnKPqF7eZl0YF86afORJ864dEbfAV5cNCjo61ZYybjtJjFIgZankQXSi+20YM9ScLu7knj53fpoEzWd4UOLsAQgknzpAOmFAvOtthyFBfzdi4rZbvwY9tMGan/Rsu3Y0eQnhZNmskvoyWPYSHv77y/Oub9MGhpj9Ga6lNYpoRM9oewJJXBHjtmK8aM3I2EIhx5+boGSK2OVqJtG166daE+l6dNvINP23IsDDtAmXn5hzJZDpXOQ0WYqv2cPdlAAPlg6ERfcpMsl3qMbO+0zg+KivqDMUtvaVv70ytt01aZyu8kT6NjwhZCXxwjJex/Z9J577kpF/yFstdm2jBm5ibY4EAecAitFT6BwyfxrhKbe/jOXEyz3bwEQSqghFf0hcg/MaSgoQ0F+QY+eTJ8+jX322Vv+an/2k//ZXzaygw4Q8POpGLwpU7bbAl8w8jv3YpvxExnSv5SY1oSs8SW/K7vtMoWy8kLI7UZJxWB2tv7ynwQxupYMYBclzobJXpHsCpR42HaHKfK1BzNn/7lMkH51zY8h8MI8riE5jB0zhoPnzWF38W7TTTeNTn2HDRsGLk5JWRk7Tx5Lj87iostjuPi6y5RxUTjpnLjoebLPTdlhh3Hk5MgKBFikizNBpLf2jH1C++oovz+637CwW0b8yaTluwTSeoU4+mpTPO+gecyZvQ/ztf7NlY3spsSk/RRXWp1iOiAYvf149pmzLwfO3Ud824oenZK0CQ5+AbnySRO0oY7WZEeOvwAAEABJREFUhRm7MXZUP3ppXcwKM5fbhU1Hbs7MmTMliz2ZoU1iUd8eSK3JCrgF0AnpjJMv6qr1YMq0XZi+0wT6V/bSgcYQ0TuV7t26R/7Q+NS7bxFzZkylayKEvM4Ub7oFs/bdl91n7MJmW2zDJkqIbzV8EF20kcflUD5oMyyplRAdOPkcHwYOHsBUHY51KUhK0iZQNco3ulhnthy9PXPmzGbfOXuSn58f+Sczx0AbZjp3ZrQOtg4++Chmzdxfvv1AZu09iy2VIOjhQVIdIznEC+hcNpDpe8xgn31nKvmyFYMHDGCs1tWKst44p17ifz9tBqbp8GuvPXbFDia7lFQwffYB8uv7MW70lpRKJ8ZP2IbB5T0EG7nNEC+eQ1p+3VdssNnWW2M/BX+Y1oNJSriWdktE+mJJ7HhOHsNGb81uWttnHTBXidkJ9OmRg9lylk70KRvCjGnbkecDgoefYOiWm7HXfopD9p3FrkrU9a8sQbNCkM+AoVuz++Qd6BxDahRghlMyoJTJMybrAFU8zGxELFB/CMIETnoxevNt2G/mHMpKK8jIrgo3GSz6ZksP9mO/vfdk1KbF0VodamROXi/NMUpr+WzRP58Z03ehX0lPsmgjJqhdSyrYetwO4ud+zN9/Z8ZsVUlBnpP+Q1YJR8JcnBKj2VQbQ4Zvyoy99tQGXfgmYczWYxg/dpz6CU8PvEQXtthmHFtuNphc0e8nOzFpxt6S+Rx2UeKhd+8Stt12ewb260tuAnI69WWLbSczZJNKEUf0ye/USXq6A5Xl3WWPqnKY21G8pGfR03+TodhPqtsavbsOYM23eMK2Rf456zw83ycWc+A8CgcNY+/5R7LP3Hlan+YyVz57992mUapkbVaxLooD0KHc5ptvpiTfHPbdbwaDhpZJhkVMlZxiSuDGJMORI4dhBT9GPJlg8+Ejma5kxIB+A/G0+RyptXDWAbPZ76B9GLXVCEZsPlLJ6R3Ild/0AqGCvlTi8mWjp+7K3oqD58zck+LCEnbccYo2w8WyF/E7DWiMlZaWFmy+zt17Mm7HnZl5wDwdCu9AYZ98gvaslqw45YOHMn3GnsQTNg6MDxIDBb17sdUOk5ilw5C95B/GbTuSzvnq42Dj8uV6AOeptzqHyN7zuzF22q6K0edw4JxZHDBnLnspUTd88EiSzldMCImEr0ExFZ9hmw9nj5m7ss8Bs5gsXR9WUSRahbr0M96pD6OU/NtHcx920Hymal3o070zUeiR04Oho7Zly6EV5Gru3O5dmLDTrgwsqyAPkDcnCMQEL0ahkpKz9zsw2hPM3HtXRg4fENmgsCCWiMmrCRfVBDpEGjpiBPvM3J2Z08eQZ9XJAiqGb8Us2e+sWTPZYfI4rcFd5RfbCewnzzWXHZgS70bPviXsOnGbyA+g9SIuXzl5xwlsJhwTfkK+wUWyQfKLJTrTu7w/M/beS7Y2U4czh7L/fgexm5JpAweWRDbvmfz8JF7XHowaty1777cn8w+ezaQJW5CrrHpuMh/7Cd9flqwglVpHn55dpAeVJL08cuQ08rsk6NW3p+xqAuU9+4pCGDh8CBOnT6Zz3Jc8JC9yKR4wlF2nTaRzDnTq3omx222ndbYfXlbtziOnSz4zlQjurzUo4xLia5L+w4cxY/cZzN1vH2bLjof0L0EgRZpH5x59mTZ1B0oLu+AF/BZTSifp+Eh11E/PAq9v0xqc/kXP6m9rXzrdLr/yWwfhYJ1CPAYPEf5Tp0gHc8TLQDUxNcUgjNO9cgDjRds+8+ey7/yZOngZRiwMRHdINpNPyYAthdcumO3OnjGFLYaUklC7p4mt6PZ3eznn/hVuFn9a7JlVLGjlXzX+L3sxylyQwe5yoVg+3vMls0Drip+gVPo5TbY9Z+YspkwbT1F5j4jCpC+pyaf2HziUXaeOwdaJ1hDapaMhMcELIp30vSzEVDx5KN1S2jPjFWD2t/PEbeksR2AqFvgx+YIEsWRnxunAb2cd9pT16EKu7BVB61ZazlY7TmYvrdd777cXI4bJRhQk5YJa+V//MZ2yYr/JYj8NbvplRDlnkrGnf9zied5fiDce2Yvxx2zv93er+0ctio3N2GLge3hiVkILr20yMwoq/WQOaR2nWUGZ1FBGiFy3Gbv1VXfxLaBJiQ7nQnKSSezvAxmDfc9HPhqcDzJqz49H5hiLeXL6gqKbGgysbupjEYz6EHg4z9MIW3jkFTw0LgWW9NCT51SBijboqJcFFVbnyZSFompA0PA0P3oL5YhwDnT5HqqJHnGaK6s3D7Tw+nI4TnPoJczRPU5bKiAmtoRGtErccyQUVBpN8t3q42Ew9aCxfhQgqQteIh88cy2qU4cQ0ZHRl2A43eyyOlxMfW0u1TqP0M9TIC+Y6hCPqy5U0bOyqloIA9GUFa+yhHJcKBi38YoBsSRtqH7aH9m+QU+GkVOQI1heHGOVU61TUOXLTaqWrIiI2CkcMoajOqTTkFB3yAiABO30osUZzezHNEqXumKEepKDA8k7jhnRf6YoCtB8ukRABxzRaM9qkNtXgKSkb8Rw8H0f56RX4o26CANoa28DB56DhOEoPiOcUSiJ9CiUUsS0KPnC2a64yNIhvoZ4ONGPPoFOKu2PzgbSCU0bsQDxKNpxaIFDC5DBj9AINAAPHKDKQA+aIprRV1VWwVdc8mtpWc+jjz7O8SedQ7eepTqJ3xE7pP8dPS+eVO8Y6UwG58UExWmakKThJz0TRyDm05aRLCTvQLJwmiXu0vjabONpNtUjgC7IoimFsvqKZs/3BQucQ8EYIsmT2LIYD/x/IYK0nkM8tUNcrRaSmb5ZhYZGiYGM2ZmLRbolNoL6IVz0gMi3GxEuHcpjLEbiwRFaT0xOVlygrvIpqladWlXZIW9J+W/4rFn/cjnncM5F74lEgpgZuPkbJdYzhoNajI8ddIJcn2p0F3+dKEuacJxH0JoWbyQHtXoqpioW/GSxN0c6Y2327BGqHauXjq1duoKdtal69PGnOOzweZSUxmnPgDOmmK3qCX2cDVJS0hcHY3onE+rJHtTgqQgXfI3So9AWP/8reCg9ETxZn3QmtBkwunKU7LDFEvEtFO0gvZOOGTZSTw0CU0WnClPbrOgMVQxv42Wg/qHoD4MUZofoOcDpm46PixOIeaYfSYEO/JxIBeMCFhMWZr+mT8gHSbs1X4CG2yXIepUPxzNbclFdZA8eJJKSk7oivkbrEUT9UX/7FUXjseGHqM3KxkO1R/PoLvMxiai/05tmDdX6F93VnHoP1cOK8SsUnkaQH4/LNcdxnob95TIqULOPk6PQhcE31bP5Ejm/dTYGWLG/6Sl4iXhCmHmELkEonFFdTiyMNneGe1bwI98vILG4eChbNnk41duGzlyZJx46jXOChHAWElib9fE8m1fwRZo1aRKNRGtNqMc2ImbaJDJyX8Cy6mSyyFFrwgmCk4SFo8BjvyXqxK1AbVmtMdh8RoshqnEI/4wSu6D1Tkg41be3tUYoGSjPj6GhEE0qHDzQtLIj0RvXWio8bIzJFvmjjHyiF9cYIKaOgRYvT89WkD1DXOAkB+lSOtuOJ1vRl3rE8fTP15MW0mhOJ/qNBnOYmkbYx6NiMGJak331z/c9bTgRVA2UUTjNifHP85Hq4gQwsGSSFtWs8ItJ51QlNhhECGy37zRWxfr6wsfZvFa8hBqkN/q2Jyd/LqrBFwT5nZifxZKpxpqUfIXna05Nqiar0ijwfhe8hgi9qI5sK7nORc9CSTYGJj8vEY/qnNb5BL7qNcgo8/XmeZGfTwgv47duCFVsLjSnn8ilVeN844fAuACcdRKPOnwEYpL0VUjE1S+mQkwy91TUR9UgZGICarYXqYaGGCHmc2Peby/OU2+iYnLK6nDWqSkW09dv8xlOzgYa0N8cdZ4OUTzfJ4Jr/YSflleJN4YnHxHKVhDuCPFAdpZnvBBduBhxySFrQG2c0zx2xXziKnJnyLysBhtLEIgnWfLiSWRihgUI22wqpXuGmOGpp4j9ghfXcwdp+haf8axDiJO+qEm6GmIJFxeCb032ILv3c7rYVISBI4zqkW8MTFrkKJGUabe/i4VZWyQ346knarPSocDiRE2nVwwfz0FaCdxsawuHHXEkmfYUQSg6NHuEj/gDvtAJiPy0+BJKb50AZIWnwVajejuyToB1ORFmj844INydOjinEVHRi/qg8RY7qysJ0RCo2lcAZjPFBY0IgEegNdOTvsTU3zlB0iX0RC8RVk7jBFl0BirYSAKNzarVM55Kr9QluqxvaF8uFvXz5B+jB5ljnp5z1N+aQ40PMSx8SU9wfWHnxSJZJ3OTESxPOuHJ9xv+Wa0TWWIEgS9820C6RjbqRo4YHCcQJzIQ4a9+wi2UQNPSF89DI1UCNeMYvvm2nHP+GVxz5VVMGDeWCeO354abbmbH7cew286TsI/prqdDJbl9exV0NFLwQzR3klD0GV45roMfWd3FYmKyLzQ3TlwO2/SUica2a24BgLgnAJK9EqEZ+Ue9gCdI6h+IVnu3HnYPNVdIqGGhJrGi2t9uRLV6AcRK4uJtXAuMU381oQFEE1uXCCewmM+pxa6IdUJRzMdTPNYuz2v1iKkx+0EPvXixXEFL4idz9JbF/raq+Ypc54suVQlBg/n3WoRhdDnXQbVzDt/3I17Z/e8V7/83eCFd8Uzwkq/FItpCggTue9IlW4dNISVcT3GCidl0E8nY1DCQb0FGav5T5oHvNFRXIF+D+XPBRmPNRtMGUwBkYtIM2Z76YWtCaJCiGQnxVTzs4FPuvSNO0rhA/DbXkMxLWhiNzeNpvOkR8jcWU4R/5zr0/4SfSIku5xwJ2VBMzt7zvKju/2ncP0pbxIjfvn7ni9md8co5F/mjfxRe/Ft0yqYCMUHbGBmBBXG2EMech9NC2Kag1legbUrly6g9KZZzDufcbywFG5OTk4O1BYLx+7OAEphla9n7y3/jHXQMC5SMsiaDEvNk2ZGzkBcRNtYjm9WSI+NOyKR9OQwns0f4WADstGB7chyh/YSEB05RY7SQCHYCSKr4GusJnC6NhhZtEMzW5Q8wg3dRrTrqClQZGnw9C2GifhoY1wbS4JoDCYSH4eqrT1wPmhKcJ9p1Cxx+5Kg0VOM0NShAsMU7dFg3tH8C5+PU0wd9Y69kMzYgRDGGMJDTjIIwEeICBEKdIBZr17gmBYht+AYjZguhh5Hv+x6+53AaotHCQu5VzrM9ncLzfYQ2nu3OFOzi1EMyVFc8z9Or3hXZ+iLG6mIxfatvVoEY6kdonJQE5D3VIvwEzoGgCmxAqr2dQPg753DuP15wYMU5h3N/VdCzSjIZjxxbxKNIL8QzwPOFiR6TObEIH1svLG5OBHHh6IFWFqGOXtRbFEggfiYV0ZFWTXu7vpXICnWq5PwkKWJEga0pgGdtGmNzOHX2Omj3NCV6Vg2hgkFLanh6txIIN2VWicclTwUvMVXuPXMOz77wPtdcf+dXVBoAABAASURBVBtDhxSJGlA8SCQwbYiz2QSxWC72ycomXKSX2kQEbdg8gUZ4sbg0FMQayGoyySzUKWsgA8qI6FC24GlVc+oVZFqw/2ErwIaHON3VrBbwXIwgK42OS65ijG3onZ8AR/QJI8W19hgdPEO0gNOCkrY2ByIJUDvSC8PDaHbijXQuDNWkZ30LZKjNRovuAYa30LNqFXWyPqp0zqntb1806b+6jG+hkLWSUXAt5REBHk6bVFEf9XX2LVR90S4kI7p946L4HWiAl58r3sQjHUA24/wMUjccgiO5JpU40HDMNzq9k5HieHG69S3hoSee5bEnn+KgA2ZRIBOU+gpyKNUxCXogPUXzxIWPJ3lb8J9jDFRdJD/nkdU86BOxX8g653DuP1sQDBUEx4rTswr62KGObpEuBNIdNH9WOpERrqH00PccQkqcAfN1Li46xAA1RarkNDjipe4owBPZmsFexHp18mI+ZrtWY+BjtjEXV5Cei1zpUiYK3iL5iI/WzyI9z2YMNZHwyWiHHCDINpmSjdbHWrJq8zTGya6zghdYpdDr4GVa3QIMN7FP8gK7G7tD6bSHi/6pVpdT0WU3dXJqCUWdMBcWoQq0a96UAlORRMfHMHTRo8MDWys6XiN6VSMdArRhFzjkzFVkn9aXdjVksH18JuPUL9B7lpgWNrNAsZ9ojHAJ5Yvs5D26g+wcTLUD1VvxrKNlGISlyEIi0JMnnZMfF1hzA6qIcDJ64mgGW1TkHlLCWbOSdD45EoZvApJTsSR31oBpPnOTuulKIIgC1ZGYwHRf+Nnf+XKSQSbri7KYoKt4ATbONg6havASGh8K+TbhkbIa+UZHm4N22WFg8xod4lVMa1ZccD2NEGOIe9mov+lQqLrQ94QHwgNi0XOAHRRGspeOxCQ3Lajgm/w1wgulvkFURLm8m8ZnkmTbfQGJY5tw32IhY5yzn3DJkpZt6qI5lY3m8bT5RTg6rZ9GicsKvOdLp9J4WsPwY+I3OtBJCzcxXd8YUs78suZXciYu3J2LC4+4YKqozRfNbS3NhIZmTOg4cM7heb7sIkU2EHwPNagIbFbhgdSFWDYXl44TaM1Duu+8DKGfJZVtEeyAuDgWZGMELpdUIIw11nwZpndhu/poQoG0y8CjGC2rMR45WivFN8UY6oQQ0Nwe8UQCkUzoMiDZOkL0gFRF8MFUJTSGqTbUWN8hOsBEoW98TeITqJ8h4one4Lcmh2+8E1j0SWdslhi+rYtZ8d4UXe02yuLVdvFfSiYdUmcxLaY2QcMJdkCI4RM6j0QsCYEDyQzRFaq7b37MU5XiGks8oveovxpNVwUExG9DzJc+mw3ahlNoaLSHnxDz1ddpbWxVghvBshISSA4ZssLVdNCmdS7EV3HiWoSfxqkbEhpmoAG5DBkxhssuuIxJE7fHvEFzAHkJD0/wybQRU4yKPr7mCaWbnuQcaMKsdMhLJAksIek0KDCeIRnl4ed34uLLr6RTp3w8tUkroqhDyIPzCKyv6+CLp7goF8h3fsRPsZNQvPJ08BjaWMU5YcQ/j1BDshob+SC1WXtK7QbPCW5GMbgjJB2msL62rnkRI9CcIb7vSyc9kI9w8uXKPyJDRGLumDsrRKzohnxAYHeVjCGlO6F9gem+qZnTayg+ORx2YR30CF40X0Y6KHMSqDS+5//WR/OjHvGYpIL8uSaUgBPirVNJeh3toe6BeIzuYkcE2mD5miMjGWc0r24E4l+75gvlrzC7SDUTd0guWeJdijjkiJO45457o78l+cBTT3LRtZcz/4B9qOzTM1IFm8fZWPEuLrz8UF+ClxX8ULpp64zpgs1tTe3iv/UQGtI14eoS0rE4hpfxK/LzIlUghIRHwo+TNOWx2QyAOsXELOsSyCfqFU1DTMLwQsFTm4BBDDxN5Ovdjyr0os5Z+ZpMJiNoIRlDwvgahBgMdZWryOKcr84e9s/pyXQhI+cQaJQvHAyeFWdC1HtWfdokA1OC0AxONqMqIpgyPOcczv39FsPVSvibngYS2u8l+78Af+f+fd6K8ZEeGX1OwstIhlmzaTNc28vG5Q9djDDTji+/nCCtf60qAZ4ldD1MS0jonhCQRIC0yb5CTPfT0oE2JRFtmVQzFlZ6slt1V0cpodNTCE5D0NxOWtdxeAGedDuDNN/RoXdqj2k2m8dHH+m3+SijwTmn29+k/M3hihI8+aHfdcrs73ddc+5/J03O/dfhbfz5nR92t/I7r+zu3H/dXM7974MlCwJTGmOUJfrs7pwjroA2JiMyJpmjymq3GajYoiqLwjaAVu9cKAXsgNHWltLwCCRiBb6tODLiWDJf78hpy1qthxZ7X90y2QD5BaJGiwgRHAVYvtqdUwesgNNzFh+nwMNqZLs4A+CIPpFvtRVX4M0JODkczwcXtXsk7KcI9E4W5AciqKFeUtl2rWUxlYQarIOWWZtAcFQhR9Wu7qHgOOQ70AsIZ2uLvI4m8TwFC5rbRssOQQ+h5/C1abGAKJNtU8CRxj5OHTw5KV+AfOGfVSBDzMcZDMNNnQItdpl0G7YwWuIlK36oGjQ20G7Q1kB7t6G+HqyEokOPaK3F82PEE0l77ShakPE9oa3gK9NRFX1bZ0VXWoMIVeFpEyXicOJ9KI60pbIYDk5txt9QfEnZQq3Onhx8IpGrvk6tf9urpaXtL/rpORfJwjmjWoGc+Og0fSAiOpw5OOGp6ohe09n2lPFelU4LhmRiQrQxSeNRtqN/AFidOQdF6hgfQIRGhId6ctIWVeuKdE9NJksraDK94nsOXzqcluz0SCInn06de1JSUUq37p2iRS4m2QcK5QO7i7k2RiwVBIh5oskZFsJGcNAnI2Eb7GgBVHWEpHTFxZM4u6uf8z31lDZL5zsV5AkH6bBqhLTIyKAu0aPhGeFrU0iYzvnYo1hnvYlFjNOjraZSLsNLN+lUgPeXNrXb5kjFfIXRqxqc8VV4pKNBKYzOZCJhTVGRi0BRgJ4DRPZvvDS8jShV2xXa19+uRLIVeLtb8WRPdpdLU23HFUjexnOxRvh21CEuOfyOd+fwlOnLolf1Nb3DmKT3IPC0nw/xxVSjTDc9a5zGI45ggZH4WNh/AP2GDYl+GtRY7YUBHj5iIp4v2UUBv/xoqCrn8ZePAkcEK6veNr/BT+hLF//pj+b6t2CYrFLafHTu3BmhiUgmjOb38ISb6cDv4yI8Ijj2FQhTjGoitPXWUZvVU8BvgLRJ0aPgGAzfl7oqG9TRXzU2memVHuOJGGI7tr/Jmj8TYr7xSj7MZOgJqicEOpIDerCxGud5oC56siurLyuaR0+erwnVLxRFhpsV6y9QaqXDHu3JGuxuxZ5VdOnNU/mXSygR+q6jCAVd+ALm4ekexw5LPLVHI8SCuHUQQRH5Ii7UQ6i+Btto8tXRE26Gpie1cIacEnpofXAEwk8ddLdn5wwYZGXM9hTXYKcia1M/+T11DY2x6qflBiuqAie+ql9EiXiB4YO9OYkoQF+YnRhM7GPsU3Giy+IDP66+nvoJtlO73jQ6plYB1bddFjPETKfVHvM9VfmRPzdWBPIXngZm1Ibz9K3iVCG6sqIzQkm1dtmzBkPU7gikB9YTZxzTON3MFK1ZbIjkrl7iYEYli+1HjCemxwjLrNbswNZyOXSby1Odj3D/DY6x248nxAOHk645o1WQfPUTEoh1aDlWQsaXfNVN+CCDjsd9HBCRA/gaqxtikaiCWEzCtArzgokY1tn5Hom4tidax32I+qUDXzBUJ8J9l8U5ooI+9qcLEB5xrQMxIRraCE8NAp3VLUoE+Hpw4Au20ZcVr52qfCUlsqLD2Gb+Q1V4nlrUD9Vb0t0SeDZcrCDSG4OtLjrzs+746CWuStGrwdgrwiEM2rXuZvWqNvVC64xMGs9HeHQUm8LWC5ONEw/MbkQKVo/WlWhOIOY81YWEKdXo8sUqASYmmkPBRYM88dZJRqGAmCyT0XNWo3VpTiRbKQoEoZIuaUznLEEojVUHVduDTeMgLfmpF4GUxyVVERMzBdc6yjztFqEYTe2EkGo0FHNREar4ZK2/vXgeuTm56qE5RKNeRX8iKqHwapfuWfxsHbLCDdFitGVMocRHJOxQ8HKTSUqKetGji5J16uxrrG4Y74gUyiHwVqW5M3oMVLLEDF4InnRRWWyQ/lgsFOVO1TpgyBDWN20UPaFgOZtRfQDD3TmIxodCPozkH1dPk01EtkNJ5CCax5fe6MKaQ315vo/zYoLn9JYl7hye74PgxbWfcJotqQFOep6yX19RizrjJBjPGTdV4Rzqhul4VlAyFr+ZTFSN9REtJleDajz0nS9/EoB4KqRsqN00UmDUydaLSIdNiKZDQExjkrGE8A7wvLhqPEyH0tFmxKrNc4ZKOPg4JTFzzGGm1E02GSh2Q0j7slfVEE1ouIEefWKC66s4wQ0QWiF46KMEYhQEarwzeE76kN+Dwt5lbDJ4KCX9yuk3aID0Jk6qrVkDiMgVUCRczNQMU5vbi8WQqUSAnTPogbQlTZ7pu3YtoagPrN6UVQkU9LFeGd2zob58FelP0G5EZXGixy6RiufAsxfhGdrd+qv7Xy6nJyu/3QL1xoqUw9y8JbXVJBloz2EPBtDuKp7vE4TOnsRvbFSkS77o8fUWc3EiGzC8fVGrvk6943oOdXeeB5JdoJesgmLfV6ue+V/wcU64Ck9b23XDM1rs4X97Mf5HyhhKBwOcLbAWp4guW2NDPbuEZClZGQdi2jt6SI5qz0TjsnrLovwhzmxYuqsmsuKXzgGIJfJkE/mE5rwE21m79ML6ZKy/5hdo+e9WtWRB49AnUAGnf1liv+lg9KZ9rQOcMxys8P+Zj3NGWQc5gey74+mf33/Ngd/tzzlpUhj+ddM/5LN3wIEHYX9f6OB5BzD/4HnMnz+fgw6az8EHH8xhhx3GcccdxwknnMDxJ53IKaecwmmnn8KZZ53O2Wefzbnnnsv555/PGWecwUUXXcTsOfvS1tbGTz/8TGNdHbU1NdTUL6O2filLFi2mvq6G6upallTX6LmWpfUNaqtXXT1Lq6tYXreEpUvrVVej/stoqFlNXVUD1VW1LKrVmGXLqF5crfo6GhtqWLx4IfXV9l5L/bKl1NULZl09jfV1NNQuYdHiXzS+mrrqehoalrJsxTKW1dYJxmLNWc2a1auj8da+eEmD5l3BmqWrqa2qpqpmAY1L61RXRX19PY21S1lWvZSGugbqa6qorq0SbTXUqb5uSR3LquppFL0La+v5Se01DVU0NFbT2LCMes1dV7eU6ppaamurhUsVq1Y3snLdChapb1VdLQ0a11DdgOG+bHkjyxsbNU89tY1rNNdKqjV3beNS6pYvp3bpUpbViV/VS1hdv5j6JQs0Rz11ywSvehlVVY2CVy0+LRKfVV9dR63Jo6FeMGuoFw/sf/6tEq9qG6s0Z5V4tEh06163gpqGldTbXI3LxdM6qqoXig/VNIrH9TWrqF4Mbbv9AAAQAElEQVTYKHi11NQsUan5T5Va8cxKje414kXHXTAl7xqVlpYWNm5sZsWq1dSJj9WmP0uWUCd66msbaKhaSl1NI7UNtVQvraa6UTjVLmSlxq6ua2TV8nUsWVwv2mqpFd0mt+qaRdSJdw3iYXVNNUsWLWF5TT1rlq1iseRVtXSZZFdPTVUVteJBleBUSe41mq9W+lar+hrpZE1Ng3R5MdXiw6IlNTQ2rGBFw3Ia1bdWOC0W35euXEldY710uIoa6XhtQ7Vwrae+vrFDTpKz0blIONSo/4q6VdQtrKdKNC5bZnTVSw8bhc9yya4B61ctPakSLfXSg8Wiwcoy8WbV0pWsXbEqmn95zVJWSOdqan5lSe2PVKlfrfRjQfVyFtctZ6naGpZUSU/EG8FrbKiL9KJG8zbW17BCtrK0sUFz11NTX82iqiXUSEfrl60WT6QfsgnDMSqy5yW1jTQsX0GDbK+qakFEb7V4VVdTF/mB5eLRMr1XiS9VtcuokbxrVeweFckruv913X/Bs+FgcGtra2kUr5eKZ8tlQ2vWrGHlKvFasq6RfBuNn6ZbtQ3ULFsZyai2ajHVkd+qp1a2slg6U60+dYJlMG18tfSmQfZS1yC+S/a1ddXU1i5i0YKFknEDS+UfVshvmc40LG9gQcMSfq1dLH2sYY18Y0NVDcsaGqRrdSxYsEh2X8eyZQ3Sz1rxW/2X6N4ofsl2G+wuXarR/A3S6WXVK6iVzhgu/9FSKx5bqZEOmD6bLloxOdVIVitWrJD9bcR4Vq256sWvKs2/WLpcbTKT7zIdWFq3WHq3iMXSnUWCWS94yyTnOpXq+uWRndTJZzaI1jrZR4N0sFb6VKOyRDwwni6Vv1wpna+Tn6xeUi2dX6pxDSw236p+a5aJN9KvGrVVyadXy/4atYZUS4/rqxvFu+XCc7V0vV5rw2LqNGap9HKx2k1+S5cvi3SgelE11VqLqsTTasm9Ss9LbE7hVaW5jA918i+1RodKg/TbSn2ky3WSS01U6kR/lXAxOpauWsnKtaujYrwyemrlE+qFY41g1qo0iJ+LZedV8tcrV9RSV/MLS7VOLF68mIXSq8XSh0W629yNsr3FCxeyRGvLEq1N1aJ3ufxTXfVi6lWMl0ulC3VaT2oljxrp7dLlq6nTeONdtcY1qv+SOslE/s7a68SPBsmrxuxQPK+VTjeobonmb5DeNsqH1gh2g2S0tHGlYNWxRj6tTnQsWlxDjeynYWmjdLeKJVp7a2QPZiNVsu06441wqK0W/6tWqU8N5keMF0sWW/9FLG2si/zCUvlYp03eMvnWWvmRasl0sfkX8bpePGhsWM1S4V4v21ohOlYrfliqPub7FtevpEr2tlRr5BKt71WipX7pChpkf9XiUa3kbfMsly7VLlnISq1j9YJbrfVziXxiw7Ia+eNalkj/Glasl35V0SAclqnNfKbJsk46Xi9bXqxYo66hUf69FuNprXjQWLuCesmyTrxbLl2tXbJI74uEbz1LlzZEfu3XxUvEq+UsVP/aBUtoXFRLvXSrUXTUyddUSZ8Waq1bLNktlt7ZnEtNLhpndNTWiUbZfZVktGLlclpam1km3a0SH2sk3+WSQaPgVZkuyQ4bxNeFglWlNcVil/WyWVtnFi75hSrxdYX4vaZ+hXzRMtG+XDFHg9aRamqlj42iu1p2vUR2UK/1odF0SDGX6UG95NooX1SrOZbVLWOd1v9GxVhm7zXCu0a8r9W6Uy07aJRPW662Oq0rVbUrWSydrdJznfCsV6xWL59YW6W1aOFizdsg26zF9KeqYTFV9UuoX1hLo2RUv2y51vAa8atGsdsSVki2S4XfYo2tra+Sb62nWnKuVoxTK/jGxwVLFrN65SoyOixcvVTjxcc62dWS6kU0CF6NdHOZ9GCF+NMgW68RvqZvdapbbPTLRzdK5xuEf63GVWutXCIZLZH+VSs+aFRMarJYLD7Ua12sFozFixbJ3zUoxqqX714S8bVWNmPjOtrqIhsxO60SHgtkL0tER63mWqo1qF46Vy29rJNvrBI9tctlb1oflurZYsmlioUXL/yJasUaVfIxyySrZZJ9rfS6WmWp4poGxT5LJYd6k4N0sUbjG0XDMq3lVVp/Vsg31uq5QW1LJdt60V+jvkvEr3gyQZ1kUyffaDFxvfxdnXRwsfSuWuOWiObalY3Uyu6Wa/0yX1Ov/rXSo0bxeJn5zqqFUWxYI9k2yLfXSQcXy/6WCNd6+f96i5E0X5V4uUh+cIHsyWhYobpV8n/1gt0ge6gVzdWiw+zG9KlBfmG5ZLNUclst/a8Tbg16blT/xbKbBVqX68W7lfI3NeKN8XP1quU0SC4NkmeD9KJGvnFRzWKtrY00SN61stfFwmeR9M/GGo8s1qkTT6vlY+q15psfapCvXC59tPi6TnStWrtKPn2dfMQq6eRKVsgearQ3WCK7b5CPrhUeS2RjC0RTlWyhVrRXLaqS/6tiufzpOvGpXjxulL4ulw0tkk+qkj1Uy5cu0ry1qjO/vkAx06K6hVQLxvKVqzXfYmoVdy+WD6lvWM2qJY00LlxEjfx5/cpaFtocdasUy9VjOKwQT1ZLZ6qlozWas2HpKmpql1MrXlQJtxrZjulineTQIByXSwdXaM2q1rgG8bVRMVFEv3SkVv3rJcs62fQSydzWw3rxf6nk2CD4tbrXiPfVKkvE01qtPyuXL2XtmhWsXb2GFdLlauGwRLxZIb+yVPQvEd11mmex5FyjNade8qgW75etWC77rxU9i8TfehrEj3rFDHXSnxrNWaP5GhprFXM2aI2soUr2s1wxruFXs2ghtdK7Gs3z91yqZMO14lGjZG66ulJ7glWKPa38PeP9f8VNsm2Uni2WLGssftD+a4XiwGXaezfKZs1P1JlflZ0s0lr2q/RghdaXWumA+cgVy2rlPyV36Xmj+Vn5n2XSzyXyEwu1pi3SOIsfVq9YSaNsuFE62Whrm80n3WhQ/wb5smW6r5F/W67YoV76WqW+VepbIzxWyM/Wyz7Njmwtj+Iu2dkSyaNK+lstGv6vdP4d69cS7ddMt5bJR69du5bVymkYz4wm0zu7/6OXavkz41EU15rfkw6Z7Rmv/tF549374EM88NDD3H/vfdxz153cd8+93H333dxx+63cedcd/OEPf+CGG//IDdffyLXXXsvVV1/JlZdfxuWXXsall17ORRdeyBWXX86FF17Kk088TUKn2kM33YSismLKysooqyimsLCQfv37U1JSQkVFRVTsubS8lLLKEspVCtW/T0khpWUlFBcXM7B/X8pLelBarv6VlVSUVVLUt5jKynKKNa6opIz+gllRUUZFeTHFGt+3uIzCkgrKKvpRrLoBau+v54pSwSwrpG9pX5ViKuyncCoq6dO9JxXl/agQnuX9SjWmD116dqOsfxn9y8spLSyiX0k5ZSpFxTa+UH1KKakop6SsgrJS4VRUSGX/cvoW9lVdOeXCv7K8kvLiEuFf1sEDwS/R/GXlZZSWCkfxo3ev7nTvWoD1LVN7pXhQWlJEifApKamgZ8/uVBptJf0Es7+K7uJd76I+9FUpqywVLUX0KOxDxaBBFIu3ffr0pqKiLxWVRRQZzYZnBE88Eqx+5SV/wae4qFT4l1FZWiq5FFOs9rLK/hTbuMJeGD5Fglcsugf0q6RM/C6WXMrE1wrRW6px5Uan+FT+nyhlGmvlX2BUUm5wy8opVyko6EzXrl3p1asHZaWFVFSUCLdySiWT0pJK4VuqOnsvkwyK6SM5lItPfcXTPsK3RLzqV1lGWf8KSqQjA6RHA40nkkWx+FOhvgMH9BO8Egr79KFc+lYoXhab/Pr1i/hVWlosPhVTofHlFaWUCV55ZQWlwq+8on/E6/7iSVFxb0rUt6hYfcr7YzpveFcI5wrpcIl4WFZcQVFREaXlRZT1K6K4rIhywRkwYADlwqu35i4d0J/KfgNlN8WUGx6lRRrThxLZUoX6VEinK8tK6dO7UPNVUF7Wj+KSCjoXdKFIulVaUkxv6WVv6WKFZN5P9/LScvGnUHP2obSij55LKJO8y4VbueAW9u1LaZHmE81F0u1ekn2h0WJ6Irz7Gb0lfTVfIaYDffoWCcd+VPZXER9LpLvFRUWUlZRSKdsyessl2wrZapl41kcy7SteV4ruyrK+WFuZ6uz+tywmX4NfJn0wvpsv6iM59+rVSzbWU/T0pW9xX8m/lH7lAxggfIv79qJUdlAmmVXIh5RI10vFk0rxvUJ6UyFbKVR7L/mHCvGwsG+hfFZP0WRwxAPBGDCwH6YLhfJpvYv6UiY+2bwVsufKsv5UyI8Vat4K8a5vH7O3UgYOGkAv6W9fzVGqOcrF/37yRSXqVy4dKRUeJYVl9NP4MsmtsKS3ZFGqecv/w6VM9tBhf8WCUUyl5omK5FSuYvxKJHKkL32olM8pEi3l4qXJ2PApN5n2K6dYelZSXES59LBCul8iP1EofSmVfpdKH/tJJ8oF22RQpvF95Lcq5fMqRIf59JLiQsqlp4V9ZUOyswrZQKHpkubsr37FZgOy52KNLS+voFLzVaqtRHbQoWtFlEkHe/bsLTz7q72CMsmoVPMP6NefQul2ieCVyC4GDKigTHBK5UNKhFN5qd41tlLzVmquaD3RXGXS3xLpaLFkZKVEci1TqbAxv5VK2YvB6iN96tGjBz17dKOP6Y/gm/6Uib8Gv2JAudamQvoPrKB/vwp69zZ+9hNeRfSXjlWIj2ZDlfItpRpbJLsbMHAQ/UXjgH7FEb59ZHOl/QdSYn2NX0VFlMo/GJ7lwrWvbNjsuVLy6Kf1rKhPXypKB4gX/TH4paKxWDpVrjkqRFOp+FMmnvfvX0mx3ovkI8rkUyuKy+nVpyel6te7d2+NLReO5bKJIvmZIoyufsLZZF+mtcF4UC445ZJzhclTsMpkF32lD7ZW9Rf8AdJ/03OTlfHEUwLQdKFE/q5ccikXXw1eiXS8Z+8+sif5esGskO8oksysb6V8ZJHRINpLdO8nuBXyv8WC0bd3T/r3KxGfioRnMSWSX6X4bPpr8upXUYiVwj6F9O1TTKX8WW/5OOOLzVso/TDfWSG9Kpa9FZX0ob/0pEi+vNzsvt8AylSKDFfx33hXIvoiv2i2LLwNRol85WDRWlrchwGSeZlkWCRelIg3ZYoBKqTHFbKFfoJZLt0tla2XifZCybJy4ED5+Z6SaS8GaWyl4PYpLCSvoIDu3btifKyQXzCaikRzpfhRKVglNlb0FAn2AN379u4ln9abAYP6Y7IxufZWbFQknSopKpGPq6C/9LBU9m049RePje99CosVt0nOglEhfaqQnRWafknGJscirb/lom9gv0GYPyyX7pdanfTI7LJY+mNjDGaF9K/U6JVNlcinlcgf2Brcb2B/ykRvqXTc+F4sOZWJpyX9yiiS7hSL38VFlVr7CqVn/ekjfS2UPvXXXCWSS5nGVeq9XHIqVZvNN0Dx8DLP2QAAEABJREFUXI9u3cmNJ4h4YWu9bLu8coDsq5hy0VMkX91b4/tV9pNuFVOhe6HkVy69KC6WronWEuFSLrpLzbZ1r5TtlSteKzEeSBZl4nWhbNDq+g/sR1FJIcVlsmPN11drQKnGV6pP/4EDKJI+9DMbkYytbuCAgZQanzWmXDwpF9wKreVl4lmpZFqkmKtc7YXyF32NH6JtsPTBdKCf9LhMfqykqJCyomLKNaZQ8i8WToUaW6JSJvmW9CmlQnSXiNZKje1t/bWG9ZYf6Nu3DxWCUSbe9ZMP8fy47KQc841mH30F13TR7LRculqqvmZ3pcKnh3xqoegoUZxQVtxbcxRGPKwUXytlC6YrpdYunEqlg+Y/K1RvdJXrXiE8SyX//sYn+Za+0v0i2XaRYBWrv8myQnZgciySPvWUzylVe6lk3Ut4G5xi6UyR+FsuufWrHBjxoFw8Nl9aonm7aw0tVgxWJp0rE4/7iPYK890aVyI45iMqpGMDTf/03ld2VS57LpXcy8WTPlp3It2Q7AuLSgW/jErJqFf3HnTqUkBxZV+KS3srRiykn9a3/pJtUVERJdJZs4N+oqlE+JWIb/0GVFIpPSjtU0hJcREV4k2R8O4jeAPE+0rtGwolY4ujyxSv9+zZk0HS1X6qj+xB/SpkZ5XincWVJZWF9BTcIsNXNBf26svggZWUlVrMUSJ7Ksd0pqdkWK6xpYJdXNxT9X0oE23FoqdSetFftFVUFsvH9KWPdLqvdLmychB9RUefoj5UDCiV3RVRLr2sFP8rxKdK6WqZ5G7rYKHBkl2UqVh9hdoGaI0oU79evYvo3qOP1r8e9NbaUS74lerXW7QX2nokfpVITv2kM8WCXSafYTIvlm8oV31/xbsltvbIBkpK+1KqOcul15Was3fvHpjfqpSvr5B8+8rXG8/LBdNwKdc8f8+lQnI0Hpm+9NUa3Vv6bcXk/veM9/8dN+mL9MxijX6l/bRfLqNQNtfXitaZUtlymeRnNFcqBusnGRf2KZZd9Sfyn9Lpctm96UGR9KFItti3pB/lZQMpl86WyoZ7aJ/cpUsXSmQ/to4VFhZjvCyXXZdL98zm+0p3S6XfZSp95AfMZ1YoXi+VrdjcJdLn/lrDCsX7wpK+8l2Fskmbp5wK2UR5pD+lRDANbvRerve/Lv+39r/u+9/33E/rovHD6LT404o9G02V8v12/2cpj3TGfKvxpo/2f2Z/xqt/dN54WQUC9msazoXRj+Haj9raH7717ccjs5noR3GzziNUOyr207dW9Bj1j9lLFsKMw8NXv4CQDNHHfvQ2BPtp+bT9KLD92LPe7beGEMyUemoo9reT8GPgxQkExcbaT/rrBX77UVYnmI6U+oTgILB5o76B3h0GxwmEzRzqISP8gzBDELTbVGgq7JMWvRnhac8x31N9QNb6qkLQCXKMVi+aOhHGcNk4mppoiB7RTNGvFEQVqvY1f9hOhIrAOcHxVRxOXa1NL7oZQGtDMH2js60N+9tevjWoZNUtbUzVxoggpkRqgiCb1vxgP/7fMZbfPppIY4Q8iB6cT6g5kjZxpqNL1osJUyGsrs7oFHEG3jkXdfC8AF8wXOgJdU+c9WglxH6c2qXpkK1enPoYvU69fJVAvfDacc5h//jPfpwAWNENwRcKWHF6txLzfFLtrRgJmXSrattwYkiqJY212xAbYM8evvrlSVwxonr7nbBAQ5wV4eylo2onmrPGH+dFvzanViJ1Uj/T3aRVBPbiCXRAXPoRC/UoIWWdT0s6g14RC8Q3h/MS4lJGJQXiGcI5UAebOh4TDMHTUDz7u0P4+M5kg+SDxqjxL5eNsGIVnnCN4evRiqYFB7G4vqTXJsvoN0msUj3xPHzpgv3vgFaVzXFkfJsVvLQTnA5Y6CPU8MQikYXRHb2HHri4kHJESAnvdjWEAqYa6UMGz4wyTJNqbdZ48Q4IVeyyv+Oh0eB+g2PjDElJAwMonUd0GyxNTTTQ5uS/5+OczQy+7+N5Hu3t7fgxJyyhw9p94eRhLItliOoDjTG/FwpZ+5UkD31MsEa0HyPSQD17DpzsyXTHRYwVJ5xVCqSIjcgU72KaO6HZEuijZsx3eNkIj6yq0iqhn9S3DdJNl54kO+mEGbhuCcnI8Ah9wdY0EaLq9x++DI/fionLSVb/UjqgZs0Hy+bMn8Z0j+a3JueRDoS5DbR30ecJIQNnr0KXwEPcAxeKaiHtO6MPYkYYYL7GqaPxEA2038rE+bTKbxvfrc1KSnOlxDuNBJOB8Mym24k+Gmd3p7tvgEwmMb24jIG0JmK+5hcnsXbVeFL8mN7jxPD0Ly55asRf+vuiBdX/S9Eg91v5y82TdjvR5wQF4kaHcPNUQ2TdGeQgMDBZEZGNyT+Y1jiREPiCkgsRPzzrEsHw4Tcc7MnD0FV3pLLg+WiWqMQiejwQ3qC7amOyWaGg2Z34DTEN9ogLnmg3/ZGOoroQD+OVw7AMRIMYpjrsz3Vo7REAEO8i4RgfIYLn8dvHBv72iNYzpOAOh68ODn1EKyqe73DOYAc4ySsW4YrAh+KOEzlOzx3v5udtEctm2kmYMwEMRw3TAwRyduImWp5JOMhGv67noUetkyFyfUQfm074tGjtjPTFeVgnJ0CGSszLIe7niNcBSS/As0b00bMq9Q5iUVQrFdGL2uyywb/zRBxzVhcVU2Rf9MRVYvhOMsoi0w4EQ/GTB1lVeSpO9QbG1hIfT31CfatSuKE1BCHgCWZMX04+XoTJviQfDU7EcwRPjdIvP64O8hsYQOGi2qjN6SFQcV4oGn092Zv6ih9RBz3GpAcxjcmqVeKO+G9fEhUdoraWEM8ZXZ6anOiCUOuOgQk1zi7P+KoHJ3gZ2WEoPcu6hFFiv6GJze5l2/Gk7zHhH8j2UR9CQei4BNdTv4T6CHNf0vXBc+AJrh+Tzjo92IvdBdnmdM5hcrHprTqGU/+AuOmMeJIR34S99Qa1ZLO6aT6M6Vq7Ar0ifAys0ev0HlNBzHBhTOMEX+9eNmUqjM2pV9VDNEY0WD+Evf0NyUD02bPZZ+S7rLNKx2+niX+B05uKYhFPUKyfwSFipvkPNdsVpAVfyApHCU8gNUa0hao19PVILBHXzamIUTbGAFlxnvjoEVNfT8V5osgBsbi+fIFLIPNBA3HOSQSOIBPi9A99UuksvimdnoNMRrUZURkIpvCxOjnrdgcZFTOTyAw0j5oQSSpqkHw9EWe26ashFF861s4g6qIe0R3BwjO8HJ7vISMAAXVq9VVMTEnpGr9/DJgzPARHNu2ieR0hv30ChK/DxWOYXlgRicLfF/7oYx2c7kJTgyymhgy4GNHHmjzwXfSmL8Mtqc4xzZQQbPWWTLJemoxnHiWhtjhhCpxzwtghsJF6xfVg82dVq07qYMgLuOcTGg2eJkk5uVWHtRhVWQfxOJIdCLJKoHmFsyhwoRrQx1OxRx+1JdTXxw+JiloIVYuntSTMxZN/81QZ8zI4w0P9EvIdvvo41Yeqk5nqSW/RQ1zLqQEOVGdFt+iy57RggBOM6FeHjWcahj52MxyszXghJEin5Vfjxru0sM9qxjREMY4H0vfwNwPxBE8gIriSmvoFwjtmVX8pER+dvWbJiXnqg+h20RixHZxHaPhELfxdf5wT3iqGZMz0Xw+pVArf9/X0v/gK6dAP+/Vc9CLtTYVJsp6UVQZlMrRq3/MlpTQuSEV673lE+mB/diGjlqwTH2y4FamdL7/gS0/j8rGBxmTU32BlQ08wbKw6qQ2VQHwNta8Kfgs04+aA5HuszTlBUBvSFcMjJrih5gu9pL7B9Nfqo6L5bAx2Nzx+L5qu4wp0y6rY3YoerY9u/87131rtnCMj3+3/plPOuf/W+f+eJ3OugxfOOYw/oWKQv+YV/8AfLxtFSBCX487Iy7tEHKdowdMi6bssTkaHAqMOFv5bnPIw5/5/toSRiYHTRiBU8NMR/Ksv6i4B2Frg4/QPYl6MMFB9Bo1y+E6WZRUeYEYr6xdWWlScKjou58tcNSb6mxEdVWa6GMCMhjt1cC6GJ2MnclAZQgvqBEJUQaAHKwSaT6+AavQGbZk24RFXhRalkKhRKJCyza7nsN+vt74ZwY3+bogZXdyL6iOU0SC14fSmzXOgoF01iGzNoTp8ksmk8BEBoLlsigBntOpdnfTt4fk+Hc8gcUSPNro9o0SYaMPX4q3RAX7Upl7Y+hJqfoVLeg0IlXhFQbF1V4VwBPuPIpzGZdJp1JUODBKCEVeBKG5UrS3YzothxdO7iUXk6ykglcpg9Ojlb3rFFAz6vsPoiFmkJFqRniZy4x3zBrp5IYGS1XoSVfbtENKgsVGFyQ0i2Yai0FmzvYfg+z7290SszmTsxBPNJrbEwHkqgODbYMUheoFkQkGOnrLCIy54mUzKvjVVlrb2NrWAc/zVJ7Dh0btPTBR4KkRFM0T1HdjpMVoddTfcfi96NTL1qiddZpO6+So23uluVyhbczaTOmZVkRVGgXTck22LIKlBoBo16Eqn9KWB0gAyZmviA9ZqOxfhYPPZBkm9VKs3E770SEBI5CnYVIPZsFrA6QrB5kC9McoiHA07K7Jvp2YV9dIVjdL9/8feewBKVSz5/58+Z2ZuJOdkRsUcUBQziiAoZlEx55xzAgNGzDkHBHNAFBNKxoBiAkERkSjpJi43zsw5/2/13Ivoe7u/3fferrv793jqdKqurq6urq7uHq5//pvWJtUcA2ysjR31w6KRWIzVMQUmUVKyib5/Jh/ruHDXdEdxPFYM1m8D5Ukr9f3DKxRPx2eLuimd2jFaJimfbQmLNIaNcWNMtJ2XseqaUeCfe37HjpGyDN8Xoy+9VdDotGa1SUVOV+Db9YiEQSh7Ytom7j1vITJ3qEuoyAIPuY/mFHqsqvXNwJRYjotyJTuHtWXUkrLboojNdSsz1IzaxinmdTUikQy9KI0c0n0834ZtIMYt8PkWCVTqKYJIYI+vGCgZWOrvg+GuDb/DilTXiES+aaeFx5kMjEe1hlOZdVk6I0mqpiNjuuPUnoSjUkQAe0J9DBTg822MRQuj40F1LK+RFytbG6ziGohoUCvlBGoiUPj3X3GuAiOqoAEtXReTSCSp14Zbub+9DWjGnwGN/KzBMGoGjRkNBH3S4gY+If5+wzPbHduEE6ehN7K5Mt8HCcX+h1NebKrq13s1Hoq/rBYgc+ZCrQ9e54y8bLLQyAtTxp1F/wZUfa08qyTQi3TFD5khuLVQLNqYtlAgtnIbCCvTOBjHWYurzAKjhdFRwvOm0F7L8v3SmuTUWOjHViWiYfimOqapWEIQSVfitXoSi76noTLV0ivG7fBFmcYTfm5GkiSCUFgqV501JISHfyLfshWJjTXFvqjhY2Wq7VOR/2KW/Q+4EclUSqUB9dJ/w8/aYImPIAw8Dza9bbOea1orjst4/FilTtQMMCYkf1tqHagE//j+Wob6iHCtf85z7ov9x/lv7hPngjVfmWvcFU0AABAASURBVAj5DkqKF4JAEQgkZN+cUnJN9bVXZToEROPglHTSHwVrXpXm4msacF62QRCSke5aHVPdrM11CSuhwbBl1QUp7yuhNgMXqA6+q+kaW4AhdCgvJhEoYjHREwaonj447IlUkgtBnIhHS3lQ0pCc8kOBhdjj9DFQHh6U/sPrlLbuJIxZxe0N5cfKSBlTIqtOKNNwsgrVLX0b30ARGTf1C6PvfBXxaVgZP0IWc97fgaSwDdaMp9VRC/hQhdaIgaJrXmc0Q+psAikeJJMe26meNZu2vw/ZgGxrbeRbpQHHWo819o5MOiYIwPyZwOSsyl5HnSpL51xDPaVyr+VbTPxkdbCQTJotiQgb8tRJnOQUW1rg0SNFlBGLVmzrlJK4AKmGVMph/0MULN/GN3A5WuQek4mP+XEN1LvAJ/1H/CHIqhEDkBTtYFBtWbnnySLWa7Xno/pEYtJ4URRFccLP4VqJckVPX7xoQyux/CzGnuVDQnyEZBvsqdxI415FgUA90b4xNn/Q7FhCWaJnfwPaLlaTQcL3LxAFNYv1LxJ+6NuBjE06K8hIaOqzM94lN6GzNgTQkAwUBqx51JZVj6zOmsy/Iv/tEpBe+pNwHfI6KYj/s54aJj82GiPPj8bdlMxJ0RJBiJZsn11XX0cykacRNETpn1PFjIosqcD0xSENjtOk8gLpDPI1HTgpmzUgQrG0IhKYbXIqwj+KqE2nfOfTUv/GiNKRzR+VKfofe+NGNItEjQkR/S36V+wvCfxvlUCQ0gFRngx2OiOd1kJnR19VOtCIdPgXa8OXkM4bBPaLBVlyJYlcRCywuLKUVvdthVGeYnqDtaZYhDm6ZgDQHMrYQU0YEARABJEOykItAM4FuFCT2y8zdUSBHKQw8j+gyLgQm8NOvFKv6a565mipGgk73FDEFlrvPKos1gKT1RJUn1UtoYswtgKa7VBznlYcqMwYEk+ozQCUinWHEVGgU7R6E4joGrLRM/qhDBjKC1UeysFN6grBqf2sE9/aLMlMadlE4IyYKOoNAgJ5eXGgLIGqY3+8tLyqDpIFvs1AjSRVkBS6saMu2DkLZALs13YEOvBLpGU8MzJfaYplODPCr8kkcjVjJzqgMzlxpXbUnxR12qBU4XS7iuRt7dt660QylVBLaighOiLgHdSE5GXUIFKbaXA2xqjNgFhOkA2bc4D/hUiSMJXA+8vK+pe+atfaVkMiG0lWdUiEOKc+WoNRHjjbcKTlnFSB/XJAfUlKd5KSidYF0upCBpBYwAHiP7ZfIJEn+cSSDuot2C/7TNASD7H+c0K1g+pIgkwHoMta0hJc1pygQESlVxpyVTHqEaElJNTCMEVQmwXh5uflixK4WEnL0m1UpLEIFIYmW5ExwZkuh8pLiKNAgJU5Nap62GOhgS/TeChP5IhN1xrwnGjZjXmoMlwNkfTE5iWql1BeaPIICqlVf6w8mahXvyN/nqnhw/AC4ZmcbMH1skollQOa+sJF+hZJzmlx58R2ikhyjkU3o/7a30oPPLbJwyASycADkgUmd+Ea3y4mJxNQeQT+p1+5OvyJTzJMqm9IJzLEMiBm5kwOgWyPjUu9NrOxpCCmoV6MBpK25J+ULUpo/JSD4Ts/6yU79RM9FkSi7DR+BhiSJGqyNsAeXaygeigMlU4IPxSgOoR14idtMUFAVm1aPQPjxWXBSYwW51/12AQw0JjhIUfYDlkslpTdcBYRj1G6RhjqoTqaNDtimxLJqTYTo6mKUDzYFAlUR+zieVc890bEQkoHGZk5dcQ2+NKX2pqMpIRsV4AzHfK7tkhSShOaUlplNVCbzkouJjHLaADXEP5NIPp/k/evyIjEaxonTshCrNUDQSzJxJ58BK4WgrQkE0A6lM0oEJ40R06qeq44/nGq4BRTDUlFkTWvCCtHxQ24hpFBjeaA3z+B2s7l5OTrVDeXNotgEOSS+uZoBtTU1Yn5tEB0hZLUxM5K4kFYKCy9xphXNtFU3Dhwvh2jpZRTPQPssbwGsPEzWINr+YajOiYz8WYjmB+GOG/TQxUGmlWRLzVbTn0Ndt+SJxmGwk/qsKJWticj/iLViaVUsWpJyn56aiqBNg2aviSkI863LbrGh3iPxWekFrLKz4HQEWh+oXIZdyUy0j3UGl7mNgKx8JHtjTWSWNxOd6IIG3dDCsRxLLA1w37xZ7iGF8b1JKP6HCF138olaaUzatUA304jHVH0mx08UUeodmwOmX5YVtYh/EisKiLtQ2sa4t2nJIhQfXPig0i2SGt1FrA2JSZUCTzvCV/TWz7RV6YvihTJqH9ZX6qEWnIKQoMITAU8KN/oGS+xr5kgXRdpRCyVIZHIymfIorMBsvWB2E6oe4EgS6yxQTmerua70UY8WU3jFT3WX9QG1g+lc68U09sYk55sozIb8RXF2NAelMZHohbVXCpnv5xaDQXKsz5r7KwvUj2cMeEhlLwDD8LCaKLHiZfQh/aJsPxYvcXLKg8X5BHLRwhAfQ8IAuHU16v9yLcXJVLqSaD+q1cmFAfJAvkw4iEUbeQ7qqpeh5OOZSRYvWQlH1TTqaZTGAsjFlWTvaK51zJzsX/oawfqgQO9GhuNj3iKLUM6kNbBmZG3MklfvQU1n4M4UCIJ4jcOAqThAptZkbg1lFAUVB5hXcDJgfRgBJVlGJgMLW20XMBvCtZQSbLJRAFhw2Gokp7PSBf5JgOzU6x5IgK17JQ2CDQPsAqqG+rgUNnEWpv8gOgTJk0vLdfashDlKhQbmPGwUIRC+ej1dQFpuZqBGRfZoUxUjflZWbUXqkpOXxXR66xNhcafdct+OZlWOhWYBE0f5MvbOiaB5alpq5+rowZNBuovMeqncGWrUK9igUr1xYrwj7NvBrMLBqqAgbVr3lpG0s9aDdHylSIw1nw1RQ3P+HOaBKF0ywnJbKmK/BtrrSIukOwdddKDhPCMB6k1UhFC87vlc3pnUmUZ2bmgoJZAa0estv00l/1Jy2eO1HBkh4UKM2rL/KxsVIvxqyzxZZQjcZDGfilvvDkVOJunNufjPJXZ6EJGHchiT1qtmGQjS/wFf4YEbHzkB2sAMVULNYymz2bijJ1spPEJTAE1RrKPGkRq6mvJqDAvL486XYIk5S9lbV7KhpCPDsrBtnlJ+eUJES1Iam2pqcR+y2HNISKR8DMuqRluc8ppDkSYHuNUKp0jzKc+qlMrGemIyowFK1NOKKUPze5Iv2wOWx0PKlvzujWxvyJ/SeD/tASCPE20SJsR+593kAg1OWPiREBBgTYqmay372svcCYNM9AWGmS1aOXSNtEMLFdgk05BNmsTMYtOmTQ7lZFIUGH/Zy9FtQaTrzY1W9F8RHNbt3UWyKkKHVnL1GTMiD8sLgOD+FVVEjqVDGUCzMu0/1OY/fLXCVfzmzgwMwRJ8+6EHFfLEFmZeHUqMlsUKV/2RWS1EGlxSikd6uQoymqBVst5ctqMH1vIXDL0RklUtBjWq476I6ctFILIkhGxOJHnD+By3c6A9Vt0UWO+XPR1CSInC8KETFuqSL5TSrYnVBfqZcTqBBmsDx4CVRCv1qZao1aMuCAWTpQDK1a5WFVMLBm+7GHkU6qRVb9spcZJcqFJCuUQeSuaIaqPEfuCiJQOfq1eTZ2SWYFuZyIt0EGQJZYRN348WVWBJFmdktT7A1Kf+y/+GCdiQlwjCKR83nkQE84WCSu2FiWPMGWRAA24+hV4UUgEpISTkCZHtvFSHOkSqh8RGEWPp06oXoxOGDUg6JDL2sxA/WqCJIaeE48TmvQolu5kvewiEpK706FelKlT3NoHNP7GBziRFl2UFeijFu37O7DiWB+9lu/El0U9qD3ssVCOlUURTU8K8Snw883KFc8xaZ2UAyX8SCB0JDbEpihH5KVSZHXAEmuxDZRjiynCs0UzFI1QebE65eeO9VGMpFSg10ipjwnJLFZPYqWdABJCMD6c6q/9uhgMsMcKlbaoB0sr4tQe/lm70Gf8t36Mz0C8RNqchJZwWTLi0cAk7bTRCMM89b2BraAhFNuB5Bfa/HZpUNyKDFjzWMrAMlRB7eDB0g3g8MPnUzaEXvYW0bwjI3ln1hRlFTOwUkVVUbRtwHziv+qjNkQ6bLC5OduBxj8mJW/PNUimkae0RBHqwM7Scda+6ImEHylE/VGgPuurN1J+VhDLHqodmw9RQH5eAu0ZTKT8JhzksjnyAs1uk5HmckKnQllRMckq0Bs0gAKNB17WlpcjEynb3t/wLfXPgVN1p145M+zWVBBgc0ImX5IRrypHOoUOOc3OJGVHhE617KwLE+q7IRhnBhklLFSw5lXaCPq+rMn0HbJ+GPhc3188PeMp9Piqa42hp1FPrFCVLFCuxw8VKcwrwK/PqFDCt+5ktHYohQJhNL5GMyPqFjbmBYo0gqJrv9aQwdp5a8WtKLafh1kjFqptxFWg0UaPSSQ23lxSPYnVbla5kJ8fCgulURiBSiV6yRycc0CIT5i+aK2iof/WH5tZZsmEZL21QLV90PAxLIE239Yrp1wDa8VatxDfsmINchcKroGaavqmDVeZ4MfPGQqm4pZvOGj+WHltwz9l9iSFZW2iROz7oQzx7gSeSVU03hWoQJiWr5il7cAodkp4RIWaSxYVl1i5crD2PABOdZ2fS5q0ZsOELIrYE1v7AotjlSPFLDRQ1PIi4RsvUQOfqVRA0vqk3seZWpwGJNBCKjXX+iExgEqc95UQEyYLodD4WBPWvu9CYztqSDU8Sq5vPuo/hmf4loixWCNYTmQfteIDAtmkWDqlnmodzGKHGY3zMiPbb/nmDtnG01fKVc9Vlh3G5NSQygWBR7N4rI9BQj6G8aRk7rWOKxarD4kgh+8ks5QOkGLbnAo5bRNNPopdJBt/WRKST+ztYWx1A/sIVM++BpF9/oWQlG8rFkFrmXMxUZAQpJR2JBOh76exETa26cSBeLek8Whz1ORnacs2XAudjYkh0PD4uP94mhYzaChVEOTY8H1VG5YSgrYimK5Y0kii8qTXM9D5Pp4Y9gjZgt9BQF1dNocikoHGSIopm6aE6DiBp6uqjXzHGu9YmhpbqI7USz+SiRSp/Dw1bVh1JJKRfOlYWKFoW57oWWAHv2rfKZccs36a23rg01JiZx2SPrqEEO1V241BQ9SSAtEUc7/lWVqwJkNxjZeYEm7DKx6Uq4Qivn0LlWysIx8WrOFAmXguI/PvQXGHc5KI6boE7gLhiZjO/ohtcwWoFLmSSJ2xxznRMR5MJ3RoarrkTbkcgVz/sgQuSZ1sUSIp+UneCe1EAvnOQUI6ZrJwomSgvmIyF46aVaa9om+8CwxFKcv04HA+/OvzJ0rAxj8RSgU1QGLDXB2pASnNg0AHg4lAY2SZ0jFC4WkPkmz4gQTKy5OvZ75TKpEkI3/Rr2FSizqR07TT2YPqKOL3K8ozVUN6EiSTmntO2qJGpQeBbyOLipAKkxFuGCRxliF9MixlWeBxLFuc5dId2K7yAAAQAElEQVRrvqZdlmvhmkxEhN+eP5T9VvBX7P+YBNboy/+xfv2xO4Gd4xTkF7H//v3o22cf9j9wP/r378/223enfZuOchQbqtgky81A5QXEzsDmk0JsYshs20Lg0S2tiKQYmiOUroUw4KVnnmfKF18TppJ+Whq5bJ0OvzTPqa3hu2nT+WDc5ywsqdYCm6NhRYG/UkhTV1XF6LfHsnhJqRpOs3rlIiZ+8D7PPf4kDz/wAG+8OZqlVRndRKJ5m5EByTD/+1mMGP4sD93/EI8/PZJZv5RRI77QE9thX7IeMtV8On4aS+Yu0cGJ+qEFau733/LYfQ/x0MOP89gzL/HVnDnUiOuEbiREnOrlK3j/lVd54u57eODuB/l0xiLqtDpmRRctcuiW8NvJ43n80Ud49PGnGTnyLRYtKpPckPESUiJBRbXkomggY0i6gikfjOKuO+7i7nsf4Z57H+C+hx/m7YmfMH91PemwUP1yoEMn0tV8OXkqTz/4CA/fO4wnH3uMqV/MFtcYazrmiSj/9VcmjHmXR+99iLvveYQXRo2nypgTiVg0Av8HSyIq5s9n9CuvMGPOStAa7TSuLkhht9jzF8zkzdee585b7+CJh1/m888XUi3xZOVI5UsOgYy8yPGve0SchsFZi2jSDL5tEC3PUBQuX76Ut958g3vvvI8HHnqKtz6chD/nVXmoA8zqpfN4/on7uPu+Ydz5wCPcdtdjvPDqe8z/tVy19Zry2UiYIyKnKLCFzJaUvAxfT/2Ax+69iwfueZhHnhjJN3OWUK0qGR2E5A5B0lC3Wiod8d67k3hq+Fsa8QRZF8pZdYRBqAVNKgo4bUZD0QdbtAKwOWK3p8JBeags1vyJFEYgfHKPNqCGG7uEJJKwqP87M048RmpNipDDM3FpM4doyL8k9vMULNu6uHjOdB65fxjTZyyhMh3g99hxHUSVRLVlfPfZ5zz31HCmaZ5UqFZW8zQrJL92i0hsHp1aSlg/lF4lub/56ktM/36O1zdlgd2Mu0BYAssQGEtZh+9PqLTFs5o/yhK+8EQvV2px/rTHZJRUH6Pqcj7+4B0+nvoZlTZPdKO9auVy3njrfSZ9OoPqGmWGOTa9Qy9Pw9lYalaCynJF+A6rk0Y3tDHRuMbqq0SAPZZvEGscTR5p4WYEvp4hGQjRsgKF1mRSocUjhVZs4yzSSlmugn/itXYMfiNhNHPQ2FZaTpiVG98/fD+DF555WnblTu6741buves+7hj2CHfd/xzPvPiGoWF7CJcUDZOPgcZdKc+yScrzL11D+U7y07aTWJsOQ0jrEsZwPSF9MtokZ61AciQSp9owxxobk4VQhZF7Pa8WFYoFjWD5htuYttDyvLz/gGtl/zkQp3FSpBTK6Y1DrRDqr/XPacwhCRJabXkJozRn7rv7AZ56chTffjePyppqIi8Dco/NW+XkEvYV16KF9dsmk2WtgYTH/E2WViB865gCK7SuGSDZGT/2ywrTN4tbs05VTLey9vdVpYukdAjolCPbXqMb9wkffcCUiRMw3TQdzY1BoL6mPRgNGzIL8fwFomigwBggo8jaYIwpS/xgsolTWL2E1hqn7PrypYwd9Sr33qP19KEHtJ7fy8NPPMEozb1fRT+DdgYN448ULNTlZCyfQdNQIs6IqrWVzdk3bTjtICNr7Yhb4zFWG1lB5PMCfTOyp1nVw4NTGRYzu2zGT2mnfpjtsl7F6o+BpY0eZu+sQONuTRjFUPVD1UGQ9SAi4h3piNVx+oSyFU60Zsz4jtFvjmH5ijLlCs8J7I1A5wOqbZgC2X+TkxUZonLUXKxkINCrqBNkFJUno28CzB4rT4hK595G8vZrQBtTo+XBrzOqKZmauiVUz/fRV1MbSufwlGFEPFhvI8kw8gdqGfPPxLeYVtvgElYvVrWY776eyRuvj2ZlhfUzQVIXnyAeVYoeGxODUHEnHhqyRSdQjuVm1Y06T9r4zqCLaYHhWb+FlHtNzrmY8CMPqNb4jz7izTffpEb+Q6R2nem45L9w9neMevF5Zv80lxrVs19qZRTa32GO7A/B2rgKD9kfaytSWSzA2mlIOGUYhxICs7+fw0svvExdfUbo4t30Q+XYRaXoOB2whf5Stppvpn/CS1pX5KqKxVo+Gv06r7zzIdWi7zT/TMQmCgu9nknSKvKv6ZfP9yl9fpdQ+j/7Go/y46pWLuGjD97l48+/YpVoROoFxrPKbbSUJWnqa0piOqOovVl9hCJLFyCvkYTmXijIIavQCUxIoajoMEgpvSZABfZauYHFCVQtUMuSnxkqyVrDhrNyu0Rx0lOVmmYZulxoC0Dlei1QKZph6Ekq7chPGXfqjRi1WEbjEoV5wlOG6a2fK4FsCL515ap+JD5M58yeSysCkbNXckJ7hh++/4YXX3+bZXIUDB8vE/lU3i8LRCeRy1I3k6rn/HolIi4F1i/lGS+mWmKSWDUi5fnX2ddSwpdULWbgxJGBx/c4wvO0VGrtC91oGigqTUegMuPJZBfkmlZvRAlMdy0SujwVmMxNqqod5Ij/OmcuTz30KKt1mGdUatOqaQbfTldAh69OlJNeVlYT0ZHbTRClSIRGYxVTJ7/Pq2+N1QEg2s+pkrDDdCWzv/yc5197k9m/llHfwBc2R8SQkyzEhTADfPewRxzIZ3VqcY19ihLiW9KVjhjGX/BnSECDpzkdh/kaNQh0YU5cxa8/fssDt9/O/XfdzT3Dhmn/+yj33XM3N99xN2+M+YRlJZormke/zPiMkU8/zV3D7tU++2EmfvqJ1xMbd5vbTpEg6wjMAJhBVHMzv/qM1157kfLa2ONmpDeRdKO6pJSRjz3HF1/MkxaJF2m/0PGPi3CKGBks0xLSGydQdsNrBY3QkPW7wCr9LuOvxP9hCfz/ZbSDukxIYdOmHHJIfzp1aEWzogKKC4tIugLdtBejOUikCRT5RT/j50+gieNkpWOlIj+1pAnCCWySKupflftQnyULF/DMnXdw2UXnM/r9sWj6a9rKfmvjHdpGsb6KKePe4+prLueeBx/n15U1opyU76X7ojTk6bBJpxX89MO33PbgQ5TUZnT4t4L33x7FfQ/cz4TJE/hiykSeeuQhXnjxNcoq09jSNOfrT7ngqqsZ9+V0Zs6cxcSPx/Hwo4/w08/LMfacOapaalYuW8q99z3MdzN+0DpUzeyvP+OSK65gzMcTmP3jT7z5+hvakDzMj7NnyRWro35ViQ4b3+bxx5/lu2++ZdL4cVx21TV8MXOhFrssdTWrmTh+IjffPoz333+frz//nFdHPMeLzw1n3sISZLvUqiOhvvuNr3n8ksFbr72k/jzKN9//xI8//cCnn03msYceZNiwO5mz9FfJTIueq+fryR9zm2iPfvd9fvnlF8aMeZv777+fjz/+REKtZf78n3ni6Rd58JFnmfH9j8yaMVOHpI+L1qOUVa3GmXWVc/fD9C+58/Y7uOn6m/j666+8THQRoxGDxfPm8qgOGF8b9Ta/LFrIl5+M10HgTYybOtMb3rSuXwM/SyKP/49/rH4jGBUjamBxiOQlOecIw5CseYMSQXlpCS+88BJPPzWC73/4kcmTJ/Pgfffy8oiXqJdukEoyc9Zsrh9yIz/N+1nwEz9LJva/Sk9XZ3IaK5qijiWy2ayCrNrK8NrIF7jp5tuYNWsW8+b+yLgP3ubBe4bxzaz5kj8QhPpEoLH78dtvufSyq3n0ieE6XJPquABE17HWo7mCtKYxJ/Y4SlmowAtdoemjAhrTuTCQy4N0RSWGIAh8KgOO3GOhgTQ+IoHWS1WNcsUa47kzvmLw5VdxzvlXsKoWcs1GoE1OyYpFPPvE4wy96SYmfzpNbTki/RfIgRMG9jgngYuok6McaFYuXTCP5559ivGffur1QI3hQWW+UfFo9YxOQ9SSgigHjZmxZCV+lfmnvc7GxvMTkKlcyeg3XuTFl14iaxxpI/feex/w5JNPs3z5SumG8a8CiSMUKKbXCSxhoaJ/fD1tJFErsP5aKGhAj1ViKA2UVaDXlxluQuJMekfdbK1lW64wVEvfxgwLlfxXvsaTgdF0TjohO+3jQaD5VceShfP5ec5M3n17NA/c/wifffEtc3SRUFJWqg0w+Btb41JrAuQoNbJpKd9fW1gk/wodgHwyeQrObHyouppX6rjmej0WhqHTYXokAJwQEiEucKZtpAIMBXuMpgHWrmUIIxZEilubCv71r/hHbeAc6AAv0uFkJO1RitwT61JpAddcfSMvvf4Wc+bO5eOx73DP7UOZMXO2OE02oBmXFo2NmkUktcADRkygUVA048sUUVku6r/Gh+9k5JO/fXymT8aibOAT9vFFEXn279Ay9ZKv2nMC4VVVV/LKiyN57dUXZROy6pFVMJDAbRMozj0PomHDaCW/Z8jn6COEv1dg2Sr1b6SvaJYtXcDzT2uNevIZbP377vuZTJzwkS54bufhh59heUUNdqhHkMD/k0npQCKlzavWh1j2OxSZlJiSqFAXqFNGRrqT42/tBtUH4Qkd5K8464slDEWQVeVYYFlWbuw7JZwiFir6+9fIKcepTughkrWPFMM/sbW1ZgLHvqw+U6WNyhcMHzEyZ1tioRpxgaEqpTeQ3COFDa/hKOqMngcl7FUfLMjqY4BaIFbnA2U4PB9Kqa9K/80rWcoGxx6roVDtOEUNFOTetROKC8XnK0qgORlqLNClEVpvpEhqK0GsdSMr3qZMHc+DD9zNypUr/frZWNcImGb9ljaGLTeyz1rwW9pijbAWQm4EjRmbB2sKhKn233n7TV3CPkadbm2Uo1LNUOn7999N5zH5izNm/0C9Cqx146VeGm9rF5K+H3/VYG26hmRgrbrIj0QidPKfpnOXNrlp5WdVx86W0HwyuvX11fLBvqO0ZAW4Oj54720effZ5Fq8ohUyt/MKneOaFV6gCa1VfveqPbwajkJuXylJBJMjgG85l8M88Wc0fgpiqkuW8/uKLvPLWe5TXIdbVrvlbZvvVpFKeEw0u/jHmBMaC6ZdTXF1XkWEq8K8qSkY2B7NC9L+wbMh3HlnlPm2fXDxHxmhIN5Uw11hVhZClrq6KH36UX/bzfK0PwtdrtGNPy7CcF0uoes6PmfRQeplO13izgfJtrFVN9MS1k/1VnuUrQ2/k6yviX6Mr9cb+fl+9/F386GSYMmEcDz/2LMvKqnxOTiZRA5nAr9k+IdpOu518ydf+bEHWU03Jl1BBAEZbMX73SF4+7fnPUc7h2NcoGI+RR/EfZ99c25ZrSQOTAUbDEoHVw0vJcIyS1fLgE+GafsfGuHPM+Pobbr5pKEuXLfN9XL5iKV99MQ3sBE4VE6FZ25SwA9ENiTTAkW4XkkGAc2pUh92Ll8zntptvZv68EpSjWgH1JeW88vxLvPTqaEqq6lRf2f4N9M1BDldJvdYFAuPaEgqNXwND0vxqIKzCv97/bgnYMKQ1QHYmbMORNIcsXc3K5UuY+8NsvvliOtOnieE5XgAAEABJREFUT+fzL79g6idTGD58OC+/+jqVVTV8NW0at956K+99OJZf5s3n62lTuf3m63nr3ff8hYyZJRvbMExKt3J6gVaQ8hULuW/YzUye+okVCzKELtYeeKz2zo+zYNGvXgy2FDmV0mC18PPK9MfAo/ydj7XTkO0UGij47f2bjN+K/or9JYH/hRIIorwmuLwi0ukqJn38tozzM7ylSTpl4jSWLCknKyObCTPEgU7iXBo75Avshq9hYtkCHGleaI372+7LQsydPYdht9zGZ5M+Ik+LR1p1NQUJhO1k2GvKlvLkI3fzxFMPsmjJQpJ5hbi4EPufFNh0FGm0wsDq5UzW5inRvAXtu7Zl0cKFvDNqFJ27bcoVNw7mwWE30qdHd0a/OoZf5y2F2nJeHvk4s8orOfXaoQy7/TbOPekYli/4mXEfjaV8td37pkBeyezvZrNK3euw4QaQl2bEcw/zg5yzc669iSHXX8flZ5/BqoXLGa/DMOrLdTj0FaPHT2XLXXtz5dXXM+S666irKOX5Jx7G/s+ClbV1PPnae9C0PTcOvYm7bx7MoH57883UiXyizXKtdSqEVCgh2Cs5oVuM+uoqWrTfkEuuu40htw7l6svO49A9ezDn8ymMHPEaK1dXi99KRj73COakDb3/Ka68/kauHXIt1eVlvPLss6Bx/Oqbr/lgwjfsM+AELr/uem68/ir22nIj3h8xnJVl5VSTx4eSgRng77//mUgyaNE0zy/GLlEPYZpPx03lq89nMeDIM7n+9ju5ZchptClaxRNPj6RGAxj4fzqSNe7/BSCCfpCNlBw/bUpogDDIo7ZGPLmYMClBBXV8OX0qE8Z/yi479+Kqyy/j1huuYrfNNuatEc+yorKS+kTAYl1jr795D65S/28aej033zKYU084ms3WbY39E+EoEu9hIGdM3ZW3FFNDQJannnqdZq035ryrBnP5NZdw9nEHMO+r8Xw65VNqI4k/7cSkeKyv1QHrw1RW11FRVUvGsrwE0b4hgx0SGSaiihZJNaF6qq9vRn1TT7D1yeYP/on8d83H33AGnmLWZBOoRIfwTvGc2liG5ak9JxBNojwyQVK9sDJtEuJagrpamqZSfD5uIh99/C01hivHN66p5vtvv+bTT6dIBhEF+cWkRK4+qlULaaybNdo0eQZidc7Yq6snEdQSO0EyRb3wbe4rMAZ8YH3yYP1WjvXPIBTVHN/KbHzjxsifF5qjgA4gJCKorZCuVRGK0U+/msnYCZ+wa89d2GOXnhQ1SZLRhtJzKhlmbWNkEovz1PeEepdWkWyKbCRKKSE5IVFEiBz2xPZRXR96+dg4mWAbQWnZW9DGhBxdDFlg+mN0QqydNPK3PajIqP7jsIZA1NjUGlpi1cfz8pLqUUysPm+55ZZcdMF5DB1yDXvs1pP2Hbtw9vkXcsXVl3HSycdTKNYD1YpNsC6rWMPb0I7RDEQN09c4yRjZyaHX3EBFdbkuT2r55vPPuF8XHjVSuToXUb5iOW+99CoTP/uOCql0pLEy+er8Gvtxh8nEWjDyBhZfG2LJOWrICBrC/5LADl0i4ybXSkgpUbqEV58fzehRUxl08gUMvuVmLrvgeJrm1fDYE8+xpEz6Iv4wyVt9aYsj8vpiPGdVtkaCpntxjvM1eUo6y2sEpUUCVVPMMhWInlOwBhqybU5iupSpZOmiuVxz410sq0DY6HwtTYGceftn7lnps7XnexVDLNuB189IzcSibHkNoJTlxCrBxtf3xGSiwfR5QrDXM5PBeM2anqjVfMuT17/5Tnty2U3DGHLjbVwjPTtop40Z8/Q9fKxLtmrEm58fKbK6qTIgCHGJPFFP+NbiugpWLFvCY0+/zGczfsb/okt9QIyFqh8InLAxm2Z9kW22prP6GOAfw1JEechHQfyFYjZUPZObBxVjaYWNaae4U57hrelxCHHoMDuZUQOhuMwLjP8sNbLB9kfzbb9sNNSEsUmE6giccAOlnDY+aC74cs0ZvGwNSzJUuZWpGbWM6qtlJ1CGumZVRIXcIxmkqFLtGnwBkJWdiQSx1cl1QLmRwOyMwjV5yrJXNCwLtZY1iLMiJTytBvXlJYwZ9Q5j3vmYGlV3GpsmxUnqNSYp+QviyhjEfkgVWacJPG+h6MaKex7ssEKHZCACom3t4LEQBj4WCF+NYjKLLN4Alm6IKhCjxORrIa5cXYFLig/lRpJXIhGQL36ymTSV8gN1ZrGGbkKEnXDwMjcaSXDBmraxx6kbyouVm7VfRkkXk6JXl66VFCIBqOt4MuLhRx1mP/bYY4wePYqofAX+oDRhfwKmUN2sIapbTRQWaCzA7i+tCTv4stA4MLA4nuBvqd9iudJ/5BtIN41uMpuRC1pHxjlMxbJGLBGCk7SdAjKSTBotAgJQAnvMl0pEihkoMJ3LmkAb5o3hq7rvm6cpnByByJNYuw9O/bPxWYOnQmOvvkb6qrLFvy7hyaefYdTot6iXj+1EOBJfWZWhscDmtFWO1Ijq6iUrfyjW2CA85zIUBLVE2RppV0DWCa8BTHci0VCPNT/UZ63tkeZFnZQ1yAtJ5qtE+yDsF53yi1ZV12vM8kXAGqtXKD0RvtVU4rdXF/uVJUt58qnnmP7dL+ICXGi4yIbFND6/1bOYQeTl01iew7Q8jQHZXLaNjWJWZnJT1OuxOLVoDlwuQH03qgY+xyoJ4np9InBxqN7HkmRGiYhQcsuqn/lFxaxO1/HKKy/y4EP3Ua3LIWNMroAFwk8Sq6b9K+F8VwDyN4kkj0Qhu+65Nx1bFWgNfFQ+Jqyuipg2bSZfTf+ePffozUbrtvf8uhiphPwdCkQpEkAYIZ40PUDzKVC5ZBYJ1KIhZJzlK1vlf71/jgQ0BJidiuxPetk6buus9gXdtukuf/Aa7ADZ/kXbdVdeyzlnnM6Wm23INtttTH5RghEvv6UD9HrOvvBy7c2GctvVl9BaN8fPPjOcVXVgc7MuHVGngc7Lb+L1B9nXXfbozvabr8frr7yOzhE14zKsXLKYx0e8wWbaD/bcq6dXCj/lI9MbgRTGNFtU9SrdMH2sjVii+/dAxQ2v6jXE/gr+ksD/FQkEGZeiSdNmZDJ15MuKp2zxzmSpr8tq7Q68cY9dRKwFxMJAs8XAG21NLNZ+cpm5HLMOikVRzH59+3LlZefTvGkBYapIBl3zUGW4rBZDx+ZbbMpppx1Dv/57EwQJ0pr0+bL15kPYj9WUAZrMY99/Tzj7WE1WllRQn03Qf8BhbLBhV/LbNmW33XZg0eJfKV9VJZwM8+b+xDrrr8eG67egoEkhG3fdkE022dgfNDYp1mIl3nS9x4QJU1iv28a07NwWa2vCpMkMOv5EdujelVatithah0vrd+jMvO/nkF29mulffUmlrMde+x9Cpw26sM3WW3L0QX0Y/+4oKutrWCnn4IdfFtN3wCF023ILils1YbfttyYR1Ym/xb7/aS2UTk6XM5nJgdSKS15eHqu1/hY0D2nWpCmbb74ppxw3kH132pHPJn7GD7N/xpzHH+fNZXP7J9rrql8tWrDV1ttz203Xc+rxg8iXwLbYbHMdfA3mgIMPomPHtnTo2J6dd94Z+2PvTjd36GnWrBmHHHIwp552Ak2bFrOqfBVJ5ce2rMvx/nXpIlo2b84m3bYgpcFovWEH9u61Iz/9NMc7MfVZIQeh+PkvMIyxaDe8cewI5TDZ4QNa/DP1q1m+YglNm7Rkn733Y90N12O99dZh5x2686Nu88sqV2O/sFxdU0tBQYHwCigS/00LC2hSnPJOBXoCo6m+Oum7tREQEKvds8+7lCuuuZEu63SmY7u2bLrBBvTYdntqKsu90iYTqqzN+PsfTeGnhSs47LDDNG9UO0TUkGwiXIBY1SqmOaOYf22YE6JvYouUY2lb1XyodKj2FaCzWDwh9Kgdpz4rBs5qiUeNUoyY0Bgh+lJDObN4yGo5dDo4DH2dLKi9WHMkKWfu7PNO4bY7ruPnJauoUf0lS8u0IRlDu47t2GKLzXTwlUE1KNDmNFD9SD0J/erOb490x7msOE2T0QFqoBIDa0dR394a3n0GotQQUS0EGk4M/ojXiPXfGRoftu9FY5epLiOUPFs0KdIcLeO9CZ/TrO06nDDoWNq3SpFJp9HU8uxl5ZiEkimSo+mMxIxIqEsmwQxIRmYrI+wJQAhODpKNtVxjP/+dZJGQxG2sDFgjqUC5YHX0xXg0sLjTx2lcAoFIYqCsf/4VIb2eTo5nMF7RY79Qtl/IKiq9Vl8kBJfKI9GymfQ+Sa26XNyiNa1b5dG8ScK6bqgeN/Y9MYoBpqcWC6WpjiyNfeq54x6cfeY5ouWoT1fy/awZfDj+Y1bV1kpOMRltjse8NYqvv5mJjVVsH8nKmTCMYAPjFjXwjWvesFZ+Q9QX/cs/pgAaSwxciMyJdEGbtOwqaisreOmNdzjy+DPYY69daNGsgK27b81VV1/OMcccS1FRgXTGOBLnJnDPqOLKsqjFLDTwAyK9UpF/rcxHrK/SB9++8aBMDYlykpKyU6oO27QGiq39Gk4sTtHJ8rLFC3js0SfQkq96wgpDsnLqA6UcdeLRtFb5erPe/oiab1f9FE6k/L//Cq+BJz8esbAMFKAxRHVDM6jZLEnxYTf5ipHIS9GmVQu23W4bzj9+ILtstQnDR7zIvKXVviZml6yeIDb6ceCpma66glib1JW8OPIFFi1a6mUQS7ZODChQjyPRML4UxAK9JgsDS4biyUlHMboqw8cj1bbZGvh28DhWaLQawCp7aKQdSW5Z0nFa2DGRE75OMyLRzfHhSOkgqkBOTqCiepUbyHoIAw1LVpI2riQpQzDF0hoQSN9CjJ8INSCIaXycIkZbNdTvyHO+ptQiskGoJ6i+ULE56LPVohOX2AbOEwmIJSnD8WBIPqKPxQUZ1ckKQpcE8YQuiNOZaiZN/pQpU6eJWiCA6tXlNCvOo762xrMrwpjbkBWpSAw440kQKW15GJZThzWXfFxlqCfmc6JHJYah/uFBrBhJDypueC3XopHOI1bTRGt/vWy21RWzqlhPVocagWSaTBSoF9hSLHmnSYl6aDnSSYyPQHQkEyeZOfGhYqRuFvMQyh4iOnXy+5I6JIp1GmZV1jCnTnXpsi6HHH4kPXbZlUA+SSi9zUTSiawISyeS6ly9fECTgZEzcWaUUKkax5r0gH8s17fgU//Mx6SUbZCc02FPSv1IhQmfI7ZFWu1Yc+o75m/oMEyZegOPowg+YoQMR/pp9Qxik6Gz+jl6ikm+ViODoSJ/3gQZKctX1zxBEo1VL7I8q2Ag9AL7O6Cq1LJ1K/r0O5Dd9tibwnwV6rIyFgOGryoo+hsow/Ij1QudOmH/PFGD8vH4Cdx2+118Pu07TM45na9Ty6hUNH0/I3GRFDmtZ4kiauTsxir1NjhdT0JoBYXF2n9kNEuyasmkGKglPAp6pNr4QdOldUXZUt566y35zgtsuyGboCKNf0LjLhybJ18AABAASURBVM6wx0IDo+brxsr1NhZPN/LSSyjTepUBZyF6xIy+udfyZJNV1+hoG6U+GFXLj3ExmA9qOb6NAFzKUkCm3rMboPGSgtfbz7p0KFhXX09RMo+ePXbhyCOPJlWYpz6kkapIRqj/+HpSX5zoBQ4skhWN1m3acuKRB/PZx+8we8YPVKyu433tY4padmSv3feiWQrPD6ZXMb6jTvWMT6X8G2hkApN9oKQ1qkZ835S0Xhko+tf7J0ogL09rABpA2VjCfBLFzemgfVPbdbvQun1b1lVYqv16ECTYYbst5E8XM+Dggf6Sb9vttqJYl+ttunRkt517kkk7ktIL8ytTqQDnHPXSQVszSKkdGchjjz2e6VM+Zsbnn4IUb/w47cUWL2fAkUfRrBmoms/XJsVLxfRFs1ZapPqWI1bRrAoFFlrW/xsCoRgosHqm5xb9C/6SwP9iCcj9jClu1pS8RJKyklKpti2pEGoTEPlrnpyJNQfWOecnpDnaBs65/2fXN1h/Y3ofeDDrbL4R+ZrYdZrgVslqZnQAlt+sBTvttQc777MLzYsThIkUToZCuz8Mx69zyQS/zF7E7NkLGLD3zhSIQLdtduTywcPYcaudyHMhJDIsKF2gw58qau0GKszX4cyRzPjoIyaOHse8n3/io88+YeJX09lljz1lILSIarG3X/bN/P4Httx+c5q0KSZONeeuB57jaB2OWTsENcSumqVLlxBq05/OBJRV1AqvkFRxseQlZnRrvfPmG7Bq6Xxmz19KYZt1uPvOe+i3b28yyNokA0orVrJah0ihSVxrdFEyKR5kmuQIYAubZB24BGnFG0QEWoAR3q7dt8fpULFk8UqdT6bYZpc9dAv6JhMmzsBujCPV2aJbV/bcbRcxk2Kj9TdUfAs6tA2pq1zJt998x5NvvsvO/Q+jdfP2BDrg7b7lVhww8EDW36AlLqxW3wpV196kHKOYXXXTsrxkLqPfGMHi+Qv4afpsyeUxbVwPQd3B2eCQAB/yTz6B6jeAxKXEmlfnTBJPAq8TkmUovdxzzz254oor2HTzzTBHJtaKsahkFau1g82THheIp9XL55BetZAHhw3loP77cdIJJzLm/XHUJqBeTaXNwybQoqBhcCHEeThXyH4H9meDrl2or1nBovk/8dHYr9G0oOcO29I0qfGihOqVC3n4mTfY76CT2EIHx0lt9kPdTsl18nzHcmZnffsJ1197KWOnfIL5+cQl1JTO55KLr+fNNyai01imvDOaQwccSJ/e/TjrlLOYOvkz6kRhdZwlql3JayMe54QjB7Ff7/3Zv/8hPPPcCypPkJXbFddW8NqLT3PTLbfw3qTPueSGOxjz0XjyNVFdOiMqAZiTTXOctjWnndyPpsWlPDH8CexvQX488RvmzltBv/33I5EXE0huEg3lK8p5/MFHOOrwQ+nTZ28OPLAfo+W8SmXJSj9to5KUTmZ1QCOpyXerZ/4P33LB+RfTt+8BHHRAf557djgmKQManzgAA5+O9BU4gWJ/1muqlhVbEifOrgw1j+tWlzJp4nhmzl/BgYNOoWP75oSam8mESaCOaVM/4dgjj+GAffpz+IGD+OCjb9FZiZQoZNGPP3Hj0CGMeP0Znhx+P0ccpbGVTN54+Q1YtZjbh17BNbc+gR1jxHJcdKrMx7rUuGHIYH749ltGv/YKxx5/HL326UPffgfwyBPPUVIjVXFQt5aonDbFXva/E/A/L8UoZ81+Rygw+Sgn0lyRGED6he2AdGEUaJRdXj5V9stQ4STiOm4YfAPDbr9Pdi8QOL74dConHnscL4/6CPszitRXM+qF4dx3/9NUVMOiFWWMGz9R+7AannzoPm6+/TamTvuKQYNO5Lprr+PGG65l7Ni3uf+eBzn+uIuZOedHjM+pEydy1KGHs/9++3H44QN578OJxOIhyqZZumgRjzz0BCNffIPHn36KwUOHMH/RApVqmLTRzfi5b8m1hGrJfwg0EppnscYoG+rjNIOzlRAnWD5/CbOWL2P73ntRLDT7AYm8YzpuvBV77bo9tgGKNdexeZCpYez7o7nphttk16dy+NED6XfA/pxzzqX8PHcxX33xOWedcTKH68LhwYcepWxVje8vVPHD9E8445TT6NvnUA7Y/0hefuVdXVAh+SeoWDaPh++8lvsfuJc3R73NycccxQF9+/DQEy+yvLyeMa++xZWypatLl3HUYYO46MqbWa1Lg6w6lKmtZvy7b3Hmqcezd+8BDLvnKZaVVoquo3z5r9x121D/t4N79d6bCy6+jMW/lmJMeT2RLH3fNFpZHab4zbby7HUOYmVE2uBaGQkJJ4m0KaO1KaIoITJZwxQ0bUqv3fbgp9m/UFleqamaZtmSHznv0svZq+/B7NPnAM445yI++/pHMrLj306bxNDrL+eHr7/kpiuvlVzOZMXyUkpLFnPtVRew77696LV3L04+4yLGT/mWxkO3tJpy4pVsFfWl6ttd97DfAQexX5+9OPTQA3npzUmyvUIiw8/zZnLrLTfJzj3DyBFPS1ePFN5hDB/+NqtqYlFxlC1bxLWXXUj/ffvJvvfnlNMvZMrn36g2gphQfU9GaVz1SoY//RiXDbmH5VId/yNS+S9zvvmM8087kc+nf0k6kYdt5q11LWpMm/A+N916K2PGTeT0M89Qn/ZVeAE//DiXn2Z8zmUXnMh+/fflzgcf9H9POY2e2irmf/slV1x4Kf32O5B+/Xoz/PkXNXfFTwTpmjJeefEJht59L6+P/YQLr72Fjyd9qsI65onmJeeexkH79+PA/ofz1FOvkRFJG6JYIVphShb9zLA7b2bky6/w4qujOfbEc5g4eRp5Wptrq1ZRVrKcwddfIzntKXkewmdf/oBUDGpX8+m49zj9rLPYQza1b5+DuevOR5i/dLXKExCt4qWn7uX8Cy7m629maZ05nQMH7MeZZ17BzNnLpTNCAR8G0iPvsyrtXx0sJG1OStcSslmxMhOyY0j2YZBEDWD6J+3jg7ffYNhNNzJ94uccfeCR9JPdvvTyK/l5WQW1qkemko/efpGTTz+e3WVzjjjxDK23U6mwxVTl5rJW11TIT8lINtV8OmE8V511DrO/nUGNlGz6zDl8P28RtrtNy6kplJ8b6FIJF5PWYWQqDCRF/KPzJmypNBk7aRO+d1lfliVBbH1QyvkyRf6JN9JaYtVTutQJZduDdI3376y1tJ9tKjX7pPXq8w8/ZNDhh7Nv7z4cdcwpTJjyFfUSXjpAB71lvPXm6xx51DHs07s//fsfwGNPDWeVCNmFrK0N2VVLef354Rx14GEc2PtALrvwOr79dnGuF66KD8e8wmVXXsPn33zPVUOuYN8+e3H0oSfyzdSZaLCorqvhu9m/8P0PsuVhmilT3hfeVYydMI4777qDIw45hP17H8zUCdM9zax861nfTONczaMD+u3LXnvvw8PPvk67dTdjw/W7YDzhyrnzjiFcO/QeL2VNBCp/nsPxR53LQw+9RTqbol72MLaJGYsNXcJkdSgVaa1LOJNQPU8/dD9XXjOYTz+fznlnncqA/v0545JbmbWwhG9kj4bdcT1Tp0zguhtv5ITTr+DX5Vr4ZPcnybYeesgA+sgen3rCKXw65QuNLWoT5uky+65bbubDj9/lrvvu1YX+TZRXqK3HH2XYzTcyYfw4BgwYwEEHHcjdslU/z5/Pm2+/zvHHHi4f/QheeWcyQgfTFR1afj5+EkceMICD9zuA47W2fjBpGrUO7HKEoI5vvpgqOZ0qu3CwfOsbdcleIRk66WTk5bJkYSlfTvue2mwdWa1xH439gDNOOo0B0oX++/bnznsfomT1CuQQYsobugISmmN77bQt67QtYtSrL/LZF1/y6Q8L2e/I4+i2QQfy6sVefRVzvviMU487nv37HiT+BvHWqx+pDchIRolMFZ+Mf5uTzjqe3fvtzeHHn8xr73zI6jRkVf2v98+VQIxNigiiALTnzpBH1qWQIUSajF0MLV4wl7E6pOvYZSO22mxzWRXouXtPtt5+G1KJWkoX/8RX8vnefG8CBx04kCIHBaFIRnUkNN9irYeR1kq0vkdhW7bosRd9d96CEXcPYdWKEh596gUOOGIg2+2wKflig2wNK2d/zwM338xB+x/IvvsfzLCHn2WlfGnv7wcRpeLpyvPP0HrUmwMOUvldD1JaXiedF9eyG+iJyfrexYr/9f4lgf+LEghibeTydKreqmVbLrz0Sm6+/XbOufB8HYKsR+AyclQdQVbTXAtgpOUAPc5phgYCP11sekTK1SuPTq8iDWmhhHl5IAeM/ASxJnFeKp+0MGxDG4ZmKMwR06wVblFegiiuJyu8hLIR/UCLrKYkb7wzge49+7Jux3aklN+iZWu23GZrmjWRpcikqapYzbvjJ7Dplt3YaJP1QNn77r0Pxww8ggvkXB588MHcPuwO+vTahx2325aEHC6j/92cebJbTejWbWMS4qs2yqO7DMy6bVqTlOGhbhWfTf+M+cuW0nPvvQnDJCuWrqBVq7YUFjXDqR3EY6tCRbRhWl2bpSCVYMvNu9G2ZVOxUU9dTSXjZOAS2sxsucVGNFffQm1U8+QEqsncq010RreUBQV5MjvKMrHWKVQDzXRIav+zlF9+WaBNSAGnnXspe+zag3NOHcRuO+3KJRdexhfTpoP6FJs3FkjmMpwLFvzIZZdcwMDDD6aqchUnnnAcCXUymQixm2jqa7GDjaxu7s0hzqg5A6dx2WaHHpx4/Am8/PyzHHrgAQwcdLg32P21KRUJa0rjqQr/9BuIQiMo+oc3kXSYUx9pE6nzYsm7gA4d1mHTzbqSXxjg5IiVl61kpDa3vQ46lKYtWuIyGWlqhrk//UBGzvbxOoBo06SIB+++k3c+nOT1zzkHOWXFRE1G40eSmtoa1anl/dGjObBvP1566SV22XV3uu+4I2oNXVHxwsiRtO20Hr367qd26nQ5vlo00hq3rHASOBdIL/NZVb6STz79gtp6zYeglu++mcKbo1+ldds2fPLRJG3GLufkE05myODBdOncnruH3a5NzS8kgpDRY0bz/rvvaPPYm5tUfsShB3DrrTfz2pjx2mAEYqOKpYt/YdT7Y3nxjbfZcutt6bHjDmTsf+XsEmgSgcYxERYQKN28VTHHnzCQN156To7mZ4zVRqffocew2WabaSxj0toI1MTwzjvvyhH/gKMOP4I7bh0qh7AXF112AROmfodthELRi2UPCjRXA+DnH2fr0GII7dp34OprruNILcT33HOP+P9E8hCCXif47ZUs+CP8VvrfHdO+hlh9r5dyJZIhc2Z9z7RPP+OgwwbSdfMuSHQyP/UQ1fD5hA+54IILOFB6NvTGm9lll124/Opr+Obb+SqHVaVljJswnvsffoR62aijddjSsXVbbhlyI/PkoG+1bXfuvfdBVq0CF0asrqpk8pRPmfX9HOnGt7z+2sue5lA5+CccdwSPPHovr749RgcyIi+DAFGvAAAQAElEQVT1zNjBlcYIXQxoD4vY5fey5R97nI3H36mqtmIJKNJG2qklF0ivpNvY7lQaLzUlI0byNbesdn11Ja2a5vP6K89rM7BKhyG1fPvV13z2yac6DJhMeYU0SH34bOJkSioqKZPCLS0vYfJnU8jW13GgNij99xtA507rcMopZ3DwgYcw8NCD2G6brdlXm6RBgwbRtmkxn02axCWXXs6hRw3i2muvpefOO/u/v/X1t7MIwpCSkhK++GI6zzzznA6llniZtm7dWuMMoQ4EEgnTXMk0+jf6bZ35z4DD63pGMzOO0rhAGdKpWBuvbBhS0KIV555zOTvaHN1pZ2688SbxVY6w1EqOF3Q6uFSHlM8+P4Jb77pPhySHcuyxg/jwgw+48MILGfHSyzpg78tO3bfhA9mGN0a9qUPhmO/Uz8GDh9BRMjv11JM5eP99ZS+u5rkRYzxPdatKdWg9nsefe56fFi7i0EMOoNvG63PP3ffx+bSv6Sl+TjjheIqbt+C4k0+m3/77k0qlKF9VyeTJU5k75ycOO+Qgttl8E9m94byrQ6c62c1nnnqaT3UIe9FFFzF06C1UlK+Sfbqd1dqZ2aFxxn5R4mKZobSXeaOoZZqRSSYQUqDJFYRSbMmtvq6KQHMm1PpquCoG0zMl2mjsVq2uYdGS5dTW1TJ48HWUrVjGjUOu5bqrLyOpiXDrHffyw7yFdN14Q44aeCidO3RkwP4DtP4PollxE4YMuY45c3/kuuuu46abbqZli2YMu/supn/zi5dTQiNhawnyP558/DHGfzyO8845h5tvu5kePXfhuiG38tm0xdTLX0rrEPvjjz/m6aefo6ysgkFHHU27Vi144P67+Xb2bKpkH2++9XbJ7mduGnI9NwwZTBut/Xfcdjvf/vAjkeaR9d9pg5sqTLLu+uvwzugxLF5QIQnEWtPqmThpsg7/vqFdxw7iDMnRAumrLjoXL/iJ50a+wB33PED3Hrtw8qmn8dGHY7n68st54OH72Gefvdiv9+6M++AdXnj1ZWrSsOiX+bLTQ0lnEhx33Ikcc8RB3KXLsaeefdP338nXmT/3J156fTSvvzuW7jv1ZOOuXfll9gwdqGp96tKByy6/mIE6DH34oQd45/2vNGrgdVgD2rJlcx369GfHnXbRWrQ9hw4cSLfNtiCjAV+25FdeGDFS83hLzjr9OB3ILuC6wUOprIJZM79n+LNP075dR26++SYuOPcM3h79Fk+PeIUVq6uxDeRc8fDwk88y8rV32Hfffdl7r934avoXkv8z/p+BSSrYE5ufaZEcV2giEou3WDzU12d8rpOE0VNjh28yYHnyT1XMsuVLeO+9MbzxxijJ5wROO+UkvvrqS265407fz5lffsqY0a/TqUsXrh08hB223x77Z70/z5vPal3OOudo3bIZtZUlzPrua24aOpTtdtqJrpLh8uXLmTV3HktXlBOnsyDIyN4VFOaD6uXn55OVP6hhwp5EAs+ls4SBbKwFjZDrb+7bmPePhE6tJNW+tVYjv0FTzZORW+hDJ9Pk5NuKYSaP+ZBzzryQo485TnPhWrpvuw23a6/wxYy5ZMXo1E+n8KJ8xT699tIB1U0cffhB3HvXnbz29jgilVNdzqgXhzNixAscNehE2e+L5X7WMeKFl/npp8WQraOsdKkOpV/ggUceo/vOPTj77LOoKFnJYK2xpWUlIMH8pEPUuT/PI66vkX+1gtFvv8vjTzxD6zZtdPB1NPnJgPPPPYvyymqWrVjCI7rM7NS+o2zG9Vxw/kVatZK4ME/+e3PQQQBRNS1bt+CRx55Grp+6Wsv333zJl59P0+XveH6eu5zCgmK8PTKphIG3N45I1etBB1TmA93z4KPyxT6Wv9SXPXS4Me3Lz3nmuedo36ETffbbn22325H+/Q7gqKMPo7goxftvjubKy66RjT+WKy67lHXX6czddw7jsy9ng0zi6spyvtOB/X333UedLnT311pY3LSIX+b+zD2S67PDn+M42e3ddurBc089ydkXXsx3s37gCPmJLZoV8djTzzLzh19x8nanfDxWB+bncPwJp6mty3UIsxl3338/X+tQ2rl6Znz1GTcPvZ2MTnMPP/woNt54Y555+klqtZ+xQ3WxwwK7zJo1myiT5avp03jm2SdZb/2Osm/XcNrJg+SrvsmsWTPI2OFJg2o6B63WXYcD9+/Ph++8yUjx3LxDZ3rssReFeeB0iPujDgWvkN3addddGTzkWg46oC833DCECZ/NkJ0MmaU5+NqI5zRGbbn2hqH02LknL7/0KtOmTVPf+Ov5kyXgNKM8C0GIBtSPSYwe+QiYHyT7YXZ0zsIl9OpzAM2Lmvp9thVnZVltrh1y0P6cdtLxbLPlVhx4wAHSIdXXG4pmVmtkvuxkIL8to4kR65Axmd+U8085hs90EXb7XQ/7S5pBg46idRNwunxdPuc7nnriaZb+upLzLryAQdr/jX7rPV54eRT+0Ftr3V233sKKBYu48vLLOPHEEzEffPhzI6nXlA7Fd0xWfZEC8+88/4/if6fmX0V/SeB/hAR0VFTLrG++4aJLrpaz8yCPDX+BZavKNGkOYQsdVqU0EZJxUoeAAej4PKsJH7mIWGBx60XgZ7yP2UdLowKV65t7nWaKqme0KYh1kJNUbm4PJqOhSY0OFYjVkja2To6Q0zGXmoJIHmJcQlzxK8+8OJp9DzyBZFBgNdCpi6ioYXOOxMCLo8bz9Q/LOf6kE2nbPF/lVTz39CO8OOodHnr2BS0ar3HleRcxa8okxo56Q72KqNRmbczUT2mz/vp0aNsSrUmePjoICtQLWzxXLlvCkyOHs95227H3oYeo3xnJIo39GCzpkuJBr/qVlNEIiGXckqIN9mtlJWWQyrUZncybn3xJ974Hs3OPbShS/wI5gFk5XX6TIxLogDQRZuXjSKppyxAkC9WPfIpatKFJ8ya4MCX0FnRovxH33nEjk98dybXnHsNXUz7klNPO4P6HnyMrh7ZeNzB15NOu8/oMueFm3nxpJFu0y+em809h6fIK7FY21uaL/ALsli6qSxOFsec7VrPZOM1H74zn0fuf1Y3mBbzy0nCGj3iY0lW/cvMdd+fwsuA0rNZH/pWP0TRYQ1N8SSeCIEko409ao+QKIJSQIjmFtSt44Yn7WC7vbeCZ51JUnJIME+zYc29uv+9xzr7kSg474nDOOOow1m1exKSpk6lUJ0MtKE7My5/RFy1FzrdYmJ9HIoL+ex/AW6+/xfHH7s+Y90bw0htvUVkfsHxuOW+/NY6+++1Dmw7FuGQdYV5MKq9I9ZOkM+JLsQ5y/DbccBPmz1nI0iUrQBuOcVM+os+A3Vi/qzZTV97A6Wdeyd77HiCnZkeOPuoANttkHcaMGoPODdiz9wHcok36EUccQc9dtufYI3pTlJfh65m/SHukFjpUjOrTmpJNOPeSazhkwD40L3CEySS4AEUQljZg1WQ0RzKFLdjvoMPZe5uNOWvgAfy44Fd6HziQAuEXpwIiLdS2KPeVs/r440/p0Pgoum+7LScedzj1tRV8/f0sXAKymqfpugwBaZxaeHf0mzRv2oxDDh3IDjvtoHqHcubppzL0ttuoziA8IekwxJCNvlOOQa5EfCrNn/Q4IpJiwTkUhupnPQnpWenKMr6f8a3nqiajIJmCbBVPPHgn+w04hH6HHMpW22/LyaccT/8BvXnosXuxXw6kknk6COgoR/8Qyfoo+vc/hEtOP4FEuoYZ81axVc9+tC4I+W7qJOK4hgXLl/lfDO9/0FEceshB3HX7LRx95FHsumN3Dum3B+1bF/HlN9/6s2mpLEFCjMrCYFcgmVgHBfzLHqm8nwe/IxiDk21Fj6KSliI2XpawMVVOJlNHvXQ+rbz8oiYc0LsnVaWLWPrrcqprYeWKCjZafwMqV5cz75efWPjzAub8tJBNNt2M5m2cDkprySZk8/IK6dhxA3bYage6tOnIHrvtzg7dt2fLrpvRuU07umy0AXv23o72TQt5QAekA44YyC59++twpicDddjQffsdeeqZZ6mvq6VpURG1VbWq34PTTz+dvffsTX4qj8DEpy5kdUATrzksUMY/+ho9Qaz6CtBtGs4E6ZRyWeyPz2cqahh40JG06NSFW3VAdMFZx8i2vsLtt99JRTVEhms7b9m4qL6KVu3aceHlV9Cn7/4MOuIoTj7xGKprKjn/oivp0+8gDh3Qj7bN8vjp519IR46RL42habNOfmPet+/unHRcX8488SBu0/zTHpg8ra35eU3YYc9+HHjMKfQ7uB9nnnYsndq34Zcf59C8uIDNdCtflyxit/166UJpK1Jad1u37cD2O/Xi4IEnsnevPpx38hFs2KkZPy9exqKyOqZMmUKbZs3pscPO7KDLkWF33suVV11DYZOk7A2E0tVIoxtqkx3LugYh0nlIKLQua08rW4IeE1hG62RaZY5Ig2QHVipQhQBcgnbiJVWYj/2SCPVl6K13M+zGq9ijx8bs2n0T6cr2lFRUMOvH+RQ0b0fXjTanZfvO7Nxzd3bRRVaBdOuKqwYz7J6H6blrL3besQd77bYNpSvnsWjZr349S0r7AydeEkmOOekUbFPdW4cZW22zA0cOOoGs9OprHVQXJBJUVlbSslVb9u7dn+OOP5veks81l5xOzeqF/Lxojjof6DL1eu6//2l69OjJLjtuy7677Uj50sW6lFooPUxRUbWaSE5QVSKPbXvsREcdBC6YPoUCalhRvoKPv5hNvyNOolmL5iR0yZXnkDyy+tSR0Qam0zrrc/pZ53PQYUdyhC5rzj/zZPVnEeddfhV79enLSYcdzDrNUsyb9z3V0vfhr7xDnGrNcSeexaEHHczRRx3KGSccpcOsq1glPaxaVUudBNysRUcuvPhyDuizF53bt+DVV16XLNeh/+FHsuOuO3H0EX047fgjuPWOB6hKix17dZnhCpqwSbetdQC7Bd0235w999qN5i0LwMV06bKuDmeOZ78++zFA+nfJhefwzczZ/LJ4tepsxx3D7tMh90XstMM29Nl9SzbdoCXzdBhetrpOfY5k8RzrbaY18tRL6L3fQRwz6CgOPqA382Z/pbGoINIENPFYxDnFbG5rKCGQ/gey7bHmfwJ7AnwBeUXN0V0tldVVaEip0vg209w7/swz6d2/Pwcd1F9zaSDvv/M24z6cTMmKcr776nu2UB977tCD8089hScfvI/1NlyP/KIUGV2UVOnQPCE6F597Drv260/fIwYSFudRlB+S1nqdVoMumU+hGkxn66nWukBdnS4IMyTyUrZEel1Ud9RnxD16AnAhf/so/28z/9M5zlqUf+ACSUZ8JVLF2HLnW9TJaIIq0nWVXH/jnZxx3jX01aH6jjvtwOHatG+xeTdefettaSzS8x48fO89nHT0Ebpg34JjDtpHa2Exn331g7/Aql9Vw/AnnuKo48+g3xEHsdPu23PUsQewZOkCvpw+HTMOlbrEyC785AAAEABJREFU37DrJpx51nnsvXd/9t23D6eedDSL5s/WoXEpJaWryUhKgeaNs3GU/WvXfj0OG3gCBx9+NAMO3J8LzjqOBXO+ZM7cGfw4bx5fzfhRh+R70n2n3dl2y20olIQW6GK4TOuD/QiBIJ8++/YnP0wyY/qPno+5835k/Y3aUlAQ8+PMH6Beb0YVbWAkp1iXhS7KkpAPSZgmEFebbtuTk866hN6aeycccwR77rS5+JgpGm3YZJOdyStszdbbbc1eu29KQaqcW26+k5NPvUhz4hB69dqHYwcdwXrrd2bcx1NJp42NWq2dS3QBfBAnnnQ2W267Geo6Gfl8nTquw01Db6Zv33056rAB9O69BxtuujXHnXqufI79OeaoI/hVPufC+QuoXbmYe+4YylE6/Ouly50ee+zKIF2kbbTu+rz+ygsa2xV8MnU8kWvJMSdczNFHH8lRAwdw/lknUVyQoLKmVr0TP3KKq6tWUaQd445bbc+9997L2eefJdu1OYcc0oeObZvgMjUk5ANgFzfY3K0HbeR2220f1unSnlkzvqT//v1o3drsgsrrKnhShy7b7rSn/OIBbL/zlhx/6gAOPHwvbreLUvkPtaur+FEXe9232pWe3XeSfg3inttvYveddyCyic9fz58tAS0va1gIFUsIYnP2ZcXqSkqZ/vVXrLvZFmzZvQdSKULNJfOVbG3YaMvtGKED3eceu5uSBbMZcsUQAgdyb0lLj+IwpEo2sj6Ote93aKmB1atYb5vNOPyowxn2xAgOOe4MttyoJYUxUtRqvvhsKguXlHDEsafTc889OXrgwZonh2lv9Qa/lixjdVTD++++zyYbdGWPXr2wy+UhN9zA0YOORXefIgJpze/Ix9b+BEpYIw1BQ1Spv96/JPC/UgJBfhJWVZTohmcpK1as5ouvZ/j/a09p2TLdAHch4RyBVh7nhEhCMU1xc5SxJ1LaQoPAPn+ASBNSTqsWTO0SycsrIGurm7AMO+trK2YOTtZ5g57QjjxMxH7RUXPCrGb+T7NZUlbNdnvsp4mJDEFEEGQhqAdN5pEvvcgzI97klNPOpd+eu9A6L8GqH3/iwQce4bLB17J7r23YeLNu9NuvD3332pMpY99n0eL5rCit0MZ8IZtuvT3tW7dUc5FAJOvr1G6aMm0OzrjgYpIFzRl8/XXeUUw1K6J1m+ZUrlpFpTYd6iHIY6rS1UEiWYDToiQJkYpFIq5luv1CY+htdN+tF4NOOoHmeSHUryaOMoSFxWB9d06h02Jcq3OEGjkI4EWjm2JkiGqqKlmlDUNRs6ai71TktMkt1vhsyBGHH8K7Y96ivw6kXn5xBD/99Ku2MhrTjNM6XECrtp3YRE7V5WefTPnSnxk3bgK2GZOPAXJaa2vqadKkmYYnba6gaKvfpSsYM+Zjevc+kP59+9FNsttsuy258cbr+fij8Xw9oxL/xFkf/NMfL6u1qXip+oxYbaRSCTINeuM7Z6uDDqAkSJ555GFef2s0l19xKT22lTOeUDXJbAs5KQN0sFKog69EIsmG67TXhrWA8vIKfpq71P/CqLn63bpVB3bcYRcqK1dKN7UTkraHiXyKmrRinQ034lBtWLbfZhPeH/MuixaWcteDT+rgbz222nJzitSWtvnaSKSpqKs3l4ek2orrswSFzdhcDmcsXfpp1hwqV2WYprnVo+dWVNeX8cuiJdokXktHHdK2atmG7jtsz6OPPSjVWO11sFnzljpwreSJp4dzwH77cUj/PnJGf5RDlvY9TxUUUC/nLFXQnGJt9HT2R2EqxCUC9WMt+UkcQSpBVa2jRX5bTjhyIC10/XrMcYNo276IgmSC2lWlcmbR2EPbti384c2NOjju27sP/fftRemKUu1T0thCH+mQ3v7+TUablwrp/5IFC3nlxdfYbrvutGrZgQ7aRJ1//rmapxmqa8Bz4myAc/TxT6BvIyj6J77a+2AdS7iAZJBk025bsddee/PO6y/xrg56A41xRp2o/nUBpcuXcMsdw2jdYX2aNG9B53U7cd/9d1JZXab5nMZ+RZHJBBQVtKZVk/a6o3C0lqyT6n+NKyJZXMgR+4v2C4/roLieHxYuoqSqni23747TGBXn5zNi+PMccvCBHDZgXz6bNEkHWlnMDJgEnSm/7AviNZFUyvGveeRoNYyUpyd2saYs4UcpzDUkMShfOWofpzzNTRdI15Vl/l4chazXpS3dt9mUSePGs3DBUpbqAPCwgUfSoXVTlvwyl2++/5HiVu116LQZ1k6s3VVadDIuDxlE0tV10kfNAbURioEoHZGndSMWD5piZMpWsHLRYq4ePISNNtuSVm3a061bNx585BEqq6pIJRKsXr2arC6aioqKKW7anIz+c2ZnRa9em/BQtJxzSv1rXi8XkbINYY6qBKJImEpSlEwy/MnHuPSKc7QO7c5hh/Xj7DOO54fZc5k5ezF1WUCbSjSrC/MSBKkC6dc6su+F2gjW06xJU/KlF81btyGVyqdQa6PTARCBY8HiUpYsKaVjx/Ukh9YU6bCBvIidt9ucirJy5vy4hIxsZUqXE2aPkk2kzJqRhdK1pBOPkTjPL9C6G1Efh97+66yCMJuWbamnsLgl7duvh9Vv1SSPhA7B7TJBGVxz9XX+VxgbbbwhZ5x5Dp9//jlt2hSrM3pjAY6y8jKuufY65belaZMWdO/ek2+++VG2JPZ9QrwYJhqLvLwkWbVr6q3htiy0IAolzVIdlIdhSNtWrUiqQqtmhXw783suv+xSDj/8AK698lJWLi+hqLA5WD+kzy4sZJVOEguLUqqRpZ0OBH+Zv0KHW1fSt08fBl91EZUrFxDp8FqSkLo70LohJmiidubMW8Att91J7759OOKIwyhZtpS80DAz5OXlqZkE+UXNCcICUpJhkeRenMzI7tX7daB9hzbMnjWXq668mn167a32LqO2fKXq5pMGkvl5Hq+GFPkFzem3Z0/efPoBldSzsrSUL2bPY/f9Dqa4qCmxDtn9TxN00SgmCZIBWmJo3qYjhUWFqgOtWxabStC60zokU03IrC6nU0uFOpBaXlLCoqUraN66g/Sko9ouBKnCjttvRVX5KubOX0YzzRMzNJKCZJUi1MFGeclSli5ZxnO6QO3eY3daaJ3q3KEtl150LhUVZTq4Ahsvz4ALqauNqFpdS1rMaRoSqCAIApzGrlXr9hTmSz908JWXcBQ1KZbZjQmEWF+f4a233+O0U07nEB3sfTD6FVbJvwoSedKBNKEUol7j2byjCKqdlKDY7J/kUi+/yxnTKrJDfeeUEMRYiPQ/A/K1sjpxDoUT6XITQlbbxEsV5vhQPqKX1GF4QctmBPkBqOnde+5Ii6ZNKUjls/12O9Jrn36cc/r57NerP88/+QSZmkoKCwM/noEWCqe5duYJJ3HQ/gdw6vkXkNBhOJF8SbUZy9dKOWmvFpNIPkFSE81pHCkqIit+M/6wDdQycYw4hEiGX1HpZkIcOgG+3HB8wqdysX/4629AYyRS2aIMdeLDiVgoSASRvnU6eFvG0pJKzrnwclq2aUvbdm3YbqsteeKhB3ToXYnMN02aN6VK9veZp5/nyAMP5mAd9Eyb/AnZ+piUiC39dSEzdeh7zMlnkNeiC+06dWTf/XozbuJYauuqsXlXWFiM0xqcyCsmlUhRoHS7dk1VVIUTg03kkzkXU1Mvx0JhVjK1NaFJ8zYk8/IhEdKmZRFRNoPQad+5Ex06dOBH7QWod9RWxxQWNGE9HZ4XF+djbaGBbtGsFXvJ//pUvGRr03yqS7fDjujHVlusy5L5PxFmwZlQZHNtcNLSJTUmniWfdDXO5JTMo2krZWnkClMpCmSjm2idqZeexckiIpdHUukCzauyksUsXvIr511wufYSHWQTCqRfWzFixHBKy8ows5wMAhKCZk3bUFiUTzKA2qiaPPkTxcXFpAoKKSosoklhgiYqzytsSkuNQST9cpp/+ZJFXhhoPV3FfF28DR56C83bb0gT2WH70zkvjBipuV9B7eoKlsu2NW3Rnrad1kfLldpL+sO/KFtDfnERVYD9QKBJkyKc/PCEHMGMZD/i5Vc4/rQT6dV7d6Z+9B6hDmqQ/qA57Tthg6C9UQv5hPb33Tp1bM9WW22lsUU6XS+/qZR5Cxdwz30PYTw11x6saYvm3HHXLRrDek9io822Yo99+nL2aWfSd8/+vPjMkyRkBxMaj2Sgj3j76/3zJGAjYHY3q0gs8JzIILhAMSnyjJk/MuP7ORrfLWjeHDxKpppACHWyly4soNOGXemmy94zTz2JaZ9/yoQJv6hcuMIxunYpGLgkkTnrMVCQhzZKWpePIEoWs+fe/UyhQPNDt886/FvI6++8x25770eL5i3VbkuuOO8sFvw4k2xtDcWyLzfceisPP/kkG6y/PkOHDtXZxwqaNk0gxVQ7+LkXo4mv5vxr7fqIfX6XsIy/4C8J/K+UQGC/5os0UfPkDNkky8svpFQOaHFxIQX5CZxzglATIwAZdH1p+FGI1sLcRHDkHl3IERFoDuUAK3BaJF0G5MzFWhxzTgXCszouRyNWPEgKPSkfNCYKQu9UIQOAVvgRzz9HDy0CrboEPsupBS2HkF7NUy++wLCHH+OkU07h6IMPobVYdXLqV5dl5bSk2WKbbakReXFAqP6k8hLYPysoX7ycGV9+TyLVnI022YoCbaxShhnXECSylJT/ykHHHUtU1IlHnniRLpJH66QMgg716uIM+aITZevknIi4jNOcpaXUJ1Ks26kdTZRFXRlfTR3HGVfczHa9DuHSSy+gXXECdJv/+eQJLF6+kkodvum8gEyduNOGNVWQ8tIzcaglyBOhbAUzv5hMtRzJVu1aEdSWMfm90Tq8rELLM3FhawqbtWSPnbcmrF3O/Bmfc82VN3DaOVfxS0mk9kLkNZCnzWhWjlFdupZqEQ9EmkDlCuvlBCa0ibE8p0U/rZu+H+fNp1n7TrRu2140hJRJUKTb4VUlK1nx62I0lKBx0qCp8J98neobKKBBM3xUn4w2DE4Kl0gJwTxjiRCt/nFUy11yHO594R2uvO0hBuy7J1pfSLAK4iqCbKh4iFRbLDoiyT2vIKFxLqZlcVuuu+Emvv1+lg5ov+bVkSO1UKDF5wNatN+Az79ZCMkA9CbkEeWFCZprgzBp/EfMlMOys25509W1zPlhDhWrdNiQLGDWvIX4X4sBLpmS4+vYrNvWclbqmPzhWD4Y9y2VmSZsvsUm0q8aXGEejz47nBUrf6GsbCUry6o0ppUMveEyOdRpnnvuMU448UQqtakadtcjvPH6O/TYalMdCFXnJKTNchiGStdhh/imMzU1NYSJNGFeFuQkkckSa6O5SrfGSW00A2B3Hep+q1vtk449SPJBh1YV2pwX6yy9xrrLjboJO/mMU2jTuTMPP/EEH34wlm7rdMQ2ULbAp12W6nQVBak8ilP5uCjBwCOO5KfZc1i16leWlqxglfTn00lv031zm00AABAASURBVKIJiBO1Kj3TnLFpa3z6PIsYqPTPerWH8H3WThTMcZZSZ8ljn9592H37brw54jF+mlcOiUByTVFbW8+Q62/k1xXzWFVdRnllKYuX/cLI55/WeBYQSCaRK1R3CrCzhIIwSRg4f0Bcg0YgCccdsi9T3n+NSZMn8+WMWbTt0oV1NujC+2++wQH99mPx4l+xf6I46vXX6NtrV/ISReIKjFenkc8IbByyDtlKqTr/gke0/oaKjY2BNs9WFunjxy1QxIWgviFe7HAzkp4pFyk2yE7us+cuTHj/Ax2YllKp04499ulDy4KART9/z7c/LWST7rvQvkNrUg6ZoDqccxAWEAcFpHRB0qQoJZ1OkJWDmMjPZ7XmWioRUiR7mNZ6kAwD7rzzbhYtms2yX5f69WrF8vk88ej9ohOSSiTJ1zpWV6fGJf9Qmi6TQSR6YRh6WRrPQRDw9x/r+N8v+bu5Eo5RcpKLc04oIQT52AFNp7YtaapxTyU0XrJZycKQTp07UKM+rVxRhtghaxsnHVLaQU+dNsz12cCmCuoGoQtx4r9e4xApN63DAzu0r9fBR6owX2ulw/QBm18aD5twzvhRF6x/yUSe1pkaMkGERCu+8E9RvjalUqJIB65mrxKJkKR4tH4kk3lY3YzGtbImq/aTxNr4pTT3E1rzbBy23nEHPp81k0lTJpDMdxx34nEceugx6J5KdaGuLtaGtB0XnH8pn382nRnS9VdfeZ1NNtlYY+OoqiklcLE4Vos65LW+oajZ69pa0yyxqfGWIeejj9+nRZNmdGxRSFizkOMP6sV1tzxAj76DeOTJJ7n11hto17ylNrSrVSkgkSqiKu1IFhQTBWmi2goOO/hIzjrzQvbt3c9vtB+5dxid2zYnlFxNTaQpEGigqldx0xWXceoFl9Fi3Y14Vgc977/5Gm1bthArEqrk7ASRcOsJCQvEq/yNqLqSJvIvQsmopraOQw4+nMsvv5Rd9tiL5198Cft1b/OmBTjJT2LFZBypfpQotiHjcF0MzPpyCtMnjOf9D8fRtvN6bKgDCI9rcy0RgHwEtD4niKUtISTyMXXLatOdkcFxWqsiUioNaV5YTF1lJSZPl0jiJGknnHpVsGVUgiE/lIAlq8rqetChRkobt1SYoaYyQ9KB2NOb4ISjT+HrL2ZSXlHNolXVlFVW8NW019FZi+gKT7QhqblbSDKR0NIZk0piwynTmqFauhrqgCZrqHFIKkxoeaojq/nw9fTJHH3koUz+ZBonnXoOr+tQ4bAB+1Ns/U2rhvzSVSaE/JQOV9WKQ3YgT+qelZ4FxFJ+ZWFPpM4qqf4r37cekAwD7ECoWGMTxTE2n3ABdjjcqv06FOmAHT1BIDwXEcnXUKvKyapvEQnJ3GXUpg5brxhyMz/O+olTjz+RF555iv599mH8xE+Eh1oLyU8Wsvfue/PUk8+yrLySOlFBEzzSQWVegGZxDPIXTEa4tA7bqqC6moIijZVsQCR8A7NVTpvdlAYhqzwDa0FRtRUJLPYvAqdJL1JBSvqkN5IAJSbpqTK9ZmqORlArfh5/5jmWryzF/lZ4iXSgtGQ5D918DcXS+ReefYpjTz6FBSV1DL7lQd4Y8wF77rw9qWytNBLqolU061DAyDdeoKxiISvKKikpX83Pc7/j2GMHQjKfOArIxkn51k2RqRYDkVyYGgjTVK6ukU3JgovIk1zQIVssXvPyCgnClMYcTUTJV7oYqB9Oxqx9+7bsv+/u3HbDYPIKC3WQtD8t2qzHgIMPIte1rCoVSf6tOXjvnXjrhSdZuHI1c5aV0//AXqzTOcXiud+S0GGeiUcNCN9JxwtIuBSJIIkZab+Hkr5WilwonyhQflMXkpSttsMRl0iqH/WEgSMQz+oCq3Xo+cyIZ6msXE6dDiVWShaLfv2VG4deTF4eOM2TOBOizqEqfszzRbdW/ntG9qeouLloRsLLSG712FSpR+h5TWSrpbDSJ5dWfrrO17/z3vtYWT6XsqoyVlWWs+iXOf5P4uTLgCXVlzh0ZCQUqTtIjMkwplCOZawLPie6LkhIVatxUQ1ffj6Vww8bxKyfFviD7pdff52De/WmtfoZyy/Nqp+ZoFi11BHVz9RWqe95mh/Kkw1SgVqKNNZZjP5l11zKDz//yPKSciqqalm2vNSPRctCKG63HpcPvYsFc2dx9vGH8PbLz8ov6sX4cV+u8beN3l/wJ0ggVpuC0BRG8y6jUdUU8Cmzb6vLyvlo3OeEyRYcsF8fpFLgyvll/nd0325nXn35XWrTIqC9GoUtcaki4QaaW2lC8GDzJ5QNdUpredK34dX8dmozroeU/EZnCNZACuqlyXvuP4BPvvqW6soyakpKtaYtY/b0T9ikw7rS4ZD9jjyS2St+5Wkduv/w0xwO0KXFTTc/gFz8HP9qJhZ9BX94raE/ZP2V/EsC/0slENTrUKi4RTMSctxqdYAQRDGd2negoKCA8ooKzGkyQEY918fIBzYxnXNa0Pj3H/OebCLFCSqr0n6x0rLpF3hNfS1sRk9QH5HVCWKkg4uMNnmxFcb5EOXz2qj3OOq4o42KcKw5zfqact549UWefmY4Z51zPgdrUU+E4KyiNvPN23SiQ6d1+ebzz9DZGbEOkspKK5n141yKipvJoW/J1/arhVZt6KhNeEBCC6fopitZuWQuBx5xME1at+XBx57xBkH+I7ra1oJfxI49d2Xp/B9YOOsbnedlqVhVw7Ovj2GvfgNo16oQ6ir47utPuGrw1ey0y15cqJtT7fvIZrSzyQbMXbBUxi4kqVtg9ZxEShJxAda5PHkH8vFlSqGmdjVLfp7H2x99SGfx2HXjDViy+BfOOu0kXnnhRVaV11Kj275V2kzW6qYxlUpRoDW3S/sm1MtB+3X+QiL5AnaIOuuXpayU/NfbcAM8L7q5RD3LbZTrtCHVQRYQhsWST2u111GHEXO1wV5E7K1iE2Z+N59QfLbv0AqJmKwcEVX5L3pNMpE2Eiky2mClzZmSaUf6VFW5goceeojXR73NzcMeYJsddvZ6GNqxscZ58S8/s8XGG/Pyc6/IgUc3v2mWlKzil8XLaNmsKW1bBXTq2FrQma4btmOjjdb1fViny3q0bl7EjO++JK2FKZZXtay0mnmLVtCsWQvpVkabn1Vced3V7NKjB7122YXB1w5h5pdfM6D/gdw69HbS5rmK9TBVQJsO7dm/b08qVy3lxZfeY9tt+9ChVRc66wa9bbsmfDF9AqauTq3XVsXM/3mxeFxIOruKWd98xVabbsbBhx7GJt02JNY4R6JboIUvKXx7s/LWUi5E/rdGEgKVZaQ8UaYGkloJ5VTXpzM0kb4brk0pXAK0qVKpHNtqOduSmpzEUGNZsXKl2p3OAB1EHXTooXReZwPqtTms1nxM5edpwwJNmxXQUYfc9utDc2Y7dejAam00Fy9ehNgRE6EcxVq+mTFPy7BxaVoWIOEJtMGC/1mPbrMJxJ/sX4aArA5MOnRuxvGDDqGmYin33TWMJUsqyGvZibbtuzBfzkKchpqaOuxQZsWKlSxYvATk2NaLlgvyCAW+89o0ZeQwF+hAy+ZKvcZv2226slvP7RnzzkdM+2I2e+/bh7Qm07w5c9hg3fU4/qRT2KjbFtRq3FZVVVOnwxGzaymXE1sQBrKDkR9vmV/Zz1z+v+YbIUmsRUoM+1Qu/K1MMQ22HTokJLdIvJpuSgTSrQK27b4DKxbMY/rUyRS1bEXbdTrRIj/BF5MnMnbKVNpu0JVCySQl2k7rTX4yj9gF1Noc1/yukw6Xr6okSDjqtD4l81Kka2pJqNn8Zq1o0aEzP874RpchYLJxMSxZWsm8BcvJ6rDBNtj1OoTJz9f6oTaysqZp2ZAgdB5fWdLVLLExbYm/gQZh/03+389wOlyL1QbZSDRDIalnrgktO6zDdltvxAN3D6aitEKOaqj5lOWHn36hRYsWtG/fDqkMoe34NP9MlqFkEQQJ6VZEoP/sUCMIApI63MnKA86zOa4+Gm7TpoW0a9eCRQt/plxOLjUap2w+0776kWZNi2XX2lOfldySIQVSIP9P3rQdj11Kss4QhwGZMI+ENtHp1SW4OqSLUF2blY4FoHbztUapU4oG5KfyyNZWk9VaM+fHH6mtqmL9DTbk7rvv5P7772f2j3OYM3cu9uTlJUUrS8uWLVl33XXp0qW9BxuSek0E41+TRj0UdiKpthKCkDyNUdJBDFRVrmLmVzN4d/wkevbYjq4dmlO9aC7TP53OBRdeqpv/XWnZtpPmQKhNdDVFOhCFkIzmnfausuGVrK6vpVx8fvflNK6+8EL69NmNZjosrKxcrTqayC7Amq+VrUe9zlRV8NUXn3HoYYcx8OgjaN2mA1VVNTjnMP0BR1YHbpH0NpDu29lUIIbzdUBVo/ma0VwuKSnhmy8+5eILz6HPfvuKx9bUauOeTCb9eOeF0Lx5MS2aN6W6ql4UYcMtN2a/fffg7dHv8/77E+jbf3+k/tiT0QUOJimNPU6ysnisfkp5JC4SQUhekCDWPDS8tNagIBSeDlPSurhr07oZ7ds0ZcXyn6kuX0lGNgVtur6Y/h12wL5pty7YGCeSAU78F6QS0mZHUVEzOsi+V5Su0OFqCbEOp20JrpdP8c23v0haILEACQGEYej9LPt7jmYjM8JI5RcSyL9Jm6CM70QCp3lSZ7/iksGYM/s7mhSmOFWXXTvvtBUur1gXJoH4CTw9ZGeCUHR1mBE6yMgeRJq3Tv1NJFLgAvGKf8wn9RG1EwvAsc022/i/6zpp/ATlxESyMeUan7m/LGGFDl1ay8cTFW1OI2orKqjSBWeoeSbWmfzpNGolj/adOmotqGDR3B+lO4UMOvYwnnzuGVq268hszWW7+KvXnDS+Tj79LG0mD+WiC89jWUkFSDaR5lso5kMb0Bat6NhlHRK6kCxIRNCkiLadlFaDIYhHdd203/Ngs0CZja9PBlbamPPPhXGg+glBKL2sF13ponzURFZZeiPTkyiP9to0t2wl/2/mF8Qax4zmLxrDhT/9xLx5WvflP8z9cSabbrIRxx5zvC7U1yUj+2t7izzpkoaL1p060apjO+bMnIHMJUajanUdixaXsnJlmVqLtdZlcKGNZ+zlgPQjK3/O5k1xUUtckE8QODVdjyYvOCeeA2p0gq9sqXCkeg5NT9GqZ8Gi+bzz1ijefPUlfl2yjGlffskZZ52u+iCTSMIliDVHkBz277WTztbLeP2djyjusD4FTQpYt3NrChI1BOlVYAqtw3uc7Fo28D6ONkegztm6ZGOrKDZFsjqxc6IZax6i/tTUV4mvOiLpcCYqoHkr+Z0bry87M4W6atmgGDKS9cIFi1i8UHZY6Vg0TApp6btN5Qh7HMZrneZERp20+ZZRoyafVBCIiHDk8Nsv9SypFM1atZO/ti5zZnxLRUkWqaE0DZau1Hr5yzKShc1p06YNJaWLWLbiZ8wWRprglasz1NY5+c7eDbM7AAAQAElEQVQ1mIbUy36ltBbYry9nzZ5JkQ5Ujxp4NN237kl+fjPStXUa1xyXYh/78y9ZZIPEVpD0H9njmHztUQwrJCUb2JpO8pF/+ekHry9ONg3yKF1ZJT9rPuotFaursPbyC5IcecIxPPTY46yz0Ub+F+ByS4n56/lTJaABcH6kclxopJWSAZHf8cvPs/n8q+/pscs+dGrblJQznIhWLZrTrnVzFs//mRqNb9b0pCpilvY/q2tW06ljG0KhxjrdC2K0BMSyOxEJzSVNJNAZAZr7QZAgkcgnlF+i6aOpqHbzi2nfeX0dcpexZPFcbEsoVCpWVvDTnF/AbJcUZ/r0aTpArqVHzx39XvK4407ghx90CL28jMDzCYH+46/nLwn8H5ZAUBcmOPzIo1hPm7StdWiyw5Zb0avnbjr4Wc6sH+bqFjNLOshit1xOodOENAhwhJpZFjcAM+v84Yl0+FbJ11On8Om7H5NMFbBs6WLGjv+Ob82BtCpRDcvm/cgH743VBm4pWln5espkJk+aTemqkClT5lIXtGCnnluZmSClG32tNkydMp7bbrmZTdbrRlGiiEmTPuD9cWN468PxLCuvoVBO1kmnnsSwwdfy1hNPMP6td3n4vod5672JbLPTnpiT+usvs9m06zp0bp+P9jy4ZKGMSzWnnHQ0vy5dzqDjjtMmdgoTPpzAmLHj+GzGbKrTBWy2WXe6dW7BiIduYdQLL3D99bcx4es57H/0sRS6WpYtmMEJ551NWs7v7t2356txHzFuzHuMHzeZHxat5sDjzqJlq6aSX5WMlpyZ0El8jnRdhqBmFdOnjGXse+/yxPDhHHPZYBam8zjvggvV1zZstOUmnHTaCdxz4xAeuOEGPvlgLM888TwXXXcnPXsfzO5992SvXTanqOpXnhk2mJdfeo6Ro97i/JseoH23nmzYbRNv1pxuHT8b8z6Tx00go1u7eXNmMV7jMmt+JUUtu3DQ/r2Y/sk73Hffrbz3wXheevY9zjp7MLvuvhvbbNGGZID4t+G2QbTwHwWrb5ARAQtF2HOopHSqqrqKlJyGpFYPF9STyazgjVHP8/hjT7O7FpZV5SWMG/uexn8yYz6YyNKKiI7rd2O/vXblvluv47nHn2T8hKnc+/ir1Ceb069/b5KheBf5UGEsfZYqK9Wajh024djD9uaR2y/k2cfv4e33PuDGe59i6uwlbLH9ztKHo5j40RhMb0pLfqVkxXLuvv02emy7A7/O+Z6h111G0px80Y3kuJFZpcO7lpRX/sLUT77SAU93WuatSxPXlBuvOZN3336Yl4Y/xOdTp/LiyFEcf/J5fDh1IqniArqtsx5xRSVzZ33H1Glfcv/TT/Pzkl9Jxg7bN0hxMMevQO2lq/BdSCSTOOcIknla9yRH9S3PhdStrlBe4M+kqk3EDr/hCbRRds5hTma+dqUtivPZcoN1WDBrJj/N+IEvpn3D7fc+zK/llVTqUFF7NzngtdpsZvj6i2+ZL+e/b5+9WV1VxguvjODzL77ji6lf0Huv/bj/4cf8KIoLnf0lAQcaT0sb4MSIgXL/1Nfmngt0UJJltTZ7cV4edZLb1lttyrlnHM/82d/w0fvvaW4mOf3sy/hqyhSeve9eFi+Yz5h3PqDfvgcy4vlXIUwRSu5xFJKVNxKGaXA11Ie1VNZWUJyCIut4YYa999+X1176gHRFgu5bbkmz/IDOrVvKtoV8Ov0bPvnmO0a8/g5z5i+TTUrJcUZ2ySAjKWbl9GZBr84dlPmvedXlHKHGiA8jQuNZhx2xShuBrGKSWb4OjuzAIwwC1AUCJySXT+f1NqG1DvzeHPE0W++4I5Fo9NhmW/IUkl/Auht3ReclhEJPuQKi+oBMXS15+RAWxKyqW8Wo9z9g7iJthjQ+xUVJfpBM3nl7KtWpYo4/6zw+Hz+eVx5/TPlfM3r0aF0AHczot9/RGCSo16FPWpsYtEkNxFuolpKJpFqT2DJo0wfJvAROZT7zn/m4iEA72kgDYiPjSKmBpMaoKU6HGVdfdQbffvk+V1x8Nu+8/R7PDn+Thx4Zwa577sKWsqOhE3pGTAXiO5OWXBKa2hnpgmQi45SNI9EPchsxw1VeoTZffgMovo8+vB9VpUt4cfgIPnh/Ki8M/4AHnnyVi6+4UJs0SKaymuv1JGqqKY5VIZuvDXOCWvGb0ZzPFhQSSQ7rtC5m9MjhTPtiBi7VApdfRFaHEHa4G+hwMnBJbQiz5MlfyOoQZeitt3D1kOv4/MvpzJj5A59N+4L11luPrl03FP+QjdIkE4h3ta+beTVBQmlxQCoVyJnPk15n5B9USwCxDsgEOlhc8evPfDp5Ku+OeZt7H3uKE64YSqetduLiC86kMBlR2HFd6VcXvvl0EvNm/sI7Yybw4qtjSOtAKXBaS+MA2zS0ya/iq0nv8NHUaUTaoHbt1JxZX3zI3Nlz+fCj8bJXY6hKp1gd5Xm7WJwMxUeWRNMiNtyoCz98N43vv/mer7//mTsffIrSqgoy6hNxUgdYCYp0kplJV/o+Rplq+Q9p8ouaEMV5Omxrz+brduEL+SRz583knY/eYeTrr7FyVSX16VBWENq3bErZ0gV8O20aCxf8qoGK6H/wgbz0+lh+mLOUXXfaUVthSGgMghg9AQRJ8ZiU7xKTykvg5HjVyA5EOFKRo0B6nta6HiTyWKnDlSjVXCXNsbOLow7vC3VLePnp+3nvjdd5Y8Qo7nnwOYbecC2tiqEqqz7Y2hIWaS6qGRIkkk3ov39f0ukyXhv+IN9/OZlpU76gR8+9efTJJ0Qb0p43yc4pLjk0Kw5ZuugX3pe/U1FaRZ1dXAWBNlt16reYla6LbVo0bUYsv6OrDoeTGoGvp03is8+/5qmXR/HJ9/OplA2NpKPodCWpMFVXRcsE0ieo1jzJOEedHbAECdGVePQGgfjW/FAUqYGCgAEHHsiG62/Aeeec5X/NOebtt7j/vgcY/e6HKjucbbt1tRlLKl3Hku9n8Owdw5g0+j1GvfE+Dz/zCtvvuifrdu3I19M/4bKLz+TZEY8xbea3fPT5dOKilqy74VZeDknx6VyW+iDJhZdcQssww/UXnc9C2bBM2ISsymqpJxLPQXExdeXLGPvWK9SWlNGiTVtWLlvE2A8/1VqsuaNxkMlVZ52nLemqY5H6ozJ9JUV97VVebOE/Ac6EltD6V0+eTv7KFvzA5PfH8cHHkxnz8Sd8M7eU1bVJrr/2PEa/+hjPP/WMNtILeOrxpzjmlNMZ+8l0Il0odmzXksyqZcyYPonvvpvJEy8MZ4YuJuwA3saiRYeuOlQ/hg9eGsnYF1/nx29ncucdd3LGaWcIfwYEoWxGhFNns1Edfm2TXU3I0azVpr22NiCjuVOni6CUFaZiVVHnQ/GvupFE4HQgHGr9LUyanCLC/CTLl5dy2KFHsmOPrem587b07tVb+4BnsD+fkNGBk5czWYraFrPZJutw7dDb2Hmv/UnmtaBjx07stsv2snnVENXgB0MMRlrn7cA/1mEpsvRpXQZKGdEyhXPKET9pHVbWy2amXYaiZgmaF8OXn3/GO2O/Jhu04tJzz+Ld15/m5RFP8s1X0xk+/AWOPe5Upkyais49iaIMThO/JlOHSGo2im6sCeBS5Bc2JaN1wfqc0hpcXVlHnvZmeTHg5MdoriTzkt6PCQrbcunl1/POyy8y9pXnmf3NNzzzzHMMOPxI3h4/GZJFbLdDd6L0ckY+ezevvvwCr742mvsee4nqukKapJpqXOrFf77OTuoItHC37dyRAi34s77+mq++nMHI4a8xY85cqmWrXLKAulqkS4EkEwAKtWakZZ8S2v/V1aZlpWx88kFr/6nHHs+C72cx8rEnmDN9JhN0+dG/78E8PvxF1Ycfv57E9Veew5PDn+YL+aQTZsyhKlFA543XQeLlr+dPlIBT236IHTaPEhpZZzoo+0z1MubMmEaV7PEOe+8rCy9ce6NmNGnWmTNOGsirI+7n0QfuYYxs8VNaj2644wH22XcfOnVpLkqRNCfCab6lNJdCpUwhIqOheY30Pw5Crbuxpl7WlgnNF5sfLdil5z5s2L4Jo0Y+wCeT3mPi+HEcdeL5DLntYSqknJmglqtkm++/7TZmfjeDGTNmsHDhQjp3XofWrVr4vlgz0ZqVxVJ/wV8S+L8nAU0hTSDd6h9zzNGcdPIJHHrgAFauWMEzz470v1RIaxNli1Es4243rAa/E4PzU3JNVqBJ45QyQJN20ZKlPPjEk9x6930UNW3JnNkzuPVGHcrpVk4kqVy1ig/Hjeeu+x9kuhaUVWUrtSg+yzOPPcbiRcuZt7iEQ48+jg7NC2UUYlGEtFbIhYuW0rR5K2bPmsVD2pDfdvMt3HTTTdx4y1De/uADLekBZ1x8KTdccxVvvfoyd995JzO/n81Fl1zGeReerE1QLRttvCE7br+FX1zN/0ctzPtpHlW1dTJC63HHrXcw9Poh3Db0BoYMvZHHnx3O/EUrad9pPa684hK223oznnjyMb766ivuFP0BOlzK6rbv18WLKGjSUo5TlgfvvYfbrh/MLTfdyE033sILr77JipLVJFMpzIglAidpBVoxW9C123YU66brgWG3SEY38rY2tLv06sv92gjtuN0mJIUpr4cLLr+aYbffysxvpqvPNzBGm+ULL7qMiy+/QiSzbKlDxzuHDqFL25Y8M/wpHpAsN9u2O489+xxd2jTxdL6fMZPrjZ/XXqeouAkffTCa+++5g8+/+Ab7IUGfgw/m2quv0G3ccu4YdhfPPP+iDh7P4Lln7/PycjLA6oBx9C+A6N+kUVTYhBo5fWhsYq0Atel6SsoqaN6sDRMnTOGhe+9l2K03c93VV2P/d80pn3yphSCPu+65k+OPP5Y3R72u/KFUyYk8/8LL2GG7bhRI3KZ71mgQZDD9FmmQ83Lt1Vdx/vlnMmrUKG4fdg/Ly1dz9XWDOeKo/SnQkAVCdDh1PVb1LOt27sLWW2wOtRkKle1UHkeRhkmLkRzF9dfrSDN5fx3XWZdNNt2CpnLMNEXY78B+DLvnNka+9DzXSEdHv/M2p5x2OkcfcbR6GnLQgYfTdaNu3DnsNu655y622rEHp5x1Fhuv007OnppOFNKu43psvsmGtCzGj4maFemYKMY49J9mOljq0WNHivJSZAHzl7E568cvpEBzsmu3LWnXti1N8vM59dRTadGiBVddcakOf+/jYPFz+nnn06VTe/EFnTqty6GHHI28cd4e9SZd1t+AwTfeQEa345dcfD5XXHEVB2rTde+dt/i56tRm7g1ywe++Nu4Gv8v8700YgxJcorgtm2yxHV3k3OrsikQiSZ8+fei77958/smnLPi1hB5776fxuJVPp4zndMnpnjvv4byzzuHSC87DBJ4qKmAzHbB3atea/IQRzpBfVEzPPXajOF8bVdktUgGbbbEFdXWOzTbdlnXatyAl1H4DDqbb1tvy8MMPctvtt9NFh2gnCBPq1wAAEABJREFUnnImm6zfRQcfEDogDPXBmsKPI/+6x4mUsxGzCHr8cOnjQiQeK/Ht+o/ZrEQRTVu2Y9utN6dpQegPXZzV1abKdKrXPr3ZtedOOqTvqY0DbLrZ5my19TbaUO0kGXdQA3o1CVu3bs22W21NcV6BSEfssdee7LbXHpp/r/PBh+/SvG07jjzmeNK1q3j+maeYu2Ax++x/EA/I5r8z+g3OPvtsf4N71mmncM6ZJ4qoo7CoCdtsuyWdu3TQ4Vck3mOblSoDdQcXmPqmG+Yw/9Rjc90IOLWCHhONGtMGTQlCNui2MW+MfpUm0o1ht9/JG29+wNXX3MDZZ5xEvoZTL84zlUfr9uvSdYP1aCFDo7NoQu1wOnfuRNeNN6BZUaFaCEkUNKP9OhvQdb0uNMmD7XRQNPiGwfw090duu2sYT498RYd/13DMoENlEzJkgyQbb7Ylm+hAqlAsxTpka9W2A9ttvxWtWjenXuO16eZbS4fPYdRLz/pfluuMgvYdO8pedUVnhDh1Kk7ks9lW27HReuvRrCCPO+4cRmHTFlx04SU6XDmXWl3U3C9n3pa1QPINVSer8UVPxi5DFJpdihXaazqVkn0MU0lwjlTT9myy1Y5Ula/kzpsGc8ftN/v/c/SRx57IPfc/woZd2oIOachvxj2PPMN3X3/JReeeyXStV0cedTwHHtSXFvIRUH+7bLAxZ54yiHlzvtbmdKTW+iyPPv4o382Yrkus0xk/cRIDj1adgwfK7rXEHu1TFASQ15SLL7tG/Q64/MLzuefu+zniyKM5+cRj6NRZPLiE/I42rNOlE+uv05lspkpNJkkWt2TDzbaho/S1qeb4nVp/ftElwUknncAnn3zCEUcP4sBDjpD97AQyedts01129HAmfPgBP878RgpZr/5vzYpV9Wyx9Y5suWkXfwDopAgJHbBEYg0dDBEW0KHzBnTbcCNaFeV7HQpU1qxZM7babAuaFBZg2l7QvC3rbNiNzXTYnlTPNtxsY64bci11NZU6ALtHvsxIzpd/dPJxh6FljTyts1022IhNN1qPggTSHbEpPrt2346rB1+tS55KLrroIq665joOP2wgd95+k8cxuxQbXy6geft29B/Qn6bNinlxxAh+mDWbtu07s/nmW9JKeQEOZDeKW7Rhy8260rJZIVtLDgcdcjhvvv4it986lGRhcwadcBo77rAdBalQnCdlL9Znt+5b+jOYQO3kFTWlXfuObL31liRD5/kIhBkmHH4DqnjuVW6zVjz7/EiOPnIgI559RmvpffJr53KxDumOOfpItYGdmZAKU2y79Xb02mN3Hn/kUencY2yw8eZcfd3VhJLHTrv05Jzzz+Pd90Zz4UXn8oYOEk8+/Qx27rG5Djugg8Z9q223I5EqoFXrdjowu4yEDog+mfIp+QXFrL/+urTRuqAFgT1696N/796MefN1fpj7CwMHHcu2W27GC08/wZIFS1A3CKTHtmCrB6x5HBrbhpRNJIOG5D8UNNJTW/mSU5d112Plkvk8cOetXKt+33z7HdKVR6nRoU3fA/eXT3UHb48exZnyU0a9PZrTzz6TwwcO8PwOOvp4Nt9iKx568D6Gyl/uKnt/xrnns1m3jTzPsbT55FPP4/RTT+Hpxx7mnLPOYMGCRVxx+WXsqUtl4hTtO6/LNpt3pVke+H5nY5q0bMu23XvQollzWhQVsXnXjVhPNpFMQLNWbaTfG9DG5j32BLjCIrrv1IM2TQpYvuAX4mQeQ265ledHjuDJJx6mT6+ejB71El9+MR1T21xDDt28sNfevdh55x7ss/fe0tRC2ndYX/q5raZrJOKBhB9CNkG7juuylQ6Omxfng0vRdZOt2FHjl0jjyWXCgI5d1tE6vzlhMknHdh059aTjmP3DTB30jaREB+MHDDyce+4exosvjZDPdJkO3d7gzDPOZtBRB5BKINvahE232JIN1+2sNnN0TS/W0xztpnlucScus5LrBl27sX6njqQcIB+hees2dNt0I9q2biH2Ctm1V2+eeuxR3nrtJc4+8zStQa94O3jcCYeCS7L1Dj25+upLqasu58EHH+RLXbZddMU17Ljrbrq0DGkahLRoUky3bt08vZ1224u+ffsy4rlnueWGm2V32+iA5RRadV6PjC7eCvMgiMCfZBJqLQxZZ4MN2XCD9WlelCKlIifeCfPZfKee3H33vcya+T3nn3Mu119/PccddxxDhlyOrRc77tBdunI24yZM5PRzz+Xl195k0PEnsNuuPShOYlT46/nHJfCbCbEBy4iQhQoaXis3aEgqsHIDRRteK3dx/PuxkB78ovVvb/nPm27a2c8L5/E1h3SAO+CQg7j/3mHM/PZLbtP+7dmXXuWMcy/Qun8dLfJNdWy3ohryITLZepyqmc/g56xRSxRS2KQ1u+y8Ha1lMISp9qUQuoDruP4mXHnVJbRr3UR77sEMHjyYjTbdhBtlB5o2LyIhX/OJx59kxdLlXHjehQy59jq23HwTLr34PFIiERox8ZqQ7ir4O28Dwt8p+SvrLwn8b5JAUKTJ9dqI57BNxGXXXs2QIYN54cWXKa/KEGmSBWEeCTkICTTBdWiQDSDjYi2KAs3IIAzJKj92IUktFE43V6FdOccmhkCGvxuPP/8qb07+nI+/+ILJH7/DZx+9ye03Xk5+EopbtNVN4lm8N34Skz7/lIlTxjJ54tu8OPwutuymshOP4IYbB+t2Gwo1xWNNykReCwaedC4fTJzG5CnjmDT+fSZ9NJlPxn8qGMsJxx2htaUQzXROPONUxnz0AWMmjeelUW9w3FF9vMOy+XY7cvFVg+mxw7YkxKrsC+iGbf0tduTDidMZ9+54Pp0wlakTP2bK5I+YPP5jHrznHrrKkUMGqMMmm3PdXffzwaSJjFOfjj5gD/EXEerGbKc992fyR58x5eMpjBs3jglTJjNp6hQmTvyIqy8+g05tikUhKYmG6pHLtZ5oxalX3KT+T2HKhI/4bMpU3n/rfYZcciUbtmvn+x9I6qDVNdmUg489ntfHvse4Tz/h3Q/e4azTB+oABxnKIvWjmC7dtuKmu+7ivQ8/ZtLECdx/12DWa51ApUaBbbTwjvnsc96a+gUfTP2UTyaM5cM3n2PQobuTNIGoxd36HcGTw0fysfh+d8I7XH712djfs8oHki7S91/xBiKyNijp31xeRhugZEJ9JilZFVJc2JHzz7ua8ZM+ZfLkqYz/6GM+mTiRTydP4JNJ4zi0/37qvwi0aC15XsHo995hypSPeezx+9lhhy2985FUsVQVEcQe20BpQCyKK2jNoJMvYvQH45k0eSIvDH+cA/bdhQKXkZ7YAim+YlGQvkvY7LZXL20uH6E4z6k8ItCCFWsxzCqVkbO4bFktSxaXse8B+7DBpm1UJRJ/8hQTzdlrv6N5+/2pfDBuPK+9NYJBRx9AvrQiqb42XWcjLh56s/TnQ16S87rnPn25RgvZ6ScfqlKgqBUDTz6b++8Zgi2YKWUlRNrajcWbxUWKbXrtzgtjRtOpeTOaCQfSZAWIP+IC1t2sB9cNvUd9HGAzi9Zdt+Smhx5jomT5wvNPstk223HDTbdw4mH7iTfVSnZgl16HMfy5p7jqqgvIa9OGDYRz7z3D+ERyHjt5PFdddyUt86FA7QWCnJwD4kYhK8/iBqyVp+z/tjfQoEeSBKbH2iQETTpz0aU3cd0FZ9BUXMSST7KoJRdffAEPP3I3G27aTayG7LT3nrz89ht8PGECE8aN5eyTj0I+rfoGXeUg3zDkIgYe2ptkrJ5rU9N2va24//Hn6bXXrrKPWVhdx4Jflmv4WnPooCMpTCAJRATtO3L61dcyadz7vPXC8/TpdzBXXnk1F59+IE3EjxM5NEJOox9aaHw7Ffwzb9xQWfY7FBeBwHK8kxUoFgaklUgmU5JGJIhzQxkmIWjO0adcwJMP3ssWG7QicMI30EY6LGrBWdcO4b6nn2Jd2bomARRoE3TR4Bu49qKzWbd5UrQMP2TP3r145IlHSamtvLCAFu3W4eZbbufd157nzBOPJshvwbY992TEyEd549UndMjRTRUDdtprD954/13GTpnCB2Pf54wTj6TAqcgl6KjDkauuv5Tjjj1EG5iE5rwjMM5V7uc9kNDGDKcMxf+Z1wUJjX0OnMbGxTUgW5GzjwEkm7HpNrty7wOPMlF2asx773LEEYfQXPMjD3JykMwImrL3gUfyxEPD2Khjob+kMO4OOuQAbr/tRvK05qJxb9FlMy4bfBvnnHy8X29Qm9167MKTI5/ko4nv8sH4Nzj+hINpkXKedkvhX3D1rZx50gkUhmiDnKRpu5bcdcu1HHtIf4ryZRWCfM486zQma+29/+6bWKdtEwZrQ3j+OeeQCBNYu0Wd1+MybfaOGyjaOvBtqUOOITfewpSJk5k6bjwP3nsHXdfvgK0dgWogiYcupVhSNBQ6CEJwKoyV67sjHJwSQYrizpty3a0P8MnE8Uyb8CFTxk/k3VGjOffkk2nfJF8HuaDTT0zvNtlhT0yOEz5+l+uHDGbA/vtx9RUXsO12W/ixwOWzT78DeOON13n5mSfo0roV62y1Pa99PJkPPx7L7bfeQK99+8p+XU7vHptQbKSdPq4Qgpa023BbnnzySa2JH/Lis0+x4zabcetNl+liY2+QbV2/6xa+3YGHHkyRNjNoDNp13YaHn3mB/rvvonGBTXbYmRHvjpV8PuGO629mnz776zDpWnputxH5AeQ3bcvxp57He6Ne4YC+e0E60oHIcqrTjjPOPJdC4eQBCckmFv3IQRwGoDmyi9aCR+66me5d2/kxjonoe+hBDHv4AfKkjwnpSXGbTpxz8UVccf5R2PpAWMQG2+/ObQ8+wgeTJzNG6/3xOiRtXoCoQ6KwNcecdCZ3D7uW1hJIQm0HgX2SrL9ND25/+GnGTp3Gh/K3rr72QlqLuXwVh2ob5xRLCvLYXocvDz1yD2++Npw9dtkB+wXeA/c9xAZt26sdEZSeb7/nvrw68jE2XrcVrkVbDjv1At57/0Peev0Vjj3mRM4960wuO2sQ7f3BTnOOPeNSnnj4dlqKVyedSRU01SHA0drcXcU67ZpofoMTH1kdNLvAtCuSBCQv9AQFtN5oU6655hqmyFcbO/ETnn/xVQ4/rD8tTfWFkpG/WqeD8FrJusc+vRiui4Vx0r+H77ufDdsV+nXPFbTw/8LipZdeZ+rH43jr5RcYeMDe2DyWdrNHr3146NFnKcgrFofQtevGOnh81s/1jdbpwKXnncOB/QaIzxTNm7XXunIlY8Z8zNY9dqeDDnQfu+9u3hz5hC58OvolSd0BTRaTLPasiSAaNDySZ0Ps/xXE8kkacdaOe2ZFpnmnjbl0yG2MGz+eSfKnP/tkgl+Lnrj/dtq1bEqWAvYZcDhvvvMW4+UPj5JPcdRRh9E0xMs/r9V6nHftMPkyY3nt9ZfYu/cBXHP5dZwjW2Q+p1NDYUFzjtB8HhaBu/0AABAASURBVDXuQyZ8NoWnn32UXrt3JwwBV8D+A47gsWFD6daxOQk0fmEhW+/ai2dffY111mlFh5ZJLjjtBAYNPA6Srdl1t748cPsN7LDFuh4/ozrr77A9b4wfy2Yd2vHTtGkU6QCx9+FHs5MOs3r32pX+/XZko64tyCtMqk+qYK/mDGFTBp13KWPfeY3NurQi0H9FTTvSdt3NyKaag2wkQTEkWtLvgMN4/P5b6CI7StiC4865kkfuGEJbTYFY9Iqbt9S+4zguuvxi2rXqLF0soF///XnzjRG88vy9dGkviWgh2k3yfEf+67u6BHjn/bcZOHAAyQCNb8T6W2zOrbrc3m/v3WkSormDf047/XRdeD1MoQ4xAvHYRPP8JNmL0044Et0xCiePjbfqzlOP3MHePTdTOoK8fHr22YdX3x/Dx1Mn8/Zbb3DqoAEUOclYNMym7LTL3jw7/GVdqk/mZsl030N68uZ7z9KxZRPZx5ijBh7BddfdQCLZkqLiDpx2+pl8JP/nLdmvw1V2ykWX0VEHkZkwEv/Gb0TCmTTyyGvamgEHH8A99wxlvfZNvL4E4gyXgEQ+XXvsxFMvvchHU8cxTj7kRZecSYGKkuIPyX7X3gfzwvOv8Ll8rrdefp7jDt2f9oX55IlGIPjf8K495yzunMPCP5N3G51IDFioBUixtMByTC9yYCmDHI7FssIxUKDM2PRH0URggxXhBz+hkWm5LhcOHsbF55zp9VfDmcM0NINkET337sOLr4xg8uQP+XjiB5x1zgneH04CgdNX+ywb30SohhyYuqAnNg1yzdlQej7+nWfYar2k5ahEdaye5la7DbtyjS4wxuhcYJwOj++680pdviXxKim6nbWG3/vIU/LhJzNZe/TLLzmDDu1SpJJgbQb6Og/g0OM/CpWHgVPcQMH/hNe5HDONOuVcLv0/gbc/mwfnfpPFX/L5/WgECfv39DoEjOQ6xy4COVDOOfCbkpQ3UiY0p3qB5QuCMNSinYM6+7mv8iIdBto/S0qY12jIwrc3JinKNqtCaHBozBjYnIaM/JxAC7HKVSYE7HGq7yeqQownbagsbfXQ5MtqScXMvwvx5aJi5UYzQVqlWbUZeBC6VSEWfeufAwwPjFroi0WlIU+FcnQQBCpJiq7lIPsTKmLgFPrXrJH1NfAp9TIjyCqhvqg+OkwMRSOja6y0NtgSj1Kg9dG3HOmAIIoSPg/7muESaL8tGnrVpm9XYUp8JHy/IhUkPKg6WQdZlSEwmakAYhlfk40lVB4bbZUb7wYJxZ0A41/tESRBcgzA82XUA8UtDyu3XNHxZBSmVKYa+tqrDAv+abAWDf5ISGMYSwC+cYuH0seEB5On6ZxxkINIhjoSAQOJQeOdFSgTD9gTKZoDS/0NiFBWbWXV51iFNhbGVSh5OUkaG5CGfAU+FaZSCiNCG1jD0QF4oAOSem3opkz+jGF3PSoxFrLNtpvTooVqabNBpIakLXGgvljUQ44vGyMnHsQoHqAhsJKAUHrgiJQpeVj/gERMwzSIJRvjUgSVJ8ZUEHgIlQ5B9VVXoSfqFPFjnLQWPfj8wOoYXmQ9UmuBJII4RsQDQUIRK5fDYDyYLinHyPn6ihiGgaIqURX/VV0fNn7+mG7M/9eFpiMGZsMaoZG6pVHvUM9j9S5WaHJKrJXn+9NYQeVe0G5NBl7GayV/K4pUJgm4QtA8j6ijYtUKHn3oKZ4b/irde+zI5lu0NYqqHRG7UBBofPCypqHE5puBkPQGa4Hoez6V9U+9RkcEZFCcAnstJ6uIVIY4ch6c2nL2TyAVxrH4jZJk1a9QabOTxpnhY3ybPki3kW5IAuqPKDonis73z/pj+Njj7XvkxWwYWH3lJ6TnCa99SjS8odYLCVMp1XYKGkHRsAGw+mq3kWAuX/jiM1c3EqaBgn/BG8s+6fWUfNzaiTNKS0YqiGWLDTxfyjUZOYW2XhlgGZJQVnhZScfyTAeNY6HpjRpAgcaosV9+PKwtk7WBEdI6aTbLcGxcjEYsugYWNxAVvZFawoMSen8rUQIjtXZO7GWqkTS5xqonQHmx+Db8QHysDSht+YZjdjoWU9lsFpOP5cdxRCAbE8exkk4QamQbRtuyDMSElSRFy8ZQSeGB2fSsb9uSEY35Tnhr84yzVOCnq8eRjGKbY1ZtLTA5mT5aVmx0ZQ9j4Vra2rfxMMgR0pgKx9pvLLcQySGjSFZgfKDxV5eJG3hAdXKAl7nvj+ogm+PI+r/L9+bLr3H7XffSfced2G77TQmiHK7JKBIxLyrRR/UiDXCgxgI1mqOlAmtL4Cwq8P1XwnRJI6dWNF8poDHfs2Tl4HnCMny/65SuUypSiV4nsLESbbGBCpShV2NooxYomnsVa8Cxmk6ZnjerZHqrMTU5mkyyImJyDzRmWJvmgwjf6ihQ71AvER+WyvkzRsv6YTmovkdyYP0LRNvyTVax+Iolf5+2j3jybVhbGGKgXGcUGkmQTITYmGfES70DQkcmG5MSql9brZrnSJ6PDgqdoTSA8SQ0pfRaPxU4T53cI34sYnVyeGrLt2wpA9EU7cZy6w++Pav1e7Bsw/td7t9k/K6UxrWvMWws/W3+4ZuLpYvIVmB9UEM2NgYY/0pnVTFt/fLtaYRlty0aKt+pHKuvueO75mUdKurUMzxgdYUTazy8SjhV1Bs0AB4rVJ0soWx/Q7HsgvhrTFizDfixaCEIhFGoyRIqX8VkPH1VSKTYccttyC8q5P7HHuaRRx7h8ccfZcLEsay/XkfW6dxJ7aiSvUInkJ4FNhYZcRKJD7Wrsoz8+LTHtJEWKB2rA4H8PJvn2PGwy5N5iLwfhvqetb4aTdVH+hKovokoUDoUeLlK19BBBa4RUQWKOtU3GhgNnGri6ToRcODHCuUHNDxGR7hWZoBkgmo5FRvg6SmmV9XW5CaUb7xEyonVY8Qn6peS/s0Gqqk6joyqqXG9CM8HhtGgJ+jCG9EyOvWiEUeqZHlxPWgeGu2s+BMR1RKW8pwA1ckqx8hYsS9XVQlSuZF6EPms3Ny1cUF5OUgII8d/A47S/1Nfm3cGWa1/xmMcxxbgnPPh/7xPsIalSDHj1kBRvb+VYZlrdcGSQtCrWk54OtDH5oVybPQMlAtWx5dbTuPKqzrkHtNJbwMtKTxn8pITEcsmZNWotZM2PbR9rhTI9CBPuM4KFFoQm0KZfFUfrzUqkL75eWfRBqWLRccJ10GOLVgrNG4N+MNjeQZ/yP4Tk6ZfBqZbjaHFDf5Etv5HNG0ysLnXKBdjyvIMLP7/dwjiwOGcWyMHE0wsA56DmFxaoQx7lJXZjiAr58iEapDQXEimQhKJBEYLW9Rwa+jlIkLSREPZFrNJnjP0ViqCFuhUHk1ItOCoFctB811hINArh0NfT9kZLewJ5NjmwFIeYqMXeTxLm0EQ28JDJkA54kFfPO048Hg+y+gbyNlFi6hTifNIwnb4Fp2iOSOSUUyvZVgDiiKMSMYmqz7EivusGJzk4VyAkXVKW2hkI8S3FkyEb3Wxx+F5jBriFjRCgFMNsLr6NryG2di7hqxYoYGC3BupnuEZzwYWV0lsEIhebjlVSnh4cJYwThQxn8BQLcspz/pggOfb6gZW9F8KpoPWgHMO53IQSJAGlm8Qi3MDNKaW/huwTvyxzPJUDzl1v+FHiq4lJ6WwvtqCo/G1pLPPWpC2Q3AtUpZVl9FckdBcpka1Ylq078QBhxzB7jtvj1/unL52QybkbDrmN1qBchpBUStoBCVz799k+PoSCRYJggQJF4hL4TWSsj4LssqKbfxUGgqwR3kWmE5Z1MCn7aM6FlheTuct9UcI/pjxPy5tOmLgnMO5HBiTjTplcQ+xvgYKkJzA4R8LDJRYU2zlDXnKJie/AC8Nyzc74jQvLW65mVBbq4jCVIIVZRk23mJHrrriYorlufg6hsP/4zFaBmvQcjXXJP+RiNFbGxpoGGUDS/4mpwAn/bL55bTpcGFAqIsgJAsjYbi50OaPASYWD1b2x1Quz/AMcimPnCPSkNGQUJDTQY1Ag142IPzpgXNizsVeW2wtJAjBBdjjnMosshb8bU5jYVZa0KgzuTyj4pQLsrON/dYhH36NDCRS5dP45CjbV+woU+W+rqJ6Lc9A0d+9hv+7jH8wYXT+HgSy0845ryvOOe9POOew/Fh2kgYeHTTEFPGv8981H0sKGnulqPqvlI80YjXo0po8lceNZRlFGsoVW/M2yNWqGKzJ/5uIaP2Bw7VRflfXGe7apf92PJPOksjLZ2lJBVtsvR133H4DzYsgFIms2LUjR/OVQvk1Tu3H0jQ//1TuVQ17Ak0dZahcEclFed4GiYBTXG8YgzQzV2xlysslLLI2NNAxWmtnrx13lsjhOeEZIDuA10uUkwNP33TXt2y85MbAauYwcjH+yadRr8MwQShwvj2QmvG3j1PWb+1Gkqulttt2W/r335+CwmKVo7pOuspvj1Uz+C2HPyT5LUN9NSmYHhiSwNpQgD1OZY1xFI8FVm6APU6fRlC08bUswzHwbVlGY+G/EQZ/mH+G5pzD8m1TxJrHqBo0ZqwdRxzmAD9fVObDBlzXEK4J1tJHrxfRmpLGiFUxaEz70NO0XIH0VV/fTV9mH8uwcC2Io0A4oefPfnFmKM58rKCIrbbdkcsvuZCmRQl++ulHfpr3C5tsuiWnnX4um3fbSPXw9Tw5p68L9DFQoNeyYr8XamAmUI7AOYfJL3SG2wA+jh5LK/jd+/s8Ufld6e8Tv8f9fRni2QkszAF/89iaIBpOBQYK/GtxAz8fVe4z//64+KI1n0bcXIYnkYvqq/o+Q1ZKoUskSZiPYPPPbExgHic5M6ByTNoaL1X0r6Tqw7//+X27fx/nf36u6YlB6H2lHL/OOZwz+/LvSyCH/d/x1Tja2Gjf6+e3Z8vycvZ6DQc+31YRh61JaG67BpsfqX4swJ5YH4He3NgraXhOuD5P1XPtiJbfewWqGWHZUhnMLciZggh0Eq3zfewg0BH7fbzI4Wy+hX/QERFXDXFlGAIjZEQFepXR8P4u0ZD3vzhwzhHIzpuOWUjD49z/sY429Os/EzjnvGycczj3G/DX4yUQmBOeg1gOz9+CKdS/B85patensf+RQFaHH/X1ZjQ0MR2k02nfiP8obWGoj0r1zb1r4lZukMte62tTOpfU/JahwIN944ZYrrTh64yiQUO6Ifhjuw3ZMikNsUihGtAWrMHIiIYd0NlC5lSmVzm4BvMi1FxdX26VA6UNyGEYgurk3qihXqRCtaA6zoW40BZrYRiutWHgk5FoKdKQNmPp1FcD7GnMtziWMBBtn274WJZAb0OGcW/QkGwMhGDNr5VUtJFW4GUhjnN5cpaREVcnPH9r1xPCf8nrnBhsoPx7h7UhsyFo5Lgh6QPr7R95tLSB74BhNTokasbWi0CjF/hCo2iATxmqjUMukcv3efok7UBPBlhR8vLycC4mPz/P/z2Za6+/iWOZOd8+AAAQAElEQVSOPZbWzQuRL4n9IhSXG/dUUo1apf8QWG/WBrDalhNpXGJ1yuZpQrSdEjqjJ7eIAtI3FfueheYA+kUXPAH+jcdZfiCti4UWKQQXgxL8b37W1iHnnB/O2PeuoVcN/bbASWIYWELF1n/DNTEomXsbyiyxBt/q+AzlmDlMQqxD4uL8Yq656XauG3oTm23aEZtca1W3Gv/jwHTKuQYupVeewYakj/tP5L+/fX6fjteWr5Aiwd+Q+J1QUQ3TPSE2vE6hgdc/H2nMUPhnv1EsfsFkFfgNkNNa6v5TXNk8/jcrNMrGk7SEwCa3T69d69+lgpcd/8Tzh/Ys+f9o8W8as0tDyzRZ5Q6XjYKNdWTZeB6NMJbvlAwE4D8uF7D2I1FY0iioWFGjY6BoQ5liemPNyqwnEyjlI7kKlvpPga+/pkYuZV8DPN/BWuQDYRqwJs/x25NIJkkVNOWMS67k6iHXs83WG3s8mQvpEwInu6uOSMdytWztyNHzaRU5H5GNaQhRTxtBxXgjt6bMIg3ysejvwPJDoRtFi/9WaDkGnjmLGPi+/oaTi5nB+31dDM9ZaazqVmZg6X8NNJol0ynnfEOaf3+kbTJrKGsospyE01cEeuy4M0cOPJriYjsAlDYp25OyKga+jjKtL4LfYqhP4D9r8NATNoBhKqrXYk518UDDk8PLfZXlGkBB4+v8eFrt4G+baUT6d8LcPMsh/HH+WXO5kr/3DZRpwB/azeWhJxb88c3l5byoNWUxWPx3Iy9Ea99ASmfFAqNtoKjK9c29hmSQS3l+8HLMzQdn/7JCkKspacqvSxQ3Z4fu23LReWcxbNjt/m/rHnf8Say/7rqYSIXVQM2CXE2LxaJrKYNQvpP5c1IR6dTaDBnmH8Dh+bJ6PqI0osW/9Tgr8NgWWQsszwotbMi2ZEP03wzWsNdYL/o96h/KjWQj5tqIlve7MnOMbZ6sjbRW3PxPa8nkFPpJY4U5Co20fNOWJXk2jrUlDfP/T9Dofzr35/feOLDxycn/9ynLsxlstsdKbMz8GP5On23ULddCqyEwv8RA0d9eKzc8g8hPjVyZtS6wfXYjXd9YrtR/Ayf83Ex1YsIp06goU7F/7xVd01kPOTyrm4v93/o22vfG9c/SBv+3evmP98Y5h3PSHjPiImNyMvhLRhDs3HNXDHbZZRd222039th9V/bcYzf22nN3eu21B3vttVcO9u5Fr332pnfv3uy777703bePh32Vd8AB/Tn00IPZoceOmqIJlixZTllZGaurqygtLfdQorCkrJTy0pUeykpLfX6Z8svLyikpXeXB8MtKVKdsFaUGhqd6JcIpVVim+gYeT3UrBKtKSilT/VLB8vIKlleUUap65UZH5RWKV64sxSBH2+iXUlK+ktIygcpXC9dolShvRYXolaymwsNK4SxnRXkpK8XDqpXlGBgvK40fgwaeylS+srySkrIqKsRLjq8Vqr+ClSXLlbeSCrVXKbzKyipWV9aI73IPxrvJqLR8OWXiYaXA0mXi36BCfTSweKnyjO9ytV1euppSA9H1dZVX5mGl8g3KFRpOlfhfLd6UFm5ZmdpRaG14eqJpY1Kmdiw0mVn+inKrVyUeS1lduoKqkhWsUmhlK0vVV9UzWf9XwerVq6msrKS8vJwy6VRJSQkrV670YHE/nsaDZGrjY/LJQSk2RqXqY6nGx/pjYDgGZcq39KqSVZRprEoks5Um+7IVlCmeo7GKUpWVWj9NF5VvdWwcjGapaCxftpSKVRXip4zly1ZSprbKV66gXHyuqqqmRLytlO4t//VXVqn+6qoaVkiHli9f7vtUKt37j0G5eGmEUsUbYZnmUwllFZWUla+iUvwalJWXsEJ9KS1fhvFZKvlVqB+l6m+FdN36X2Y6YO2LrzLxbWNfKjkaGN8lli+oKCtRv0opFe3S0ipKJYsy9austIxSq/8fgDLh/D34j9b/R/FMR36nL9Ih0yXTqcqq1azUvC5VH8vUr7KSGlZIRmZrKkpLqJCel2iMvRzUd9OTUvXb9MfyTE6+nupY34yOydrKSiRvw11VXUnJcs2dsmoqy2pkc1axXPIvLykjU1OpNkol2/I1UKpx+PehXDIvp0w0DP5RufxWr9zTa0yX+XFaKX5y8Nv8W+V12fps+lyysoIS9aGiwV5YX0skG0ubfll8pfTEwORSJl0xMDyjUap+lgmszOdJhqUeSjEZlgu/XPS8vlm+xiGHW9rAh/DEa+l/GMrJtfPH8D9L5/f4JgPjweZIhemR5mCJ1gBry5cpz/j2OmHxBn7LFJb5Pq0UX4KySkq1bpSWKJSumQxKNXfLSmWnhWuyKZEcykorNDZlwlUdn2/9MZ7WCjWHPX2VN4Y5ma+FozLj0fLLjS9BmcD3QaHVs3wDixt422f1VG75pQoNrMxk8HuwtsqlIyWsWLHCQqzc5l5FRQWrVq0SrKZU9sj4KJMsymSPjJ9S9b9Effj/2DsPQKmKZO//+pzJcxM5S1IUjJhzzjnniHF1dXVXd9ecc85ZMQdEBUUEFAmioohiAEVyjpd74eaZOef715l7UTe8tOt733vrcHpOh+rq6uqq6urqAay+0mTExmyGqxRMBKe6VZIP27NXRflKijStYKXhkn5UC0+16bXkcKX208rqFVQazerX0qdYNv4V09p64TR6o/aoT7G9pWxjWVrZ3FYlOi1FfVr6/tVb4/9F3eJFi6lbUxPZiGrtdbU11VTLdph9qtR616qtZk01NZIp06vl0otlKzVH7YErlYxe49Mq8cdSpc1dqVI2u6Xe8FSKF1FZ469qpjnidcTnSslUkbbl4tWKVTWsEo4qyZ7psaVqjWnJcFjZkuWLqRJ7Gy8Mt/VdJR5XRmOupjIaQ/Ig21spuozmVWqP6NX73+aZ4f5pEp6oT/G9KhpDay+eVVkS/atWVbNKfKqUjaqM2g22UnJRFaUWelYZnuUrov/0bpVoq9XevEL9li5fxhLt11WqK9Km/jaHlmQ8jNIKjfNT2lZQKTko9lnNSo29UvtLxJcIvlJ2u5iKMEZPkT+r1L5Wfmx9NJdKe6u+BbbS6F1b1nz+olyEqxQNP0+2B1qydpun8cn0z2x7VBfhFC3CV628JRt7hcY3uixVmTwoWb2V7W19jSaTBZPNqJ/6W9sK07fm/tYW9Wlps/po3xBfNabhWCXcq6Tby5v5ZbisX1VLu/oaTKVgKgVrY5v8VMlurli2Uv5WJdXRei3H1t/28cqV1TTU1VFbXcUyramt7eKlK5VfRZ18s1Xa41voWimazOZYqlS+JdVq/zZdrKrWeqre+LhixTL5eyuabVqV1rQKo7dSNFbq7FCpOaxWvkbwkYxpDqssL55U6b12voKJ+qi9UrJSTFXF9YvgKpW38urmt8pRvdUpH/VvkTmrE5zsgOGvNDk0Pq2F/8v25v5qXyU8ZkdtDpEPaPRIjwxPsa0Se0e0SgeiNVE/61Ml37ZKe1K1zl1V1cupVFot33OFbNdK0WJnsGq9V6jfSs2/Wm2rm21ACy9Warwi/yub51mlt+X/Ohl9URLNa2lSPqLt/8O3+Z5Gm8mNvauk19Xa/yyZDlrd/2RaJd6bPfyR/2vEeyWtV6X0ydbIUqX20Urp2spIplZG8mB9VwqmUmtaLXmr0p5bhKuVTqyRTlZRpfpV6rO8ahUGa2XbR1ZJ3k2/a8yHFA3LK+tZVlVPpWCrKpeqb6VwrKZaPvqqumqqpX9VOjetXlFD9bLV0r1V/JRv1Vp7G6dSMlYp2Vwp/JWWLG84NZ8qpVXKG62VRpfST3H8b8y3yNUqrUOVZMuS5f83zuWXoNl8zxa8Lbpoemc23XSwpe1f9e0tWLCAhQsXYu/58+fz0zRv3jzmzp37szRnzhzmKM2ePVvvWSxetIgZP/zAtGnTWLJkCSj6X1ZaQTqbwaKs9ouoZDJNPJXE8ulEkkwiHuWtbCmlOmu3lBRsohk2mfpruFQyTiqZJGFwStbXcFhKqF88pbGSWaw+HcEWcdi46UQag0mov8EbjL0txdUnqfZkKkY66ZNMpEgmUxHdiVQCgymmNIYnpTkY/oRoNFqSoiWteVhKqc1grT6VSpFOK2nMVDpJMpUhns4IR5JUUnhtTGv7Ca1JldPClRRuy1uKC78ly6eE3/hg+bWpGU/UJ+pX5FNK9ZbiwhnBJrIkVRfl/2LMRMroi0e0GR+N/qTGtWR5Gz8l3qTVz/pH8C14f8G38fCnKZ3WGjQno8OS0dKSrFxMceKak9X/dK2tbO3GR1u/pOZj7emE1iSRIZWwtU+T0JyKfI6RFExSvDAe2DtlbYIvKysjkUiQyZZTUloe8S6bSWvNs8T8BKWlpdivCuxdWpLBi8cimmwO8ZiH0fFjiqvckrQWGuPHtr9VjpOWjKYlY8afpOW1thm9o7LqY+k4MclvJi6aEmmSyYzGt3cRX3H+xXyyWW5szLj4ltR8bf6Wovn/pN1gfuHEPwO/8bklGU9+mpKan6W4+JySThXnn8bW2MrRvMW7aO6CSSZSJH/SJ6G6n/FP5bU0S44S4mE87VNSniGbKZc8iPfS/WQmRUbrYr8KXAv/077/jXmj0VKRjr8vez/lW5SXjNvb+GH2MBnJRrMc/SX9kjuDsRQXT5LSJdOf4pjJyCa35O1d1MU0Bm/5ljrLJ6L+xT5/l/d/Of4vWDYeZFJpsqLL5pQw+UiXkkpnsTajvSUZ/S35ZMQv8dveSinxyFJCeCylkjHNX+0R7aavadklzVtlaze+R2OpvBbnfzavcdNai/9of9MTSy3waY33szmp3NLW8k7LTmcysqmpVMQPy1tbPB6PysW5JKO5pWRHk0lf8qB5a59KJEsx2FRSZeFOWIr0MRHVJ8Xrojy19E9i8D9LmmOxXOShzdfw2biWim1/o5/G+g+1ad0MLp1Irl0vw5tS2eptjSwlm+dgY1symITkpm27DhRCn2y5fKbSMiCQnQjJSA7i4lFS9JscmU1Py3bb28qpjMZTsjGKyWyT5iH4RMSj5nKy+a36Ig3iQ0RzXLyylIx4X2xLYrRaSkVr0cLnIkwqWYRv4XniZzwS3mRWOJPNySeZ8qO1LMKpXeOmEpID9UsZfyKaWuD/a++U5moyZjxJCn9SuK1sKapT2eqM1/ZuSSnVGw1ZyWdpSbl4kMb342TSJVSUt8b2dcNRhI9jc7BULLfwo/i2uoTmktCaJfWOyiabWi/bS+KqM95ZSmtca7eUMHjJeVJ0p8TbtPYg868iXIKL1kH1RmtS+CylxDeDtTbD8e8lm4OlFl5Y3vrEJVtWZ/is3JIiejV2S7mFbzamJatvqTM6bW5WFyXNw95x9TdexTW/og1Pk1adtSXFiyipbDpj46c073QiibVH/aK5ireCKc49KTlSUtnai30kTyqb/5MUfCZTQolsbiKeimCzZaUktM/6ziMRi0c+WHl5OSXZDCWZLMmYT9yPkUrGSSrF7YWQ/wAAEABJREFUhas49zTReoimlJK1JUVzxCvZMCsbD4tJeNQvoXlaf6M/nUhi9EV10u+kaLM5pDVGOsKXxOASqk+or+X/OhVpWFuv8ZPqH5WbeRzl/1b/CNbG+AscfwWr9r9Vp/7Gk5/SauuYaIa1+bWMbfU/2qQEqXSMhPydRDqlfDmpZBkZ8SPTPO+Y+BETD2PiV0r40nHxyualMVtw/offxgdLwvMf7vM/AGty0iI7lrfUQq/Vt+T/p94prY8lO+/ZeiZ1/k2uPZdmSYnH1p6SPxLVa70SyRSmI1Eynia03va2JPioPmV7R1G3iv1M3iyZbFqyNr0NPpnGxk/qnTQcJg+WNFZK5+WkbGRaKSN7mlZ9OiNZkxwlrU19jL6kYNOSs7TmE+FQfUIpJlmLK1ldqrnNyiZ/Vve/PZkMtSSbi+VNxixZ3ur+lVMLH+xt6VeeSOdMx5qTN3/BIubNXxgF/izgN2+uAnuzZzJ71owozZo1i5kzZzJjxix++GEm06dP5/vvv+f776bynYJ+0775lu+UtwDggkULcb5HtjRFUspWVlqizTZNNpskm9FbKZVNk8xmyWRKyWYtqV512YzBKKktq3KmJElG76yVtWFH/VXOqE+xb1L9k6RLhMuSjaFUmspSppRRn1Q6HcFk1C+uQEy8VLDKG/4oCcacgazGSJYmSZWmKdcmVZ5KaewEqWyCtMZLyyksSWcpFf1Ge1zjZYWnRA5GVjgygrH6tOrKMwnKlFKiJVWSJq15loiebIkMnuB9wfrCn4j7JI1XgssILqN3VqlUh8esUonwlmi8TDYtWoSnJFuca1ROYuNae4n6lER1pWQUZMhks0TJ8hrb+mdLBJ/1yGTiGI0Z0ZCxNo2RVf+s+qeU0ipnlCyfEYzBlqU9zVt9hTdZUoavd9zWSvBZzdP6ZlX3S6W4HFVLqWRczrnmIR4WxxRflM8YHZbSabJKVjZ+FvmTpTSdjXhl65PS3Gx+WdVlRHNSfE+VxshobayuJFWuMZQUzDP4dMSbuGRYSfmUxklbH/WN8Gh9sumMDmwJEumk+JuR45MmnkhIxjOUyAmN+Y5E3CfarLTuJYIrF45SyWNaTmtWuIopTVb4f0xZlf9WMrjm+kyp6C0hIxxpBZTiyTiJRAxffCjJZNWW0bhZ0ZSlRPSXZGLCGRN8Uknt6lccu5jPWFn9slmNYXNTPtOcinCqL0mQlTxlBJvJlgqfpazexVSsz/4V/mL/LFnh+1kSnrVtv0A+k8nQgt/yafEmmUwSb5arrGTB6MnYvLIxwSpp7smSUq2h+Cb4rMoZ8a8Ik8TK1sf0IysbYfUZrUX2JymtvKWEnOJkOkEsniaVEi2ZJBnpTUZ4y8srhCtLC30/fWe0BpayehfTz+Ey4pWlrN7/UNJ6pJV+jkvr3DxuLBaLeGU8S6ezpCOdy5DVHLLiS0oykDIahCOrPsWyyURa87S5JonqxQ9rsz6WMoLNWJ+WJD5GOK1e+FKGV22ZaE0SZHRwy6h+Ld81tuWzVvezlI7GywpPMf2cb38N/4+1Z0RHRjIWl26nFNyPJVNa5zgp8Skt+kvWprTo+nGsjGiOkviSUcoKj6WU+JCWrGXF64z2gbTZohL1jXTX+JAio/Gsb4n6ZDRPy2fFr2ISrOqyWRvL1sGS5X9anyXqk8mSjVKxzexmSv2iNr1baDdcVteSrFzsp/42bkS/xvnpW/0NzmhteVveksmSyZW9S6QPWdGbidbX6EiRVTktHliK+qpsNsfqs9KbjOadzWQ1h6RSWsnyWfX7kYZMSZaU7FRKep3RO5suoTRVhs3JcP40ZZppLdalhUdJ+G2MYl127RjWv5iaYYw29U/pbbyL4NX3R5yCU1tUr3dGtGf0zgrGUjyuOcjWpLQv2F9tKinJ0Ep7Q0b2vKw0RSIWJ6kUSyZJSMYy6p/VeNlsWjQpRbKht+QmY/OUbGQFk8mUql1J88+qzeqsj/XN2Jo147D6jPKWrC1r66GUyZaofzbiRYnGsv0wKZxZ5a1P2t5rk+Ca55OV35GN4GwdE+qfxGAzGiOrcTNqz6g9Y31FZ9beUZtw/IfeaeH8MaXTKTKZlHQuQ1y6l0ymlU9p77OUFKylNFnRl9a49i6xcZWMhpYDQVp8KynJql+SZCIWwcs940f60s3zEC7RmbEknKYzWc0hrbwlw59VW1Y8zIrvGY0T6bLqMoJJKWWUL8JkhT8pmUxrDiavGTLSg6xgUoZTKSNY65dVPitcGSsrZa0cJcPx91Na+mJjZTQ/S5a3OcdiMfkKCfk+aWy8FnwZ4cwYftHQUm+6FOWtTm0Gk9W7WKf+6mP0pkRfsV51Nq5smM03qXp7ZwWXierTmmcW65OxOuFKKWUkG1nZvIzGsXJSNiAbpSJ8RvKTtTU02KhfUmsSV3AvI93IEk+VUKK2VEI6I31Ka9ysfKzSkgoS8Qz2b2SVS19KtS4pnU/Ky8qxsYwum0smgk8TlYU/m01FQcKE/Lm4Ahppo139s1FbqfpmBFvkvfEoo7FLDKaFfsFmTA6EtyRKGUrUlhVcMZWqfynWrzjPZlmN2kujtmw0Vlr54jjFfsobHktrYQUj/c8IvpiywltKRvzKCCaqU3vWkmCyqsuKny30pFS2ZLDWViIYS1aO+C5Yq8+qvpgMf5ak+Gv9sgqyJBKSKfEpKR5kxP+sUrT2WkPjbSpt8KVasxLRpf4t9Nu7JYmO4jjZn8xZc2seN6P2n6a/hv1pv/8/8plm3UunZUOUbN8z/9Pk6n+UfvE8Y3y1t+mdUlZrldV5KK36tOqzkp+svVWXzcYplstpWYOoTe0mIxEunTOzShnh+RGmhDLN22QtI38mpf3OYO18HFc+lcnqzIxgiPCnM2WkswmddxPEYnrHMrJVaVLCkREdaaWs5CDbLJOZErWJ3lSJ9DGTFg4ljZ9WymSyZNJZ1RVTVBas0VbEofoI1//ut9l0kyeTrcxP5O3/0hz/K3MpKSnB+GG6Z/3tHdPeZ8l4ZnX/ysmzfxWnQEgQFv+O9E//XrRzxTr+xsfzPCwFQT46IDpXhI3HExF0vtAUve3LybP1lHFK0ROqtLagvCqL34gSS57uwYmSmqJnLfhPagO1WCrobY+N4ytjKULkPL28n/RQY8tjNET/7oAnGND01WLYWpKKegLBFIhhY1iLqvRYLtS7+FipmNN39D9c5aGZYKMJ4YCIKsSmqIQ+LlRPp0zLI5RO1BYhmyvVbrQJUi3NdfYSrL3+OrVwUi0GY0nZ4mNYijlaqFC7jWktyoJj7ccwGS1WZe1YHxcD8RV9nNIv/Zg8OqeRlJxkDr3/3phGo6Wo3f6tkYhjzTVCgZKVLEUw2IytpLfaojplo2oVQsQBK2sRw0gCiDCq6WePrwCf8Sn6JwY88Uc3y0QFMENjjmcs5kV98/mCdC3A9Mb0p2WsIkIbrCWppiVrbxV/HD2IStGX08iRLKsU5kSlJDWaO5qu2prlDn6USZMn7LMWrxU8fVnS62eP6n4GV2wMxRtLxdL/jm/nHMZz5xzOOS1RcWKaIdGnWIyyP/1yKhjPrFmioJmrIlrNAKyRlo9hKib7tlpPtiMfFHBxMNUJCyFx66PxJQT89efHnn/d9s+tsfloBn+B9K9r0Iydc+jBCdqzL73FQPtWKsq2MnqsvyVl//KxAf+yTuUInbVFGVX8zeffbPybPf47Ko0n2Jfpu5KZ9JbZW3WRBtVYg2TGpmmpWN+i0bbmln5Sa0AmdC1Va9+yHc15A2nO/ideNo6lli4BP+OsFSy1NLe8ra4lqe4nWZX+/cfseAuUc0XdM3Me1UUTCZT9MUVVqik+P5YCySJRUkuoZI+zr5Zkc7PUUm55yy5LF2npq7WwlhYUlv976e/BOHUwin9st1xQ5Kc1NrfrVXys2QxIsRRRYP/Rhy+FklnQISeG7/nYv6lVKOQiqND+4VjLiWeG2GYWs4zVWWqx/RovsHLUZlA/0Um1RZJm41uK4Oyr2MNyNPPFqWCJqOwibKoCJ5yWRLVhVomfftaK6lr8hrslNUOubVPZ9ihLyv5Dj1NvZ1+aYSDdUHJOZY1lL7VGj1FimZY3po+CwfdxXnE2MtMGQj5fhIonir6svGPNOmr6d76snyH9EcxqiiXLKdm4qjAolZRrfkQya7mteUCza2BQStZBdf/Z5y/1zvo716x/tp6GV+sQDW+NP0nGFWsuVlnOUrH0z/uWX2K+CTYaEQciWtBHdCGPhqhd5egxOEsqNJNj01ApepxtsurnqU+ovgVTLOm9F9M6C3sYNmnp8zQvOarCPs2oLPuzFAqXuB95UZ7zmsGboe3Vkn7WK2CtPqydjAEaJktFYKuxFJUMzlJU+Le+PDVa0it6fpq3CsNvyfL/wRQRITxrx7f+LUn1zWtj2AzEEi0a0WzPrC6Q7uWVDE4mjYhZ1qCkJyoSfZpxWmWEx8aKGv5Pfv2lDjrncM7hrRVC/gc/P/L+x9xfkmMtAS6qtrVTxgqWpFsoRSJkZUvRmgomemL69poTGJwlpFf8BM5XpS+oIEot5+2AonhFSDExdGr3mykxZOqmGsOvlx6nSisFylubvZVt7tFSspr/O8k544q4Kd1rkTXnHM65/z2TtMX6hagtFHTmFm+ccxFPjEeWnHO/0Ij/e9B6QcR4LwpUoI8xK8zniP0FbwzMkkCixxgYJTms5jCF2mydczTl85Fax3xT/AgU6SQEFhAs6C31dEpq0nkJzIEV4lCBRO3MKhP1z5tnHOValFZupxZS3UDGI+oL2uaJ0CurTB4LqoW5vPKq0RwaZTVCJcyRVoDEKTDphNdQ2SYtilQSbNSufsoSqGOzo6ZRCVRn7nij6FQWzDlXPhTzCsKdFzHKKqdWQxx5knkVwKYVqKWJNI2aq3HFD9QkGE9OSYuDb/0xvlhGbcVJeeKqhjNwOaXGNaMDc3JUhzk3moCtgxUNbSGi2yCtJtS0i3RATLzyIrRBBKN20WP8D/IhmnE0z1C0RnQYr8QTqxdk1C+0jEUyiFtOkyPqxy/4iStwVshLdsRjG6Yg+bL32iTFtryxzd7GkohOBdpopjqwoGxgrURzFMuKhYh6T3mHyYJNHScOF/KRw+erJSjYt6OJHKFStHbNLA3VvyCYSFT1dsYsW0OtTxjRWxw0VFsuV4jQx3Tg0AmPls0/Il8Apj9GnY1RCESD+tgTtVtGaS1MhFsV9qhvNPewQDzhJC/qK/2ImkK06rFoXMObp8GqJRN62doLeWhJfQVKNA/1DVRnlFvCGCoMBkfEvUAHpKYoZ3MXJgLTB8soResj+vSohHhWTFHhp18aB0s/rftvzNscfedpZjaozVSz0frZ/0LmjBla2x/nUOR8Xu0GTcQom1eopWwiNPlSm8TGKhH7VEeE20ZwXpxGGQJjecxzENkXDeJ7RIDK2lgFsx3RAGgI0SMMYXNCbzvMGFwzyC/4EkHN2D05qUaX1WrP2IYAABAASURBVJh8Wx4C8g21IEaZKWmhqcn44oDmdbWstdlbXTBhUBcieUWfqAHJUx6xG/us1XUb0CosGRJ7NwMFsoVR8S++TOeM94hXtr5WJho4EJtDrM66FGEs989PzrkIqVY2orZlzDBnulegKUA6iuasjCCdMUXv6NE8nWTJN5ojNGGEw/4XPKuKYGxu6mO9/9Y88i320ZgcqodSaOvSjMDoMb4UtMeEoqSo14LTY/V6RY9Iid4tXy39rGxwoWxGkbeIGg1i9CoFJhB6F2FUbx2UTI70+jeeaEZRu5FumWJvT/ZFbc3jheKIaYa1/5gCIrsjMJOvQiQfAaHZcmf+iHqEYG1EHwHqLQhsnqZXKmpN8kT8EG9olmGrN5i/xevAdNoAWpLpr81fvM6JBo3a0qK3xjQD0Tw5w6lKTFwsLzWTzue0Ig5P+4ddGJmhdrIVnievQTyl5RONYQVJmdCqk0aEvOGXxQ/DWFQ2CMNtb2xcGSDb56wLeJqrWgxAyeZna+bLSzD5C3AUBI9hEu+su6rUAZGVU1Y6qzaboyW5jFGbfUVrIfyWt+QJzt6BfTWnIozVBD/7z+KK9oWf1VmXn8qflVvgEO1WFok4P04k6lbh7CsktIkpa7wxGGWbH43dzEfjSS4XWixQk1OzJqueynjkW/RJpUi29bYnjOrF/+bxHaFkMGdNGB+bqzXzQC2B6g1WL+m3AMmLGD3io+r0FAohzaSqpPmbDEa5H7+MzqikjtH0osK//eVcEdK54vtvQkeLF0S0iAxsnBANIuCf0dTUJBpb4AK1ak7N6xzIv4kQqDaM+Ida1O5U0ZwMl1Nt2ALohMN01M4GJkQhWCDA9FQoMDryYSNIwCN+ql0qV1wj1a7NOBWUDF45fO3rjhDfxpG/qm7KCUCr4YTIdM3wq1IorNV6SQ6lv6IYG1/drVLzBfu1VrQ+kZ9TlHubS8t4QhmB5yVPnmhF40Tra0MKiy1laB2Ut8eya0cNiMjgJx+TdSvae62cW4VSqMEimTTclmwiwqFqtSI68gSSsaisQVrWUVOL2hFthUA8VR8BYylvaxe1es16Z42S2wgJ0oEAozkCib4CinQJTmu4Vhfsf2z14hGE4Y2SB6HWQy8JdUFrgnRUiy3aRV4EqyzGH3tbRSSOlvlJKrT4xALKCSDqq/xPQP6/zTrn+Mv9L/g5Q/nv/NjYxfXTOkT7qt4iIOJpoJWS3be8peg85NQeaA9SvelBTgJtbZbQl00lH+09sn/hGi14nbBJNvSd09EN9SOwxbK6YjIakC2w/lIbQRLpQUHyLJQE0RkzLrnLq8Hw6q1aw+XUz3TA9M9E1PbaotIWcUd7i5DkVJTkgvWLkrJ6QhGsZg2tuar8f+Vxzq2Vs9AYw/+ij/vlaDXds9QyguWd+wUHbBnof8FbvIjhFMSrayxu7vZzSfvVkglQIO11P1GcvzcfU6ZimzSumIm+W1gcyGDb/xAlK0/oPCWppDo5A4h2pgDPK+DJ0BgG2QBi/o/KmZPjoVOA2iO0MgqCV9b2hJjehqJgDpkTblkTF1OtjzaaMHIolCWQQ45tP8Jrxs986kbZFXWPbIezeRpBLVbFNnIFwQqRWRK9EaC+QiUjUC8nT6K+oRFf/ZzqjY7Ii4yiRAVQfyOlQUYwEHwoZwTBobHyMqI5M5raQJHTbbgC8xoM0BIeNkyUVd/oQKB3IAT5yEsz/mhmmrNzTrB5tVoKCOQlhRY0E6zTfPWiUQ6uJ5yNuUY8G1MwVi9S8Hw/mqXFzIyEfMRLjazDUxjWg25Nc5qcZkS+4MDFsH3DV5Zf+JPL5bCf6towtsa+MVSFvOr1AmODSLWXJftPqI1OjDgrCCgUf0K97XH6Mji9ik/oy5lx5MTsCMYcTj9HvjEfyYUnPKEOVU4bUoMO8aGtmSEQP3C+sQ+JQYTL/lFtoYnYGlWotWBwKsTjvr6JYH3hjAr6aunrKLY7rYTvFfNNihZ4Gstsua2JtaFPKNk0vggU21uLMKq1wLcVnBfRYEF8X85eTPKVF/7AJQgdEcuEJnqc0/JqgIJKBeX1wlBIjSyLrbW+9LjIOSw01WOyaCKIPnnplef7koeiU2i2wzmHHqxNIP+V57+xj0eT5oR4ZJcUgUOXGMXhnTPmK2ntbV3VRKCJOzHIEUo+CniaqIHZwdOT2bGeBufpKxRMTs619RWLFPxpULOEFWs0vErqr0rdKRTwBWSOUWiLhNrUUFBnPcoRtRu4/BczpVHdP/0r/ClGL1rDeLL4Sxhr8U12JRyxuNFXkISHmM9oquabrVENmrcdlp1w2XGgIJ4hmbUpGf0xY5ghE5y9YhFOAavg+2Ki86WTKrjmpKis4YjMkqpiGids7qtiRKO9nXN4WhvTOecczjnhEY1imHPFMvoIRN+/3GOcacHunNPU8zhTRtsH1Wi65suO2Rw8nGZS0F6lWs9pv5Lum1LbYdNJVmRoDYXAsINaoIyTPYrMis/aTyj2WTLdRGtg+zdWIYgor3ex3uGcw/d8LYfDUx59jGdqEC0RlHQ9r9ofH+d5WHtkh7Swzjns06S92TnNoXmsv+S/wfyHkg6tmiChKaDzNAOjAwytp8COlI1AMCE2rkmVYQ30VdD65/HjJjdREZOP+nodcgWbk5Mg6ggFKlYKAPLae5tsLdQu0olkWi1+cYqgylAyI4sa8aNFHQugdRJNtndqH/DEE4lmRGvObK/JrvXQYF7Mw8Tekroh4tFAGG7wMJym1xpSTSECwPccDp9Q3yH6iA5PYxjPbWx1Q41FItQcWMEpIznwRYXN2+AC9VNt9DiTIbNtnoAEn5OiRjkN4MxgaUyUPPHcOUdTo9moAqIQqwvxkAlDzZKJHAUpoRfhyonKQjTHvEZyxn7hVBZfso21ypkIxQtsESF6GS41FWEEb3y2AIuao8fTfC1j+4i9be72ds7hnLNslHzfx2Q2lF0xHFourK9zTvVCHCmIwwlfQ0MDvh8Th6C+Uf6M5axdvLF1MPpjujzLy4gXtJ/F4n40lrDgxxIGjadvU+FcU4P2iyac8EWEaL0aGxvRSMRjRbkMNV+xNJqvp555yW0Ea0QWGpGSY+PmrFKySF48930CrUfe6CIk7vnirVFgQGDwxdw/8dsFPyKTnqA5Wo3xw2lGjdoXxb4IxngcTyTE46iIyUZBwh2KfqcqL+FrvoF4X8AX7TFiyot+8UKoUKP6eto/A3HMJ6rTeFJe0NxViVQKqzKdiEygcDjnS1/Fb1fsYqCEAtPYOFVS/LTwp2BKpT5Wa62ekBkJth9FdU4VeNhLy22oyGvgULm4kMu0iUZBah0CJT8R13rnifkOP1rUvPSvMeovVULqEJFhwQZrFmXCrj1HNBZAfUHsELxH0OyzGk2RKKjd9/S19gminHMuensC9DVuKMNVEC0mV845WnSjEO0RgrVH4+VFjKd5eM6LaFIXnP4UtLa+H6EkX2jSPHwKzZM39Yxp7ay1URNq0UXzr51zgg/xYx7FuRH5eQbr+w67RArEbycdMXQl2TLxJpCptpnnQDdXkmxdnlsPSMTEZfnQkhRprUCdkuhGi+6M8QLTUhCZD9U3iZ7AbK3afc9XayAxKmA0qiu5plB1vz7/FgcCE7S/ACjKlfip9UUp1F5oIKopLoiWL1BFowmHeB82NSKxUhvYutta6DgZraFMPJ4H9u9pRgBW8NQ5akVrpVrhs3Hq6y3jSb8KUR90vsSBs4HzGkKDehI0gzK6JVokUmka6pvA98jZpbNk2fwEX0KiLpjee5JP7NMsK6YfUb0Hnv6EosXkGTMq4ofzYpqV6FCfXyVITPj1+ZflgBc6X8GhAvZ3xxPa4AMF/eIxH6T8Vvef4YyTNnnoK+ok7dM7lMJ5cQf1uhmQgpoNkDnBFLRJBh7zquREoI0p1AZZK/+s4DS89TXrQIx4IqUKGQE5LI2NBW1Kwqd2+Wn4DTk8OWWNQriitlGbTQxtPeTyjfh+nni+htzqVSi+yZoGR2NenqoflwGApPy1UGNbQCynQJ4R1ZSX+TH0ogc5jjUNeeqDohFLaExEA7EYQVOONTVriHmewHLajMDXlPOaY6ggG026BVF+9Zom0QL1Zq2svzmA2tD9WEKGL64ZOjkJdXrntbmKcvEk0Bxrq0W3xgi0s9Y11EX0igy072JGuLGuSUPkxdYcDbV5zSsnGEEoiGrBVCejaAYz31hHbY3hd2qHeDwp/jSBp3WSw5BvDKivLWB+v/kBsr/46tuY00II0oUN5BpXE2guikdhBJg9Njid/WxGv2iKx+MaO4iSJ14jsgN5NiY2oWS1tnoVBb2b6sQ7UWI+uG1OGO+0DjU11co2RQG+moYAsVdQerQZBAryIbnxfV8bktbBvA8L3rpGCvkqamrrxBsw0cgrCJSIp3Exk49G0ZMXEoml6FlTlxd+yJaU4BwU5Jy6iFancogTZKBkm2VedCkbdcw3CZcKmo7wBRhkqG9LqiaR8OyF4bRNDbxoLp7ziEv4Q6BJNNvbM6Awhh/LCoOHSJAKi8ZCtYBWU1+IazWL+NSABBhbS7SudXUNSAwQKzBcBW2yvkALxkiNhXgVqtHG9BNQW1sdyZL18Q1QdDjn8D0f+zQ1C0ZMcmRlS4bXEk4lS3r9f/GIqKR0QkaCML/GjspEP/o0TuTy1MhmmGT5ormxvgbPMiLc00R8Jz7LvtnKBc2HPBXFWyHVYzAJrZPvwgiv78UIdSmA+IvnZDNCJa2R8MUEZ0Mqi3Mu4mVI8e2cE79bpAI8D5ySkPGLfLTWGiVCbVmHj9nqKOgsZzGQIxYq1Uv3mnSiX10HRntDYyg6A6UCxiZNUQ2g6YOcf2Q7G20DoPjJCRfm5Wme6AIol6sjkOyEOk15EiXTGYTNcHuy2Z5v/MOg8fQdaI9CH5OzMFSm+fHEIOec9FB0RLrtqUV0SdaViZ5onaLcP/a1dliHkSm61tZEiJ3oxBghm6/Flp1GeojeoVp8AhFiMKHsTqgeof3M1CKqZuBck/aYStlm2eCIx77GsP2tgPHnp3MOxEdNWRhEh+EUD1BFIEPg+eqnulDJt4XRQHnZjYLaDCbqhCfcTjwLMXoSCe2TtgAh5LTGoVqtmDfZLXbA7LD5DAIhkKDY25LnazzBNNjBQe9/94nWxbQsH+3TtZIR+9//mrQH57Uf58zQGBLniTYfqzNZUkEqEBLTfmwHZAPRNKJXKp2WbQTPi4tyhy2B81AenOrisST2kagJh+VQvQDEI0RPBCsGm4wVApuV2jF8/Agn+XMOzR1i8lEK2qspNIAOHNajoLZoXNWEZuT1RkQXbFCIaDLUniuoFES9POUK2ihCwSmLp3UMhcTTckRVcmTy9Q2i2VFXV8eaNatpqq8laKyldvVq5K5EtqZOGcPlhDVn6+CETXgScb21hjZu5ZpGXUqATRnJA5pPIilfSyDITtXXrqFWpJknYFVx+XF+TBuA1hrhaKiu4dCqAAAQAElEQVSRbKpdD2YHbE3CME9OOgwxfD8lN8PHOSfUAaF8DpuHwZssIjzO2cSMhkDrmo9gbSzn1Ef8j2ltrRya/pgtUMpHl5uB8Duc+ON8D/v1VaM291CK4fsONYL65BXwSybjNKmPyVM6mVa9JNmDQm0t9VoLlYQVYsLjGzla/ybhsnGbtKYhDrPvoeaWSMSwpCpy2h8tCJKIcDrq5SiE6uSJpkbJrJHhCXPMCWng0GJqEEdO+2eNxMQJNjoE65KuWg6ivDKRnRJqp+UI8Z1BeAb1N5O1/s2G/0yleKwBsbWz/2060HABxY/9W3qWM742yVe0vKVoH1DG+Y6Y+G26F+qSGL+gKQqBmOCUYmpHMme4C5ItdSFuAqBMIB6DgPwE+eabeJl4tdRArga5t9g5AZLy7wKRKPmRLDfWrUYF8cdZHEAyg2FRi/ZS+fKB5lOQ4oWyWWaf0CeQsPvaewLJbKOc2Eb51wXBaplwzuFr0T0coWjMaQ8zkpGN8FSv5Scv2OIgklzZJPRpaCiIBmiSD1dfn5Mu1sumN1EIZKvl40uF0dGEuNQl6quperF4RGxBdjcQDlu/SPfUFoh/TQqOIXlxzlrA+GrJiZmRTKtP1FedjRsmZ3mdmVSNyMc+IV40D8traSS3Ab4ymhqWbL2sLcKnYZyncfIgUSYm2Q7VGIrgWDwWje+JGYHqFBdH1dhaBgo8GowX8SiO1Fhzz1G5agWZVBKzn2j1AgWQTaartJDRL/tpwDPrJFmqlbk3uxKoBn2cEzEayPeJ6GzSOpmeOad6tYdKNmdUtjVpEoNjiWKbmn59/g4HTEZC6URLc0ve3o06yNkZKK/FrV5TLV3KkZeP27CmRvqEZMfTuuZxca2pLYBSIFtV16B2sV7agMlPhF5t2jIo5LWATnIu36WhdimN9dWRbtTK3iUkG7bV+Z7a5QU15dfILq+mUfuYzLT6gtSPkEAyGxBzGl/7WCJTRiDDFE+nwCmO4NWzanUtUj2TJqRO0tFAmhOKaMmyggiaEhKRSLqcCIzFNaZoNvnJq1GihqD59fMrB/6VOeDltbk55ygvL2f//ffn0Ucf5ZFHHuHOO+9kq622inhjBh6pUiCFtLf2Izl2UZOUSDuIslbnpIKmgVbjVGdP1EXaXb10Iev36M71t9wp1ZeSSvsS2nAM3jaM+qpqrr3iKk4+7TS++Hq2dZVBUqusTGBBE5djydwZnHjSaUz87Cu1B3wxcQKnnHYqPXv2pGe3jpx68glM+nKaaIJ4PCAvB/Wuu+9n4y22o0fP7uy20/a8/NrrrKq1bQmM3phuIVZr4/rD5dfy1HMvEZexKNTVcO/d97LOehvQu0cPttykP889/RyrKmV8zOTosDrpyymccPwp9O7Zg87tOnD77fexuiZEe60MpsfyZUu59JI/sf76fendez0O22df3h78hhyGALy4nIO83g77JBJxgpoVXPy73+Cy5XRZd0P69N2ADdbtyW/OOIWvJn+u4GUumpcX1FO5ZB433nobHbr2oNd6fdh444258477qapeI5icghbVjBz2LicccxLr9uzFeuv15sgjj+fzydNk2Av4CmZVLlvGTTfcQK911434t+eO2/PCM5pjTb3WJ4YnB+2H777mtDPPZr0NNqT3Op056bhjmT5nGV5C6yLCo+XT+5d87HY9kJfknMN5HgUdVJxzfPzxxxx88MH07duXHut054Jzz+PLL76LJNBz8PVXX9GpQ0fW0/y6d+9Ou44dOPa4E/j8iylad8SnEC+piagk/zCaQtKHpXMXcMXFf2LdvuvRb6P12XnnnRj4xHPUKcgaogBEdEAv4MU9Vq1axqGHHiGYnWmSw6mzRITHHF+RDKLT8zzJcRMeYGd6K2twlRyxuK83BobnxXB4SnHQO6fgZVgEVH9VSV+sPhHPqOBRkDPbpIBJTCjkioLzCUKfvDw52xBDh3AWeO+1Z+nWpiN/vOQKavKgvQ8s2KDdum7NKsnA9fTv35/HnnpewXOijx1WPeXicUfBgqTOw2keQRjw9eefMuDUE3nksWfxPQE5JfPI9LIn0IE9kUhYVgekQvT+//fLE79FnWSqIFtx3rln8Jvz/0DoiU86ZH/+6ecccfRJXHfTPdLtKrKp4rzUg+LSeHheUjji2DqE0hnPSa7s4COgggKI5rA7QeR1KHaqw/hoAqr1NP7GTYkKRT7lBOOp3cBa+lneqb8l43+hGdbqg0jILPdfS07dNFUsWV7Fv3g0PxeTE5gjITrjktd3hg1l9113onf3LqzTtROlrVrRqes6dOqyLgcecDB1CsaHoregA3fEoxDhd8LrYU5nSrcMOperySMWSxBKWNesWil+BsRlB714CufHkL+HybAA1FaI9NrKhsnqbOqeaLMYIhpDool9zLlzLoISqz2ripLxyrlivVVY1nBY/h9OEdroS6gCLGdJBc05T1PNamZ9MYlttjA9ey6ai5MxMJoMxpKTTc5LDl3MSgE1y1dx3ZU30H/Lrejaoytb9t+IW669nqWrqtQ/blNGoiadD9QhwJfMhaFYpUm55mkH4q1zRUqcc6JFFkXgOdkI34upj08gebLk+75wCkayaXiEVPD6Fk5bdxfNKiCZSKpSSESF5/v6FoBqhF62OYySitFThI2yf/dL5CIBYeG0bzn2sEMoLW1D7z4b0rff+qy/Xk/+dMnFzJo1QwdUT/bJj/AkpWz55oOvk74YDs9Xm1OzDihEB2lwkqMCkiU8Wj4W0ClST2RXfTU59TPZRLNB88epMlRJiK3eV52KusgLUVURlQWmVFBX8SmMAmm+1dmiyH9YXlln2Iqw+nbWZgPrVBLBqc70wHOBhrP++Yj/qibue+K2T16BDPvrVgU7cBsBaly4cCHnnHNO5K917dqV9fr0oJv25jYVbejRtTsPPfq09nhIp2LCERDm88R1gKuP9BJCXcQumTePHXfYg5tvuQs8ND5qCEAbYSgqQmHIa294Y9CrbL/zAQwb9RG1CjDmhUMg4BwoEHPD1ZdrTz2ZqgZkH3yEAGNd8cIWLJgiVCDl1DLh9KcgKNuDnLwQnKPl4wnAeG3lFhvn3I/tVm/t1hYzXqrC9MdsprLEfE80JPCEx8raIPUKuPgPF3HwIQcSyDYn/JhmV1BAKcfbL78Q+buDhgyVXIlEQYdhHikEOMMVi0j3fQ+nP75z2FohDHnJnrZ7XNwhJdJQBV5++WV22G57BQEVnAWSSfXTmhWCJvWGmrp6wsZGdW/koQfv4+jjT2LOolXoBpeTTziGAWefp5AJ0ZhiFwnZByc8f/vxhOdvt/ynazUvhG6q7NM5Z53JfQ88ie4zhUbyYIRoDnEFgxKJtOapOtmouPionGAQXxELHHhO81QSvlB2xxrtgtPOFyEenu8T2RWH4JRkfwIz6Gqz4HmUlS9OYxV/OP9sDjv61IgXFhtMJTMaW3xUezIbZ8rkSfK9T+Ouux83bzzSM1+5fK6WE085lSOOPBoXM1nwaWhokh41aVnzfDd1Kudf8HteenUwzvOlz41YYLIQaJLCYstpe3I0sBErogLZD9+LU/wITvSPGfEu6/begM7a83rq7NGrVy969V6XPffck5mzpvPFl5M47PCjNc6QYjf1wcYwx0I1vu8wMZUYRW9kAzznSMTj2MdkvL6+UXz1lRwWrLQ651xUNgaa7DvniNl+Kh23S7OYL50P42qOE5ptEt7QjAxE49iYQcGTjygttEiM5qwmxAqchyTbkrRfe4LV+76PWCCbDlIDNIzgPDzf1xjOQKJpBcolEnFS8o8a62pBMoLW48orL+eAA47F0MXsMtg2a/m199x5F3vsfRDjJnyF59S5+WlqykU5p7q4/GtbAudUUG2gRckbAcrbPHzx0PCq+Ovz73DA7OZfghgvV+vC6DSdt7t06aK9tg8d2rXRebGzzkzdyMTLuO/BJ4jFskgAQboXKDD/0gsvsM+++/PKq2+jO45IggKTbcmak132Yz6FpgZmfv8dV155pc6/67OJzqe77Lgbzw18g1pddJj9rFxVxZNPPkn/zTfX+bM7G/Vdl3N/cwErVq7W+dMjlN41aR/3JCBW8nwI5B+j8+87g56nm3zOBx96NpI/CSMSSjwBDXv1FQ498ADef/8zTHRCyWHMMqi/KZzziYlOaTK6B1Dtr8+vHPjX5YCX12bdqk1bjjjiCLbeemtuvOF6TjnpBP74x4sZ/+G4f5cztkGETruHVBZLMgQ/7VSnm4W3hgzm1GOPonrZSgq6Fa4RgDlQelEvh/T7aV9z5R//zFOPP0GT/XJON8W2qcRjDicgLxaXEapmwoRRLFi8ig369WfG99N45MlHWKyr1OcV1HvrpUdpG2vgrtvvY96cSsjX8ozaL717IDc9/hKTJgzn92cfwWNPPsrQ4aOILng1dxqrWTR7OmMmf0vH9TbCeTlefOJh/nzzffzxlnv49KNRnHX8wap7juFvjwK1L5j3PXff+zAlJW15ffBg7r/vHh5+4GGeeuppcaCg24nl3PPgo7w7ahz3PfQgw94YxJa9u/HGswMZO3EKVZpcMpulIIfaDqxos/YK1bimavpssTOvjf6U9z8YzRMP301YV8Ulv/sdQ98dR31Bw+umcOCDd/Dsy6/w6Asv8vHE8Vxz7ZW88tKbXHv9bTLKjUxWwPAO8aH7On0Y9vZwRo4aRq6wmj/88Xzd0lWLo3EGKqA5cOCz3Hjb7YwdN5oDd9+KVwY+ygcffho5xLO/m8pZp55Ko1/B4GFjGDV0MMtmf8cFF1/K8jpwDmhZdmX/+Y+YpO0lmUphQUDnaRsQn3zf45spX3KDgpdt2rTh9dcH88QTj7Fk/kIefeAhllavkasAC3TIWb93L8aP+YBPP/2UKd9+w6NPPcEWm28akSpU5BW4KmgOORUU5kDRLv500RWM1ubx5Auv8sbwIZx47D4898TdDHljaBQ8K8QTmrcF4RoY9NKTfDh+DL7qmgKHBS1cETto4woRzfJiPNHuVB/IY/G0QaJ6CUp0OFM1asbKheinZ3Gc2uPmANlKuAA/puZQKUCOLNHHF90JeayhOuYVxC+o1vk+gTmADtWqQptfVuSmBPvYI08wb24tNt98WMAJ57dffcHo996Vk1xHLJWJNkS1EJMjmpcTZ/6WnxCgxtbQ8gMC0ZYnr424UXPJ2xCWNEe0VpYNxEt7m1zH475l/0YK/kbd/0yVnXHQrDy5HWGunpwqFB+hauUqXn7xVVq368hRJ5xMRUmZwMQIdGara4BQa6uIrx1mC6pzJnUFUwwrobVt0rqJd1IUY09Wh3Atg1bUI+/FpI/qpCcwp0TOrLLEYoJXxljoN9eZnSpiBM95OOcEoUdy4ck+KvcLPJ4moPkJs4vF9e1JRpp0qMizz157MOT1V/hkwhh+f9GF9NflyhtD34kC8s+/8CxeLCXZ8zV3rb0Ov0WBDSQ7Hsj5QuTrEbecJMbjMptXrgAAEABJREFUw3ETuPG669VWoFEHuOply1kwe0EUUGkw+yyoBXPnsnJVrfCCivpyES8Ctfsiz/agvJxQPRq3SLetVKAeBa2n5Z3nYcnyOcl2RIfHP+VjOIWcwNaHAM28iDeE6spVvP7aII478lCWLlkkvUsh6RFlqEtMyZPOgv3bV3awxqshCCq57vLrGfTcW9x+3+NMmPQpV196LuNHv8lDjw6UDKkv6iP6PSd5bKhXCZzygQId2Ef66anR6kLJqVV5vh/BxGU3rD4n2fN0uLVkfIpghCO0JKEzGE0HIzYvPuZlN0xzC8pjzFaj6bvVWR+ZQJxv64r28aJ1EAusu6H+m8n5Vh3qwAEpz+PIY47lvTETeGvoMG695Ua++3Yyp51yAl9/N0uATnhz2AixSFfEAOmhp37FKQbY/myHhNmzFlFZVZCcIXgHsoVIx2O+F9Ej9mCm2HRTjdg87B2lICAQb2wM34sIlPyC+SPqLlRijiEQplD89sVnswPggfyXyZ98xM233aHRImyylzkwfjkHXkx6RHQo1nKgRgHl8b2EsMVwYpjJtWYC4qUacLqw8aTvgQKBbTu05/wLL2LYW+/w7vBhvPX2YF55+VnuvetB2rTqzEYbbiY8RPQ2yU47XVCAhy9bUb1mBR99PJ5TTzmJTydN0f7nR7DRWJJdESm6msSvAtO+/pKXnn2OJSuqyLmkAlpJYs1yg/hDypGvq1JgsBEvrinoCbUP6UXxF6MQt1/oiDfkJAvNbXZoFDkiKSTfUCdeBLSsge8rcKGCL8YENoaQFeU5wA6szjl844nkrqALMM+DeEL8tLL4VsDmHWLqjWSVCN6jTkEJk80mXXoJBNvTMqmkeJSjXrTZ/O0XbgIH8VmOGZGIC6HtBUINGoNIhvLig48XU40DmSCc50eFuJ8gtHwEqy5ar4TK8xfO58UXXmb8+PGSj1rR10AgphV0YWd8DHSRVyuHWMNF4zr8yB7YFLBPtDaWUdKY+i4+RcKK+f/qt8mxeB2TpriC1j6WxES1Sb6p8c/QOo0Z4vRH8/Q8jEjzDQI1es6othSXLMUI8gWiOjEwkhfN33hov9YRAvUtYHKc0yDOmKi5GhMNV5hvhHgeX/tGkxyVJuH35QfppX7SIZS07tlMCiSTucDXfo384jxobZIJT7SHhMYvR/SL2CFvvsnzzz4ncWgkHo/jtA8XeZ8jLgPgnI/vxfEMg4JThMrY4zRXJU9rmhN/ivVq1LwKjQ2UlVUwaPCbfPrZZ0ycOJEvdLH83HPPsf66vbD54XzqFHwMRAcmD5GBFOJQlMpYGNtFjirssdkHhBaA1qL74lk6ncR0wH4l73kOz3fCEiKXFSeczjkKBi+9cjFwFmATbokcTn88LyeSa4l5nmxmo+avMdTueT4xEqD1bqhbzfz5i5k+c6Fw05w8Yr4QSg8LRiSgqWDzECrQ/PUl3AHmIxZA+q4vPaHnSMaF22jRcAMGDGDlwgW8O3QoBdGJJjxlytdMmPgZu+66O1v03yTie2iBQdFmQURDb8k5sIQ+No4nyHgsLr8gT16wKuL7avz1+Xc58LcCgLFYLLLpf7r0z7z11jDeHDyUEe8MZ/CrA7nxxsspa9+Ffhtvq3UWej8OroEffvhS58yXmDtnkdbB4TxJggTAl2zakoTRFUY9NdUruPKK6/j88+95/vk3eWvo2+y/3648+tgdfDB2FC4R58knnuXuOx/RmfRqPv38U54feAdfTXqPyy67RZosmdICx+IxEk7r3ViDfbxEEjMXKD6Qyaa54oqrmPrtAmobQgLBB+pZkCxlk+aDCodoi6setcroGgpsQtqyMX9B6m8txfpfv3/lwL8gB7x0Oh39isp+SfWCovtz5szB6mprayMD0cIT2wAsH9rXT5LsfKREsgWRqjmz3tbeDPjt1G8Y9MqLOgAdRtcu7ajLFXBql25rY2qivq6RVwe9Qmk2xgH77E5JWbnwxbRhICccnAFHm2chMlC765attAIWL1oYHahOO/0Mtt5mG7bedQfOPuNUpk6bzszZ87W/NfDR+DHstOf+7LRrf7qt25NDDtyH7bbfkak/zMHZ5hE5hHkF+cazXt+N6NZr/WjAIdqwjj/ldI4/+Sh69ujKOaefwnZbbMW40WNoWLOcTz75kMa847hTzmSLLbfllFNO5vQTj+P1V16QCSxQpQ3+k8+/5pTTz+bIw/Zl2603U/DxDAq1dXz+9VTyYpYdQn0XYoYY86ZiARnd2ufjGTr0bsN6G/Rhj7334KF7bmfbrTbn9TeGMWf2cnk7a/jwg1EceOgR7HnArnTr3jUK3l500e+xm9JA1m3lyuXsssuunHXG2WyogJf9muLcc8+lumo1K1eupLGpkbfffocTTj6F4048ivXW78W5Z51C7y7tmTBuPEsV4Rs0+G1aterCBb/7sw4Vfdl48y157JGHsc+S5auJ5EGOWuQwW+UvlCxoZjyym35nHoicsRkzZlBRUYE5GFtq7ffZ/wDN9UzGfPABVaurzU3Ec063Wb20fj1YR7dFnTq2p7RVVs5NkVDPd0Xeq2iHwiBfR6GhlvKydlxz1Y3sttMebNx3Qw46aD+tcX8WLlhETY2A7XEw+7vvFQgZwh577IHztaDaDeXT2v4iHymPp5w5LoEEzXkx7K9U+XK6TC2kAoZF/fSSo6VvOXvge05wSByKWhUd+iSjzqpVpRfGgjB0FMJGgmimqC5GvWTOglfWrv1RNBhWj4aaQvS3L3uv0557772ZyvqQnJekVoGJj8aMpq62BrvFbtB1mOdD0VkoEPc9TEfRRz69xkO8M4A8CU0nnSnRbCg6f9YRJ8iAmJw8ZQi1Tvb+L6T/1i7GWy0WBelEKumTiMPqNU28M3wMa/Q+66yz6N69tXjtyYfQIsjJSGcSYhQ4OcrOi7Igbnjqa28E46TbqsSW1Ik1TnWh1jKPHwVw5H+BvHlPh2rk9AdBDqfFC0MiTqKP+d8Gp+6RfFibJxhETWCevt6WF+g/4bG5NaOxAS2pmJewGl0J3e7b25dQlHfqQPve3YlLh5p0Ak5nK+jdux0dO7TCdzFRJQFRX5P5yD6IZuODRFTkBjgvQN3kyDsWzF0gx/IHlq1YQjIejwIbAwacjh0aPeGfM3sm119/Hc+98BLVNQGI38jGGXpfSBWnwfgUNz5aZXMKxUVPi2PJDlGh9LG5ae3rb9WtbfwPZMKfwXjRCE6zjzLW6ALs8uGZgU9x8YXn01k2KKc1d839CmKC5U3nDNxSPmzA5h3IQ73o939k7332oke3Hhx4wN5suflmzJg5i+YfsEf7pxiqfTouPSxEWP2YdNQIcIZZVULqfDHNypHRVp0eG9sOxHn7VZLKLU/ehEwFO3zqRcRvZYyPlnKFRjDZFkpsLp5PvQJNGiayX3nVWT5hRoJ//6MVxYJgcfkNvhbS6QDZtlMbNt90M044+hiefuoBTN8efep5llaFpKWg+cY6cD7RWEJgZ0uJGA1N9aqvZ+7M7zhde+9EXbbZdASiMdQmG2+0WfKNTYBzRPLjW4U12F7sOzzRn5dwWX/0Mfx6CdaAlLMK5xX7y/DLFBjXMV2ePWs6077/gZWrwf4aYCwuw2ADqZt1UDfLYaKCr3XT3HPqXcQsanWIUTFqtl8AegreGXAoO5HUxeGmm2/OTjvvzLba+7bafEN23XM35i5cykYbb8MO2/XHpmZjxBMJsIyCKRaL++7bL3ny2afY/9BD2aSfAoUFF40h8kF7CiHEFImurVnJ2LFjVfTp3KWb5pCnUeuKhCEy66IXeTqJWEhcgbT6PBEe59nIHrG4jwV8hA5tBOgLtF7oY2yz+lA6HEvFcVahepPH5qxKGkmFguTB09sqEppLqMWIAlOq8KOxkAgWJAd5TLSjKQjGlhL7Ep0xBSN8rWdB9jXufM1J/BUfc00Nsl8xfB0WRT4xM7SCj+h1zpYJG0JdKQgnqJ/GxQJjmoAe4VKtMxpCYs7Dgi1GY2Nkm4VV9qmgaGTdmhrJw/csXLwUtA9gQTONFwUymmrUL4+fLo12c6ERjJBqAJEOoady8TEKVA1qpuUTVbQU/gvvmJC5UMHYetGhvCbt4mgfTMj/boxUXc00yXhHa2HjSWBEfpEM2TiTeaNNIHi+jx3QwyYJv9Y4khcHVl2kLicY8MQb64PxVUyWKcTFJK/ina/AViKdoaaAdlXrVVB/7SkaF1voPBif8WLYXxmMS/kKQSMFrY2L+c2yKuwifMb0H5gza7b6e6ypqcYCvnnPk8wIuVCHmoUg9R0S88XrUJWGX/ueDdfQlCOmoCFWkNyg9SsvLUXNJHVp2rVrBzp37Uynzm3p3q2nOhc0twCzieUVbVRGfMyBZCpKkiWTSbFZNKB5oI8NGkTNgRgWav6qjJ64GF2QHljB2uxtKRQ+z4le7aWBfBcJqZARrVckmJImJ0+jID8xmUjjtCw5u020oXyHnF2NX8ejjz3ME08+yeraIOrmcEQ55/C1aNbFASILsS3KhPkmQbmIX54a45IXMw+FvA9ONBmvtCa9e3bjxKP2YcjLA1m+bCU1awp8NOkbVugyb4/ddqEkBYV8Hqc52oUL+jjhMxSmimYT7PLf97X2arMn5sUwGKPHZMamY/W/pr/NAdMTL1q4YnuLDDnnFMQuU5BvY7bZfnu23HJL7Sdbs8WuO7JK58fNNu/PjrtsRH1jsV/9qpWMfn+ULlPq6NevX2QPzEdzWnJbC4PKay1RED3m+ZSXt+KyS69gx5221b60AYcffjA9undh7oK5rKqqFp4mzr/g9xx97DF07daVbbbuzyknHM/MWfOoaQC5P4YSoTJzQuhUlD5TaJLchdGZpe+GG/HHP11GvTZZk1mHo1znknqds82ex4022RMkTKGI9ExQAzB2+BLTvFD++vzKgX9lDnhN2uC2lwGYP38+8+bNwzYbS9Em19j0H+CNNKkZyvQTcwi0hURVcl42UCDr2Zde5OjTTqEskyWWymprkoLLcptTly0pV9T/Mq6+9Qr6btCdujrw/QpMQWPNGwuErJq/kimTv2WvfXeLjEPbtq3Zc5fd2GbjjcjERYOLsaYpoEZeSME6a5PrLoOzbO4M5s2spqBA4/TZi1i6sopsWSmyFUoyAbpd+Gj8aLbeuC9tKzLkco6em2zN0UceSQZkLDxt9nnq11STlXMc5Op1CPsBJ6egQ9d1wbw0bXh7bN6XOd9OYvqSJayJl7LZNruw+64KDsnxpKkKWUyMLXaLoVEjJ8XTZoYcxMgh1FhNyjfKaVIsRm6GKuIJ0u3aKxi1Cwt1EJ769VcQi9G+U0cWLl3KnAV1iDUk/CSnnHYkN914dUTvoQcdzuVXXcZ6G/amqbaaNatr+X7afPr13YLSsjReLMdWW22h4NYBaB9QnxxVNavkEDSQ0G10Tg7rd3Nr2XDr/enWvhtJrRXiRt/+2zD0tSfptU6ZDu85ED9E5S/6mGNfr3IAABAASURBVCwm5PzH5dihg5Edylq1asXOOgBtsMEGRBMQj3M6hDY0NKjo8IAFCxZQpU3LDuCvvf4a74x8j8VLV+HUZk/kfCtjU/DklIUmbOkE9z76KHvvtx8u38jq6moWLK6irhBnnV69xDuIUUvYuISnnnqZvhvvyO577CsseiT8EjkahNh5MRbPmyV5/Yw5Sypp0KZD2AT5eka8P54Z8xZpH6tn8ZyZvPn6qwx9621GjhjL3Dkro/WMyRGub1zDtOlf8eaQV3njjcEMGTKSSZ/NiNqdc+TFi1mzZzDx04nMX7SYz774nHmL5xGE9Wg6mqcWLYxTVtqbuEvz8D1XM+b9l3lz5Ahq1fTl5ClMHD+evXbblQ4dOhCLy+HXNAraLCdPnsygQYOUBjP49beZPWchnhiXl2zGlbFfDjU25jQG2J66YukiJujAOPhVzWXIW3z55Vc6QMSE7a8fDW0iq4ZA6X/2cZprRIEiCAXNxpyIhprlfDNlEpOmfMdeBxzO9tv0JSUg01liaZYtms+ot97g9RdfYtjb78thqW6eT6jLgUomfjSG76d+yfQfvmX4O++If2OZ+vVcgrqVTJ40jrGffhvZv7zsFH6OJQvm8+G4cQou1zBTge13dAv76quDefPNYXz7zffU1xf55MT/gnnZouWXfby16G1kP+5L1grNc1STCbl0w4JwqUQcz08TS2bUAPYrmnETJjPpi6lghyWvwMpFs3lv2Nv8MHO56gTm8vzw/dea2zTysrW777Ynl/zhYlq1qmDCR+Ojv7q/YnklL7z0Kh999hlfffUV06ZN45up0/hwwkesXlkJzmPe7NkMHfqO9GIIo97/gBmz5keHRaO5srqKSZLh72f+wJfffMWkLybrgFMjmxrIBAc4zSFA5Jii6P2PPhGunyKJ9sBixdZbb83wkSM54vDDcJK3hAIO5lNbH0+6hPZI5xxiBfYLpRhZEZbhjkceYsBvTyUuiqtWLmHu3KXKZdhss83JJgQi9AnZxe+mT2PSpEmY7VOVGkIF9Wt5d/hwlixcjDrxxeeTefutt3jttdf48MOJVFXV45yLwGN+jEkTJ/LmG0N5bfDrDFe/mXZgtn1NEHVravnyiy90sTZVsj4zGqtGNyF1a9Yo/6n6vMZb7wxj/IQJ4nEtvu/pLBrasNqnTduF5G887qdNOmj6Os3FJGV+XN9+sYNTuUPXdhx08L6MGT9JQeJanDB7OuyPGjWKt94ezpA33+b998ewbOUakokkK+ZN5yvpb2XVGkaOGs/Qtydi52MZXD77ZByvv/kaL782lHdHTGDRQgUpNFRBae1jsqG9ZLJkb9iwtxj0+uu8/8E48awmAvHVbrz+ZtLn2gtf483Bgxkn/V1aWS/KBBL32EcBuQsuvCjaL6QimEGe9sWXvDXoNd547XU++ugzXcY1Ei1BroElc2cx/sNP5JusYuKE8QwbOoQhQ8exaGkDvgLvDTpUIdnxtVbIVkFx7RS1wQKIi+Tj3PnQkxx94hmUxsFrnlC9+tghDVPpfAPbbNaPh598nFPOPouMfLFMPB0FC00MKeYgV8Okj8czc+5Cdt5rP9ZftzcJ3Sjl/TiiBk0fTQjyTTgtYqC2pStqeW/0WF5+6RU+HP8ptYpQ29wsrVo4j4m6aHrr9SHS1xFM/X5RkU9a27qqFXz88YdM/34mkS4Ic2VlFSNtr168WHUec+bMYfTo0To0rmTsuA+YOlW2RXBz581h+LvvaG98Q/AjdYkwk5yijr7ojA6LJl+yl850XMnzjAnQcgAO8jlhCWjSwdDuFebMn6P9ehIr5Qe/N2wYr7/+FmPGfyaZzmvODhSEWTRrJu9r/3x76Ju8MXQkM+evQC3CiS5fkxRyednKPHHRsFS+9Jh335XvVUVXXUCeesoAzM+202xcDG/KFfClv8hWOFmuvOyAUVQwuuVDiDi03dqrOQXN73/uyy5Y0TomEz6eFrfG/j2upuIYnuq/lc85btxHxGO+1s2Rl+6PHvUuk+WL50RnmKtl6aIFfD75e6pX5yWmAdXLFzN+/CjppvyBt97niy/nqW8RZ/WqxXw5aQJz5i6WXy22qn/N6hWSnwmsXFIt+fPks9bLv8yLj0T8zRfqJZOf8tbgYYwdOZaZM+dqOXLin5gVEw6QG+5pGoH4XyCZTpHXwT+dTnKcLhGOPuJoVEF5iWxrIkYg/quL6K1m9Jjx2qtnYJdEOI/Z305j3Hvv8Y727pEj39dl+Eo8T4NI3q2PhIzVVauI+QmBJ6iubtD6h1RVN8ruFQQSYP5ROpNh1apqJHp42kPXrKjkI9mpV196STI7RHvaPHzZOScByslv/Uo29uspk/nuu2kMGWK6MpRZs2ZRV18nXk+WrZM8jhnDoiXLI15aYMcuPH74bqpofVu6NZRPPpyCSMO23lAB+lnzvtU6jGXZsmXSy/ERzMh3xrNiSRW1dav56OOxfCt9+vrrb+V/jmL2/KXie8jnn3/O62+8Lv9vECNGjOKbb0w/NTU99bW1fP/993z9zddM1d4z4cMPZLsmMPGTKeJFI03ylfFT4DS5WMAxB2xPfvVc3h42iinfLWHUx9+y414HsMmG65H2ICbWrlyyVDb8/cg2viW/Z/r3s3Ae+JJH2+OWLlvK8BHDef7lF3h35LvS9Rmgduf49fPvcMA5h3NuLZRzTvIaFMvKFy8AA1JJwbiAldPn89jDAxWYOxZTE22pyLAx9asf+HbKdA7Yb18Fu9uTSCWFF1lxpFoNOEllPC4/MFZBprQtDz/2GHvus4tsWKP0oJK58xfgx7P06bm+ztnlXHHFFfz2t+eQSoRUVi6ldnUg/2IJG23aj6zEx/7WkqfTVuT/6mwWgHS+TgPmSGrtPe2Ft999D99+9z0jRr2PaV5TvoCdD1OCz+eDiDbP86nU+cj2kKFvvMEbgwcz7bsZohb5g0InvL8+v3LgX5UDnillp45dWTBnJv036cu++x2oyP+erN93QxLaLH3tJp4cSaQyYcQlj8jBUtnqrMqT82LvlrJDGkrxU1rRmsjKy5rk5Ynn5DSYssq2yziEctrTMvQJCHPKe3I0EgQawMYKtIn75s3qxvS9cRPxM63ov8VmxD2wXyz+9qLf06tXN/UN5Lc28unnX9GtWzeyCuQgY/abc84kFuS49soruPX2u3js8YEY2YcddCDRR0R8/cW31DUGbNq3H2VJNSfLuO2eBxR0628oQLdxFhydvWAeHTt3IuN5NKxeTUoOdDxTSs4QaW49OrfCyXlevnI1rUo7ct0NV7LRJn3UvwHklH+sA2m9rFj7dhVoayQV83HGV9ldhBPdXoYyYGW6VRTpkUFDBhodmNfVHBOCt1/vUUhw8oDfMGfWD9x09aU8+tATfPD++yxZvEJTC2QcZYRx2I1HQ20NdqC75YabGDPqA4476hg6tO+MLv659a7b2Vy3LshRyAdNLFxRw6wFy1ivZ0f8fC1LdWNX1qoDX+ng8tQTL/DM44/z2iuv6Paugbho9p1PQSPa9H+R1CxT8URCQZB60HjGp1gyya577MFZZ59J+87tVZ/XxpDnw88+p1v3XrpVTGrbsLoCixYv58VXBjNYRv/+O27l4TtvY+p3PzqjSMiiJXAu2gw8TwKguaGGGVO/5YE7buPpp5+hfYdObL/zTkWpztcwUYe0qTPmccxJZ5IpKSGnA5rnOfFDS2036sDKFYu49+67eGf4B0RnNn1Nn/IpF196CV98+y2zf5jLrTfciv0S87XXXuXJxx5i0KsvMWveyoiW6drYHn7wATmLb+jwPoRBLw7k9luuZ8rUhVE7OjgOeW0QV15zK8+9PJQ3dMCfLR2OyaMSKdIRTSSIsXp1Hudn2LD/Bhx02J48+8RDzJ+1iPc++IR1evZj5x13kDzmJDEFtGfqQPYx9957LxZAGDXiXV569gmuvfoyZumwE3ppAuehPRVPN8+aJssXLhVtL/Pc8y/LSfuAF555ijtvv40pcuKaDEBJlOj7x+fHshQCSz+2/U/lzNEMZStqVy9n3Jj36bDOuuy2z77SUcQfSwUWzp/FnXfdy6BBQxg7fhyPP/4od997D/Pnr4LQRY7xLbfdxp333sfQYe8waPBr3CDe3XbTdSyvXMkIHZL/cOElkheTk4D61St4/tVXuOu+ByVTH/Ko1vu5519k3IdjefGZR7numkv5+vsfWN0YoSfmecg4RiwKdTiLMv/wl/HfknBHOtfyJpL3QqGA73sRD4pjq13OF5LCnAKBgSQnH4Q6/EA6Bq++MJCbr70a+49lmhoaeV+H9/Mu+B3Pv/CKAgMiVjx+9pknef6Vl6mubeD9cWO4+I+XUF9bzw/TZ/HpZ1+wonIVoz94jzFjR/PZxx9Ff432k88m8/rQt6iuWsL877/ikYef4JVX3+BdBUwfe+QRHn70MRYsWRbRvHzxIp5+4hluv+1eXn5lEO/JPq6urtEcfLV7hFqrgvTRc54I+mc+P8FnRlz2paJ1a5BD6nS5g4xNY64gjhXHND2V8cJ3VhYnnTJ5H0LZIXtJxxYsmMHjjzzI/Q89TG19jgP3P0BzINKaQPvjVAX+r7/qCr6fMTuyPwRNCmR8whnnnC17vpAPPhjDE7LdQxSAefPNN2WT7tGhbrj2vCYdegNGKEhx1x13Kpj9NiMVUHnq0fu5965bmKO9wAhdpoD38wOf5jbJ/cAXX+Xd90dRJVmerIuH22+6hXfefpt3heNutQ+WndWUNR9HXsEXP5qgze3vJ4f1KBBqLs755MOYLlGa4cUvtMNutMF6VK1aTeXKVQrmNfK6gnIPPPCAguRv8NbQ17jv3rsYOPB5Fi1dweqaNYyfMI7FkoXPPv+SCePGqt9K3h42VHvy9aJ3OO+PGMHD993Fk089wsLlq7G/iWlUFEdt4qOxoyQ7dzH4jeG8N/Id7rn79ujw3NBQIKcD+SgdQm+/9wFe0N4yaNAg7r7zdt6R/a2rqQMF2j5UUOsCBbUbAwibQj4a/R4PPfw4b749IrLl92hfeFN8W7WmXrLh8/rgQZx17m95Y9hIwbzFiy89z3WX/5lnn3yMVcLpdGkammyEotJX8vIaJweRHsa4+56H2WDj/uxx4I7YnW3Cg7j4lpR8O03KuuH5OPvPKrQ/WXBC1dpCGiNZCqULUUbAKxYu4fNPv6Bdx05svd22NDU1EJoPiNOfmHXTpDQxlfIabObseXwwdoKCFm/y7NNPceWVVzFC/FU8iXnzZjNQen/3g0/y4guv8qR09M4bb+DLz78mlH7MVuDo5lvu0KF+pLAJtab2/bdfccvN1zPh08k0Bo7Jn37OFX/+E8+++BKvvfkG3333LUuWLGDwy4N5+rGnGa0AxeOS72eee47vpn8vWoVEqMQgkKMSKNAXcx7OOelHKBsaj1pjiTgFyVc8mdBeCe/qkuLqKy/lVQVoh2otX33haW68+nIFXoZTqzVctmghLz//HI9D7WS0AAAQAElEQVQ/8TRvDhmO/XVP+zesZsxbgiee2n/IkhLj47KLi3URd8vd9zD03RGsWrGShQvm8ogCryNHfwAir1F20/bpggLNyLf1PI96XaipCRwgfCIWL6b8zx7j+88q/uGC53vCERIo2piTH2P8UMyZRvmiSL4+GDWca7QPzdJlQl7EzVFg87xzz1fddVRVVeHkb3z84XgefPBBfpg1T2uzgieffJoHH3pEevoazz9+P/fdfiOfTZpFUwCrli/j5huv56XX3gBfjwTlu2nfcuMNt+ggPwY0Riqb0drnjVW4oIaRbw3hyutu4+nnX+elF1+Wv/seC7Qe9dpfjGfafQTr8OMJnHORDMQ0r9raNbyqSw2TD3xfstxEQ30tvvjb1JTnFfmzZkfmzZsTycDsb7/mngceZKBk7fXBb/L4Y48wYshggibpteQlWjw/RlbBvVrZgYEvPMOjTzzKtddezRNPPclY8QF9fM/h9E4lY7ojz1O5ZD5PD3yexwe+IP9qIk8/+RS33XabLngXyO4FLF++lMcUMPnTpVfyvAKEr7z6quzPLdx6y00MfOZ5Ro4cxeCXnuOma65i4POvYP+BRizfxJRPP+GWO+7m1TfeYvhbQ7lbPv2bw95jTQMaP8coBavPk7/x4qA3Gf7uSN4UL35/wQXaDx5llS75p3zzHTNmzOKHH37QfjtKZ4j5jP1gDI8+/JgCJW/w3qgRPP3ovdx5243MmrdCawL1NbXSgxe45sbbeeX1d+RHjmG89uo7rr+KpXN+0DoUNLhkyg4ZXpxe3Tux7+478o72nmHDhguHx4GHH06HNqVa/hzL5s3nUcnKCy8NYuT77zHw6ce4R/OYMWeRqYCCy/MZKD/rscefEY0fycYMFP8el6zNJbrc4NfPv8cBCxYXCtpjtRF4noelQBcfoVYrpj0hlCwR1murrePRp1+lbbc+HHnYQSSEOBY26SyzlFFjPqJL9z7Y/wvgyy8JhCun9kApYZd2wkcoqQ9CXEz+i/SQphxffDaRu26/ObIFG264IRvpAlMhAJznJKMBK1cu4vFHH+KWW25h7rwFnH7mgMi3ccJLiGIQCZz0NV/IS4V98BwNtXUUdFZbt9+6nDngOB66+2a+/HoqsVgpMunqGQp3kxIs00XSwIHP8ojs9qu6AH31+YHcdO2VfPTpNMERjRVlfv36lQP/ghzwsmVdKK9oS9/1OrP5Jr1p3aEb/frvwJ77HcD6cryzfoDXpE1T6uTJoJvhcM4R+JCX06ALYOxjhqAgu090iASzBZZQv6jgO3VoVmLAQL2oTgWXUEVayujkttZhv2Iy38eXskON2hp56o132euoAfgxL+objWPtLkegQ88Xk79h8mffcMi+e7PRBt0haGDB/Nm069CBMgUha9c0EY8nWUeO7dIFc4jJUQvk+H44eTqtOm1A9x49RQgi1Wnj8QgVGEt6taxZsYC35IC4stbsd9Rx0JAjVl9PKpXCJeOiWd00GZcOogNVVgG6pKpCJeMRctZnffcNwz+bRI/NNmWn7TahlQvIuoICQzlNwxFNSAY1LqcrlcuRyKHxhUBU4hdIlvokdO2xbNUaaoMsO+x7ODdf9Sd6t0sxcezb3HvHjdx8/U18MekbbarGOUcQh5zoqq1vorGmgfW7tWPRzKlUrq4FVyK6Cxo3rwvpJjmoS3nt7Y/p1mcrdtt9BzlD1ZQkC3zw3jAGvfkqEz//iCmff8gD997BPfc8Qk0jEY88jcYv+ZEs5XWrH7efmdkGI7kL83lwIU5yQCBCqGfkuNGM/fJbTjnvd3RrVUFa9d27dmObXXbnyBNO5s477+Z3Jx/HrMmfMEaBmzXir/aUiMnarzQXiJEBxDSxr5Cvo6m+ikJ9NeWpuPjhWLhsEepGXWUtzz35ArvsvR/rbrK++uZw9q0DrycM0aOgcd8NerJ+nx5M/2aGAhiiWfL26eQJtOtawYab9eO+u8XHqoCbb7qTRx95iN9fMIBvv/mEkR+Ol+SZo9XIztvswPXX3sRjjzzIfbf8iWlfj+etMR9gv+BLalS/vpHla0LKuqzPbzR3+1Vkg+TThEdnNlskcD6FRJzVLsZJp5+GX7OYB264gk+mzOLIAb+jbbtWJII1ZFwTTmQG0unddt8zclAfe+xh7rjuD4x/702GvTeGBhDfE0SIvUZsvhPHjOLzCR9x6BEn8uCjj3L/PbeSSobc/dhAVgsyUELSZi/La+lA62rl/+lUtE+iQrrn5OjEdAmxWEG+OXNm0X3dviRLwHdIKnLEwkqef+Ju5ixYxZ+vv5d7H3yIG2+6RkHmObwx9A1dkhYklikCl2KNIv277HkIt956K5ddcAqTJ45gytxF7HXYSSyfO5+FX88CBdkrqyv5euYCNtxyB7q268jm/fpy9bXXKYB4O4/ffw3LFn7D4OHvk0uiw6rY1iRadShGQut5WlctdKiq/+oTEuhPQclWphmLIWxOTi2+5DZm4xTU7uIQ+Mp40PzKSw5jClBE6ikNOWbf7Zn33WcsVhBvRaNj/spqytt2YP7ChQqULqCmahUzp//AuutuSDyTIi+UBSljPJbluKNO5fiTBtCn34Zcd901/OH88/jdmWeyTf8tOPqEU7j06ivp1rU1zw98iDnzl3DjLXfzhIJ/l//5jyxQ8OeFVwcruFpLSotWvzpPXU3ATnvsxclnnEG3zl1k65zWCJHuERf/NBn+GR9xQ1woYgqIKaMa46Fy2DjOI5RCJmIezjlxFTxrMxgL6IRBdBD0ra8n/ZKTXoj5NElAc3UN1FdVkdWNe0lpSkGVedhfj3HqbzKw7w5bUhoL+fyr77BAsW6heG/Y6/TffjsybTrw7LPP0a1jVx0o79Qh/eHorxS/p4DU5G++1v7gYfp+8IH7yq7fw5OPP8LVfzpPdv9txkz8Ei0fSZeTqK5iRW2BflvvznnnX0TnTh145rEn1Rbjgfse5OGHHuXEU07BiyXE/6Is2QG8IDnlrz7WruSUxAlPOofsZ+h7kp4YedKSNrD5FQ2SoyJTQsIvUFW9itAlacp7nHDSiTo038tDD9zIgQfsxqhRY3WgXkivDTflzHPPZcP+/Rlw5qlcevEFWvs2rNKh4YRTz+CJhx7j6fvv59hD9+D9997gi++/j+xaDn3ySk2VDH11II1SulvufFiHk4c5+/TjCbUWCQUrZkz7mtdeepn262zAdXc8zP0PPqpDyGm0zmbxA2GJBzTI90hWVFBXD/XLF/Dy4w/RplNPXbo9wn133cl+e+3K6AkT+VoBb2RvE54TB+LUqPu5F13CAw/ey8G7bs47rz3L8tV11LiMxo8jdkHYCIEQx8Q/BUuXza3mrWEf8pvfnU9a9iqW0hxco+S8EV97pUmjncXzXoaCS0n2HU77I/I/PPl2tgwxTxNXHxobFTz9hh9mLOdwHdKz5UkKki3z60xenWxBtDBWyBWIxzK4MEPrVu24XBdbN9xwFSVlJXw8YQLVy2cz4p03GDr2S44561Iefvxp7r/9FpI1q3jg5mupFw31fpy8n5TfFCMU2faVcXliOuzVBj45H+WhcvESBT1ynPG78zj0iANZunCeZPw99tpxHx667yFuvuFG+vTpQ1z+nS85MlQFm5hSXLrn5x1xl1Z1XPOPgU6g9s9luEQMCwRJ4/AL9dhBuL38hmtuvIHH7ruRnbfux933P8S8hZXMnPY9H48dz4EHHcODkv3rr7mWnt26kZNcBMKMJwOpdXENq3j8oftZVNXIqef/iV7r9RbL8jTJ1yShxfG0jtJ+36Tdy4HqfQWnEomEcRdhkQ41IUIxfqhz9IqGUD8bK+KVVfyjyRCJF5j9kQwE0rFQdEkacBGdsPv2m7FGMjxn8YpITyZPmUYHXYg2ys/49utvCXUZvmD2TLJlaSralPPOsBGMG/8ZJww4L7IpT911Kan6Bdx06z1UN0ChyYH2sDCdRVKsfEBMdiII43jJrAAC8rJ9gThh6+JWLee5hx6mTecNuOb2h7n2uivYZKNerKlrxI9niWkOJj2BeFOjoJ4T42JiWqg5OeHJuZCC+BuGIeZHxl0BXwGPt99+m3dHvcdJp53E7jtth5xkHlDAbU0+5EbJ1KOPP8aZJx1HvHEV6bAOPOO8A/kuocbx4h7VdatZvnKZKC2wclVl8VfY8t9lAvA0HoU6UVLDiLcGMXHKNxw34FzuuOMuBbwepk78e+LxJylIDzwX0tAUUiUDsM3Ou3PHffdxxqkn6pJ4GtNnzueA/Q/iiTtvZL9dtuGuR56lSoxrWL6YFx96gNbte3DH/U9y5+03cfghezPiow/48MuvEaHy6zyq8wka4hW6MD9P54Rbtcfur4v8ZwllKI45+Wz23u9Q9tprb66+6lI23XB94pLnvXfdk/vuvJdHH36Ae2/8I2NGvcbQUWPI++DLz83V1LN8Day3yY6cftZvOVO0to3XEK9bSIxajW280uqFaVxpe3bdcx9qKhcxftSbbL/DFnTv3VV2QzKugPObLw9i1vQ5/PaCS7j/oYe4/+7rWV21gMdefJE1BVj4w3d8qkvEfQ84mnseeJSrL7+afuv3IfR87FfzNpIG/PX5NzjgnMOXDjjnaPl4nodzDrv0d9ITCtXUrVjMwOEfMOCSaylNOkoJ8CX/X0z6mCmz57DDAYfStm37SEYCnXEkDtI2ZD5i4MUEXQDzZ5xGkT7nmqB29Rp82fOKbFz74WoWrVyFmYDIqMkO5HTxW2hs0H67mq7d2zP1u2lE3UOKb3KRjiQMr3RaBpd4soQ1xGUn4ILTD2HdTnH5No+wYHkdee2Jvvw/glpEFcPeepcPP/6S4047g1t1Uffo3dfpfL2aG+Q7SoQjMvj18ysH/kU54NXrNOHJAU3IGXz91Zd59vkXeX3I26zWTc8OO+xARXkp6bhUSRtaaEkOlfYI7EDjeURKGimsfWEfVdorSoHg1GAdpOwWNGtorNdWHTWCAl5RwQm/nyBXCIXPxzbECCJfr1cTc6ZP5YNPvmSPg46KlNqT00RMfdRKoZEpX32h27UX6bHehjoM7EubMjlatWuwm8Y27Vpz823XcuPtd3LxRX+kUFvNB8OHauNezPLqNXw+dT7d1tuUjh3akpdTa1h9GZ2kUvWapTz57MtM+W4Op597Nuv37QmlJZGNs39vxG5MjQT7yX/BmCGLGChglValZq3vBhbMnstTz71CQd750aecSO/ObeXDV+oWYzXO+TRqQ0U8VdQETw57qJtgo8H6y5yCgo12e+PkrGbLK3B+Qng99tlzD2695XpuvvUGTtEGvHjuXB67+36qZWCdGUfhTJSXcPyJp2K/Ujpwrx1445Xn+OyzrzUzsCVBuTXVVTz19LMsWFHNIcecwLraXJMiIMitIRV3HHDAAVx37fXccOPVnHj8MbrdfZKpUxdj9BF9e/ySn1jLOkv2JEy4uB856kGuETw/+vXB408/zf6H7Md+B+xO1zyd7QAAEABJREFU0hfXtOHsvOte/PnK69lu+x3p2rEzu22zFet27cgMHfgWL63ipRcG8edLLuUPf7qMm2++g7rVq3DqZ1PydZjbdKutuf6Wm7nw3DNYsXAmbwx6haXLK3lt8DBqG0K23XEXTC1ifkhcB410ysP+kxZbTiHCF1s222Rj+ZWr+f6bqdAYMOajT9hvvz3wXZ5RIxXIq2nijjvuVLDjOp568lEWLJzLdzN/iPBsu9327LXbXsyevVA31YMYNuRlBU8WK9CxDKMR3X4n8PD9rA5Fu8spb4P9FaR0OmU/KsLEUc34ibhkLNTwMfr23IyzTz6BN15+lg033Zw+G28MOoBmEk4HoRpSWveddtyefffdl8mTv9Xt76N8MHIoTptpneRSxxU5rnnsrw3lcw3k5Ah/8dknLNFt/Jtvv8OfL7uWO7XJLlmyiDETPqZODkDIf+rz3wysRXIa0tNXPkcqEaNHz/VYp0dvXn35eb6YPI+CmoKcZr5qIRMV7FyqIPwdDz7GRRdfopvoR6mpq+GTTz5C8R2cDgepbDlbSzY26LcxbVu3YedtNyaThGVVTfTo05dtN92AEW88J76HzJi9gIXLq9l9733pu8kmHHvkEQqULeL5F17gtZeelvO0lMWrqqmsE3gBPK1PtPZOZZEdEOr7H33MhW7GYy9LhlIybaM4F2qUQlGeojYPTMjr6ggE46lofyXUfEjrtvWm69OxdYavp05j2apa5i5azoEHH0xpJsGCebOZ8vU38uFi9Om7gWQTYglfzl+TVNvD161ueXkr5UPatWtHMpkkGYuLr5DIZGnfvoT6NSsZO+Y9HbiquPOOe7jqyst55uknsX8SYfbceZLNHPYrrbzkdcN+m7LNDtvTvm3HiG2BDllouh6/7Cdikw2kZHumJoSXSErHmojLOfWbh6+pqWb4m0O45vKruOyyq7j1ttuZN+d7tWoO+sY51u3dlxtuuJlLLvkdCTnl9qujhYvWoG1GEAWybcvZcpON+OrradqzCzRW1vDO28M44YRjqKqpZMLHE9X2DXfdcTfXK2gxdvT72F+pXllZieKR7HfwAey0w458+OGHPPjA/VHQJldfQ5Uc8yaNgOxs1YplbLTJFuy29/aUl7YiHvfZbqstWbl8BVdeeSWvv/4Gm266KccffywJHYytW14y4pteWeHvJi0GXtTqO09sCgj1jsWjKszGgcOT4Dc1NVGSlTyo7fjjjqbvhhsz9J3h2rse44svP2PNmlodMIziGCkFFxrzjZKhtrRunZJMNHLSKQPYYqvtNL8RPPbQg3wz5VMadIBfXduI1IuICi8EHWz69+/PqurV4vtNvPz8QDbaYH31P44mmYEFs2awasUi9tznQDr1aEertm049NCDOerwA8hk09jHaK1raiSTgdXLlvDJuHF8/d10rpcPcvvtt/Kx/YJ86lTp/2xEHBnJeUl5BfsfcgRtdGFpvxrdQ0EJJ19ppdazSYepQDqPk+TITmHBJvONpH+vDx2FXdpaEDQaO9/Ad999zXWXXsYVl1zCtVffwScTv6NBgY1Qs4yJnw21svVJ4UI10cTVU4HYJYsX8rYOgL3W25AN+q4v+bB2pyBxgFwzfHlfFuinqQEUkG7SGnft1JX99u5Pp47tZTe70atXL9ZIrnN1VUz69GM22nxbNtpqK7LyyXr26c2JRxysC6NxzNeeEfhx+XwBqUwabSUiAswHIgjJaa5NqinU5wi0kZxy+hl00SWt2YOKslK6d1uH8WPGKgB4LyuWLuOgAw+h17p9aJS/5NTP8+QnBcgfcOQba8lJYXzVBzYBP4EnIWu0QTWWp/pEzFFeUcquCoaUlpVR1qktxx5xCPbL4dlz5tO6ohUd23dguPbte+59NPpV6UknHE+v7h1oKEDoiU/aJwY+8QRLFizg/Asvofd6XQnMV9Ue68lANhYE2CQZFyfjMQ2qi2vEg/r6BgLJS8KqlOJJ5TQJIzWUDUHJae1o/mhazTm9BKfv//pjNFlv2SUnRpi9srW2vFX326AHfdfrxpeTPxUV8PmX37P7HgewRf+N+fbLSSxdupwZs+awTs+u0rfWfPzhRPqsuzGbb7VTpButurXh5OMOZ8KHn7BoSY5UPI6nIFwuBHEDPE/r0yRZi+FszVIp+Q2NJBIxRI58r3nMUFBg3wMPpWvvNnTo0ZWtt9os+htAgWTZmV8oOQ7F01QyayRj/rgWhIaGJnzfJx+NF9AgnyWldRj93gjGj5/AYYcfGf0bznHzMatW8O7bQ1imi6vr5ZP96bJLGTF8OGFDLaH6heYwS2ZsAMNpq3jOOedw2603cqMC0FdeeSn7S3aIZ/CdT0FBxpRkirpVfDV5EjO1N9l/lvXnSy+PbPGqVav4UHagYD6nkDZov9phx13ZcZddI75tu/XmdO3ckV10gbVp/82JV2TYctMNqWkIWV0P1bK9n4x5n5kz5nLDzbdzx623MWLkcKb+MI3FK5Zgn0bdQLRq35m9DzqCdbp1pnXHDmy60XqEQSOrhKTgJfH9GJlUmlatyymV37vbrruw07Y7MmXKtzxy3wO8/87rmv8a1oiXebRmuaL/17FLD3bRmaJjh3Z07NiOrTbZgIqM1lD2U2B6tHoK4uMSrLd+P7bdsr9kvJYdZddKZHs85yg01GG2cMmSJTwhvbnssit4+OGHWaFg6mefT0aqKbvSgTatKnh/5Hu6KH+WRYsWceSRR9JbcmD6rIF+ff4BDkg91DvAzuJvyheJlVWw0z52jrLqRpbPn6/9/TW69OxJ/236S7ZDQu1BnnTPdNhslPOQbQjwtB+BzmX2b/Gqe7wky857H8A1117LKccfzcI50xn2zlssW9Fk6gnOp2u33lx2+RXcdNP19F6/Jw8pCPzVt8sw1TGshUJOtiBBXmdj0EAi2HQlkSknlABUtCrl9+f/hgUzvmfMqHfxtZeubmigrKyE6qo1TJo4iS5durHpZlvSuVNnyrq04fSTj2fCx5OQWZfl4NfPrxz4l+WAFyqAVqvb8fnzFsvprYkUfN78uSxcOJ/y8nJSqQyeHPDIcRKbPE9KqLdtiFZvSqpi9IQU26JC85dzDqToyIOtV4CtJBWX6aDo8GkzjgqFJqGRo1dwcthKIEyoPURXDerbxHujRtFv4y1Zr0/XaATfXAcFUQranCdN+oh7dWPWfp0NOPOCP9B73bbq38TSWfP45qtZHH3cMTo8go3TrXN3NluvJzO//pwVCuZM+2EBK+odvTbYlJK0R7mu7mLU4vLVhE1V3H/fw4z8aAYnn3cVu2njSse1BcoyVXRox6qVleRra4mBnBef+YtX46e1iZaXRTS6fCXz53zHPfc9ybJVAWecex6b99+MoGENi3Rj2qDThEuk8fwkCC2KIKTScRk1T0lIA/ANU7KU76fPFo4a3Zx1l7O0gjnTJlNb00hBm2un3huw32GHcuLhh7Ni5gymfvYFg19/nUdefIkluiXF1suF7KDb7KBpDXNnrkS+hgxfoCDofG646VbsrwFccOGZ7LXHjuBiOJektLSEnXfegd132ZUO7VuTaVWG/YchmXSMr7/8HIc+um3R9z/4aKK0pL9GVVjroCKHoEAgJ9vJYfN8X5vJCB545EX6b74DZ518BB3LhCesB7Wny1rRqUuHiM4mbUjZkjQlJSUK8uZIJZLEFBhr0649HTp2o1PnjiTDNcyb8SUXXnQZMxfW0OCVCU8pPXp2oXeHLNWL5jBNwYt3x09k4+12kW6UsnLZCkIdlvM6JM+avwZPG5LvQV5yKcWhr4KpuZplksNJfDL5BxZX5tlYdRmvQWvQQIcunbF/ULdPnz46UO7PaaefpYPkEcg/4nMFlW677TbGf/ypAo451uncSYfvNH48QeQ4653ToSarwHKLz5XS2jhPG7BrQEIMggxNhpCMNSW05j4H7H8oz7/4AqeffgI6w4nMFNVr6nGSEwsIjBg2jFtvvIkp335PTLLXp3cP8o0FGrXpm5imJbMxL05aPGxsbKROt3eJVJquXTuz0UYbsvHGm3LUUcdxwzXXkE2IhObH6e0pRY8Vosz/J19hCH5IU2OeZFkn9j3gcLJ+A28NfprZixToklNfqG3SjXqB1u0q6NmnVxTw6N9/Cw4//AjsIBCzX3fIY10jp5aYTzxOxNNGHeJBM/ez2Oe0E/fjnSEDmTdnMVO+mU/7DpKvHj344cvJCkTfyIcKEpuv0717d9LpdOT8WCDB1sb6R8lJ0CTZdliLyv/Qlyfq3I8YfpK1Sk9y0TJOXnKAoCWEkM5ojnE8HW4zCuLJHAk8Tlmr1uyxy0689+7wyFmvrW9i9z33pGObLIvm/sBX02axXt/N6Cqdyzh0GMkT7S1+DF946mvWRHXOi2mGSs5hc/dlwxoDwcviNurE3UGBko023pB1112XLbbYQsGn4zn22KMjefZ1unYeBFIM3zKizBxVT7ZbSFXSY2tuSdl/zhMIdfAjquZxnei2ypwCMF48pYNhjrhVKMVjSVqVV8iWtFLqQFl5ayrKfQUQvue8c37L/AWr8DxBS/5at86y+RYbsnRZpez2GsQqqXcONKcddtqBSZ9N5Idp0/lk0nfS1Rjbbr0hDTVLdJlQYN1+m9Gza0+2lhO87wH7c7YuszbasF/kVL/2wovcefddzJg5m1Lt9+v26k0ymcTsricak8k4rSrKsP8UTNu3bEhkfThWwY/zzz8fk9P33nuPCy44nwceeIiaWtke9Yv5Hn/7F4BqXPtor3MxkB0r6JAdc5qP7HdeQ9jYJEpAe8xnX35FRdsOdGrXFhqW8+xDt3L3/Q+yeFUjFe260rpVW2ISEk/Ukbc1cAoaF2hqqBH/wFOQ5YEHHuSuO+9hgYIzZa0qaNu+o6yjEyU+aX3HQn3RCH4rjjjhHC686Des06mUCWPGcKmCszfc/ghNAgnlqzgd7kvLskg0dbESEEofQxEcak8niFOeqSBQkExnZVauWEXg+XTtuQ7rb9wHC5DttMPO/PH3F7HLDttBLFDgcnUktwHRDBQgR/d+OclJgozsbFz4TX6RLhLPiop41G+hDlRPv/QyBx9xDNkk2Dwy2vt8zbeNfJ3S9l2oaNMaTwGQbMyJplr1DcmmUzTKbtuhyrhVyDsbkDGjR1KpAPt2O2/PCgURVlevJJR/WF9TL3qIdmlPoEXhU1n6k0o6fMARw+Jpzmyf1n6NAqi1a2oIDSYFXgwEJHpKqZcPZDqc11rF4z51dWsQydjHOZ+YgI2nThXJZJrVq2u0bwckbB/Do1u3bvzh4t+x2147Sx8W6VLycS699ErmSIZTibhobdS4HrikgrY1lFekyCmAjD6eqtEa5vIe2dLWdGzdVnZCc8FhtOcVsIunRbACPhVlragoKUWKwvr9N+X8P/yB7bRmVVWrosDjny/+A3PnLY3YYbz0EwkWLlpK1epa1u3VQ5SiJfOJx+MUJAy+xiCVxdbSAghGJcsAABAASURBVJVR4ClweJp8JuGwj5EnlllW9fayGntjvYs40acIrsw/8gh3PA2hR0EBSFtrp7z90MbkAnwoT0tON2fSuBG6XG7kw0++4pAjT2Szfr2Y9f1kZs1dQLKktWzTJjTUryGULKWltzHJIaYgyRhtZKubdCivX72aIFejmPcanPlxRrqijXH5Msa/RvkTasRLxiX7XjTXXCFPOpshKx8jultwSFZiWtdG4r6HBfscjphoDZsC8TagIAY6z6csW0Zech63vSUuCCVPe3SDLgvmKyDXqVMXUvJn8OKyb1U0aS/rtk4nNpFt3HSz/mzavz/bbiefGA8nuZRQieKcgeM7j5JMKWarVElacowsiowvhbxPKLrzshP1NXXUNdTToV0revVehw3W31D+6lYce/SRXHbZH/F9P9rn0+ksNTU10X6fEO46BemtrRB4mo8DLUrN6iry9XXEErBSMog+fXp3V8C1N73W78ue+x7AhbLDW222sVoC4vEkpmOxRFzBT1VpHhkFl2UqVbA5xVTj8DyH+XF5HUTef2co995zF59PmU5Fuy706LGOfD0/4nMBhE/fCvynU3E0PdXoicXZRpeeZqML+ITCikgWYiz54vE6vdajXYeOlEmfQnWxVKPzU33YQElZio02XB/7N717bdCf40/+Db8/73xMJTp378ml11yl81d/Viz+gaeefiKyx998M1c2Xoh+ff4BDkhfdGGELHvVkioGvvQGJx9/HGUyCY2SWSkPH3/+FfMWruCAffajurKKZcsW4clXNl01dZVbY1Kv5daKFuolIHVM/fxjrrrmFmYvaUCqQN5LsvmG69GpJMayOTOwX3BffpWdbT7XOSgPsSSxigq23mJL4V+mvWdFNKcwn5d+xLU/NODFRFSgat3IZ3XmaaivRWELgmRb1t9oS/bddiPeev4Bps6cRoMUZE1dCGESs7ttKlqRlb+K5qnNhWQmgZMdWF1VK4S/Pr9y4F+XA16DAhjLVyyF0NfG5bA9u0QKYpumbUj1DTnd0oYy6sakAOfZW0kKhCVlMcXCKWdJr+YnKsmhwnr7SW2wIZ4cyqTaEzF9GYBrgngB/BhOKS8n2ne+MDoBCLIxwdDXR3LQ/gehPac4iid4HRamTv+a+x9+iPadu3DyaSfTq2dbtDeBiPTkMNgPPgpyADIeEQlOhmH58uXaxPKUqP2zzz6nrF0Huqy7HvKPoakG8msE28BlV1zNyDGf8NuL/sSOO29JqeyPGrC9rUPX7nhhnroVyyLSXegxYtxn9OzXn/V6dtMWWEvNquXcddc9LK1q4NwL/8jG/frJqVH3RJZPJ07WzakOZ411IkyP52vckEYRX9e42sg3O6XhHLVLq6O/UlFWVqaDWJZlS+dx9ZV/YvToMXLi1VcExTWvirbtdDvYSF6OwrRvp/LBe6N0+FhWXCLxtbK6hpo1dXRsV05JHFatWcUtt+rgN3se5//uIrbTDV1ITgiTdOzSkw0U5Jg+bQpLluoQ4FStMeq0YQfa9U0+rMo5+1bbP+0Jfo7Jqaxkt0C28J7v40WOVsBI3XY+88xzbL7lNpxyyql069hejrjo0dovWbSYc849V3z+RusEyURa822iuqZJG0GK0qTPYYcdym8v+K2CN2criHM4CfHXdrJXXn6e76Z9K/lD3HA01tURS6RwcipnzZipYOwMXnp1EANOO4kBJ53Mfffcq0DvXM75zdk8qGCkaUpMsoWC2L17r8cWm/Rg/txveHPEGNqvsyEbKGDbWoFIzy+w4SZ9OWXASZx22gCOOe5EDjr4UHrK4WqqKzDy3RGsVJB53/0O5Mijj2G3gw+ibes2mGMp6QfJjJOeNOmWV6hIiXMNWp8myZQvYQ5DW8sCOa2RHdxblbWXXJoz3oX9DzmMXr064lyeeu3ivhxwX5vwyuo6Xn75ZSwgs7c2/KOOPY4d9tqLTh3K5X869Qek8x0kawUFZhOJBBWt2tC+Y0eOP+EYrcORnHjK6Zx86gC23WpLYgKPHukHITh++vF+WvgfyzeZB6ODREGBqph4EEu1onefvhx/9EFM+uQD3h4+XIfiPH6qlHQqw/q9e3Dm6Udx4onHc8LxJ3HGgGNZb731EYN0IEGHlRT1uSYdQiW7mnNSwRQv5pNrctiS7LvntrQqTzD4zeFM/momffv2xdd6fTDuA2bPnst22+3A0Ucdy14HHCK+dla/BsRqYzsRA8VEO/TkdVgxO8k/+Pn7qyD6tWiBxmnUYU3nYWIpn4gGu/qtLxDIGUP23HcBaZnqwCREjtY2220b/Tpk3owfiKXL2Lj/liRpYPLEcYz9aBJdevdTMKedQesQUY8F5j2zL/WNJBKBDlYJatc0aign+awhkY5RUABa53YSqSyxZCo69JxyymGccvppnHr66Rx/3JGyWVoH9TLZtOR5HibLTvNQtkg7yP7rS49zYqbev+gje4wLCby4AjvidlCI5h1q0GQqxbY77MR5553H7y/8HSedcCJlbVrTmG9k+PB3+PKLyeKxAMV/CRYLFi4hJhvYqqRMlXokV7h0ZAP79urEhLEjeG3ou2y76/60adOGtq1L6KjLm6222JzTxKejTzqOY449PvrlS/t2bWioq+X555/HZPSwww6Lflmx5177kFbg2QI36NPQ0MQaHUyzmbRNQzrtIhtkvN330EMYMGAAF110EZtssgmvvPIK1dXV6gV57WW+9+/xV+tj0LLPMemWp0XywqbivZ/VKziybFElr709gp7d16F9qyxUL+WxB+6hV+/1ZceO4sBDjmT7nXYmpuiA89QpliSvQ3M6HldMP6/1R3um+jz8iHB05/CjjtT8D2dH9SkrraCgwJB1U0QCRQwhlqJWjsOeu+/BBeedw+8uvIBNN+8f/ac083UQSmeS5PMNCoasiNYxLpo1KqajTsEq6hrUnicWi2lnhnYd2lOmvWUHBY6O1qH/5DPP4KQzBrDrbjtrfVqpa0CEQnY10IEnUE1CcpHOlmJ6Hihw4luUoZmVQcGTyhWwxRg+fBjJ0lIOO+royLbEsE8oe7QBx5w8gHN+dyEnn3ZqFAx24msiIQjtYzndACbiPomkJ7tlT4wmjf3RxI/5bNJEbrr5Os444wz+dMkfIz/inrvuVIDtCvGxhiiQZrRo7wk8nybxzzbLmL4yCjQECnQFziOmy9BWrTvQWFNF05p8xAv0WaRDZKaiNelEkpTkNwgaRIeT1qpRwSBHnNraRu3Tyci/CVSXzZSLvwXBeBolxGSzc9eOnHbO6drDf8NRCvzPnjWHKVO+xjlHOpW0syuEHj3kj30/fSpVVZWSC1UJgwVk5sxfhK+DaYnsVdoRrVlOG2XGDJlIMV9g3uKlOnzWUKEAOKKja4+enHXWWdr7T4kuG6ZM+YJPP5lIXX0Ok13nxTjhlAHkBfvYww9LT4RIebuoS8YTxGIxDVSgfYdO2gNKJXuN4Cfouk4vQul8SuASA3Bg75DiR0VlTDL0+ulTbPhpzX8ur/55i0ZqHctKykl4CWwOvt+MJiwo49htj12ZO/VL5nw7mZzWp3Ov7qzbs7MCgN8y+J33afQz9OmzLhUlvgLRAXWrlpHUBArSI4I0MxctJ66garsOslsx6bcrkPHCKGCNF9OKeCQkC9mMOOBiVLRqS5P5XRo9VVKK+cVVK4XDqUK2MHQ+ZSVZGhUEyKQTYpejoSGUHUvTfZ32xGL15AVXW9OAEz6boslpQWvhRP8O2+/MVlv357nnntaeuxCTk2xFK1KlMTbcaANOPeVQ7e/HceqAM7R3bU4mWy4YjS3dwfdoMJkX1Q11NVp3tFYBRpqmDMksZa1b07FdBTH5V+nWnShr1ZE2rVpx+CH7c/rZp3D8SUdzktIO2+5ATHaqQfpoAVDP8yLZ1kj4sXh07rK8DYvnky0VHZIhZWndrh0Z8WDTjfpx5mnHceLpZ3DkMcdz0P670bNbRwgdIR4pyV1jfQMaRnUhZlPCQoCN5ZyTGcmT12VFUrarevUaXnn5RXKNteyz734ccPDh7HHQwdh+YLLrRExCulWQsQsLOZTF3Cech/2NmTL5hZ7GCzRuxBDBY+dKWUqbYxg4UrJtvupFAmXieVk2S+9e63DySScy4NQTOW3AWZx0/IlsuvFm2CVXPsjRrmNrzjj7VH5z3hkcdsShfP3NN3w++UvpnRD9+vxDHPBjWlWt5+C33yORbcV+e+8t3YSMDtv1jU2MHjuB776fxbVXX8FxRxzOVddew1vvDOOuO2/n8j9dxYJ5i6MzVl4XX/jSbxKYLL/4wkDmzJ0uLQE/mdQ+AfZDA5OzULUffzRG6/glnq82xRgEpcBfpdY8RtuK8kh8nPNwzscTTGiz1BsvIV1vkhaDmeW86stad+Cog/fWWXwNjz32iC7qPApejLhsQ1q+YnXlcqpXraQg30sbHWu0R8vg0qldFqf+vz6/cuBflQPacRp5b+QI3eBtQ78NN5HyNtG+fRvlN2COgkP2VyAKMtxetDkFBEGgjcQTv4qq4yLNVFGPZbXvaOPhZ4pVK6dv1eJlJDMlFHT7u3DhGhYvqRaccLk68g0rWCaHrE4Hy7wCYDWVy1hdBY11SWZNrWLaN4s56pCDbVtRH/QJ+HbKR1x73WV4OgwdcNjhlCbzrNLt69JFq7F/BLedbsT2OeIgrr34j3w0fCJL5sxl0OCXeG7wO/TeYAv5+znmfz+VTt060LFra22EQuvFIbeGqy/8LW+P+5xz/3w9vdfpSKGqRoZuJSsr6yFeTj8daPMNNTzz6L1M+3wybwwezNOD32XvI48hE2sgVzmfS37/J+bNr+TYAaeTbVXKqoULWDx7FvW1BfY+8Ai6dussJ9hpawRcDEhSLz6XZmOsWraKubOXMO6D8VxxzW18MvFLTjr2cLbdoi9durajSbeLN990C4NeeIVV8+czcfyHXHnXPXTYdFPW22wzdtx+G9bMnc1rMobTNMcpX3/Ltbc9jkuUsfEGFZCv4arLr+PzL2bogHAWHTq0Y9H8uSxbuJTquoD6fIyDD9iP6dMm8+Bj9zD56+ks/mEBF557cXSw3HGXnSQHIlk3hvb9j6dAKP4iOSuDyZ0lAegwXNC4Bd59dziPPPII6/buyUH77EahsV63VMuYPmuJKEqT0oFr9g9fcP0Vv+XLzz5j5g/zePG1kcxevJodtttGzncC+ZukUzEFHzzKSjPaD0ro1GNDdt1hK+6/9c989uH7zJ85i+cHjeL5Nz6gl3Rjr/335rGHH+CBu2/jpquv4qorL+fgg46gY4euXHbJ+Ry4386Se4etJa4U5Nxv278n9dVzeeHV11l3o+2oKF9HN9NtOO+3Z3L3vTfw6cfjBB/w0aef8dvzL+KDUSNIaVM2hzWQMtlhJ5lI89oLg5izYDFODlHCemjn8xMpOdyJ6MCsKmyz831fc2nCOdX4jiYpaFwByToF95KqQhIXSH585X1txObYxZOIoUnKAAAQAElEQVQp6T3iSZqEDmYW9GnTtlw30qt59tGnWaIgdEEOtbpQWpbWZt7AwvkLJMsNbLHVtixdvoyhb75G5apaOWX1nHLiydxz563E1MEprX1kIDQlO1s1V3l6W9Lrf+AJJWN+vEihHyuV4xsjkIORKnHstOM2HHbAvgwd9CpffjEF5MjvdcDhDB/6Oh+PHkdMB+iZc+dz3PG/4c3X34BcHaFfUMCqgaQdKlOal+bbJKfDAmil2RKycWQLSthnr90Z9MZbTJ+9kB133JG2FRniWss1tfWUy6k3it56420Fm2cRdwWSWixPyS5HUGNcY/tmqyKLqHH+Id4JoeERrX8LjXNOMmESJ7MfCMJ5qEITqSCvAGAs5ukgWy+psnYnJyvOpttsT6xhNc89dj+919+UWAr69+tNfeUSVq5uoPv6m5BKeMSCRrJyNGtqasnnnKQR8b9O8jaX2dMXUV8H8YxPTcNKlmh/WLVkDZ4f58TTTmHQa68wdsynCnwU+GH6dE499QxeevkF0FxC5xO4AG1ZGichljnV//hIRXDOrT1s/djyz8x54JTCQHZ/NktXVsk2edLNBhYtrpNu5dQOEiQS6TQlaSjNSkODjC5g1uXAA/bhiksv4IMPRrB0yRLeevMDXnzlHTbp25dunUpoaMqrsw9eCYnW7dlvl434bPwbDHlnJPsefrKWqDVdOq3DDlv259knH1bwcA5NjTmeHvgC557zW2Z8/x1xPyQv+vx4ko7tO4jfjTz6xNMsX1ktpz6PrxFiySR+XAuo6HVaCt0UNGlMn6uuuTr69xedcwoG9KRzh47Yf3gQk81x1s/3JB8mMCr87PFUsqSXniin9VqdD6jJC14Xdg2yI3NmzmTYO8M5/5JrFABIcckffkOn1uKPkNvBxPSldesEcyUXr78xRLSvweyW4tX40uG6NVXMm/MD9tfLEokENTrcxjyfVjqcL61cwSuDXqeychWJWIANK+UF6aAMLHfefQdPPv40uVzIuv3WpbxVCfU19dLTtnRbtxc91u/Nq6+8yBeffc8C+Ui33XwbF114KfPmLYSyFLW20tJPF0KHjm3YQbbk+ccHsmzOEhR15fmBj3PJny/mm++migM+TgebfEM9afHO+OGcY7n9FW3R7cI8yXiImghC8GI+voKlqxYtYcjbb7HdLrtR0baUhCdUJhOaTCAjm9HhOpVJUFbuYXRo8wT1X1Ndy7LlKwkLDdTVVjFn7lJqdSDKuwR/+OOfZcsGcbGCnhfLbzrnnHPZQsHjo3ToPuPUU7RPZoknE+B8kCyl5HvFFDDTdgK5GjIK5tkvXgt+GlLt2G3vQ5j+5cdMHP0mc36YpeDiJK6950FdZh1JL12ilvsxBWmbmKiLgS8+/4LPP/+cZ597kXnzFxLkmrS3AZ5PUxASszFVLODz7fffR/wbN2YE7Tq1l7/aXi2aXp4oUCiRlvyrSgGf/Q88ULpWxfnnn8ekSV8w/YfpjBj1Pm8NG0mv3n10CbehACHmefww7XvuuuVWFs2dy2z5i/c/8Tidu3ehT98+fPzxZ1x71TV88elEenTtRHnbVuRlY5KyxZl0HNtHa3Vg7t1nQ+nG9Xw4bjR33HIboaI3nhejkGuUjWvSfBL40rdF8+ayeJHkhTh+Ms2SubNYLL847qAhFxB6yIZFpP34FYIjQC1K//gjdHI9PQJFceoULGtsyOuSwpmY4IuX0Th+il79NqZPp7ZcMOAE+m+3JRm5kN27dsAuJKfJx61Ypx/tdZFekixwyJ6bKVA4gXdfe52l86r55ov5XHPX4+x37EG06hQniAVkJDOTx37A1InT+eLjT3lq4DN8P20qdQqoSbgprWhL/epVzJq5iFZtO7Hx5lvz7NOP89lH05g3dx6DXn+djyeMJyk/KWjM40kmTC4LYkkivoblS6ayZOlCyWopuLTkqExcjmEXSCFZBc+6ctqAEykvT3Lt1Vcyd67WoayNfOEzePzRB5ny5XeipYGPJ37Ck089Q4MCvHkFh8UsEKbQ80kl4tSsqZQtX8TypYvlKy6mekUD+TBGvQaKh6tV9y0rVtay/a4HM2/GbMaPepfqmpUsW72ck08+k9tvvRO0h6IZmI1ywh5KZgOVc0GI7/uaWQGJJshG2D/LYPolU0yF7Niue+6lC9sX+WH6HAXL8wx5aygXnfc7vpQviYtTCHwKurDXzHFOyKWoMckezqehtoFUXPrnFVil89aMH+aSs0tKBX3T6QRtO7aiodDIwMefZdGSGtmQQiQXgfwRmTZy9TXae5FeCq/o9Vu1oyAaA+dZRTEFegnYLr+cxq1RIDIQPUaK8+I46cVB++7Dp+PG8c6QtyEPVQooHXvIUTz55HPReD9Mn8YVl/+RiV99QVmnDnTu2YW6XC1NPngZIhiN8uvzX+KAFkgyUbu6huHvjZOebUtX2dNYhCskqXPH2ef+judffJlrrricm6+/Jrrw23KrbTjh2GP4zeknsk47x+efjGb/g05myLvaz1xrOnZfT5dOvXjgzouls2OZNWMGDzwxSGu4gI233pF1evVk9x235JlH7uWNwa9Rq8v3ieM/5vbb7mTdHuuwrmyuVAi0P+RFYigtkDpAYLIVJy66PPnV9nsdhz6So/U23pTjjj2BlUtXsmbNGhrRVUUKDthvL2Z8+y2fTfhQwf65zJm+kCuuvY2jjziQnh0h6s+vn1858K/JAc9zOSZ++hFvDX2Hc39zAQ8pwHHB+b/hyy+/5JNPPqW+KQfaMHzfj5yZwAKAgFOdc1JIFyDNlCFWXhuBCs1PsX72rBkcfexxcgYP4MupP/Dkww9xhA7WN998szbDWqrkhD/40GPstf/h3PPAw4wbN5JjjjpQ6UhmzVrMu6PGyAHrR9912+huAY0Dq2prdPgbzwcffMJrg4doMz+D7bbZhh222ZJ999yDZ599noYgwaVX3chO227N7887i9332JU77ryb/Q46hAsuvJhlixazWjeVm/TtHR2+IqLzsGLaD+o/hG+nz+XM35zH3nvsrMDbpuyz226cd95vmT5jrg4Fm2A8qlqxhMMOPZRLLv4Tx518PKecdrKcvHomfvSxDmzDeV8BPKuz2/6999id/ffahxtuuoM19XkZsYQmk9NBq6ChxbtEOfl4hi8//4h9d9ue/fbdm3MVEFqjm82rrrmB4486VK5HE+mSLA89+hjbaL633XgzO2y9reg6j/U2Wp8/X3c1bTp0ZtttduCKi//A9199yZGHH8GBhxzOwmVVPPTY46y7bhe+mfIJTz3+BB9/9DkXXfQH9tpnb3bbZVf22nN3LvrDn1iybDkbb7IpV8roL140jxNOOI699z0Q56V49aWX6NIxjS+Sc3bgEPW/5FPQTWMRv8Pzfex/2xs7diwj3n2fp556ikMPPZhddtqBvXbfk333OYCXFIwpLW3FPQrSde3cllNPPpH99j+AEaM/1PqcwYHiaxKx3k4JuoWOS341FbQgeMkS7rzrdjbutz7nnXk6e+s27InnXuL4AWdy+lln06trF7bYcnO23W5bdtl5R3bYYQc26LchpbqZ3XGbLejTvWvknhewLdSDWEI3mX3wdBMcej59+mwSbaqel+Csc07jrN+cyjlnnknfPn0UELyAzt26Rv8rbyLucdIpp7Kmto4zTh/AfvvtR7Kkgn6bbkFGAZcIeywp3QzktNVEjq3V2c2b72I452uCTrNEh+fGyJFLJZLYlMHDi8fVFuL03ZQv0NgUkNAmmk06zjzrXL6bPpNdd9mRs84YwHp9N2bTzbcmk4xH+tdWjv6OkpV3hw/nvnvuZdMt+vPbCy/k9dcHs9uuO7HlVtuJ7kbOPv00bdsawB4byN5KgVIYJU/fP3v+2wtOhBTysm9GVCxD3iUp5ALkE1PRti1HHnU43Tp34K477mT6NzM46ZwLOP2UE7nyz7+nz3rrc/DBh9KqrJwDdFtOIkWdDiN2wx3mmqhvEFLNu+ASOC9JTdVKbDwosMsuuzBn/hLdgLelb7/e5OTM7LLHnrTRrf6Ak0+K/hr4itV1krOdyehEmKsnkitfhw7rjz5FM/yP8dBJFlib+PHjitlQL/vFgERXOTQP9LHGGJqsynFCOfTZlE9ettMTOXaYTaYydOrUiaCpkd122kl9YOONNxaLkrRp255uXdbBF6xTysvDKykpwX5RUFKSZKttt1LfDpx1xpk8/sjTlOqgs++BBzD2vXcZIF2eOn0Wx580gOOPP5ZL/3Qxm266MYcccghddDg4+ogjdeDJY4cp26fyWtvGxkbxroDO4REdJvTOpqBSQTffev0iT9iM9fupUyM7csChR/L9jDncfvONHKrg3hOPPUq11jj8CUFiB4H0N5Es5eprLueYow7jDxddwM677s4V197C7nsdyG/PPh3F4HUAjWmPg1xBuqw+u++wBSsXzCSja/HNt9+OQDaobUU7fnPmAPpu0Iv9DtyPjTbdhOdfepG99tqL7t3WwYLSv//97xkzZgwbrL8epw8YIHu2Kf0334oSRZ0tmNZkB1TZmiYdzl0BErJdTuMdryD/hI8+ZPvtt2WrrbZiyJAhPProo7TWepmzHmr+vi2y3n/3EVCo4APiQWMsSyGR5U0FdvfZbQf2328f/nzZ5bTv1INrr7+ZrTfbmJifh/Iyrr3pdh584D623nI37rrzHjbZuL/2tV6S5AAvlqZzl+4ccciBPP34o5x5+ulUVa/hwfse5LHHHpO8bMq1191Av402Yf3111cQOk/WGG/CqENpqMCW7ZmTJn3K9mbfN9yId4aP4O7bb1UADLr36cuZ516A0+H4DO35e+65J2PGjGNvvW3uGA4/gaKtwg3x1u347UUX06dXd4485AA20rjPPv88O2v/6N27pxTb1i9FNhEjaKyNbGaT7Ehp6wpd3uRJJELyuhQ12+HJ+wlBPkaBTyZ+QW1tjv333x+Z9kifiHngx7H1UU7QRDbHeUGUWTBrLmefcx4777qngm2f8eILz7DnnrtqHzqHmPa+Lt16seXWW0nO9mDH3fZis/5b0qq8VHvY+mzVfz2yaSfrBQQO0mXYL99yjXWUplUX7c0N+HoHGjmVKmPPPfbhNwNO45nHH2Y/7bunn3mGApY7cbECjTE/oUB2Z+n56UyZ/DlHHnEYD9x/P/11odRHl7d5XbCKxYQ+NCko4UlpYxrG0y60To912X6n7bnxxuvZZNPNsF/7b7/tdmy//faau4ctZaTvvqOz7PRjTz5FIhnj2GOOZC/Z6muvv57tdtqZ8y+4kIqSWMRzQo/u3XvSsV177N8Y2+/AQ5g9dwFXXH6p5g3rSlZ69VmfP/3pEvr334zf//5CDjxof3baYXtpmlgig+z5CQrOZwNdFl6sIOqwoW8okPEksViCmHQhsjfJtC59dqGP1v7M005l4oRPOeLI47X+jpOOOVwBylnE4544qHWWuAuzZt38yFexslPR5MCSsv/wem700QAAEABJREFU48UTeLEs6Wxroc9h+OPiO9Ioghi4FJts1I+FulQ+9OB9kMmmtQLMW2yxFfMWLGKb7XYiiLjgscd+u3PaWSfz4kvPs694feQxp7Lr7vty+Z/+oJWD7j3X56QTB/D1l59x8slHc/+DD7D1NtuxUb8+lGTSFIRn3/0Pko2Lc9hB+zFLwbkL//BnBd9LOO7oQzj73PPk9+To2aMb6YRTADmk5WPm/Pjjjha/PQ499FC+nTpN8ylQVVUp/iflw2TJKRDr5AjZhcUlv/8Dy5cv5aabbiZfm5e/fXG09iedcAxbax8697cXiC8JAglULGYMcRAm5FM51qxewYBTT2C33XaRL74dB+y3P0cfdZT4sZAu3brJB9+SEe8Mk6/+FFtuu0Pk57304vPsKL3fdjvZZ+3555xzNhpAtMVpqKvXWUBFr7j2np8k1Lgu0HrYxFxCy1Aq7jQQk3Cn23XkPJ1jevXqxeGHHyo92JQ77riDXXfals027ieWxHHyabR6ZPyQKKASOnJKTsG4ZDIp+59iO52PZs2czpnyd6dMmcLpZ57FpC8mR/bp+OOPp32XXmxtMi4dTKKP8wmk4/GYQ66JKtDFhNbAxSh4ccRalQNQlYlPPnDIxUQ1lJeXS9dCJRScFIDoOOjQIzj3vPN5Qhf6G/bZiN10TmrdphUnaB3th5adu3Zjk/5b8Lvf/Y7NN9uU3wj2wMMOY4/dd0ZsiMb/9esf4IAX473Ro1ld28ghRxwZ+RW+0AWFAC+Rpq/2q01l73bdZQfZre3kG2xNu/ad6L5ONzbbuA+ZkgRLFy/gk48nKVC8Mlr29p3X4bI/X0z7NiWcPuAU9tx7Hwa/NZxTzvgN+yrfpjTORb/7LSeedCw33HATm2+xDaecdjZ9ZTfvveMW2lVAPCYi9BQkRE57mudUcPrypCs5SHpIrolkSS2QKGXbHXbhgAMPlh4F+DrbBWrYda89JNtn8syTT7D/3vuz3+HHs/Ne+3Pd1X/GhFJoBPXr8ysH/jU5IL3KEfc93vtgDH/68+VcpaDPFVdexogR71Jp/86EDLsFL3CBlLuAc6GSa+bWz9UnkLI2N6x99ey9Ls8+8zzjP5vM/EWL+PaLzxg7cjhXXXUFJSWlVLTqydln/5mR703Uhj2DKV9NYsqU8QrsPc56G3TgzAtO4oXXnsSTg5UQ1sagiWy2HWcOuITpX81h6pff8f6o0Uz4ZBKTv5nKqJFDOfXEY0nF29C1y3rcdtcNjPnwXSZMnMTI0eO48Lfnsk7nCrbaZmvsQHDk/rvj6dBv5xziWdr23pLvZs/ju2lfM+njMXz28UdM+uRjxn0wkscfe5iuXXvhYiXsvuduPPfCs3z+1VRG6wbruivPp2N5Ai9Wwe77HMP3M2cz/bupfKng6tj3RzBm/EeMHDuBKy69jK5dOpNQwKBBNx9OXM3pZoxkBdffcT9LF83RregYxuuGdPQH47j1rvvYdbfdKZPF84NGOV8xWnVYh+uvvZaPdAD7UPOeMPEz3SZeR9/uHYl7jlS2nC10MBv4/LMKko4V/Z/ppnCgDO1GJOIlbNp/W+bMns3C+XOjQKr9hxSTJ09mrMa87Zbr6KjDNIkSBSr24ZH77mfMeyP58KOJCiA+Ise1S+TIBfmAuOagJfknPCZHLenn6GJyEpxzOvTksB0/mynFfp2weNlSJn8xhQmfTBRtn4hfY/nkowkcvN9BkkKfvjoUPvjwo7w/fqyCf6N45oWBcpQOiGiXCOM8D/slCfJYAh1ibLMIdWBo3a4Lt9x+Hx+ME94Jn/DWu2/LKTqNVtkMcSPNboK17TQq+OkcHHTY4QwbNkzrk4jabRaB1jQKXOqq1sXTBLoVPlhO7Yb9+qGzgLB4ZEoznH/+eYz+4D3Gjx/PqFHvc9mll9OuTYVULaRHr3V58ulnGDnsTYa8MYh9Dj2WgS8P5so/XkjMiE2q/x8u5o3XX6BDa7BxYy6OxevxMhojhrwsDjr8QL7+7mvaVGTR9ESZ2KhWzxxBuZObb7sbjz0+kGOOPISkJriVDlKvvjaUsaNG8egjD7DdrnvzyhtDOPeMkyLeJVMVHC2nfuzo97n497+jfacuOlDuwpA3X2PM++/xwdjxPPPMc9hfhTc+a6i/+4QR1X+3+b+lIRHzxTxxr7QNdzz4GHfffBNpG9n5dOzRQ4fS2xn45CP0WX9TiJdylg6xw98Zyqcff8KoESO5/+5b6Na1Hbgkm2+5E4/pMuNk3Y6WZjzhhZ79tpTuT+K4w/clq0Aw8lrTJa2kOyWcdtoA5AtpQQr0kmzcoYCq8fDll17g+FPO5o77HuL6K/5IOxGkmAA5Y6jsMGEeLxR+/hmfn+BxwmdJr5YnlUrRJE+8oAqJjL4hyOUhW8F5F/yOEcPfok+vTpjDJpOgxjzpdJrHn3uZt4eNpP96HUmqc7tefbj1ocd55P67Wa9rqeg3VD6HHX4Ur7w8iFIF/5oUrFt33Y14/sXXGD1yCL/9zWm4RAWHHHkCY99/iyGDnmH9fv2JZzvwhz/8nuHvvMno0e/JDn7ElZdfpsN7K/xYnI6dOjNw4FNceOGFOvQlJeU+pqs2os5d0kfLQSwWK2b+Gd+yI56SM69yLT6P9dfrLRpHM3HyV8yZv5BPtZfYr3xPV2CqpCyzli60r+Ea0ZmPJkXeLBDxR+n36FHaC3Q7/t6YD7n4kksUeO5E3InNGsN5MUIL+uiQVZYsQ6c7Tj/3DLQ9obgscS/F+hv244qrLmfs6A/4aPyHDBkymEMPP0QH+Aph8HQxthdvDBnK11O+4JmnnmY/+/XFMy9w6vFHkvKha+/1ufuBR7jWAiEqI50NxdHNtH8+okPb+++/z7vDh8kOvRYdJn3fR1sQBmpJg/zNJ8RTfYDnFUR3nk69N+WBZ15l/twZfP7R6IjeD0aP56ZbdMm1/WakW5ClSjnwqOOZ8MH7jH7nbe7Upd7ZvzmXe+++kz1335V8IZSNTSnweSajRw3jueeepYf0eC8FPSd+9Amjx7zPHXffxYDTz+Kxx55gf+3jdr7OyzJaMNolS9lMga+HHrmb0R+8y/ujJ/LUwJcUUNyZuGgIvCybbb0r9gvnMaOHa++ZwDO6cDxg/z0oKc1CoYTDDjmB8aOG0CqlKboUHXTxc82NlzJ23DAmfPwpL7w4mBOOPoK2Bu+Xcdrp5/PWG69JLypwsg/JREKBlH14d/RI1unRmURM3Ir0XjuLTtOxeJxdd92X114fxpab9SWuYYqPo6GxSRLoUTA+qNKTLIkokD3rsE4P7n7oCSZOmsysmd8zfdpXfDhhLA/q0tdXFDGWKpEYSre1X8nYsPFG/WX/7uaAfXejIB/JOcTfAPwEitZygwKzrwx8nCQqNnpUrLMB195wPbdcfzVtJdtlSkcdeywvDBrMmI8+Ytjwt7ntxivp0bkNQeCRSJexzz77iIbx8rM+4YF77+PI445n8NA3OfrgAykV4r0VBPr2h+/p2Loikqmc5lVe0ZbDjziCF15+RWs0ljffGCrf9WL5VR1wggpFotGKzb2pwG577ofZg4mffszETz7Tmo7j8iuuonuPLtFealbAUxAsUZLloEMPYfi7I3hfl7dDh77N9ltuQtKHdp07MeCccxikfW7kqHcY+e47XKygRMf2rTQm2CXE6LHjJHsl+MJlB2b7TyWOPfo4eq3bR8HKGznllJPINeTp0XM97r3zjshf2XLbHdlUAbBBzz/Hu28NZr1evaT/Rf32RZjDPiEST8v8U5PhdnnhVuq9xU7ceu9DnH/GCZRolHrbcFwcPAmx9r2Lr7mJb3+Yyq47bERWqhvLlPOb317EmBFD2LF/z4iPofVs3Zn9Tz6Z515/iVFjRzBu3HvcePmfWb9DhozwErRhp90OY+KUTxk+5i0e1GX2kcccwyuvPMeeuoD2E6Vs0K8/r7z4NJ+M/4A+G23GhpttKV19gEmfjuell1/lkj9exptDXuOMASdpr4lHliTUrYPp54b9tuW1QaMYN/ZjyW9fLr74HO6//3Yacz59+m7IA/fdzFFH7IPvJXQRta784pe5UXt+rLw92XbrcEm0rwzho48/ZMSodzn51NMomEAFIr6gibsS9tjnML76+nMmTfqQsR98yJdffKUzwDsMfvMFenTrIdvaSZfmpzN8xPv88eILKc3GOfKEI6Svg3j37THykz7iiScfous67bSsIeWt24iue6RP15LwHVoONuq/hS45HuLQfXcXrQWQHdnr4COYM/0bnTMcaL7teq3HdTfcyAT5uOPHjWGUzlUnHXMUpZJjbdmcNOAs3nnzdTorEJOIA/J19j3kSIaNGE0/BbQ9Gb4DdNEyaNArDB/2JjtuvzVbbLs9r745hI90pnn+mWfZ/8ijef6V1zj3zJMwFGWt23PNDbfrQuQWylNCadZGyhYWgkjuiYTWmBVqQAjVli0pZ8AZZ2sNH6GnAkd+1KIvp1y2gkOOOY7X33iZ8R+PZpjmcev999CnR4UCPAXK2nXlhNMu4P2h7/CJfOQRw97jvHN/R+9OrciKDcIgRL8+/zUOeOrmsfe++/HSKy+ysQLHqYRHKBvrKQBd0FaQV+Q4nbaVlwxqb+rZewPs38Y/8tCDMD+EIMk++x7MD9M+47TjdsP8K9sf+m26Hbff/ShjJ0xivM5oQ98ewtlnnEK7rE9CspIpK+Os837H+AkfMmbseD7+4htuueNu+qzTgZRER2KDfTztS026yNXNgIqSq4LP/ocdzds6E7XLgnYiCibsLkP73htzz0MP8v7oEey501bRvhTLpjn45JN4SWeSiR9+wgcffc4lV1xDl47lmIvuC+v/zcf935zWr7P6p3JAYZAm7BY3lFNfXVPLysrlNDXUkpejafteiAyCFN9+UaEccc/H92TYdeiwv97wIzWq/LHwY06bTBsFvEpbd6C8XQdtuh3p1KYMux2QT6lxUMCqgg7tO9OufXvW6daVNm3Kade6BM9vxJc1qGhbht1ie7qFSnhxbTkQz1Rg/9B15w6d6NyhI106d6G8rFT9O5GySAam2jGyJSW079ieVu3aaKMtpcK8cgdON7EJOdq+gmplCU+bvObkqyHbhmTrjnTv0JXubdrRrk1bWrdrQ6dObbWxpoklUxrf4ftxyttUUNqqhHW6dyYr78OXlQpkoDzdvLVr35kOHTrQoXVreoi2dsLRoWN70qUpzGNcvXqN8JUjT514Oovxv7SiDW0F37ljWzp2bCM+lFHRJo3OeYob5MR7j5iXBK1VqQI65eJRm25dyJaW0bqkVCulpkBJT1l5OSVlZdiYHTq1EZ2lxOKehvZJyqnr2LEjFRVlmld7unXtRKYkq3wn3fhnSQkuGlQ8ateqjM7t21DWRknrk/CCyOjGYh6KyfLP/3jNKIvvvBx4O5jF4kkkBBozFF/ak1UgsLOCT+3bdtTad6JD+9a0l5yUpJKao/r6GVyihPa60YmhLqEAABAASURBVO/WrRNt25fgYuBpncRMcnKgUlpLy/vyjgK02wGpdBI/nqBN2w6069iZ1m1bUVqaFs8kH/Yzp5iPBiCRiKF9THQkadu2IuK9WiQbGkMAvp+nbnUlb7/7AZO//oFNN9mYLu3RjTXRx2k+fjpFhfjatkMnjdeaTCZOUkhivsNLpMmUlWtNOlIiGU5ky6ho3ZYSncqTmp7RnSqvoE3rpDZsNKKlOGEQE6Eo+WjB8VMxSisyZNM/jl2QjHjOYDzwUpS0bi8nNUl0xlR1pqSMzp1t/h0hU05W7WUpIo1y8RRxBbAqSstpVVGiSo94tpRWrcqpkKx06CBcpRkSQm0Ogl5EH23q0bv5SyQ05/7nXs5WS3bO5ArxO54tp1XWI9VCtPOi9e3QrgzjJTq0JqUn7dq1jebauUtb0gmQKIDnEfoJ9S/DdDFXaJQ10NwUZCqtaEUszEFQz4q5S3n4sedIptNsu90mRgEpX2vmPFLiaceObWnbpjXJbAWtWnfQescjvtsYXrRoBWzBfcnIL6N/otkpNT+Ncr5imoNVyZSDc5Fs6rqfVEkFrSUDiTh4KNmX5RIp0V9OG9mLmOyFJWIJ2ZD2ZJOOtA82lUAbTDKRpUuXLuqdJynhL4gPpWUldOlYQoQ3nsGLZ2lVmqJzhwpiMdlf5+sNHRT5bqsxSktLaVORFY7ik8pmyWRilGSIeBcSym6ozYHnY1PAPoVoQpb756e18q2JtuvWjXSp1rNtO9bp3JYObTK0Lk9HNK0lQeuJpEGUEvM8nGjOSu/bdOxE+84dtTeWUloeR9V4ggtki1wz2YuXLuHxJ1+muqbA7rvtQlr1JpehYIjHSJRmad2xo2xgGzIK6GZkEzznyVaISj9Ou3btVJ+kvFUrUqkyyXYbYn6ocQDZwpQOcKVatISK9uQjIhzJ8nLat29LFwVHSktLSGjBPM3XYP7DsmkMkHyF2teyZa1p3a41Zk87dulG29aiK+FFaxjzDatmHIoHqQzdOrWjS5sspRmNKzverk0ptrYx36j0ychmdxCuDh3a6PDfRCydpVzzbK39tVVFKc6PU15RQVr4k8JtvowfT2oQFZyjpDRL+w5t6dhpHdq26SBehcQ8wMXEfZ8yyWgH6WqH9u1oJzm0sbFfq7sUiUwZHWQDDTwUyfg+2WyKtu3KKW8vuyp/Jel7FD9xSJTQWvgSqogVrQaxbCbyWdLiez5fp3UPQHR5nqe8R1o2+P+x9xZwlhTX3/evqvveOzNrs+O7LO4SkgAhxCBIIOiyuGuQAMGJ4BAkgQQPbsHd3V2Cu8PCsm7jc6273++pO7Ns8v/n+XzeQJ4kT+jt01116tSxOqU9M9uEf3IZ1SV0kkxWoa6OeSlRXeTwG3UgtzWGXCTPx6jRTR0a3dKmlg57N9GHWrFlpLwXm7dMPl+Q4Km4TrGP1Tx8mOq8Uy5nhkhx5GX9Vr5edaNa1TISOklRHVHncmpgTmsaNVwujmSmRHWeuGtUO/103ALj8Hck75DjEJNKBeaT0aMa8WEH3xRGKcepXwHb65GXsfksDM+rZUxz4EU15aKcKqxH64c3qqV9LDBO4xZcmIMgh9pVbK/IeUke5i6RGF94aMSwEXwgaCPW2zRqdJOigpd9Q8kbLbvWhFMX5/OqR/aoptFaYNzCahrdEuZjhilVWS/ExN3o5kaNpT920O75OJbDVx5x9Q0NiuK8fC6SI5/Px/i5ScMZ+wVmOH4xyNXVy0WxGukvjazPosIwia/PY4nn1lHD8K8Ue8m+sehvL2TVUNhGwp7zUOT/f99U9sSJopySLNKopnbV5V1Y39UxRiRVTyPFyuzLTq5B7YsspjoHyk4G8vWKGBdaGMfqIikGj7eVKKcszmsUc1j72Da1jelQw7C8XFm1tY+rl3IjNWz4CLWPaVdh2DDVM+81MY+MGB4RW16Zy6m1caRamkYqIg6dxQhrmI4xzWpkDTRsRCMxW9DIEbGGrsjaO0vwdF5tLQsrnxuO3Ho1NOSIjZwK2GNj0rCGWPWFSF45iWfz6BFqQo4UY1isOvrPYguPC3uJ5uZm5QoFRR5aL8h52CFgvkEjifExLY1akHVSY2OjbH0/unGUbJ8k9kbDRo7WiNHNqiMu6mzxhWdGQGfrqgXxy4jhdehotkpxLicrG0HsOcQ4Hp5xrG7YcMlnomMqob/FrHmbR+bVkIOI2FNU0AjGqZaWUdjQhE4jVFcfK61UlMsPU6EwXC2jGjTM6Kki+q7oly1j2rBcKpA2dAftMHpEg4azJsnVY1tTm5qbGumzLaoor5GjWzUKvjGqxMRxw6hGNQ5vMI/J+qjxmD5zlnr6+pFdBe8VOoYyeeeV0Hca8EMLeyDPx0uBz3mnzDogvvXYOZL1exPjaPu4dpac9apW+hVFqUQ7FQojNHpEk8a0jVVrc6tGokNECS1Ge5P4+v7HPGD+B+qHjSJ+RtL3I1pG+N3JlsVRLlYce3jT8IyRwtuFuuEq1Bc0giB04vIF5eqG0TbDxNBHfwVHm9v3zGENzRrd3MI6sEVNLSOVKzh4p3CpEoZ5RawTh40YqXELjdMw9jojR40I4a7BK+U9UKpQJ4KejN3UUS5W62jkknf0+ShXIBUxZnoNZ2wf2ThSDU5ELns6H0vY2DJ2jGxt0cqcPmJkPTEq5kehi/4fvWiz/0ct+9qsr84DzEBVOZ+JNRWd34fOZpOYc04xE3kCNmVlOYRLGcBt4xRFEZ0nChNeZpXRydPR5G3AIGO3xSB0gpeY5OSsLFUYUyi3+SjKkXCAFUHPLe/zCiiXMoFQFu4YXETHdbIqoszAK6115AwiwAGRj5huTXMy4UAkEpWZRCX28MIc8uCQE7uI+qkiJ+oATIqJzyFHKkiyn3gMo1IkrhR9nDIZkLXb8zCQEeQUs7iDwG5lzssBVhI2VExoVeRUqVLPoFktlqXgAMk5p3C5WEKnmh2SFxcPB04MaQqaOYk7JFn4OAZEcVFTzvAyCbQNnqqATwKOhOmYon1maZA+Ek/LKBcXlCHN408HiHQAaC1fk+GhTaljIGGavvxlPOcH42j52tvHOeRgWWY4r4iYRFHeOWLPW9IIURWbXVWRS2s4lHNhYvCKQ8viCW8g4sDJFiDmYzknceewN9LghShrp4Ssp9DorCy2RZcPSLCSbR4sC0aVCo7iZneiCP/398zUBRecpz0POlI/XGe81lj9+xoWqbYItp9MQJ6sraOcVZ8HzlLGJyQsI9kC0XRJyXpAtiOJ60h5QjMR61njxmJMykWGpwi7av3SyeMTY2f9LaVtnUemyRCXj3k4ebxm/dLQFsL0FAVwOUo8NsEbjPCmiCtPOqJEHs6WIR9in6w5x9ARuL++U3nk/zXun5ur+UAaeg9Js7xzKOvRkgEhYyGTYCtDYbBwiM7sCGmz0dsD+tBuvCmwcosPax8LUcOaR/NRgVLVrKXfR1FZkz/5RKv/eILuuvc5nfqHk8X+AU8aWcoD3hGASmTwrHkqojxFn9RcamjASejhMsnay4H5MrfVN5jH428yzjk552g3mVjJScp4sEFRpoA3e6PBtPlRNnKSl1kf3h5SbKOqdSHH227vajgFLpb2iiKnmgyRVqjnjM5i3nhBZuLlJBv/hc8imILGTxq8yFGO2oFzBDEuq5UN4i0T/U3fM9z/Xxic+iR0zCyW9MVlMSbGL6GFy+XlkYdmiiBxgLVfNJQJ2BjKjFQi74zSAMLB2+LMWUV5FbA5wr9dsz/T/vv9XL+/4Cr9/LDjtNyii6ke+oRNustR35HxtJC9gULsamMQdWGjcJkS8BPMM5AZGliLhTLq+MiBFdhUTgKMH4obe+rwokzzwPLz/I2DnMRYnfL84nbOsOQ9fEhyw1dy2J0FaZKY22w8h4I4EGByCxTw5knTy1QnGWpgGjQm3WqkCvEhKY/vecHAK8bpIYyY50WHDf1XUg65Di4WW5kNgJQ5DkU8Y7mCr5ysnriCb/AJSckpXMZHtO9QPgKbA2Apwzkc4hx6MxZbfqhpZBfEZovJitBD5hvemZBJO9bnqGc6GG0oI+GphIl55JscQ4sHKOW8oy2qckN9BnsSeWbBONjg5CT4y8GDtJeglbx14qCjcZQook+l1DSuLmjg8Yd3TvLo5HJGQrlqV1Z7GfVfF6RyCEkpTpWDD3KhdeQdtQ0035XDKMfRQw59Mt4ZNay5clYBugi5wsIAKbwMB3hoI+dI2c2IzHpAWV6KhyHFAwpqDVF4El5SxhexuoZ6FeqHcdaSMVc4/OSRqlCHkJHzprdTmONCiRTRBpGDweCd57BoMAlTS2EkcSR0jY2JoeDo8J0jnYtMeiTRPqKtYhRy4O0umHstEcCwRmsQEIMa1NL/p2cYgyCw9TuvebdzxpMsKvKUtwaCa+zRB4TDfZFHnpHl6HNhvcGbsuADowvtIGJEMnZG6uXlWKc6F9V8YEjA0wxhHRoTBfkIqphIyMu7vCQvIyeh1EkOXRzRGpFGDdpCgoQHylI2jxiMIx5rEMnh58jFvKU4dvriggvZoLLZBIUDhsqdG0zhfwn9gsRUnv6cQpcFPDRGNzjgxGQ9dAHlpdjmQ5Q0/3lkZJQ73jLmmZesjQ3nJO4A4nIhRTkVjJ5U8CdFigJPJ/kYbxhGsjWng1YOSgPQDojxKS9ZHPk4wooI7WJFIIfUl4PSEFYffLjNySTylHlqZTK+UmANXYY2KRDhZ1tHigu0IsgMF+OPWTNn6qCDDtLrr78pDz5jjyh42aBCFlpX40fdHBVtFHKk3dDDQeVRzPL0YYcsW/NKjn88TaDD4/jRDiFzEhql2JaS+ve+h/pdYh+6/t1UdSjk8Dtt7mgvD1jOvGrojGIRRaI9VGss+cF48ZQZiDaREcMroonE26r4uJ6kh7NkVYwnVWq3CzUpd0ANRRjJ5l6b8xXiR3JOiqhsMSV0s3iS1UWQcbC1OhSSSXGZcgVP9AhKh0wn1QyQFQ+BfSiIoND/Q5eN8c45vvMlsrSBc+7/IQv/cVOGfGFvA+Nk76F+afn/ZvC2qPJyg12CIYDPZLYgSquZynz5cwzYiiTnBgOKAyRzHmQEXKZ8ro5OmqN/QST99UI/9Hqr5yV7GQRJKfQavAKRQrlqF9S1RKCyHBW5bYAwKZHhw0K6VtdwgxU0r9ODqJWS4La6mb2B+fEyXuCwnGetutHZ4MKYAsKowbhQHB6e53xZcnZ7OFkJ6cFCe0UhazwSUhy/wIqbdIwnYt7UMUJSgkMWIGT+5gGdNQSbEoVBN5XMB/rbC7yhoLEaIWkPGzgdiSDcHlZqoPld/0XaaGXXID+SVivIDgkQ/xduizXn8CIbyZpsdA75WJ6ZgRI8ZoqYwl/kDCNQ3CRR2DYD+Ktay8mBqsUK/IwQf9Voa/YaFtIaSa0gpDOkGYjWG+o1Rje04Myx2sr4WtbAl639Dz5Ek6bN0Ym/+62WXKxFYRWXQs2CLkNmZu3JW/DH24UVAAAQAElEQVQE+8WNniHjvGRAOSmeGrwsV0vaAbVjgnZkbWAzIBluh59SUmnQvJb6oiYF4QYTZCjwdwFnj0wazFjNWpJULSG75kuSpYznvJvqwkeWD8khm0A48Egl9c+/natp6Vztbf4xcA4trEsGFaz3++AlszlQEg8KHgkEtYezl2luYPYaGE6hbjZEj8FGYSU27gh703JJCyy2mN6eOE3vvP+h1l//B/NaP7A14r+CIQ4KXC2HxlBYykC1GNZXdDn4GPCye8gW81UNxOLCSgBiXBYzxBe5oJ9VDX2KXGZOtAIDK+Bd0z0keAzdNTuGcrV3Wnv97bPGHCUkG5trxYO0TkEiLwn58zJO85L6J1ywl7PHIO+an+wAQaYFZY4SbLTNC5CRM8xfjVKGAJ9RIwsRAT35v7oHaf4KR8YTV63Nzbrxppv08ZTP9PMD9xJrYHHerDyL5EpSDnGpob5nCgwBdYMzh8qsPdEBtoNPUlY2SG8qmGYm09IYZwTA//l2LlDLxuohSvOTpTnzkPCLkOgZw6KgkwafUk3vVAqECvhkno8Mr3CZXo6UAS9pXkLzXUY1X9aSg3RmU3AUttqQAGdKjd4HVkOxa3hPSbjD+BBSGgrNQeKANNw82qC5CTMIxV885qFq3FGBMqvpYefl7dQkrLmsBICep3AZQB18U9MvRUoKuko9w8Mm3LbGiDHPAwHxvz+sreEQvOwGSTLBrwaDGHgPppyXZZwUWoSXLK/5L2cZdAl8LU0de/0VgLNfOTZcoLeEQZWHwfz1NZ8I6nEMoMH4ClWzBButBQ2ox/oglAf+XoFGf31lLGRzuUg7br+jLr3sctlPLVvbUVssfwOxD097WMrA0gZGpeAjy/011MqGhLp5hVbfYLA81LY2goC25BkwRm9Ulv+f8PdL/pbWOeMk/e/9b0gHoWYKiGs+3rR/ArZCCyf4OqN06E7Qsja3CQr4y67UHgA8jHiojzjRLgrLn1DH+dBnokADOeU8/+49xLVG4Guvv/f8uzzn5/IFj3lzyXw6WNJhn+zChsyUNr7GwqoaAWWW5PV3bisdhNC35iMbrD8fRsInGrwGa82Xq1WoPQfRQy/Ti3R4DREgz3iADm0TnD9UNoi0rEEggF7Y6wBxBV7z+iyIcBuW/uUkO6QNKBhn1apaWlt17XXXabXVVpOyTN5s4V2jkYZ0kdIhlKj6RXq+lNEazIf6Ium+SCrwMn4G8+P/vdJD/W7obdoNzX8pY4/l/6VgPjVACRd8qtA01tr/w7PQGc7KSDIqWI6K3IYzIFm7jWAQYe1poME403wRUSOuPZ29jCYkLCMoiTnGRfNZxjxYw6YhbL2r5QSVgu7JICJIq6UHdQgVnKEqJG30srSCrbXUf9rzf+obx7GccwGs1Hxm7/9mcM4F852rvS3jnJvnI8v/N4NvGj1Ko4HmliY1tbaoraVV7a3tamvtUEfHWDUzuLe0taqtrU3t7e0aM2ZMgLFjx2qBBRZQU0vzvLKRI0ZwKJior9SnSqWiSlJVpVhWqVTUAO8iUB0ogyuCq4a/LVWkLEBRGihJFfKVUi/pEpCpMmBQVRFcsdSv0kC1BqUa36K94Vsp9qtaLCq1NDQD5UwD5QR+/aqUe9Vf7ld/paj+chW+BkUVy0CpKtOrhM7VUo+q1LU/ut9H/T5oA8+BIvqW4VflbYDsgEMfdCoit1xM4AOgv9lTQu+yQWlAJWQXB3iXKkrQN6tkShj8bRgz2iL1S4C9i+hfLCIjgMntVRnb+6k3AK4ykAYdiyYXqPRXkVtGt6J6sG+gjG7QVdGv2l9WAr+S1QVKlFUq/cEnJfAVoDSob5E6pYFEJqOmQxFba/aV8K3hSvimVExl/1tcEVwNX0T+l4Ey9f8+VFlg2EBW4Sv9QLGELysq4cdSuUL8FFUu9pDvVV/RARH6Z4PxUZXZWMIPFQKrgq1FfDAUA2ZDxWwGigb4weypwq86QBxAX6FN7T926KNeH+XWBv1F45+oUuwDelQcxJfQrUwbOzbd9vPzAwMsm3MjZBM/Zz/oVFFGf2AuI04T9BzQgMUG9Uu0fb/FoQFpy1cG8D3pAXSzvlMlX8bnA9AYBBryFewLafpbxhI75RuY/fqQ2VqkfpE2L+MvS5foe4YvI9PeJWw0/Yv2Rk4ReyvYVyFdIWarVh9cmTguBpqiisg0KIWyMnnDGZTxt72r4KqDafLEqMVqCZmlkKbNSBfhVwKKgQ90/6S3/f26UqkkgyFZQzFlX2UrtG3J9MCv5itr4yK4CvpU8FeFshJp68Ml05s+UASsvIo9FSD40OobGC04i6Uy76SSqKevKOfrGcuqDHAD9P1E9jfa+vqJZfpsGb5V2tf8XTIeyLf6Nd5lFclb2vgNYIv9WkSRNqoB5cgsftWATiaXkFJWTVRB4RKyi8SSxWOZsdEg+AYfDZQS4rmqkKduhf5QAV8KUARv8dyvInobbRF9Ay3xa+kB6hgEHDFmY7fRlahfhrbmY+OTwSuDT1GGK1GvSHk50JUpKwYo4rOS4Sg3/xahMfrwtvRXBmUVkVO1/semJ4xVwVcV8EXGiFIA85nRfSG/Vq/WJ8wvlq9SJ0P/BCgCfWFcHyAmBkqZioD14RK6WyyYPWnFqUybWB+jmcSUR70UmRUlZPqYzPrKA+TLYdyp0p9L8Cvhl6LNf/AyfkX8VaRtysS85a0tithVAWcQ9KbOUBwWKSuFOmXkFf8uzN//htJD/c/G9KALvMph/u2DT6IiY1ARWSWgQplBibfhrI9a/FuZgelRRMfau0jdMlDE1hqEOvCpDoLRldC71h7Qgy/hgwpg78CfMdPSFeKwaHLJFytl5psy+hXpxwD1rE6F+DXdBtC5D78WwRvY2qEfX5cpr43lZeqVmbt5I6sfugHGWGt/A5PTT30D063EGGPg7UfRK1K5WlGJgb0POWZvlTVNWrF5inmIscN4WEyUmFMqxYGa/cYDnhY/1tYlm/srvbKxbCD0V+ErgLTJt7pF1kAGFcauCjqabSV4GJSH/GzjADbYPFDBRyXAdBqAzvpa8At+q+LnksUY7wHyVlYNfAdUNJnEc9F0pKxE3RK4Eu8ivAeoNxDGxn6VscdkmY42FxlYughfk2t+snHW2QFgVlGlUqKtAJv3oakM2lFGf4OiyQBXxP/VtBLWrAPQlvtZgJoO6BPWUXzIs/YwWWXog12hPcuMdUX1oaO1dQB0tnfJ2hw5JaM3gFcJKFJeAuxt8EW6rCLllQBF1qT9srpl4wGuGOqU6b/FAEY7AN8idtWAOoHmf38P9bkSbTaU/qL/VYOsEm1SJYaq8ClZmwBVwxErRfNVJcXeqiye+4k/e5t/LIbDeIRPSqxRy+U+1tc1PVJ4pcaDt7VxEb8WmTP66EtBf+wr4qtieJdVMluDTaZTmb5SAcoqBhx5yqvMKUX4DcC3xLtiYLIps9gzqBZ7if1eFeE9YDKxu0T5kJ5F5A0M8iwRe0XsKUJrbVekTxnfYrFC/XLQycZzW6tXk0wlxoASNEZXhjdZ1nXQhTGzX0X0MtsCf+QUTS64En2yhK41qMr8UaYNDYq8i4Nlli6hWwlciT5VCnUT+FaVkK6Ct3gcsDYx3tBUgBI+MHwfeKNJyVvdCnVMVhFdBqhbBKrIqlJepL7pGeSAC75gb2E0ZkeRvmHvMrFQxtYiPimZ/+FRpm5N50rYSBf7+vBVMeyjTZe+3t6Q7u+v4YvUKZkM3hVkB5noZrQleFnb1PBF+FQGwdJF2bgR7CVuivjGdO4bfBepW4OiivD/d4SSxd8g2J7YdBzqf/a2/L8SzL8mv0IMGwR/EkfFAGX6YIk5q8rYU8HHZRXxfQko05YlfF6x+CPdD71BxXDWtrytrYrgAz10oY2pa3mTWaZecRACH2hKg+WWL5P3jOdZilwWN0XmvzK+LDNWlelTRdY9fRab1EnZe6XgE+NHx+xjfzjAeFOib1eAGt9+bCliS1Gm64DVDTH07xs/5qf/E5Twh4GN7SlnCvY2sDpDb0v/t4L5ZoDYsLf5wyBJEtm4XmHN/t/qlyG7/SrfXkmrrLSSVlp5Za288rf1ne98N8Cqq66mVVddVat9/7sBvv+9H+pH3/+RfvCD7+lHP/pBgNVXX11rrbVW+EPO6/1kHa2wwnKKc16zZ8/WzJkzNWfOHHV3d6u7qze8u0h39dTSvV2d6gGsvKunW3N7u9TZM1e9XXMA0t396gS6u/pD3e7uLnVT3g2PIejqrvHq7u5Ud8Db22BIppWT7+lSTTZ4o+vprNGj1xf4HvTpUV9XN/Lnqqd7LjRzQr25PT1Bl0706aW+0XTzNrD69q5BF3W6B6ETHp2aO7cL4I2tXV1d4LqRA8CzG5vN9u5BO3rQp8anU12DOvagTw+yTK7RdXb3qGuQvhv8F9Cp7p456NktozN8D36p8exVJz4egm7qGd7A+Bp0Q9uFnwxXq48O0NXSQ35EBnRGazz+b0APfupjgWHvzs5OdeHDrq4efDpXnXOJF/TpMRxx1UX79ODDnqD3HPwAPXbPpawz+KyHtu0FzEfd+KRWXrPRcJbvlbV3N3zML720Wy8yhmytpbuI6R4Zz05kWZzb/05sbTVz2vSabl0D+nTKVE2bNkPdncQ0sdvZNUszZs3WrLlziIFe9aGXybYYCHKQNSSnE7274B10J23x2Nc1V4Y3/Yb6UWdnNz7pQUaXeqz9ejuJjzng5mou/HqxozvY3iuTYzoamBzL23sIzI991OnBXrNtbk8fPuyS5bvBdaPPEK9aupvyIbAYIW1xCwzxrsnqRLZBN3Yb9MKze766/7z0XGLE2qeLGDGdO4khiyVrL8vXoBddAHxVa9856jSfkTf9DbqwvdN8S1t0Y1+tXresPSzdQ7mBpQ3Mj7303TlzZ8nidw7jWCcwbdZMdffRjsRAiUNkozH6Gs9OmRyDWt78gl7wtvgw/p3EuIGV94Q26UR3o/uqYVAui/leoId+2GPjFX7sxIdzOudqNjZ8oUNX0MPy5q+5Pf30o151EeMWC72M31bWHXSu0Vof6zY/z4Pu+fpml6xvGa/uMOb1wKtzMH66kdUJdKsL33QDPfA16DJetFtNTud89Fbnq4dOfNFF/w5y6S/BT7R7wOGrmh+G5jCTX/Nrz5C+82LJ8AZG040ferAPwBaLsU7ouhhDeqnXRx/txuZubJ09t5sD5n71M/bPmjVZs+d0q6tngLq96rE2QxejnTvYDjUecxR839UHndED8Oqy2IZvzefgQh4fItNkGZ8eKwcs3wlPw/2fYC79z8D6n0En/upBL+sT9u4kbTFiPMyufnxmb9OlE/6d6GVlPdjcZ7aYPwZxhq8BOlqZ6YWfargh/bu/sBF+3fOVD9HN/zYZQ/Z3Bvt7aYtuwGQYGL9eYhMI5ZbvVid8u0w+sdrD/NSLPjZ/GG/jY2VzB+l7Qhm8gl9tDptLmxmf3qBrt9kXePTR4bPP/wAAEABJREFUrv3q7e5TN7EV2hB8Z2eX5s619RVjCTKNv8npId2Hn8xXlu+CTyf+nQt0D5b14d9eaCxvZT1B394gv7O3Wz3o1NM9J9gz1/RlzOolTvqYZ6zM2qoLvt3wM1/2QN9NugvaTnhZuttw5g+DUFazy+zuo/36sL+b8aCLsh7A6ljaeFja6Dppq07k9EJrfpxXBu8eoIuyUAd7Oi2m4NOL/B5sDXE2lzUCsjqDXt3qprybega92N9L3nhPY4629WrC5mkONnb39mnWnE7Z/DB3zqxau4d63fAwO3rxjbV3N77qpm26wdfA9O7FrposaNCnEz27AxhN5zzaIZqht9F1YnPI4zdbB1s7mr9DfWwJfRZeRtuLTgYmM9TBnv/tbX3PwHxi0Gm+wkfz+h9tbvXMF73I6OusjVVdvXOJCYvNbvV29qF3D2A2/A0w7vQSL91mN7FpPLqZoyxWO9E1tBs0PZSbDLPF8N2D+lp512DacBZ7Zlc3dWtgPuuU1emCr9EbXQ2sbEifv9bP6Drh24NN3bRDNz7tAroDbqhOd2hDw9nauRsdTWatjrV1t2zuM+iintXvxO+dzH3m07lzuvBJjc74Bz6md5DZqy5LU6/b5Id3N/TzQ01/03VeO8Pf7O/h3U2dTmKiCz69rP362Rt1Gw5+tTrGCx7Y1QXeyoxPJ/QWFwaGMzBct/GkLcLb6IOexuMLXS3mrLwLHsarj77SRx/rht5kGs8e0vY23LSp0/EhPpjbKdtklziUMZgxc1ZY9xiN0Vpdi99O+mM3vA3fbXoPwhC+y9oY6CWWAg2yrMziwsBwvYwJ1kY9lFn+3xk66W8WK1340MDyPfQ/G1/s/S/XHf/XdKANB9ulJ8QJccW7k/jrZvyf12bgugFr0+4QP9QL7yF6e3fLYsfq9BE/Fs825nYiq5N1oUEPbRd48O4GeuDZDXTR9gbW5t3ke1nz9Nm+Bp91ol8PfjQfmk8NuijrsvoWE529rPd6ZWNQF3w6obdxLJwrGC9ourBnLry6yfeE/m7x/58LFlPd2G8+CeMU/rG8+cbe/+1g/jHf2NvA0uYTm/8sb+n/ZvD2P+g+/OBDeuDB+/TAA/fpvvvu0/333K977rlPd919r26/8zbdccdtuv3223Xrrbfqlltu0c0336ybbrpJN954o6677gZdeumluvrKK/Xcs0/z9bWiBcaO0xigpbVdzW0dam1rU1tbSwD7FQvDtZPvaG1Te2uH2ni3to2ifBS0zUBbwLW1tqi5vUlWx9LtLfAg32oA3zYDaIy38WyCV2N7m6xOW2uT2qA3fHPrGLW3tKm9qQ1cDV+Ti+y2JrWY/NaxagWaqdfaOkpjWkZqTOtoGb9R7WPVEvRtUnuQ1xR0bEWe6dAa7BuN/k0AMublR6ujvQMYp/aODuq0qNV0ah6l0U2j1Ng4XGZXG/St2NKK7u1txsMAWvKGb0OOybWy1vbRg/ahO3o3t7cgE8C+jiZkoZ/5pwmeBpZuxaa2AM3I71Az/mjFnjZkmV/a4NNCuq1tJLyagk7N6GPQ2oLeBtC3tjWqtd0AGspbgTbkfDlAd3hbG/5v0Ng4Uk1NjQFaW5vRr0bfjm/a2seouW2MWoF22qy9bRi6j1IrtraiVws0Tbyb0bO1rV1t2DG2qUVjW5rUQgy1DPnObA91OtTYtoBGt41VM+VtbaPVTlk79GPw7xjarp04bW1vVBMx0QRtK75rQ/+m0aPxa7taO9o1urVVbR1jNW7sQlqwo00d8DCaFnRpG9usjrGtam9vV0tTG7p3YFOb2uFh0AZN6yBYug292mhTs8Oglh9NnRY1Gx1y2oiP5uZm4mkkMFxNLaPUiu0We+3oZxB4Qf/FuyXwsLY3XKvpiF1t2NzW2qJWbGvBD22GB9eKfq1t6Aq/Wh2r3wSPNgD8EG/qtkFrPK1vhDR1zE8GAU/eZAQYqvdPepufDYJcZLTSNk32HwHQXo2NjTUfom8zfm4B2oG2tma1EhvNHfgBe1qpZ7a0oPdo/NEcoE1NjBe1MaBNHa2NwEh8YXWsj42V9Z126rcTeyNGN6tlzFh1LLgA8dGkltHD1UZcW/9rp/2akNGEzLYQdy1qQ9YQtJNuBSxv79bWFsqRg96GG7LtH3sjy/gMgtlqYDJNr9GjmtQU/nOi0WoLP+3dwljWqlZssvhqHazXgk8Mavp1UN42z7dt2NaM/q3hJ8lb1AJtG7hWA7PZeFBuMpuJW8O30Q4dIe7aZD5uodyg1fofEOqDC7TwsfwQWOwPpf/Z7zEdbbL4qvW/RvpfY+0PqLe3BrzpZ9COjQZtvNvm6duiL9qvidhpwm8GLYwlFj9jKTcaw9n8OAKfjqasjXmog3mrQ02MaaMaqct8Mg7ftbePZGwaphGNo+DVptq41S4bz5o6qEsft/htC325A5ltAVpCmzRRpwUAh2/biN1m9G0Cgt4BVyszm2rtQX6oPLwt/wWYbwzasLmVvtfCOGq+ampq0Wj6YFtoY2S2LoBdY5A9En1GYXdbsK+F+DDdLa7aqGv+snSr8aOsPcikvr2DfrV0E/Nuc7ARXYIdHWqmjtXvIF+r14Yf25DXpqG4a6dsDNCKL1uob3La4DvG5gBi0vDN8LF3K+U2/7agRyt2tFNuOraiZzv07awfWuHTBF0jdezdFN5taqfdxkDXSt74mYw2q4/sNtrC+DXDs9H63+gWmd9a6X/Wvu3tzcwzY9XSMYa2bsNnHfjLADvCWNKhJmTa+NUCjzb0aEdWB2DvduxpM3zbCI1pHcH8NEot4Fpa2ulrLTWgfiu6taJLO/VNJ4MWo0NGK+Wmcyv5NuhaoGuFZ3vQv0Vmk/nU3lanfbB9mm1NCLTaONc+Ct0HY458K2sbk2dy25rHqK15LHwA6NuQ2WY8kNEWoIl2a2Esag7Q3Dw69D2LqabmVrW1LwB+HPzxD+1jdU2HdvQMgN42vi204EL4rlV1w0eoZewYDW9u0phxY9Xa2KgF7bdhmPPboDUwW5pozxZs76D9DMyXBq34IMigDduRYf5pYf5sRedW8m2hvA1ZNWiFR+iDlLcBrZQbX4ufjpYW9G4KYHKtrBkaA0sbzsDkzuNL/f8t3d7eHsYhK2sN/a9FzawVbA5sbBpNu5usNtY9+Jn46GgbpnbWUs3wM6jJGQ1utNqC3+mbvMeg4xjaupV0M/HYFtpobLDPbG7Gvibrg+0toV4HcTamlTW1yTB/Bp8YzybKW9Qa6FqYQ1uQhY6D8juMFmjF7xZPIQ6IBaNvpk4z42wrvmlvGS3rc0343KCNmO0AWq0u806T6cm83kbefNxmuhNzbcwl7dAFPGWt6N2KbCs3GNU4Qo2jRzLOjmLealX74LzXgW3t2N1Ke7ci3+QYj9C/yDdjXwvvVlsjECut8GzBhlbwbQbIb0GegdVrgzYAOMsbP4MW8AatvFvRvwN5bdhiNOYLa6NWeLcbHrB8E7qZHW3g20yWAfKMrglcE35rg59BK/5qxeY284UBeOsXLfjYZLTjm3b2BVa3FVsM12a84NEKbce4BRiLOgLYr1M30m9GN9F+tHOL8UVeTY822hgAZ/ICP8qa/gaa4dkCNAcb2kJsmM2tJhNoJ+4M2uBv66ugDzyGZPy7va3/dXR0yN4t6G4w1P9srPpX69uOT02HZnxo0I7vw/yIrm3EYivtZfFkZRYvVmbQBn0r0Ex5K3Hd1tpI3x+lVmK0OeStHzepHf7tFpfWV+iH1i8MbE1nPKx/G7/WQVnNyDdoNb7wbxw5Sk32G4pNzcxLrawR2tXGvq+d/VdHB/FhconvUW0LaBRrCOPZhu42PlmcmqwWW/OYDsRME3RNxLHJHAOuHXltyPlPhlbGdQOLrSEwewxn7/92sP435APzj/U/63sGQ/j/1re3H4WsQaIkqyqrZkoCpLIflZQjrzT8yGSWufBO0kooq6aJ0ixTFOVkf8A4dj78SHgKvcLlw+/YZ5bOEgmAHB4kSUuVwbQRJHLh982crBJiZX8OINCDyCgV8hEoY286oyE10IFnYGSVlCmk7W1gdYCM+g46h0zP23iEYh4ZEPIpemSAlZsveKfUS0AFPShLwWXz0duvdIYycJmVYVdmYGlwVJW9fBbByQcxFfhUq+VwWGq8zJYv+Jg0s4kSY2x/cMOANLeqMKxK8KEcxrAKLhFpIVNGgfyQpTABuMkmAKnMS/aHsy05CBRw0/ZwDb5LJXMlxQqXJYIPTWYKLWDKgA+6k/5nve3Hmu1HdY2/c8RGUGi+B7Zk2GT6GgjtDExT8yQq1jD4X9ggQ2BfrZwnugebB98UBS8amcWriPH5y0VcCIpAjhoZ6TjyyqxRTb1cXvafAThaO03g5iACjB852ipVtZrKmsi5mLwCBERWoQUywCHS8c4EZzhZbYDbAXCknITZQ8Z8EwBdUsDiLzEFKYNJEIBEkngkpV4aUEEuSYXYwzEZdYfsNTKopcCnFjuZ0VDdUDV5hqEMROBBmYwHxln91OgDpGCzAJnpnEHITRHss386OEcDmC8A51yQZzGVDCptqhiFQYaXZJpiQ0haIU5KUdYgY/xIKVewA4aU18yx/gOEDEiLG8A5p7LFAaTmzyw0YEX5fCxfTULbmi9RKvja0pn4B/8MIKmaHjVcMsinRk8uM/w/CrX6FntBrvFCINxq7DHDYtXmgaFy8xEqhNvoQhDhK0jDmBHyNL6NOzZWIQFelHKHMmidySCPOMoUwB41GZRSwNOoVLPdcjUYFAy5STcAD73ZYBCSgXcCDdLRxeTWeEMPwVeZNn2MX03MoC41pD2ZU2XRgi6mVGKqBDBda2BRlQQa8xmEqgHVrQpA+JGp4o8KZdgENWYEf9ufOYvtb79EeQTV+Fsb5e2vxTN6GC+stlfQRSGmwMDXeATdjR8SLC/wRpwFHLJCnkIzEFwogwclNVKexuPvATXlnKOayTRmYu2QhbnPxnaTSQnNbFoDJocYMbzZnRh/wG4D4xDACAAb62p+RJLl0dF0N1oDSxv/IUARfEjOaAM4UA754KyCNQJgatRsRBp0LowVKbSmESxQDjR5qzeIQwUNztWhkaGhBjNyJnsn6GYkZGBgfLGXuSszoMwh3zbRtfJAydhRVVhnpam1pqJMopZRQpYDBGToAZa5UPBSyhxPG4U2kaAVdagILpQN6hhkgTaCbFC+FFHB+KINZTUbxWWxVw18QCMPsnlzKvKhsNtkWqFhUhgbZPA2PigqJcbfURKwxiSAlQeAidV1WYysmDJsIUUFhfqDwo3GOBgyxEAKhnE2xfYMvTJ8b/xSKqbIZ4JWDRLUywIEfrS12excFLLmIsJVlWpFnvVsrR2hh0cGhJhAB+NtWLPX5FuZAYxldcxTRosaATVEU8uIF7WNiREA3HAHj74yTWydgRFQQRucIiuyKognaXYYQAGypsf/TFNTzuHvQRrL23hu81/of3JIc6CNa+3loQ1CzcvmbOQAABAASURBVBmgHeBR0PAOyc40HaIhLyAzWmhgJtQm5iX77fXgE+hdljFeZZAa1F5GDloGaeCBxywzH2ARGmbm0gBWZBXMXnvXAP1hCwsMwCfIg1Mta7GOoBQuJqNGj3wojVetGk/Tn75juhs+VCZh6/Qq+50qBanVgY8CqHZR1Xhm4AysHtV4ZQHMHzK+IDP0AhmEG22NImCNRQAHTcBAbwiXCb9JCvo5uTQLfwPXitNBmeYLRz0nOEJvZVmgn5exkgDGU8EnVqaQzSwZIDzAfcFHjMXmeDBIsHJ0Sa2eYdCUtaysn8Bk2LBh9JlY/f1FKRrsT+BNvxTpqG6sAmToZ/gal9rTBXsEJTIyk4VF9gIEPYpRwB3yPAINdXkHXv+Gb7QNd8r4HRI8/qr//Ut1ppcg3xqEJpWBpR1t7gG8b1nhaRqFJ7R4mzwlIa1Qx9rVkXJhbZyRykTxF4VGQPsZf7hQXwFkcWiEBrS95UM5j4CyOpWqUtbJYjx0hrRYM8CPDvCq8jQ7eHGbKF4SwqzvZCFqyVhdpA5Si6Qokhn47xo7f18v828NzNYhuqExff5YGyr7b33P758hv9jb+uD8Zf+t/vERhxCeXQS37B0xcEcc6BnYxiKxjuNSOefmgdENgTnToFqla9H7rL4XCzdJUeTkeFNV4T8rsISt54CQp0wQGDom4Vl8JuiTuJwgCeAsYT3ZeDo2OdBZNYGjC4RcxjPzTgYyZkBE746sl5M2PKXwy5SjspcJJRFeEVKdIJOcBBEQ1QCZMaUmNcYH3lUZ4iIgp0Cb8XJSZgDCQeugca4sQZ86CMSVGsAz80o89ID5NmcbN+oJ4dyCDWBP8c7knKUHwVGfpKECIEtmzSAuVoa2qRx2ywi8JMpogkG8lYHwxoe33dCYf408wnAPyDJelgr1Mlv5RbDCSJ9iNyWBE7YZqXOOKl8GzM6/D/YHukOsIM/iSYMXYmspEo4Uza/wv5TZrsYAPGorl0n2P4ehpDKI2BvIXOeDvyiELgu+NdsibJZCe7Pgc9AIf2U+F+oiQHJejn+wMjYc5pXkhUcKgVq26E0p8WzGctCKMosaO9oTVwTODgydc4KNcGsAixfLOx4ZkKKTMz6qwp++Rb8QepiNMTydc5J3UiY5j05AFEUyACGPHOu6ssuZbrYwNmIAHChlVLe3vLgjpEZWAtCziF8SUiCI5MI/6kILazlXw4SnpR2k4nLQAKCUyQ3+yyiwu5YXWNnlJOfc/xXQ4GX+ca4mM5ertStZ5VJZb6L30Edl5SDws91WNQWXBovSECOySlZg4KwZzMcONLa6RKE9LQ7ZkNbaWyqnYuyoqKQBKanK+4jFvNWJoK9BiHXkpG4wr8GLMVHgHFlKhKB54Jwj+48BFQOfINf4CD4GLqAVo6OBcw59vYRDHOUkeDqJclEWgbdwlBw3GvISl72Mt4hlOS9Le+xzlBF0EglnQMI5SzjZuGk0PiPvJcE4otyAF3nJOad5/0hrEOwlN1humUFwLiBl8mvgSH95EAtlT98z9tFg/3PkhY22qJBTuEymIOK2l8LDyogVexEa2A3aBigbZw2J7YSPLBnL8y8n4QsDJ9mLsqrsg5xUkKK6gKOaxBQkmCb0xYRE5FQbB60diHRH/3bMVaLcwSWCn+lGUsbEU8eDkz0ciUBnbyc3GIfkKLb8/JDJGS3MnHNGEsA5B94pQhED55zsf0Y1cyiRgVwkoZuBjXOmQ8AbzlHkBd0gOBBBjskjLS5wHgoHoJgMHGkDUWbgHLn565EPeNXw4i30cE7h8rSj2SMXS4Px6/Cd8Q6k+NNkesmyyiJsMHBZQGRgHTQxfPKk7SYreSebdwyEPJPjGeudJGcPGGaA5yDXx06RyaZNFGhSUjkgD+SUCZlWKQBpD5B26BBBEQNO/EOOAm1ELgGq4iGHPUaDOEl1ylhnOfHPSYaDlQSNiFWPfJtPAw4aBVkRXFPGxaocMoWcxDkoHfVNu1ROgxd4Ue6UUSeRvAFecpIDFMBRT/Kpk6A1CGzJhnIPPfWNh2zEJi8IbE0V+bwi7+ScoDAwW8kE/VP4cUPr5EhIiiM4pKFORBZX2VO5OMchYEmCl2Dm5bDPQCIrG5oyuVoGhCNtIHxkulAQWBmdPLlBGvGWkxTeJLgFGB3akXRAJtPc+IScIzsIRkcOlk7O7Ahg6f8djNbAuVp5RGwaOIctUSywAUI7RNZ+KXnkUy5n5UKW5LyVlUkngJPJ5iHhFbFici6CRnIO8LQKb1pWtSvCnDyQwyQnZ0iPHNok0INwymQ8HVEhA2tT74IsL6d5dE6kXQAhU8gW9DZs8qKwSlkZSBV85ZzE+BFD5wEKBFMpyK6QLQFoOsjAyA3kJKFDRLBHkelGPiBjEga87I7SQOcRbmB91shiot8iK8jyAhWRzKA1el4BE/F0AOUOkEi7AMJ2Ay/ZC1viACK+HJFlOqZQpuYDMh6c9U1RweaMFJxCGbZRJxJrOujlczCMJOfkxGUPgDAibwkry8QwbawgIK+IMgMrB4UMZ7zxaxRbuxoiCh917Nd/G4bVI018uJCcczWQU+YIgUFwzsk5B4caxPjfQ5DDRbhcQqYBJLV6HgvQ3fwLKUVO4WsIfnLOBV7O/fu9MYQ7C/qRUBij6IPOuZB27l+rs+S4nVJeBrJAEPrif0eZ4QxqeEdMRGApMTonVQEr9zSMz3KUEafUFf1boW8Qf5an7zlaO1aq0HuoJ7NdTs45yeKJtowkWezJkQDnc3nlaHvDGWRokIEP5fDyMl2hpaLFhaMeSdmbqESWo4YhnbLI+kCqUC4u0EbonOP1nwlYIe99ADuHiYgty9vbypz7z7TLua9Gb/OB+cM5F3xkaQPnnMxHzn01cpz7z+TjUzpuxsDLdMmpfaaEtG1cHBubLK3SeVL5jIE748EBn5UZpHQ8ezsWSj6KZFfGUiqSI8mWI+U1/231OVRJwFUAwTm8eDiAqgix27o0CMTxREpKN0/hajVTQwVw1LcOHkkhZTzLpG1AwgToBUAPHwcYVcZwkDEIWVqDl5U5JISs4wlTq0+K+grjntEYiwRtjMRkyi7L2PuvAAbkjWdkfK0ieaqacYYhmSjFt+Y/KzL+oSB8JapVQHPoKDUZgGETskO38Q/1QNRoY1Kmmb1J2k09blLm0wIuzgEhy6OKPgAp4y28mJl/HIhwW1kFHyRBD/OJgaDzYDPegewre3g4DQGqzce/av+xBvEIAX4jHoKfUrIGvLiTAF/UD/4xp5pxgPnKqA2MFvL/5U6xzGyuyBZaZmuGHqlknIIfDFdLVKGtqo74T9KEgx0pMfHQWiuECqQr4gsWlBG+9fCybgCa24nuwHv+O4WylkflIRYBkVndkPqbh8l04FjQVsqJ7D8jiMgaWNEQw1p9MM5AAW005herbj4xGjGZyEGDPMPLLpSxtAsaVTE/BSymLNaMNjWqQbB8zV+DCGR5QAH0L7qsrxmYeHvbBwt7W34e0CAp7ZSEMcJswis1w4PlGWUev8yjHyyzvFnow9LCkwUGyzJydrO2EXt5fODgUlDoS4M0Vl4DZKKD+dnqkZMsYVAjCBKsmmhvmA1iv/pXEMkjQZ/U+htjvx1aCk+4rIIeKeLTQcExWIsHshY7QUFRrsFr0B8hB1OohwoDqaGsjLnIXprPx+anJCD9UJWQMxprK9NgqPpgwXx0VjqE/We9HYxrcuwLrIFSw8Vyzok1pyyn+WzSX10+5MwGg0DsQBkMvkIyiyVzxvx8QgXJ+rDsIs9tKbF3551pXt4SBmCDjDATJDLN0/l5WvnfgilgECrW9P1bEhknYiUMava2PETZIFgIhf4GIktSJXzZD3nKLd4d46SsjskxAG+SMnQL7T+IAx20sLfMOvjpr+p5yn2tmKcjphw8UgUqZdCGKuTnv+ext4T1LQotyYsbfvCRtQG5GqeQmPeAIqRN1wx5snEUjOEj3hE4B2jelaInmf9NGUMjPOVdxXFJgta8yXJnMvmelN2Q2QurpBAeIffFo+Zb1WSJa6gCyVrgVKmIpFA50vzqhLgyesDwBlZNSLMy0LWs5UMKrYKfeIe8PbIvZBt6XiVkBmmG9IHGigxrtUIRiWwQeCngQtuk0BsY1moB3PYHviuVsobmWE9xFHQzLoPjE/kaIwoNzSulXVLedvNdpuYW1hu5nLWclQyBUdTAeBsgFl1quCy86Kfws5oGvoYMqtfk4m90MI6BfDDuLW4Ml1FXBg7u+NLaj5SCEKd/+LIxfKi/WdrmP1Mq8A5cTVHTwjBAiIeaxrWklaeBMjysjxuK2Uzoa0mDUMbDDQIvbnJWaEBOtKEL40+KJxRg6Gk6BTA6K6EOd8jZw+KuVm66GBi2VjvQhYfQqIaf/4lVtawT7kwDaIgSncRlthoEGZyk+cTB3JHNAgSyVKTxlX1AMR2pB8KQIUeJYeA/GHODOinIonKgCiTh8YVeKXUEGAag/c1X4kpDXXDBATW/gQ5i5+cbiinIBkHGI1ClYExF3i4kBx/kB1NGliEnBYZQtTdyawnV9Ek1dGWWMH6MT7anKdQR9SCrRYX1joKt1fA0vxhYlRqeFLQml9T/vHG2sTbpJtFgiMj4JOhp1Ydw/47vWp9zYd8ypN9Q/6uVDWH/VW/zakrMDcp35lnSONYZkAxtZXgQVloDH9oUkkAha0QyjniLwLjQv9lHkf6CuUISbwhWmndRx9I1vgo1LW9gPzldZSy2QT0jxkI95MiA9lcAJ9v3W1e1OoHGEgEsehwpe3uq+aA3iP9nbosnM2b+n2qz/BDe0v/tYH1tyB8291Uqg7H5X+4YX3V5Ngv1DFB0PCZ159nM0V8yFRVHFeWjmLMQL8cGMPKSc46+GHqfUlZaoOmw4EIdSVmVzWEmoyUHTaqsUpQ48KL3hR9MIKeEyVUc2TPGU2aUBqkqSQV+pOEnKhh/F7psCeSAEjYPJGQoZz9SY72+LFVB9gNGVaLQpmuESwnSqrXGtqdBAl24U8pEjcFyYzWIkfBFYAoxN1SebKQ8pkcsMgVGzrhJVViARirVbJOQxiAxwJRKweG3Kqgi6YLEt5BIZQwzeTaoBVl2yGWzJlyq+Mp+Ysy4G40NbpY2oDoHskgL+oExGSBxgbUYvsuR4856ePTKfIBYdFfN92wmstQUxltJPx5WOLyqMJCanQY0tpRRTlvCUEk1VS/mGDgG6+B3uJdgjCak/vHb6mfIVi0RGFk+JZWBz/BFRMwJ+Um1LD+4sappjR34q4hNlkLj4EpZbFUMkyizFT28jL/NYUNiqvjf0CKGnSHZkIYYtXbNBiAngpwXrPE37ihDHXxNPCfwtkkJ59jAIs/hKvqBpa8kctY2EXXQNcEGKQYvuRQQF7RGwivw9qCqQ3oSi/bhzMpAoweMMD5FEVyhxGwLPGGG7aJl6TXQSc451dF/A7pYQQHJhNoEmlLHdDEzMlPEmNlP7Vp/SoyL1JcorPwBAAAQAElEQVRRZVCw6RT8Yopy4MOOXTJ7ibKEiOlFHySAgxIfmjaZ1SU+ZPbCK9RHruQYEwy8wmUvA6MPiH/+wzkn51wQ5JyTp23EZZjU2lN95CpBW/FMzW5ftaTMLnOTqSzl5ADzqzWq9U+z3dHnHX2/yilw5rwUforLKzUeNEgEqxg/59I6DoUYb5XJ2qFilfGVTB7xLZyWIgFSGRql4BWe4ZFVy/iyqqHJHtKA//IPdMbu+fmY3c45OedkesnGg7RMGmPsTR+wcYxc0NVCrgobG5Zt45uXzEUKVxqe8x72q1WifmZjkY2jVg5kxHdkeqQm0yJORHhG5FEVeplcMFXiz/xjUPsVa/qqORNEWuVh5CkMeQtWVQ7pLZfBu2y/UmL4Lw0pHAwSRKRyGO2t/zkn851Qw8acKBEai17joKM50TORVyWLqJ+T6DOOlIiTiiuTrSgzX9OvInhQMZSKfpUxbtlYYLxrEMsz/shsgt7Dw/4HR/lUFl8RciLiMgz+8KJ6wFdTm+mq6OUD+9QkUJ4Fn1kuYuowBECZ6VtFvv1KuEB5cKZzmfGKJDdI0zlwS5jziROw1hQpb5PrnNWQHJVNT4c3gjhxJQNShTnLY7sJwCdVYsHGmCrFNgdaX6MqFskolBlT2tVyCZvxImNaZqVWt2KzAbW5LXjQzl7BDbX1gcc+qULbwN5YwK+qDL9ViDGHZyLAyoKOxsAy8BaNm5I22zCBlEJd4XvLlGkHSBRUY60Q4RdHPYvZipPMjkCbVkJ1UPRnExDBxzhI5XLVLJHJzlwkH0XQJBJp4ReRjCXGEomwIyXZrykyqkiOtrexxFgGJaUM3bBOJtt0C9ONJWzckV1wQ0dLmUxHXcygloQo3rVYzSyWgmZQslbL8JUozcBV7M9gGA/qpjjWangsTGCUQm7iyg5+ALdcoPUS9DVXp3BJCWViJxAIzlKtf8OAO7E5K1QgQzxqHniFpP0IkbcyAL/zRQwmKe3umLmiYAsIlMCqDBpu0yvEGOkcbpjH3nxjNEBCuow2JNEbQkskWAXe1igpmpdhxC2r73BiBJgZmE9NaHmG8cvqwCI0TUY/ZL1h8ivgMkA2wlcwwpsHhQcppU1JGGvVLsqRqQA1zP/pafOdcy6QOOfknEHI8kAysWjMrZ8ZZHLgcRMvPIVNOaBA707xIbZgm9GbSWZfEkqqSrGNbmgzpFw1rfkKTpUkk4VtaHKrlIoyczZsZQCCuoFnBgJ6mx+sv6Ad4VGtaVSlzBBBi6osnouGAy3ja5KrBXjjn0G8NZPgkODrqq2zA53oTx59scsCx7F6cwNYIcblwCywi6o5xUke2REAnn4p4+GqrBSLqGvKIgv1KSUfqqkfHRPaBvfNwyU4ILN1phJlzGUp9lLTqgUaS6RFYh86c5YNb4JHpZrytFJ0I/4z65y1bHiWQ2c2TgDOtznDSGxKkPPYmQU6Zz4Ia52qbE0fkDwMrzBYCQpkIM2Zj6hmPCymzTzTF8WpkbIOxV/QGB6ygMtHAt8Pq6LsHJCpTCHe8arFkNEalJj/hO2ija39LN5KEFiZyTKQsxxI6Gq2MKYhxSEzCWt7WJP/d7+dc0HFiPE7JHg45+RcDcj+a+/QjxN54iYOrV9Vhs8tIBneaYaUaGCMoiwjbglr2Uq5ita0jhxv6/8K/Qc6m3eIURGzkFupEmLQ6MnQaMToUCZUBJVRAhAOjNNCEnnu1IIP8oRFVGLzHj4TZwkOXSEPtEXl6Ic1zS1ishDfpqWUoGBqA471b/qUC2nN4y/TEzn/6beN7VmWaSjGnHO0YSbD/6fb9lXob75xzs3zh/llyFf6L7/86OY27bvf/jr88F/ryMOP0OFHH61f/ubXOuLIQ7XF5htrWN0w1eXqZH/fL2PSIrIkOpIN0qmjdw46MGWYsKTLxKDAg1uA7bNdzDDBQviAPffUldffJ/qljDyzDpgKftwDvbrtpht19nkXauLn00ByW6MhIyxwk34NdM3Syaedqbc+mCyVyuqZPVtn//F0bbblVpqwyVb640mna+r0ubBGrzITFBP14w89pu2320nrr7ehfvGLQ/XQoy8zHRlvwBiHDWiq8y66TPc89DhsB1RAw0ceeFg7bL2dNtlggn6+x0HUe1pV7LZFCaOipk36TMcfc4w222Rzbb3V1rr1jgdUwt40cxILuLS7VzdfeaW23Horjd9sGx10wBF6562PMFQsaKGIcnJsFr05yPxanKvrLj5fm2y0hcZP2F6bbrKZtthiC51x5hmaOPnzMGi5wLkiV+7VLTfeCt+tNWGzCdpumx115z2PqheTUUEZk/knH7yrE2nLCRtvpAkbba2jjzhT06dWFUdw8ZGmf/SxdsJv62+0oTYcP0ETNt1cBx54kN5481WajRaC5sG779Uu2+2sHXbYQbvstrMefORB2YStXD4MrpFHoS99DzJBLQJnHrdBrHzEAizOKWU0j+JYSjOZyz5D/xOP/a022XBDbbX5Fjr9nAvU3VuRzWcYoCmTJmvzTcZri6220Xrrr69NNtlYhx52qN588xNhHcsIb2RyzgXezCOST9Q/d6Zuuv4Gbbvtdvrphptov73308MPPyXOwWXNn9pBj+nBtJMV+3T6GedonwMOVfdAQh+RIs8qKMUMJ+RkikM0ZmIOAwkuk0os2BymYJIgC76MsVMWOz4X6Mx+TFVCWw4Q65F3GlpDJAlMuGlo2ZXBJWXSTjE+LHZNfg4+TJYvP0Mcb7e5rrzmbjZA0oAJRTPZ5qjUr4dvv01777Gn7iL2qyhjVREZWOMayeEn9JXZRZxOmkhcnXiUHn3imTABm442wKKe7LK8vU2Mg19wmjnOwAoMxzsbBF7/8ttMK3VO1QVn/VGnn3mJBuhHHuU/+eh9HX7UMbrimtvDIb8trO3XUxIW8RaPgiaTWTJogiVxIHOxRBiItk9DpCUSG4ZACk1azuRp5xILGedVu8DXfOVYl6RyYFOgYovlwEsBF4d0Js/YwVNf7hoSPvT+n9zsV1bKxJHMKALwL08+of1+tpsmbLiuNlzvJ9p0wpZad6Mt6WNb6le/OVbdnCKbP01/s9fDOgk2EEfBglAi4+tcJlwoETQJsStofQg+9PBOtunOSBofe9tBiIwOXTLrK5TZGjGOjLcUsXu3jY23MY54cy6S/S0vyBT5SNaXQho77B36kSW+LKCL6ZcaH+SSpdUtIz3/8JPafvOtNLe3i17naNuqotirCrFzGAy9OAj0lEbUsnihSM5bGVy5g7q8g/4+LzmCwEkCEnwnu4LNFVKp6vJ5WWzJ1eQ5ByHsbBIxtkLOM088rsOP+I3en/iBuVfmR6hkrMslDuPk+YcsGVZhzjS9Isa+lMOCgGXMsV+VRCjDSVVyhjVBJK0tGARoRtllchPyYgyxNszsTUEoh0//9M911iknaIMNNtZa622sDTeeoF133k1XXnW1eumQZWjtYNnhBwOycsbUIROHZ/KKfSxysgE1Zo4Si34GYNkV8agy5qU4wUEbDl8kmW9NLYtvZ/zwho+MmkLuBN0C3imoLnmlrGWMwpY1iW14oHPIThl8XVZWjE59NEXGEOxoa9NHCIwx1ryTwtP4wEoZH/1SNi1RkOnljDH88vlYFQ7R8vk6qidEBxZCk1n8o6eFTuhX5g/oLQ4cyDJfI208djFth1/EvGKHiQn9KoKL6edof28TmotRw1GbGz48w1wYcQgq0FbdwHgLnUHJOXtCaU4j5hw2JYxj1u9yNjgZHyCXi1TlcPDBB+7RkUccrmmz5qiXcQByPJyFvggZjCRbBmrQbrMvh24l5iahr/BnPvKBDhMUxTFrtJKG+j/MaJhwy+MXMc4mFq0upU6m6y68QCcccaT6S1WsjoEMeSW99uzTOp517uNPPGVSrClkljG0U0+qQC/DhrlPSp0sF8qsCRwpZ/Lof855PfrIwzr0V7+WfeS1wx+Bl8U4RlYD05ga2FHp1e03XKmjf/sHzZjdLZV6dPqJR+vUsy5mRSHsgowxIc4TPIKebO1OMTVVkFtD8Jy/nOw/dBvPVJM+eEfnnnGarr/lbnUTuyIQLY6MZck6HnYoNf0ceiDX02AokzGX8WKctePRVA6fEKai6ZWLoEPjhAbO5akHYRmfVMyZxt8ciYAky6CC1uGjFEQGUC5HHZIVxhsvyg1vQDIlGKy0Sp+LzVXQJeBkdAEk0wM07Z3w8opdpDimMoaUOGiL6BuWKw5UldlYQT1Pma3v5SSDmHgzP5Tp55FFSq6ij956VTvvvKs2Hr+NNhq/udZbb31tvvnW2mOPn+vTzz7Ua2++ot+fcpYeevgZWf/R4IBl7nDwqyFNchBBn6sQLoyfkjz9PWwQnERYoU0WdDYWfX0l+bgALgosI8lUDD+kkYV4c9iRwi8L5R4R1k19FEGX0ecqiqNYGUpFEYVZrb6NM6JjZsQ6YkUJNLVCyGUf9sQVo1CVtoSZIu/RORVU6EOhj9VfLCrHXjEyG0vguO+65VrttvtOeuXNdxl5JYZB1ee8sv5OXXr+2Tr19As0eeaArAoqMNZRibs4YHOQaYMEXjH6RuCTUhFaGpw4MT1BfX3/ox5gTC93ztaZv/+tNt54Q6274fpab4MNtOEmE3T5n+8UYUMsJJox6VMdf9zJ2mDTCdpu5610wQXnaOrMrtCWtoV2xF5mGyhH/7Vxl3lW9MUXn3pK+x1woDbYaLz2YR/13DMvMk5In3z6uQ45cH/2uhtoo4030UYbrK9NN/qpxvPedpe9ddcjz8nWRz6KZPOZaPsMTZxzWFrWG88+yd54ez30xMvWI0NcJZTYPPr6X57V0YcerNdefV1CHUI9xGgIUrqYcQDNdyFqWNBR7z/r/lrbrz3w1XnAz+3s1kMPPaTbbr5JN914PQvu6/T4008zxifKcSCScuJT5dCjSqdOgYwJ3NMRnXNyzv0PTazDSV/gbYH8yTtv62dbjNe1V16u9z/4MBxE0P3kbDKOKhzsTWUyOEu/+eWvdNtdj2jugJMdRljPRaRCL+dzxMsvvKhr73tUrqldM2dO0p/OPkXX3f+AVlr9+xq/+jf08r3X6RImlLnT++Siqp56+F7t8svjtMT319buu22hlmFVnfmnc/XIk2/LeKvESodDwmkff6Dr73hQmR+mUQxgj95xo3Y78GDlO8Zq2+03U8yi7fxTz9aLT7wg+arm9szUBRdfqeeefVk/+fEPtMi4Dv366GN094OPK6U84YDuqmuu1ulnn6NFll5GP1lvXc2a+KEuPvt0vfD6B0qZySIWHxkLQ/MpJ3q4rKjnnn9Kr703RZtssYd23HIXrbbCirrv7tt00MH76qkXX6x5tThTt19zqX51/KlaYqXvaVsOdxYa16STTz5ZV7FZytSnDz5+S78+9lS99dEMjd90Y20zYX298Nh9+u3hh2nW7KJKfMV/h0PUF197R1tts6122mkn7cBB2VabbqqFFxnLzYOwIgAAEABJREFUoFvUTdfeyiLmXI0Yu4h+uslGWm2JZv1mr+11x8PPqctJjMnhb0q5TF/qctQ2sHhIGKWNneWNr737Bypg2cy4vGwhab769MN3dfLv/qjnn39DP/3Jxvred1bTzddcpcsu/pOKtGeZL4QTP/lcb7/1gTaZsJl2+dnu2m7X7bTB+PW16CILyWIq8sbdSyaQdOaKkqvo4osu16kn/VGrrfQDbbv5lthY1ckn/VZ3P/qiikZOtWQgDbTPPPu4jj/5DD33wtuqj6PwYTjwY7JiT0Rdp5jFri+X5eKq5CvEdZ+iKCGkBxSxmMyoQFWeXhVbHTmpXK6IuVkx6dhHqs83CJTgwKKrGuqLBam4qvCXYkUszurr69ExUtkmNk8hp1U9k97Uk3feriOPP0WzeqU6JlVnnOjb73/4ti64/EIOvu/TJ5M+VwWzIqohUqZKQpruL+XqpbBAduqfNllvvvCs3nrvA9tmyaGjQzYGiKRK4fBALNKkzHwLD+GPUEhLahAceANe/9I7xWacyj6zRx++97re+egTJR4t+YBw+w0367V3PtICiywZ7KHRRCPhfy9v/dfswjDIlbB4lksVRylfU1kYY1wlk3LKE29eioBY5iZ52wyxycv5GA54mXqiDeXqIIhkhyoer5hqcYGUs0xV4aeZHfTmQxyfWpKir+JG1aDb/LxMbIW+lC8UJO8k57XYEktqMxaCu+24jRZcoF0ffPSZ1lx7Xe262y5ab501NGqYU/ihMMhD+8PYNhGmahVfibFHzCcVNm4JB9nvv/a2brzqeqU5rzDm2ykrH2VsLKjQCXLULzCpmC/msmmTHWw4hzvBUL8QSVV4kbNmVMShhKzzictFijkIH+CQhZxiNi329thhb5kfa4l/7EkbBnus7UQ7GdCWDm6Z8SY9depE3XM3B8g0lvkgsr5JeQ4ij23B6SgfJZESviAVsjpFRE04YPYUOIXYyphXssiFPpeYHfC2eDNc6KPQptjt0aECIvJ5+rMjlgg6C1xTL4dgZJbZ8M6cMk2vMJ+W+xmbQOcjHtwUK1eol4JtUmpBDN64pGaTqvLoYXpHNBjqoV+mzEGBvyXPWGVcYkVRhC1pAA+PyCPE4ijyclFOFg6cH0i088CcqXr5madVyYZrxz0O1MYTxmvs2FHMmX/UYfv/ggOkvqCSMokGp61TswpxsazrRcg1lyjtk2ysJcaqTLQ2jmWIddSrR5McDBw1rY6DVQTeliFy5NCjaj+JiI0J9SuZ2YQ4PnUwDYnq1BD2e9GpJQ7GI3gbspJIcRRDUtJk5t9rr785HOhUaBNZQ5vdyLJk7LwNI1SL5HJO5haWVcGOhCZPoLO+k8tFjKclVINGkpOUchhih1yWiXJe9i6XSoq8lUq5HH3VRQGfUUjXkfPo5XMyH3j7ychyn2w4L0t4I6fEhPuQUYSCVexiBhLNG1TPOydvJwn4rcLHKNMtY9KyNs9Uu4IPYUjXFU0R1ngRcj/74D298Mzj6urrkoMIzRTZnIU+qSnkpIh5yvQssR7ywucoVyg0SMiNGKAdh5q8BDvWJhXFzIdycBoUzv5Tjth08MuMkSkQINKbH3ykJ55+Rj6Xl10Oi2P0mD75Mz311BP6cPJkWlfUFzZKecSLK8+YZ+NKls+rj/k7hl8oyjKlWSoTE8T7CGqvztlz9PRjj6mb8dLTBLLAMp8x9qTMJQ/d/7jeevMdiQFtIvHx4ptvqLvI+jPv9dJfntUTz76gKpyCItgiaxMD5Gb4xMBRHlFmYLINQH2p23xnDAa6ZuuF557Sp5On4CvDEBs43WQ1oCNqSN4r73LEuFeJLwaZMrm8gzhVjnHZQVStprIzIuveGryiKCZFYHNH1I7wmR0qO1yXJUXFtFvFYoL6mActN2zL4DJ6UcGToczcyYtCoQqVSeXtxdhaYdIxvnIIof8nvBMHQSYV6EcJk7r98J5gkKBjoa5BNCVGSnV1seQKWFOQo/PlUSJzJSWun7VyL2uhAeICGht9fbcmTnxbzz7xln6y+lbafvs9tPtee2ubbbfUlpttoPaWEUpYA736yhv68JMpVgM+qbyNA3TutIR/Kk6pc8qcR4dM3nt5fJApVbjQN8P3Iu9qAaEUvYYPKyiRV1+xyFOiilw1EUwYc3k7L0c7+MjJO+FpyYiccxK8LJyqzC1F69j2Wx02ltDX4lyB8ciLRqxJy0pyMM+UqIiv6AIqDvTLwSNmPjVdRM4xR+B6ZZLMlvyIJnX3V5UJXzGFqNSpSR++rhuvvElnnX0ZY4CIH1FzQA7fTvzoTdZXb6ub9bR1F+GfOCvK4bW6umFK01gVgqQsydxnVkQF+jFta2kP3t68vr7/EQ/QAfrnzmCf/JCW/86q2mGv/bTTnvtq5z321io/+F7g2DvpE5181JG675FntfZPx2ut76+gpx64Uef+6SLNmSlracUEW0UFxlEandhTWtTdt9+oo447hjis10477CbXX9IpJ5yo1995X/GIkfrmt1fWmmuuqTXXWkcb/HRdjV/re1pukXa9/ca7HDjHIrRkY2yOeSAjRkX8y4LNlzR92se655579PN9DtD0rlqvKaBtnU80a9LHeuuVl9TV248+qlWjLHQGwjLPKGvgmb/C2Pd1AJl3vob/Ug/4KhPBq6++qvfefkcTP5qojydNUoWOlrJweeO1VzVgX98rKXNMJpsUIjnZO/TQQaexZpRncqhlnTJycrXcixxc7bTjdlpogTaNG9seOmREka19jGb6FAaYk4/R/ffermWWWlqtHQvyxT9l6oEIHsyNUpj5pccffkiLQNPYGmvatM/1xhuv8FVivPZjg7DPHtvpwL120SMPPKKP3vtYKvbqmmv/rPZFF9eu+/5M66+3jvbdY2ctseRieuSJJzVQzCQmM5jrxeeeV8PIRi202BLSQJ/uuOkGLbXM8jqOQ7Vtt5ygww87UIuMWUjXXHOdKkyOL7zyov7y8lvaceefa6+99tKJJx6t5dgYX3XZn4Pts7o7df8jj+n7q6+hX/7mV9p9tx31i71316wpk/XcCy+EgWmAAbG+UIeRdlel+kw5FloNo9r1E76EbLfdZjroF/vod8cdoTwLzttvuVNTp0+T2AjeeN2f9Z0f/kj7HXaYJmyxpX512CFa9dsr6n4Oerq75uh5ZMzpLWm7HXfTTtvvoC0330R7776jnn/mKXV298jWAz5f0CKLLKIJm21I+QTZTxyujr4jGwqaMX2ybr75Hi28+Arae//9tfXWm+ugPXfRT9f4vs4571LZTzekDr3TlMeXvGkG45ARPwaWrgG8KWtoqNMAX+M9ixvvY5qrok8++kCfT5qmnXbcXXvu8XMduN8vtP9uu+j6yy7my9Qs+bqC5vR0aZllltJmm22q8RM21YYTJuh7a6yhPCvGHGxMRr9tZrCjSrw7OXV3ztVVV1ylrbfcRj/fe2/tstOO+vmee6m5uUXPvPSyemwlQsWIzUHWX9TJp5zKgeni1IzFul/1OQrtdpK3ILc0pT6mgMPFLOlT5GJiJFOEvbLP5PQ/IyuzQLWFmKXzhZy8T5VyyJexeTBcxLoHVspFnmwihZ2nV4Qg3CT7FYoBJskqsQKBhjbWdd5rOHWnffCmrr7qttCvBiCucqL45ttv6cOPP9KwEcMVs0EqwLqKTKki51h0wahIaIaFtMnl6+sIfBszc0ZxHXbQHKhipkCqajlRfV19wNsmwHjYJC54STAPYJT/PsDaRUJRz6KyONCD7mVhhu578DG9+Opb2nqr7fTNby6nOJKiKFUwgdMD1k7Bl074CbQL7YgzOICmceVYaLC3V4b/HG2UsNiusJnhTELmT0RC5uWRKHOgMYpgRkE1NJ4oEwvwTImVB/c5CFJVWckjUkZgbQ/yS9zGeKh64Boyzp4wz5BlGtiBXYVGbekYp7V+8hNtPH5DLbbwghrR2KS119tQE8ivveYPTSXFsLQ/sYEpcKlI+LaP3ZdzFMBTxKgz66OcHnzwKR1xxDHq7p6lUrlHt11/vXbbdTd1cqjhfKy5n0/Vb/Y/RDfefJdydXklxkOxrN1idg0OfjlinJfKpj6yhJgqB1e2N6rguyjO85SKbJzEZcNWFVui0IdAfGU3ggMvU4RYUBI2fiMb6rGtTEQogDW5UXqb10xxnM3NRjVnrgnhkNJxUtv10BcjDg2qxE+Zvmnkxj2FScL44cwyCzIGZB83kPPEacRb8uYkZpu+udN09hlnMk+dqrnMC/n6Og6WaJc0U6U4wEZLMj/S1GJ/alpLFuAI8gSx+ctJwuvMf2YXWphMJn6GTiFQnrY0igobzChfBw/J/C/aOoxz2AEm/FSbaCCGKsozRR7GHGo3IMdB28j8/+P119EOu+6sw39zmE4/4Ri9+eJzuunW29TN+Bt40m42H2Ry8IMHh6qh2zl48ZHlEw7yd9plHz385CtKItGfU5lDHAamSQnPpbKp33Q326glmb3olcOOiLfpFRs/Co2G4VG4mBz2W2BD77wn76nqAAUfirHhlhuu06+PPJLNSYJf8hJ+QqjMKU7hJRd7VfG/0EfmS/CEuxIcY2xNBCjl83gdhMdWy0fUE36qQpeBSDlxy9fljLXssNOTsrHIynAXI46CLJMru4Jh3lJQ1nRJFKNeVcJ3ZkQUWd4Fmop1qkxyVoU5I5enL1FE9wr17R15nMz418ch7plnnaHTz7iIcct4e+WZbGNZtJYU/ElTONXKStgh4sK5KhSpbA7iHEe1TmJERozwMO6msl+tjuIcBR56mowU3UQZ7ZrRHikNZW/JYw+FKE1rKceHsYTyMrWywBy+9KcccZTjMJEcJRJZycYPLLMDJRcz3kiqY53meFtfcZTFtIHNi1WQNfmpUvuYTHBG+Ldk3CgLDONI77zzjs694EI9cP9DEh+HK5UBDcDAWVCV+vnAl1OEjCoysFbW1GZHhh36H1f6PzBfBhHhI3OWZwBI8ElUyAcPVXCc95EyPrw72sgapcJBrJlmYG0lR7tzmCx8kqF0qlg5fOOJFZvjjEdaHpBY+4gdfbWK7vglk+TgLa44corgH9pOXDHAHfyKbhGlVJGjEs1MifhYV+Lt0dMjlTcTdiHOkRYfYZHHYJAx7glFaXYx1MtUrcWOFHknDIMeI9Hd5gq6E4dgogyb6I8JPcfTbyMO41ABWlFelNyARgxjfMvy+sHq6zMPbqyNNxkf1phrr7OWhrN+HuidozJzTY6DNes+zhyMH0W8e/pPDE/MEeGi2l4qYVxN4Y8+uEhOQhG09yQqsvHT4ycbLqpg6ji8FPszFojy8HZUyPPRJiNnPs/ACe9kHPZHzJFVm4wZl/LEm9X39uEA7qU503Tm6afphJNOl22HSqYUOubxu+DhnKP/eiRKtb1KiglVmS6QydPQmAJO4gxPJdq4gB4O3sKHYlzKY29Hxwg9+/jjuv7K2wOv8IgrSordShi0ony9yjZYWT0OcaW0TIkAABAASURBVAJDFEU8kSHDKo6phX50cfIO2aIuRPr6+oc9wFhXZf4fy958jTVX11o/XU/rbjheG4/fWIst3aIi69BnHn9Ezz31nA4+9NfafY89tf02W2u7LbbQGxxwv/76m7K+RfgRLbRTgiZZWf1ds3TtTXeooWmsDj/6GG268Ub69a8OUz17zrvuvU/WB7bcZnv9fN9faO+99tCeu+2iXXfeXksvsrAWXHBBfXe1VWhj2hd2NmZ4H8vGCSSAYXTlo8GSyyytGbPm6LfHnRhkR6FGSlcpsp5J1RMOoiXr6vRo6kll9j0hwcMR1vZhkJAi9/X9tQf+Oz3g07SqBia02HoDK9yW1lYOv5bSlKmf6+MPPpTN2WIk9nGkKIoUOg6zaligpAoTs+a7Mnm6op+HWYxOffftt+noow9nHVxV6qMwNUc2oEPV2DhKv9h3b11x+SX6IV8d+nr6VcfXH4pki4DUEkbcO6D77rhTW47fiGWGNHX27MBrrdVXVz2Towqxxi64AHVSFStlMXNxeNkXJuRReWlkY4tGDG9UzEySMBlnYTWKnhxuPv7oY/rGN76h0U2N4oRFjz39pLbbdhs1j6hnBInVPMrwDr5FNqqdeuutt1Q/vFUrrvx9+YYGFuk5bb/hunrhsYc0ac4MdTMxfjR5utZeZ121jCioPk7V0dok81mKf1ivBF9WmPW8Qzlzct9syf5ohv20laG8VD96mFZedWWts9r39dpzb+id1z+WHVAOMC02wc/WAZkvqHFUq8455Xe69Zo/q2lUB4eC2+uGa67l0HMt+UJOuREjNGrUKLV3tCpX51nySO+9/7YKhUzD6lJl6YDq6yPBVjGLnpSFQz87px+uvb4WWaidj9n9ipubmAR+pfc4FPn47S7ZwoYzK3TWV3I5uBjw+qvb1i4efxJycrwTfDZp0mQtsMCCWnaF5RXVOdWPqNNCI4eryoTQyelkPxwmTv5EuUKqQr6qXCx5Xwc2Vi5PmlSFyaCukA++8HEOTEEj8d3DDz2qgw85QHl8Yw6J2SAsMG4xFXB2jIsil0rq1/mXXK1CQ7t22GYbORZjiAAv2Q8pZbRdxkLRviKXnVQ1hEvQX8oUywtdKtQA7+QMiX4mDWBHlbHRT1hsR8SoM92SQBL4l9k8wJE0ekBH7dCfypFXDzuSejYteUrJSlG9Bip1SHS64Lwj9IcT99ELb76vtDBc733wmW644SZ945vf1LLLL4+AzJpfnq/nciXiQKKb0F+wiXVWQq9WnKlcLLEezqFvzKIVEfhEtjJnJRAzPtgi1RahzqEEN1oGH2ekheVfAHFnPAP+X/OwTQWNg+2mJZpx6OqSbs2YNl0PPPGqvrXaT7T5+A00kuZiX4OS0BX7JDPOKVSlufCF5KNYrDxkAZbY4jdjI8LHAjOZWoq8J1lVL329KNXGTb54yxxmJQQ44QAPWNDuZIPfIkubosSAUickKXI53twO+LJ3aBgfWsL0NHYmjkC1pOo5dLODPx/liYV6YajkvBgUlGdzkXkW79WYfibVFZwyFvTmq3ys2oVPraULQwgOLMShh2PMtl+X22GPffXqm2+pucGrPutRwiZ00rS56ip5tjBSXVbUwKxJmjF5qhiqa7Fuiprf7ACNUxy0Cb4ytEL/zNDVyUUKPAxf4WShoQ79sdf6RhzFxDeBXdPyH3s6qhnwstszYQXfkamhU7qM0wBzF6ng4wplNDftXJY84IgnixXwnKGIKVhlDHLMUx4fKemRKM9RUB8TiNBZ/0oVKWJ1GyW9pBIpwdhMGgBK0PBCNomkXzl83tnZqamz5soPL6if3VsWeWW8xaGPtZdwkoNcxGnYCLqqrEz42BsesHCVKzDGobcpy2LfIZahlA8QaWgDXBDaiNrB/1QTp3RSalFfoV3iEFpBv8ixJkD30gBtkSpfGCZfKKhKeDtsa2wcrR/8YCVttNb3de01N2rGnEScL7LvLSlFrwjL4zjCDomXMlOccbM+libNmKJO5opeHB5FXhL9EV/ko5wK/DMlQn+zohAzUtl+zK9qCIAx3RGLFXjGPk99XIzSNAN+ceJEF5xTlnqGA6cCfhAHDyB0wC/21xvvvM18YkjI+NAki0SPDPSxvo27FXnKPUg8Z94bIMA9B6FWNsgK3oy5zMdwUcoBnOkNUgnV8IY8fspgaN4NuoVRvKT+YiKzz3gZhHrWUFaRGcE6U80qwSOi+Yto0acSE26KvbBXSl/OF0xKH+qXpKggG++s31o7m06Ro7HstEe9ykW9msbHw6kzZwZxuIt3BKBLqVMxhyoOJFMFONi5fJBpbWPybNgk7CkgXEpwz2KKiH/mo5SDgQTIqGm0vFTrB5LDjc4Y44CImHBy2CPhFuxJ8LyDtop8T7VUYg614cgRQwkTdDiIEaKq3ZLrl+iXSS5HPbKSGOZU6qMfsV5ggFPGwbtHNXqBiCqlZGLnlactIqK/QB2ZTxKMJb3sN7+hCy+9SPvsv09QKuawb/iIUapaXNAHE/SJIoyAFpfz9IFnGpycYk0VSMHbjWAGEEfSgNeXvI1vCkfkEzAVDopsbefJGmNP36lULLqqyuVAZgpTlkXFgMVjzkNWxVfoTCrlgyVuwAvQoaq3+GH8oUgpPgpv44HyCVJlawfK62LiiEJrM5pQTJNyzikhk8kpZfAJJDbm1EUB71SgPcW8k5c1f5WFdZSLJRRw6BEpFY0uyKBXoBU2wk5y2ORoQaPNwz9T7WJukkuo5uWYWxJTRF4JQZJnbWUsu7u7VTdqpEo+U47GzmjDiICK8swvSBpRX1AUp6oy/+e9sACdIoC9lgkZits4Ioe/HTrIFeSMv4276M4wgU+FqmU5O0B1koUU7FRlnJCnsi3QxIWZfF8LPd9onIM47YNfNRTGxLIELnOBpj8RV4W4HtDsWVM1e+4s9WU1/qIPKc042CkN+kuM0YDzKvb1yjGfSwlvLzu0ddQL8weKlfBDZgfCNjfgmyodveiGa/nlv63dtt5YT9x3oz6ZNFtJRlszH4+oixXBwPjkc/qry5rJbMFKvP9FUYWCdBBjc/gXJV+n/hEPTJ8zS129PSpETqP4cNdArGQwSoAoz9hJI7S2dGiNH35HDYwFo0eN00/W3lTtjY16983X1EOgFqlA86vOE2+sRyZ99JFefmuydtnncI1qHiGfz7Tockvq0isv08H7/0ItjQ3K6A8FPowOGxYrP4zGTyJde/0tWnedtdUyCuHcdD/G2oh+6EKsyXqEjb30z2EjhuuMM87SdVdcpffZFztiMilix7BhivLDJM4Q0EYRfGQ/1V8tK8/4laWxykkc+kHJJhwr/xq+9sB/qQd8IR+FTb2zWZIF19gxrRq3YIdefulVFk/0bBzjnJNjlZVlGR2xCiRyzsl7L7ucUhlYOmVwzkgY8FJrW7tGjmmXhterjhlvWMMIqClxUsICqUCHbeWQsK69WcyhiuHpBisjTs5EAC8996LmdvVrjdVWMk219rrr6drb79Cq31yRgQeCfF7vfPRBOIBLczBngtlv35/r4Vtu0vnnXKV3Xn5dN1x3ox574gm+1m2isNBkipv72RQOO2doheWWZgOCXvV1evXDT7TDVlvaMY0UJ5rTOUtT5sxU1Us5JtGumXPCQrhsPvGORUCdvr3M4ir3zNLk6TM0omWsnn7+Ka234U/xS4UBrKhOFg3TZzLRDvQKpPJM4DHGpSwsZCubQp0chpdZJDA+KcUEPCRWPvrxqt9l35PT3E4WLXWN+u6a6+iiC87VjdfcJrFAiVk42MInzwKkwoakLtegxhEMsnx97Zo5Q889/rhOOeN0bbz5BLVwcBhJQeSMGdO0DQdYo2iDpRb7ti69+BpKciozyZbKPZo54zMm/X7l4kLA+zSv/u5eTZ/8uWgmWeMMNpX+4SvYKaLGwM/HhrSTmI+Ui7yJwhdOEZvEHXffU+dfdJ6WZ1JRGMRTfUibDZRSjRw2PAz6GfjPp3ymrbEvT2wsu8xyuvrq69WHv+xrZaEQUTXVF1fMgjzViNYxTB7Yy4b1rTdf0Y0336RJkydr/Z/+RPXmODbjsydP0o23Paztd9tfTU2NilyZGFCIiVwdarLRufueG8JPV9521wO1tkTuLA4xvve9NXT2OZdILIJuvPRqNQ0foTxGLrf08rrr9gfkWYwql1eFTfGpJxyn9pZm5emjw5nUjjnyWCW0bUYPqPZ26rwzz9C22+2k6268U2utv6muu+lGWUzZIZ31HdGOzg9TXcMIbbzhj7Xad5bQxRecra6+qh546Em+kiXaaOMNxM6SPToLQpwxgxj9+c9/rpEjm9RQN1z1frguOvc8pl4vxcPwfwNUkmOxx9krb+mlJ5/UWj9eVwXaJh/ldPJvTzLRYu8su7w9AIsVA5LcqZzS8Obxr7tZ+IiNWIySnpiplHp15z13afLMXm2x7e5CSREqSvlabX566IGHtWDbArR5Xi0tY3TxpdcEK7KBPr32/LPaboft9btT/6Djjj5aC7a3qz5q1u9OOFtz+zq18Vaba/sdd5WFkbjKxd4Qk+vwoeDpZ57UOeecq0UXXky5KK+RdXX61aGHakbXAL6nhoup4cTaHHmOtGRtXEuF7Jd+WNtYiwRGlqGNK3xMSdmkJSDtJ3DSCgUR+sQpfbaCDo62zgW9Msbc7Rhj9tx1N5VLFXBV3XHHrVpqqaV0xll/Vm8RJizUzj7rjzrk0KM0bVq/brvzDq25zprq7+nSPnvurR2231UPcQi/xBJLab0NNtYGG/5EV15/ow45+DAtu+x39dLzLynvMt3B2D+mbawaGJtGjWrWVdfeLoZU+vCAPnrnLe2378E65dRzdPRvj9VPNv6JPvr4A3SVNacq5Ux2+TCIWepLgDWAwSALX2M9mBPjPO3GYJ4vNGC5gnzRgspwBl+y33r1DW21xbZMjw0qNAzHLydr1uyMQzbzuDT508/1/W9/RwXG9sZRo/lifhjjcrccm+auuTN0xOFHakxrh3LsoJZeZkW9+fbHssv25vbunDpJO+64vU464WT96ewLNGbsomFMS9k8Otp16pTpmjBhvEYU6hlrh+m2u5+WKZnQ7nffcoNWWnkluTinulxB226zrT6YOEUxYxEnIjrn5OO0ymqr62U+KtjfwYp9Tt9YcVU99fTLZiGzq8RuVQxKKnXO0f577qGRI0fK02a2iU7xCFtNnBQrH8WQVlSyXwONqGc3/dFOMdf60fc0k3Fp2rQZspj/9LOPtd5668kz/0bI/OaK39W9D78U5Dxz/0PaeKNN9NiDD2ubDcdrlZV+IPtzELOmTNVG1Glg/HTOaZklV9B99zyiihOHFV4Cl6/L8U4169OJ2pl+Wl8/SsOZG7+z8nf0/keTkCc2w4mmIH+fXxygxlFNivDNGquvrWefeY66DqjqNvy2+hpri3NfuaTMAXCPjj36WGxvYn4aqfXW3kgvvfSeSnbaw2b5orNP1xo72hUwAAAQAElEQVRrr6sXX31TP/zxWirUDdNiiy6lRx58Qvb3X2N8Ly4fwR/6G665XNvuuJMuueo6fXOlleTx3Urf+qFefvEdvfjcc/rhd1bWgh0t2utn+2jitFmMH+LMq6xXX3pVP1lvE8VRndpGFXT8EYczFyiU93RP15l//J1232d/XXL1jVpng4102203SYwBLzz2uH7y/R9pJHo05EbrpBPPoeWkIjpVAXmvia+9pO233UKnn3GG/nDaWRq3yDK67Z77VS4OKB9Hmj5njtbd6Kf0V69FFlyIOHtcFeoW+/vpyzdqsSWXUq7eYqNBu+60lz7+bJrkIeCw53dH/UbfZA306HMv6wc//IE8bfUDPs68iL0sIYkzB6ERi2Z0spSBuHKFvFiyyaEDWdZRES8nhhDU9oxRjtiTzjn3bO2y4w667a471NTarOF8zPjxj36o9z+epjKDYiHOhb/pvOxSy8jHBY1dcGFdfPmVKtKGvTbW0TYJh8+ONZf1zeuuuUE//tFa+gtzgv1duF8d/Rude8lFkv00Ikr39vYqx7xvwh1BnRmYZk7oJNkwwt4bDMIpU+hRCngr+yIByT98G+8kMI1o53wcS86LZYPCReyKQ6xOPmpvs+32+DbHOBTTfovqSsbbmDFHLtXzfPjec6+9ddzJv9PW2+6oAmvZhRZZSnfcfY8+/ehTrbPGj5TzTptuvLFee2uiGA5D22e2wyeSKgMDOuqoo+gfzfI5F9Yrx554RojLSC60Z2wTNLLeef157bHLNjr2+JO19TY7KOecll5iCd18+/2qZpEsXid/+L7Gj99czudkfWY59gi33fWYWIIR7CWVGYuO/M1RampugybSEksuoVffmSi2P1KU6oXHH9MqK/9ALteonXffm7UyYyPtL9OkWGFdVFCVQ4WZs6bo408+1+eTP9N7H01VVzc9grZKKwNyzJGFXCxvNjKO/eWpZ/W9VX9AX3DYOVzHHneqwuW9Zk+byny1lw495BD98rDDNKp5tMaMGaPT/niq3uTj2L5776WR9TmtwBr2seffkM/5YGfC4c1vjzxWzc3tjN8NWuuH6+j1t9/Ho3Bm/XrJOadple//UI+xd9pkgw1VwB+LLbiMnnvyWU18711tt9OuOul3f9CZZ5yrJZdaUdffdL9m85HokAMPUmtLu7yPVMfe4swz/iSLxcKwRs2eMkW/OewQHXDIL3X62edq/XXX0qabbKBNNhmvie9/oIj2EmO4uSoiDrJcvepHNGndtb/PmrZTV1xxhUq2hoCgb6BfGWO4mIcS+hAbQj5K36WG4e3K8ZF6yUWX1bVXXas+BlJru4TAjyOPBCfrL1j59f2lPOBVdZ7mSnXZJZeprblJw4mRn+2+B+Oa2Ct5FYnfAfYiNgYkjBHVilfsGpTPeU2d9pn6GN9TJ1pTUpoCZU2bOkXFSqTmjkVoKymXE/2lrLrh9SowrjpIbegol0pShQ88quqya27T7D7HHLJVqOOhsS5fl6tTQjyF9qZvIQB+OcbkRBtuuLZ+/N1v6bjDD1VX/4Ci+kb19pVkHybKrEVhoYzx+S9PPMWcuCpzj1MjH4F/f9KJ6gWfuVipEf3HwNeKfu2Br9YDzE9Flejgcd1IDRs+WostNpZDnzma+NlUOq1noE2U8SWcMZp3pIR/zmeyyzqpgaX/Ljho+aJFZcXeaW53l8DUOl6UY8wwDpHYlYnVsgpMmlXobZDIWHxkaa/si+wNLNZ/vP4ELdQ0QsMkOeraaT7ztYz3nMkzdMv9D2rtzTbWuGWXECONVv72yjr++GP02yN/rU3W31DnnXsRG/AdtOBiCwlVZCPNk8+/phi7l15iQY0sSCVb0bqcMr6EewamtHO6XnrrJb03bZImbLuDhqV1SmYPaIEFx8qPKGggEfp5JRwQxCzOB0DE8sFGsbWQKurjy9ntdz2oDhaN66zzQzVgcmpfGvkU6E0JW6HaZzlWIFG+Ks6GkGx8HSNnVaNYxJZZJL3/0SeaWx2ug359ApPwfjr20D3xR5222mhDFuuPqIvx1DNpJ3wlcSw6umZN08H77adNx4/XAksuptV/ul6YoCNYV1mszpw9S+usvbFefel1HbD75rroTyfromtvU8ei39CKy3botuvO0dXX3sBh5ju65IxLtNH6m8kW7FW+pqA6bViB05e7M7gYOHxWA5pTAKZbnCTISqv9YBiqHUhfkLV7Yl8aI1to9cv+JuAND7+gLXc7UB00Yq7crfp8xmHsdK07YWs998Jr+vnW2PeHk3XdbXeJOQwBIh5hW63iE94Ii/L1UhSpt6tbN1x7tdZZ8/u68/5bODhdX4ss0CRvh7Us/M5l4bPCSqvru2usKSEnRY/eRCp78XWzAr+S1lr1W1qeOHvhL6/KfioQxnrrxVdUZAH5wzXW1WUXXKlDfnmMnn/1Xb7Adurog/fV5ef8Qfc/9qIGUOfmG2/SW6+/qrvuvh+f9+n1Z+6jff6o8666Q12K6Solpf2zZJvvJ59/VX885RRtMX4j4reiXKEABUxwWQVjB6pOvUyiBx96kJ645zo9fd9teuzpF7Xr3gdr8YUWUt6jcy7i2FK67upb1DW7Xy8gu5x06S+PXKNjf7mPrr/jcfWpoD52zKVKUZEv02LSS489omOPPkY7/PxATZ7VqXf/8ojuvfESnX3xLRpw6MBtQ4CjnVPSuIkRhESo7aV5uw3D/d8F63YV/KJCLJ8k+CzRm2+9rtfeeEP7/OIQFuI5xXWoyDgU+aLuv+FqHXL48br2tvsZt8q64aordN455+mWW++TG1av1FU1Z9o03XzDzVps+ZX18JPP6thD99Zl5/5eb3IAtd+vjtLD9z6uOZMHlJT71dvfredeeFmLLL6MZk6brGefflx/POsc4qWoV565Uw/ccbUuu/YuzWJfoeBLJ9O5ah7EmfFX6K4s8IJpeH/xSBlHfBzLyp1zclFOtlAXc0KEHklSkWNzZIvAjI8P49ddW889+oB6BuZqNod6n7EBzLmC3nznXXVyAphWSnqeTfG4cQtpBB8p8rlESTqgwsgWnXbOpTrjtHO11upr6eWnn9CN11yhK2+8TpvvsLUO++2puufu+/TDby6mO644Wwf/8ijd/sCzHCpWdPlll+k0vgbf+9BTigsFecLK/nTFLbfcpuGNo3TWuX/SMmzcHWbZGjKXcxw2WSSC+FK3+auKb1JZSqRkcU1Me2swNqRVTsGH1zeqTB8sIcv8iAMhq+gjNnfHnng+hxs/1ad8VHnxpaf18svP6Ko/X8SmM9VAsaS99zhUq313nVqs/OVJyVV0163Xy5e6dOPVV+m196fq+rsfUSWbpd1+tokOPuAAxhipQDNlrqzGcQvrT+dfxnxxgnbfaR89x0Z0woYbqo4PTdMmTtJVV9yswzlEfOfVh7Tt5j/WnvsfpIkzpQ/e+kB33nyrdtljb/WVivrswxdV6Z2h359+kT6Y1CMb97JKt+ynNy+67Bqd+ofT9dxzz2vc2DadftofNGtuheiQwiDLofqZp5+hOWwuX3yBNuvr0mg+bGT4KHHQsLFXUlVBsepc3jzIrIk3nZecU0NDg8p9A5rF5jPHwv74Iw/XYssso27m3K5Z72uHbX+qYzh8ePm9afr+mj/VdTfcptXXGa8/XXKtHrn9Ti3MAemvj/ydRrYvqWlzetU/0K0Dfr6tfnv8oXrylbdUlFRl7lbWL/VO1aVnn6Y5XbE+nNSrnu5Z2mTjNTmgOIZ0ieJPddLRv9Fns7t03d0P613i+vurfkeXX3OLPvv8c8kNMP4PKJcfxiZJqnTP1JmnnaxH2bi/9sEUff7JG1rtW4vroouv0IcfTxWSlZaLeuvdT9hQX6yz//Qnvfn6y1rpm8voqCN+Lb5NqL8ksQ+T+UKMwhEa/4Vx45KrbtApZ52vdz/4QH6gU3vstI3Ohe95F1+umy4/V52fv6uLLr1M/WKchv6ggw7RGutN0Ktvf6An77tD99x0lX5z3InB1yNdrGpnt9547X09+/KbOvp3R2nCFuvr5Uef0QlHnqrd9j5MM2bP0bsv3KN7bviT/nTprWihEPEi+hdZ8du6/OIr9fO999fue+6lR596ROuut4aGxak+wEennH65Tj71XH341tP67ooL6fCjj9fUOZk+eecT3XjVjfr18SdpVl+3Jr79LAci7+rCa67S57OJs7QPJxb19pvTObh+SpdceoUeffRext9+XXDhOers62et5IMeGZ3by/FPrBEkQoewKsu7TBlzd1KLyFAwwKRcTlOlBa++RKqHpnPGHN3NmPLMc6/os1ee1hItBe1z6MGyHzx9mo+o1111tQ789XHqLGa6mDHlifvv0uuvvKo8na3P5o98pBGs+Z5/+AH99ndn6LhTztSqbFCr5S7RoZVrGCWxcHJ8xcnQNeLQUMylLNmwp4odCpeN8agkOWEIgH8HEyFlmK8MzEmMBSqX5TllKSK8CvMwnkVowXrnNNYWiWtQL4vjUrFTJx33Kx11zIl64LGXJQKzLu818f0PdetNt2vd8Zvplbfe0o9W+YaO/fWh2vOQI/XH8y7XxDef0khi97jfnaU5FQXTYo8kNhbXcCj00ccT9egTjymjDz7wwO363enn6YprH7HzRXl8ldjpD+NEUu1UqThXb775jnbZZTdN/uAF7bLN+jr293/QG3ycqDKnHn/0EWpuXUQl6vT0TmZ82EjnnHexXnzhQzHx6uoLztPb707V7Xc/rizt0b577aD9DjmI8UQqzZikM39/slZbY4JmlVKdc/HV6ivih0zUjSTWiFUO+HrnTtauO4zXd1dZXqusspJ+tMY6Oun3p0nEEYS0J7wGior9gJ5/7F4d+qvjWTucqNmdc/XIw/fr5ptu0fkXXgO9V6VSUdf0abqdj82FpjF6+uXXdfDeO+uai8/WfqwR11h/U338xrP68arLa69fHKZpfUiYO0fnnnWGnnjpLb30+vua+fG7+sl3V9Qf/nCa3vrwY+LNy3NI89GUmTr1nIt1wu/P0Cfvv6sfLbegjj9oL40eu7BOv+xmHfzLU7TTzj/Xkw/dowkbr6XL/nypJvPR4HkO27NKn5589CrGvv10+c0PaEBiK5ZoJOPy40+9pEmzunXWeWex9jxevmeWKrNnYm8B2fX0t7Iq1QENEDMNo0Zp8WWW0EYbr6tn+JjwxMOPwymnJD9CCXutKKsqigd06xUXa+s9j9Sldz6jD957UyccsZ/OP/0MPXjv/WJKZY4TY2sNRNzanyWB0df3P+wBpzTOa2Znv+ri4Xrivnv14qM36aVH79CErfdQwtj4zVVXUYUx+DdHHqHnOUi+944HtM+e++laxuf+gR4NFHvkh+RnLqSq1TKHdAU+cr2k73MAPZx13tLM18ccd4Kmz+7lXEH0O6nAuCFfUXXubJ1wzuXaYd9fqa25QQ1wiRiA6O5015K8R0IUiYSUSKVSRTEfS+1POJ3zx6P4BaPA9wAAEABJREFU4PuCzqIv9VTrWSuM0Eg+GokPrA4+Tzz6BB+PD9fWO/1Mb/Nh+In7rtF1F52ho477Q4hn2EH19f21B/47PeCzZEAjR41Q70DKonyMvrnsknr5L8+os4tZhq831vki+p9zjjHX0QfJ+IwenClJrPuQ1hdX5rzou18gWGQpF4e8LXoaCnVhwLBazM/yvo5O7SQWUUmlzATilItiNoXikEGUl9Q3dwabnIc5zNkuTACuWoSHk7OBAWndfF2++KqbNafstM2O22ps60hpoF9H/fJX+vNll+uVV17jS+5EXXTJxfrL04/qzxeey+RUZHFd1aMvvq7lV/mBxna0C8sUxwXsqiqXS1Ut9bDB+kTnX3mt1t1gfa314+8pQsfhHJZ0s1jNcIyNS2Jzl8/nqRtjp3ERg1xJYrNWQo9b77xbL7/7PoPq1hysLco2p5/NgWNScwpCbfnKQGyZMgsxzqQ074Jdri6n0W1Nyo8YoSwqyKlev+Fr4Sy+PN5z1+3Ks/D89WEH66zTzmIxUcVnXpmL1TxmQV1yzY36/NOJWmRsk/b+2fb65ONJKifST9ffiI3Szfr5XvtpuaWX0bZbra/vfe+bLCY+VDcnWUcfeaQ248vexRdeqF34UvjMM0/ommsvV8e4MWwYUiESPWJgnqZfLmEBYQCXdD7wLrPQYJ1ZlpgRWAvS7lJUh2NUVtesaTqfL+tVPintvu8+GjmiDt96rbnG2hzM3K1ddtxZq3zzG9pju220ynLLcWD2lmbBatKkzzX1k4/16Sef6eMPP1XC4jdjYZ7QIMNGt2rrHVlcTp6sY448WDdcfb4uvfhPyjjseJnNwZMsjrbaegfxMZ96JUUs5O2nQ01978RVVcPIkVqeQ4dZM2bqkw+nShycPfbYE3y1Wl/NLaN02uln6uijTqAfxZo+baaWY4G0xJKL6uHHnxAfsbT9Tjvr8sv/rMVpmzksGofHmZZebJzemzhZJSREdXn0KRMXY3XEcUdp5W8spVH1DYpxizMdTJlUxGSOWJRyw9v0g+//RFuN30S7bL2l7O9PrfmTdRXjUzu4jnxq7tUBBxyga66+WiNGDtOUzydqoY6RWqB1uD6eNFU9qeTrGuRYWPqsLNs3PHDPnVp+2WXVMWYBTZ0+Q41M9rvssIMuuuxydaOoqSH6KCrPu2s4snxR5PkvvXP5WLb5MSU80Ty6sTmMPTfeeCNjYk1z5yntm6Nrr7hcG43fSo0t49j4v6cFOOxYb/0NdNMtt6vcX1SBr4sjRzdqzz32ZvO8nZZaalntuNV4tY+u14cTP9e3Vl5NC4/r0KMP3KUol+Mjy+eaMqtTG226ubbYfFNdc9UlWnfddTV16mS1NOa0yLhmfUB/dQUFnZQ6ZYrRMlJEe2U2tqLaV347OIZGSuUZY6Mokv30XwbaRTzAoYQcC3cfZcrolFVD5wr66bprEAOxPvnkEw5RujV7Tpe++93v0auqev/dtzj0mKje/rIWX3IpFmuSfVyK40h94KJcgxrxfx1jXEdbu5obR6uer8alpDY3LbroaKnYpavpi9vvuKvyI0dr4sSJWnzxRbXGmj/WjWygKmyoqwygpf4BjR+/qfbZ7xdafMEl8JsZpbAxQ1XFjOHO7LDMlwCsp3YCCH+odpmjailwXgkTncNxOXC1IjpSuV9PPfWEIg5Pl1vxW+rsnqth9J0Jm0+Q/QTqpCmTFXPw2sfBV8rX6hnTpqt5dIvOPuMM7bP3HnLms95uxvtEs2fPZgyZrP3220cPPnSn8nU1QU41vUaMaFTsc6ovNKhjbIfq6ocpok0XWXAhHfarw7Xyyitr3LIL66D9dlN/uaIpM7u0zIor6vyLLtCuu+4G/5lKKr1aYolxmjG3VxV5BFQV+UQrfGslHXPCsfr2t5bj0GoFbbz+eurp6lRPT5+wEv2IjEJ98EGZtpk6daq6urrockV4CE7Gy5JemR3SpBXZ+GV+coYmY/1qxKhGFfKxxKb0sqsv0yl/PE2dvQNM813qaB+txHl9Om2GVFenXM48LTU1NWnRcU3KUe/iyy7UhZdezsF0UbNmzdICHS34w9P/ZtfGU2910Bi/2pidR+dPP/1URXx86MEH6uprLlXDyEI4nPv4ow+05z4HsOlfVUstvaRO5vDxT386RQstvDAap7L+kHD4y7mp5kybqntuu1W7772vZvJhqZd1wxqr/zD8RONbb70j2WYp77TYkkvrd6edrm8sv6wWW2Rh7bXrzkpg8MmnnylXP1yYJ3FYorSkHGP2wosuruNP+r1+8KMfapFFFtExh/9SHU2j9YczztQ3aJNVVlhayyw6LrTdbAbie+65R0svvazGb7GNlll2CS232io68ajf6KILL9Xn08ryxGidjzWiaayOP/k4fWfFlaSkqLtvv0PfXGElLbzY0sTFTDUwFu2wzWZhfLdf/8Jj2JxI2OvjBsWFOrW0NGmhce2qi7zE3LjEkstyQHx2mCfGLjlOhxy4l2x9OXNWr1b45nd0JWuUDdbfROabQqGiluYCbTmF2R3usHAEw1IrrKbjTzpYSzNurPKtb2p75rBOPmB29vaE9kvl6dsp/Q11MoCDKRGB9D5KSDF35xQxDlDm88ozVwp7zaV1jGmRc2puatSxx52gJRdfWmMXX1B77b6rrI2efPKFUDPh40WlkmnGzLn63qrf1fVXX6PVvvNt+gNm5iXPx8A3X3lFxxx1tI485nh990crg5Tqc7GcrS0Yx8QBYOadCg31GuBDt+jjtXW0FKManuQpOSlA7SEuwyjYQuaruxm7TUZdLi/nXADcwfpgUISXTj71ZP35z1dqDmP5zCmfaullFlXDsJGaPGW65L3KpRJ9rVEHHnCwdtxpGy22+OLaa7ed1NbapHMuulRLrbCiFli4Q+v8aDV99MnnsripcU95pdp5zz3158sv10J8jJwM/3ELjVN7xzi9994nihwkSaLIEowNuVyi4cPrNGHzrbXeumupfdFFte22W3MokOjBBx5VzML0gisvZ+y6WJOnztGsmVO06EJj1MV4NHNOp4xhudKv4kBZ3V29mjLpY+2739669/5b1VAnumOi7s4+/BBp0ucD6hvoCzxpPoGU9b+YuaOxqVn33feAOvkQMHfWHH026S399sQjZQHmnHlQqkMX9Xfp7jtu0Te+vbJa2hdEnznEd7O23357XX755erv61OBj1Zt9N2N+DBz2JG/1BJLL6H11/6xVltlJe2z/8HaYJPN1bJwuzbdaB199skU2QeBnu5O3XLTdawTd1Vnz4CK/X1a4werqcIY+trrb0ocUoqPKgstvrROOOUMLb/iNzV20cW0z67bMYTO1eesS1U3Qmnm1cTYamN7gfj91S8P1dVXX6uW1rGsQ6ZrHGNrR/swTZw6I8S5h76vu4d++20dduThWnjxJZgXFtF3lltcMXNEWKg4LxflFEeMxVE+zAX17DE33WK8lltqQd107RX4HX5ZQYJfLK7O6Trn7NN14K+P1Y/XWk6LLr6INt90Q6235pq6+fqbsbEIT+isb9MHScnH3txtya/hH/EA7bQo4/opfzhDf/zj6foO8bbyaivqD8ceoWee/gsfaKTFlv2GTjnzLPX192vHHXfQn1h/rLv2Wtpyq61Ymw1TXb4QxqSq/VaFR4nYMXYk+vDDD3XF5Vfq14cfrvfeeUNH/+Yw3X7T9cyj1/OBW/JGq6rEOP3k08+qK4201W7bw4Ay1m/Wg5wTvKuy+bxom1brV3Ge/UymfsbRuhF5LbLYQjrs0AMYi6/Qm6+8qeJAVT1soOqZqAYq0m233aZvfXtlbbLZFlpk6aX0zR+urJOPO0J//vON9AF9HT/B418//ls94G2Osg2TiwsMuksoYoE58YO3JetoytFBktAJbVFr+82MnA3a5rDIeTkGZMdG3vApecP/FVhPp1y5gjLKi0yobpAgI2HcFTEFcPAVwSxlAnPOKfKid7IcYlJ56bmn1Ofq9G0OdaqgIxZN4ff6Wfp1z/xM55x/np549SPtd9gJWuUbK2gYA0vPZxN16/U38eXrdHUs2qy0oYFJmAXwGitp4stPaupnn+udjz7XxO4BtSy6pEYPHynmf6yrKooypdU5HIa9pN/8/nwtvdK6OuzA/TUqQnp9SSMa8yr2FdXbVVKGPlRQb1FK0bHAZsMGrzpoy12zdfvtd+nqG2/X+ttuq4223oRJsl/l2VNVKfUrYRMvJXBIhUClONjDA7coMDbmHCJ+NnuKpg90anR7swoUDsyZpVyak/d1Wnn1H/Ol9EodsPuWeuquq/TJB69r4ueT9fon09TrYinKKx4xXIftuplynZP13LMvifM9dSy8rFZa9UcKCxufhIOzRg59enurLPSqGj5yAR36mxP02ovP6sP3XuUg8WwNa041o3e2fKFBdgYcp66mJxb847eXw+vz7NVfXx5n2k8ZeRaAKQcOzuMxJg2eHFBN0smnn6f32CSdcurRWmThkZKjjZTT4kt+Wyt/87u1Ni2V1MiEMHr0KBaCAyxs5urss8/WVkxiW2+7kw795S9V7pqmUu90Pf/ya5pbZGERD5OvG6UNVl9Ja66yhN5+9S96+Y33deZlt2vZ76ytMe1NtKWUxweVslO5lAUTUiYvmT25Bi23wrekcq/eev0FzZg0We/yZXbV1b7BV7NZbHY6dfrpf9RO222r3djs7XvIL/Xaex9qcSa0Ajb2z5yhh1lgnnXueTr2hBN18u9O5Kvou8q5yLhjfkKUO2IuL8JGRFBok6w0QJtUggqGsAOWjM1ZxY1SRcO1+857c7C7sfbcYxcNb/ByLBIjFtgevWMv2QL8zjtv02XIPenoY3QiG6K5c3qVpEVZeQlJlSAw0QCbr67eLmL8Vh3BF/Rdt9tJ2+ywt66/5R4ts8QiasipdjlUqmlNWyuA4FMbPExz/esudFMUiV27nMtpERZEEzbdkq+dT+jaq68L/VroXmXjPnfWdF3x52u028/21g47bqOf77unnnz2GS3IJiSfI15Y0JaxpEzniOQk4tRZzILLRSOVU0R7b6Tbbr5YJQ4D3n3nU5WrOS2/wjfZCMzWIw/cqcsuvUi/P/lkHXvEMXr37fckvpDa2qoaS+JwIrGfEoafGDecS0h9Nf5zcPrfbtucZlmmHGNykJRBRZodl5xzypgvooh3grlVaXTHCH3rW0vooQcf1IzpczV1Zqe23nYrtYwqaBqbrZdefUdtCyyuRfFZ5OHFbb+uUceGOGM3nrApNnlVfB7kVSshjkoVPBtJA52dmju3S1de9WfttvMu2nnnnbX33nvr+eefZyOyRNApiiJlTC6pxSn8rWc6OVkHpQgMd4YhLiXx1dyDptSYISokECE/lElNA1MhFAnfzZ0zTU88eoeOP/oA7bj9DuHX+S+7+io1jelgjmlWhoNOO/V4ffzeq9pt+5110jG/06033cMBRL/EF/vtt9tZKy+7iCChRk8AABAASURBVP547OH69QHH6Kwzr9Szr31OP5doEgnfWQxWywOETiIXpyrhwyIaVOOcqjjDxdB6J9sserSzOdjmv3KpT6+8+KIuu+QSnf7HU3Xc0UfpsccfV8J8lNhPy9F/zYWVLI8uEhxUKfaqAZ5xmqhS7YebFNEv5Bq0J4eWY8a06VgORw464ABVme+9RD2cxCawUk2VoHQaZ0okFQAR6/aaNPlzDqC9WjvGSLmiprzzoq676no2LefpiCN/y6biJvX29iuCmzgk8BwdZcy/VQ2oYmuPuKr333mPOlfoT2eeoaOPPEZXXXWt5vKRM2W9ESEkBZTVo/BIHXL4URo5MtUB+26v3xx2KH3yar350VT1Et9T+dioqKD2trFsRHCb1YMBt9hZk4vlGPtLaVk+lmZOn6WZU2fo2KN/o91231HbMf4ed+JpjNmpmkYOR55Hb+I1duon9mGgfC6nMpsYKwljOHyKtuklZiSvCr6TdyLEjZyPcV4Zh0sJh4kNeRt0U4ozpeQzvtL0M073ME6PHD5Mw4fVm5ekpKJFFloY9l6ffzZVYp3QW0rkCsNke608WhW7etTTPVO333m9DjzwQO2w/a7afrd9dMMd92rZJReTHZyhmjBGVKS56pTA1/FxKPx5CEmVuEG9fPxillJBmVAUOyuyn+q0hi539+rNZ1/QNZdcqt8df7yO/u1Rev6NlzVA/CWMnUJbFxdU9rHsV3HNuriSKsVXPsKM1EPBG9YeGscYIlXlWcOZjUrKchw8j6jPyyMwhY5CsU9UFNdpGGuoOomSMvonyvsqWlbErlNLfuNbWnBUh0ax1lp5pW9pyy03002MO/vvtadOP/scPfj4U+rsTrELcsd8ONCjk04/Q99lnTp+8/Vk86VopDiqU64seduRNgyXfUwp0icj+rf5znvPptkUU7AlpS9gmix0pRikWe1llwNpEAidYb4kGA/ngz8SRawrq+IsWJGJM2fRnyZ//JFuuf4mXXj+RTr86CP1x7PO0IwZM/Cnoz2doghticeU8dR+oJ7zMTb5ZXmbr1hf5OArgwRy6KiomrUK18Cs2Xrgvnt17rnn6Bhi4PiTTmJ9zuEftlaNkP4WnGFzDYepVcYX7yIxbEh+uBZa/BtaZsFFNYx1jMpVzfj4E11y2ZU69/wLdMLxx+ryyy5RpVpit4A4dNxq1x30zRUW0knH/VKH/OpwnfanC/X6q++bWhrWtrgOP/x4vfHCI/rFbpvolhsuUeyKihx1GVdkYyjjajkdzjjbyvhieEEj6qcEEnqx6sxRocJHnnJvn7rmzNUdd92mAw8+QDtsu4N22+ln4WBiqWWXUr4up4Fin6r07zhXT/9Jg28i7BTrthyxn9o8RjyXiGN5YgGfTGZMnD5jmk4+4Tjt/rNdtRUfxI444VQVcVhjYyOOTmVtmNK2SZQTy1RwmbLMybtIuFDWboU4UaQBlfmwYk0z4/PPdeeNt8l+0vbwI47T7044nY8YfRq0TnAlPrxkangptTGa+F7j+ytpbNtwOTq+xU/CvJACni/jeZ9XCeaj2pq0/ZY/UTYwSw8++IRK1YKcQ5e0yljcHWBZPuZFSMMdivL1GtPRof7uLvYkc4JfwgNe9lEtg+4/7c6yTM65f4naFkcG84QTFI2j2vStlb6rkSPqQTNI0cKLjhsjT7+f9NkcpXE949n6uu322/Tph2/pvodv15ZbbCS2O0oYO/N8nWb7qEIem6o98EhVP2qUluCw+dxzz9X6G22ghcYtpJ03W08T1vwe8/DHmj43YbyF1FWkYkUnnXq6JrA/zg2X4MK4GUs2xxEXGWO5jZUFO6hgrBdjgvWNJCqIoVf9uQZttv02+v5yC+j683+vtJrJ50cx7CcqF8vq7OnWyJYW+TrWKcZc0uKLLKryQKppU0vkvr6/9sB/igeyr1xRn7CQEovH4Y2jteiSS+jziR+rm0UuKCVMHibRIdfT8TImz4zpwsDwstEYXC39xZN54YuMTV7Gp5qqAlNbiMWUcoAfOnuVATHwyedVyOWVJiVFJguaLDHBsa675nptNH5L1Q2TWENAnkoImT3lM5138YV64733tPe+B+o7q66sEcweETwH+nrES42jmxnSqOIMMlUGiuqZOzdMKvafeUT1o7TgEsuqUJAcE7vLihJLhSeeeVoH/fJwfXu1NXTksYepqS5Wan+vYFheI5tHcADYrUp/n3KoaOvUp19+U/WjW7U0G9t6JPb3zNZtd9yqy664TtuycN5mhy3EvKUcNj791BOaMvUzhXnAHtirfKw4csq7vPjIqZxDDTMAXg88/bgqkTR2wQ7NmfqJrrn0Qr3/1nsKa12Xky/ktcwySyhj0/HJB+/r4gsu1G9PPkWfTe6RPHxY/ES4rMACOWERVa6KDfrjmjFtNjo4CLz6B0rqK5XlzMMMvK+8+pY+/WAiAynF+EU56Y13XpfFwPLLLyvGZQZpyr7kbdIDC0sYkDGVa5CqVK4oJX4ynOwtEFl2RVFVH2HnOedfoE84WPvVUUexoFtOKRsPEZ99Pb169MFHNHsq9mG3iyNZKFXxc8wisX30aB1FnRtvukXX3XiDLrjgfNUzAb7/7jvadONNZH93JUEPuVgJgRrjlQjf/eWlVzVl1lz5OKeH7r9D115xmZ5/7jkVe/p1w9XX6403PqYZmUgznFWOtNhSS6lplNe7bz6v2+99RNV4pJZdZkmNHOaVh+TY447Us888qSeefFzPvfSy7n/gIW252WbKWEVff/31uuCii7XQwovogEMO1dkXnhd+gmKABSUhrnKJOHVe1cSJroPVCv0mF+Ul+pmE4czMhRzUmVN/MTOLtMw3VtKVfFHdcL0fK++pA10Be7wyNvAVnXPa6frzRRdpuWWX1oknnqgzLzxfY8a2yEKRsOGdqIHDmnwhJpZziojnzdD51ptv0IsvPKyHnntBjz77vC668CyFH9JEahaCkMTgjdjB1L/JK8JHgOmZy43Qt7+9ijZZfw09fP+teu75v9AvErzklcfRhxxyiO6992a9+NJLevqpp/TYo3fqqGN+qZQ+08+mtZ4NXl+xpCh2wbgC/ZpurVIxhYe00frf55D+lfB37l597X0ttdwKGt3cpFuJw/POOkuVSkUHHXSQzmFDvMq3vyXnnGhmNs0Kmw3vXOAbHvOnA+LLPYxzaBsLFcvQbvb11bha/7G3xYGqRAIfATIfKcK4cn+vcl4iKw0brjX5QvzSs8/J/uOOlE3Nsit+W2Nah+uDt17SMy+8puVWXE0LL7KQzEV5Yi+mbxn/hP5ZIGjycQqvHBEpZdVEGQNWDltNrOCXbxim/ffdR48/dqcee+wxPfPs03r80bu0/377Ko7zqOllm1ESsiHDYYf+aZeDswEvbtbUPO3OeGTKXJV5j4UmOy68JqOs4sRKX0mjRjbJforlqj9fhg3P6lm+hL/w3CO65KILNWzYMOVcpG+t+i3d8cB9uvDCC9XYNFpnnXO2fnfK79XPONDU1qKTTvqt7r/3bq33k/X00l9e0a677q7JU6siHCWfkxjD8nUNsg2e82VxtqRMCgcOjgarQpjZmO+8bD4pl4uMuUW99tprOv6E4zVz9gztscfubM7P14YbbijvGXOsIZxk7ZU5a3gYckcwiOFViL1yxIXJYeiRUqmppU1nMi9dc+3V2miDDWVxo3DBiNHL07dSj7+Yw2xfQI8Ug40qs3p05/2PasyYdrW3jpSYy/bafXfa/Qltuc02OuUPp+sXBxyoltFNbKLxc+RVwdf2kzp55gm+O2rOzKna7xf76NHHHtYmm2xCnd/rkIMPU3NjE5Kj0CZBFcZ6ET9t4xbU+Refq5tvuV6rfe87uvOeO2W/1jp9VrcKdcNDnbmzO7FR9HtqYgJNKqurFBsYfz1+glB5FhYdbGLPPv00vfjM/XqGdcUzzz+ryy67SD9e87sSGx3T1/zoYtoLdpXigBrYsDj6g4tygp0c/gz9jvGhoVCnwB/HRtAnHHJVsblQX4dCeJ32yeUKioCUBqirq1OdT1nf9OGWvtAnhKzugapSvlw2jmhUxqFanjawerAkRryG143A3rw22Oinuonx/Znnn9Ijz/xFzz//oi44/3TlvYSKko8l58VeX7k8uGQAfolyyoPPKUX3lEPjlLUHSsl+2qzER7k0qegFDu6POfpIVfDDfvvtx6Hu6Vrjx2sqV18v6+dwU4lDpAhWOQDFgv4R8hI2ewn2ZeJyUs0npINSYF3CuNOqPg4Q5s6YJU9LRy6nUn9JPWwO88NHqJmx18YIb4xZ5zhkxbCQz2sOh5MZzjd9c42N2na77fQQB1UH7/8LzZo5UwcffIieY/7H3YzvRQ3nI/PmW2+jJ595Rk899byoKjnP4TTtiT0NtAMTt+otXV+QHQbI5zSqqVV559BP4YrpPzStct6sNyARSlKeBrzsxkR7fTlwCHByrJEsxupYS8ZOHETBFd3sp0APP+JXuu66G7TO2uvqpN+dot+yLlh44QXlUhQw412kFDtdFMt8KVS0ecODt3fF2t17Va1dzCmUB4us0xSL+vOVV+gs5r7ll19ev/rNEfr9H07VYkssqhyKIEGJyUAd4aOitVuhXlFkkR+QrG3K6uyco2ENdUqL/dpxl530+FNPavymm+o0xofD6OsN9cMVx7EU5zRiVKNOPvmk8OFy/PjxzCNPao+f/VzTp1WkqrTaD7/HWuwOYvG3WnLJhVUlTsW4Jvql8E0BXvaTRhExgkqmBHZX6O7UZ/xwPkfbJqrLR8ozjlscT5gwXrfcfL2efuYp4uMpPfbEQzr/gnOUsj+yeMgcdVIn45exxpWPZFAeKKuOtqGDsEdhk0I/5yxQdXX1am9v1x9PPUXPPnuvHn/+OT39wgu65LKLtc5aq0sM9LCW8zHzDyO8k6xd8vkYtmSQV2a8SxhvoyhRxDxRYg9wzhmn6+qrL9XYBcfS1ifrHA59x/DhJVVsPQQWqTyBWabvMTUrhr84iV1p1e+qbWwHY3BZmCF5qUq7RVkkT3mEr2J4LLP04vrG8kvp7rvuCn3H+oD5YPjw4eggdc+Zqjyq0vRK5TRQrigjruJ8DiwmWMw50f4OHwudMt7/vhCU/puH2fw3qH9adn5Z3nsZmLCEfVCFMfjjDz/UR2+/rSJjomgnEXclxsGEsuF8LPrkkyl64YUXWQMX6QGpxJ5iytSJmt3dpwXGLcwckWNeKRtLKT+C8nq1jh2nDubq6Z+9yxwgVfgQJeaikSNHyn5tt4d9c0TrJgN9uuX2e/X5rC7tuNN2IrprfOhGou2tdUO8ejEGSHJO8jllTAY+KsjUlYsU5/LaesJP9c5rz+ja669B17IcseZ5Fgo59rbdiK+XwKm/qiKHjil9up45FuR/yP21ml97wH3lLvD1+Xo55zS8sUELLrKgJn78qap0EOWcKjZh2xceedHLJTqtLB0glSPvMtAhDw090hathpmqFANSAAAQAElEQVQHHnyVXA+dMq7j5L1bzOFin8HgLTkYVJnUyrO71M/GuSFmwCh2ae7cklw0TL1TevXQIy9oaxZWTmIQ4sHCbvbkT3X55ZeHv5ex0YQt9N0Vl1WhLLEvUiXJaWTbGC3OIcYdt9+syZ93qXPOZL3NQPfkS+9rRNNCGlmf03uvPa8FFxinhRddtMY3TqXSLD3+wJ369bGnaeUfbqj99v6Zyj0DKpUq0ETBBSustAoLjV698uTDmjNlrj7mi+PV99ynn2wyQWOG1anSOV3296cuvuo6voBM0Hrr/VQRm9g5s2epmODr1rEcduaUY1Eu51WDVAmHsXkOSktzpb6eqiZN+lTX33q7nnz5da2w4kr6xrJLMYT16l6+yJ979nl645UP1DVtuqZ/PllPvvqu6tsW0aKLLaVlF19S/WzcXn/xGXXNnqa+rk7d8dhrmtaTaYXlFtdA52wdeuD+OvfsczV7+mzNnjZL7300XVOmd2qZpcYo8l2UnaaLLrhYn0ycou7est594wOdf9FV2nzClnzpk5iTFU4q9SUvix8gc1IA2JGUs9giHefwJ6dxztmywAKpT598/AYLncvx++fae5+9teCCC2g2Dd/bn7B0choYGNCvD9xXl553hqZ8OoWDrURPvfiKJk+ZptW+sbxah0nDRwxXxyKLaJFFx2p0yyhsadCCiy6lpekDD91xoz7/7FO+3M7Rq69N0pPPfaQFFltRiy65pFZYakFNn/SOnn7yIT355GN68/XXNGPKFL32l78QT29jhJisCkoKI/jy1KR11lxRc2d+pOvvfkhLfWsNdbQvoMaGOq2yygq6CzlzOueyaEo0BXm333aT3v/g3bCg+ezTz9XW2qHv/Wh1LbDgOH303jvq6prLgitHHEr54SNlmx8fSd5JLkU0Gy/n65SlBdWuDN6poignm0hxo0opFchHGfQcWIkDgITFQMpqsdRXJJ5maYUll9V6P/2pGkY36L23XtXsubNVXxgdFmYj8nk1NdZxgD1VIgiWWHJ5TZ46Q++hd4lFYaVvru6+83a+8D6ukjVXTZHw9DwNHG/ZuGIHpYwZlv1XAW6QGH8SFj0VArCc1NFGBW258RpaoDnWFfThDz+dqfzYBbTSd1bRUxwizOBg2fS1//Dn+hsf0nNPvyHPl+8oL9mCta5hhAZYXBPELDaKfDhIOfRlA0KlFb+9rNZcfVU2VLfq3Q8/1Xe+tyoLGKlndq+aR7Zogw030QILL6LJ775L352jMhvjmHr18I69RIvS/olk7ZhS8hX5D9ZIqT1JzLsT2tSxUbMSIkfOGi9HfPk6lZKYuPMaVhcLxdjM4M1SpBVX+pFmTvpYD99zm9oX4sC7rUMLtNTrk3df0ZvvTOSDy4pibyTjV2VT9f+xdxYAchzXuv6rumd2V0zLIMmyZcsyMzMzc8wsMzMzc8wQO47j2I4htpM4ppiZGSQti3FXuzsz3e87Nbu2kpv4JnHyct+7afXpLjh1qE6dgh5JkS/hgBOdWMjl1Klps1r5SDNDrNFUVjoY0jHxtlNzZ0llI6o0ji/Wzz/3DONuiqISr7kc+D/8q9/o3bffRg4vB+WOjg5lMjHx0nIKF90b3iAU3z/66aEQ9wKssY19IJHLwyIve+eISGkmz/5tPmMR7VhY93QXlCkbyuH+OM2a0aWP3/9CuY6cUsqffeJVPfPYbxXxEYBIojvuuFeTGptUOaZWhxx/sNbZZE3NnDNNcztm6o133tYTL76sHg4WdjtwFx122J6a0dKkrjnzZHtdmcKuVPM53HFRFx+sZmra5BmKMXU2zQZ5Ug7tTAvDtRjQj0MMT8d0zZ+veXNna8311tDosaM1feo0NbI2yMQlKmVTy+5ODofs7u4UU7jsiqJIhQQ+3fP4GOHoBWwiqYfDn5dfe0uvIuvw4cP1k5/sLtuIFNjMpcqAlCoXeSX4WWk+UcTHCuP9+Zef6oEnXtQHX7Ro5+02VtVAYjvz1VdfNnIotZXGjV9MEeuUzz77SDkWFGGz4yLF6MDA0YK5MzVlajNyJvri82+0ztobaoVVV1ZJ/zJ9/e1X6jbfyztZDyY5BC1BFp/TU888qfc+naRBlXXa99Cf6MCDd9fXkyZr3vxuLbbI4hrcf6A++eB9TWntVicff15Dt6effZs1Sw9ECsryETHflUcfqbyuRjWj6vTicy9q1tSCkgWd+uTddziMfE6TW6ZIdpgXZZgznHzi8RsBBdlhbS7foZQ+5ExKcSQpg6QMnFyuWws6OlXKJihLcRw5ug/b4DP5pCDRDz6K2AjlVHAZ9edQfvyi9ZrW+JnaJ3+h2bNma97UOXrk6ee15MprqqFhsBz0C9AtzJut0pQukZRk+2Pj5dTKGuPbpknKEQu6p07Vkw/+ivj+PHLCyoPImgbhmVsWKFeYq86OuYzfgphalEPfDH2Uz3jlPcgWr3qQkXgbsZmcPWuqxHpu7Q3XZe0yStObZ2lW21ylUammz50bGKSMoSSZL1uO5jmwyJTE8vhNIeckpEBc2eVQoiBoWzHrB3PMFZdbVm3Nzfr1L3+l9rY2zZw5S199M1l/+OPLGsChcWVDpRz4/eiDeVNn6UMO0WfzXjCNeezxJ7CBUyX9N+mLL/W7Z/4g+x8z1113HR1+8EEqHzo4+FcBAcqyg1nbSltvvaX23md33XDdNfj7a1LBK86UaPb8eZwtgcjAHDSgv/KdnZo/e46kUpUNGq55M6eqY76CL6agUfGXb2SVgeHY+y9j/Y2l9EmBjvcRY6TAumm2ujiQy9A6yEBfLZg3W5Mbv9Gaa6+rNddaXkMHD9anH36kOYytrvwCBZ/0MX0NjdTJzmmc65FzHlp5xT5LHcKy1o3xXUGYpILoLlGe+DG5eTJ9v7hWWnF11VfVqfGbiZo3bx77hAXCtRVlUiXmY65MMT4/d84cffTx+/qWNWsndnv+mac0o3O2qsY0aH73fH399Zdad73VtdIK49TDmnDyV03q4SDN2eEje5tP3/tIv3v2VfmSQdpt5510Kh/1Jk1qV/vU2Up7OvTLX96tiW0tGrv8ilp9rfWVKCKuYZSy/lKSkR3+DShxynfM0IwZBc2x/cG8ueqYPR0kqaRffz7uDCQezNK8nkQ1iyyGDzah1xcqLMAPkPFJ1oOPPv57OcaEw37hMI51WISTOziavt25FPPGMv8S+7QO9kcsZm2oqbq+QbWjx+jFl/6olpZ5Sru79dGH7+v5Z1/QxMktyJHlQ06iHB/1LS4WKKE7JcZPbsF8JQ4u8M3nuzR/7jzNn9GjXGeqiZO+1GJj67TdDptq8JB++vDt11l3zlEEbncq9SQdSomRaRIHX+0mVou+GbHYMurKDCAOxfJK4JZXqm6lLDS7WI9niLMZxuywqtHaeOvtVJYt6NMP3tV84kMC7cyQoVpjpeX0wjNPqHHSPMbDjPDX79/44GMtwQfZYUPLzXWgnQ+0E2yFCpSl/1KA2Y+6zfZGwN598Of5vnJ7W93fCn8LvnNhpP1Fkinz8m23Xq8LLziXNchnmtY8W4UZ8/TIb34r+yvrtZW2Zntfxx95iJ75wwuayxiaM6VVj/3mUUUM9OWXX4a1X15zZ7To7vt+rc8mzVSPBod/emqVZUbqF7deqq8/ek8iTn/w3md64+OvVcMYrawcxPogB0S664FHte7GW2ulJWrVDylZEgg3EYNewt+6OGV2caQsfkRHS8Kv8xHTew+jkix3/7LBWn3d1bTB5uvpt3/4HeNxtlLmvYEDMuzXRrFfm6RPP/tSbVM6pAVeDz34hFZk/zV6tKP1f+7/WOB/rwV8joOtbJxRZdUIxRmnqVOmMdl6xloqb59h/ottPCUGvEKgt7dI0YbxZDW8ihM8VbP4UnrLT2/W+Zdfo+lzOvT2ay/pigsu0xOP/5o2Ule+U88//7yuuPomPfvcy/ryi09092036c7bbldb23Q998r7fFFYRMsttYRi6EUqaEHXPL3y2uu67c6faQabnffee0/XXHmJrrz4PF116TV6+51PVFo5UseeepreefUFXXnumSzIrtU119+s1mlztNOue7PYmqv25olafNGRYh0HZanA5qOLjeNxxx3HIqKJDVKqG6+5XLdce4UuOPc8PfDgw2y8Ui221Apaa42V9dTD9+vcM0/XiSefzHlGVnvts6/E145vOay58JLL1cxmpZnF543XXqsLzz5dt910EwHqj1pqudVVXV2jhBUyMU7yJRKHIVGU0fTWb3Ur+BddeK4u5uvlL9jYjltqRR3L1/HhgzKq5ivbgQfur88++0wXXnihbrzpFp1xzgV6/o9vaZfd9tG4JZbSemutqZWXHqdf3XuXzj33bJ176eW6+Z4HtMNue2vp8Yuqclg/nXDsBL58Pqfzqb/qqmt06z2/VMMiY7X1FhtpDL6w1167aer0Kbrq6st0xdXX6MJLbtKgIfU68rDDVBKhJosT+VRiEacfc6UKrROeSfAIEnZD2l6sTCmNlfZ61Pw5M/W7p5/SL37xS82eM5+vuI/Jfmp+zZXX8LX3Wn388VcaUVmlfffbSy88/wddfeWlOuOMM/TArx/V6MUW14Zrr6kyCCfMNKxXoW1cU/og0rDKCh12wD768J3Xdfmll+gC+vDaG3+mgYPrtPY6G2q9dVfX1ZdfoHvvvkX33HMHX67v0iGHHsAhYoNuvPYq/WSPrdhUQoqNWsoslmNXucL4MeqeP1sfffatllphTWUzAzRgwECdc96ZmtM5R+edf5aupb8vuewqPcqGY87MaerfL6NVVl9D8/gie8cdd+n6G3+qP772tuxLcr9swpYBd2EdlGNFl2XM9syX2F+pBL4JdgoLRpZKGE0pm/SEPkoLnZaVDaIC+jvAx1n5TKnmsyiOfaRhgwZqFRa9kyc26qprrtZtd/1ML7/1rgYOKWdxOC9MuMOHDVNd7Si98cYbevLJJ7XuBhtr0SXG6ef33aXLL7tYV1x3PXCd2tgwDrABC5/vb5Mu+T5rKRPE3v8mCOzZVCSZ/krYdKYsOJSTllxiEe23355s0mbpZ/fcq3lT5mqXPffRUBbF1115sS6//HLdetsduv9nP9PU9jak93IRAwOPsoN8H5HGpjH2zZb1Uyeb2SxYSjq14Ubr6RUOpLtZyKyw4vL0mzRu3JIsagq67bbbdOedd+rZP76hHjaP/UszsoNUT1uTNYW+o4/lrITCf+JtFF0fPUsA7Nfg5oWbmUepwLgJvNkNuEwZc0VeBQ6SIxr7mHFUOkjlVaNVV1enl196UauuurJQQUuNW4K44TVg4EDVNzSIs2MJXSLs5BIn72NlMiUqr65Qv4FZXX/NlXrtpZeU+hKNHjOWjcHTzAk3qY0PRXsdfKgG9C/RlZedD95VOuusM3T/z+9RBxtDySuP0EOGDGIsdip2XhF/1He5vsQ/5/3n5AouKY6zQD6RK3XqzHXququu0OXE6wvOOVc33HCTaPunlwAAEABJREFUPuaDynIrsmhdd109/uiv0eNaXUm8t7myZVKjYqjYr6K+/OZrXXHt1br2hut13Y03qLFxEmNuHZWyyWzlMOaxJx7VlddeTly6klj4hLbcZBPVVg3FsggQjJxRtqxUiyzWwEH9t7oH//r4gy+lFKvEWZVmS5hRiQgcyDufIaR3cTgxV1VV1Vp8ifH61a9+pRt++lM98/xLsn/Q3aFLQn8rUyrRNwPpB85xYGYkY8qc4kykNNdDTwjfkayPJze18HX+YV155ZW68KILZVfko4Ajl1EXGnfTV5++/7auvewCXX7xBbriymv1+O9e1Jbb7aSdd9hCg/t5lVXVapsdd9WDD9yv2269lY3HfRyktWogH/QG8EU/zyFVWb9BWn6ZxbHrLznAv1dxtlRbb7WFnv3d07r66qt1++136MuvJ6pf2UCVeSmDMDGiy0Xsj3v0TVOTbr75Bl1z9ZXANfr9M89qj1121iKjylU3cow233Jbvfnqy7qUOfryKy7Rhcj6wh9fVDebbSkrlhEa2C+ryEuDy8u19/4HqnHi17qONYr1/VXXX68XXnxWXZ3zjLOEHUv5sGJ/rdVZSUmJFthfEcWOkVkQf6a492YFRN/1LyuTxZmInk57cpJ3nCWWhnWb6dHBwYOnj3KdPaKLtNkWm2rckmN1750364rLL9b5l16j9z7/RqedcoIG95f4PgmNrPrZYDVycMvEZdpgk001ZvGxuvtnd7EWuEI333q7bmQ918ahTTAZeEFRF6uMsT127KKa9PVXuuOWm/XlZ5MRpUQFJqSUg2ZnuuS9bHOW9YkyOM4iiyzCmqZO90L/mquvJWa8oY6ObimX0yDoid7JczBa4nJyeSlmPrNfTHbjX2X4dUmcUSoZZXTHj8XlnEIB/rTOeutpm6220WO/flyXXnyZzjvvfF2ODy7gsHTL7bbRomOqsKA0b16HFnR26/WXX9EtN96kK6+5UU/94UXtseduqqsfxBzZqef++EddccVluv66a/TQQw9p1KhRWhKbluBA3R0FPLiENV2inXfaQSsuvbSuveYavfH6W3LEtSjjlaCvXKRx45fRADa1d956i1qbp2rF1dZR9+xprPuu1kw24LYu8V7fXWhDOgEYY3BJ1VuZhqJ/+GHNIzthIz7acq4Un4rSfFjS2VmdnFPZ4OFad531WVO/qSuuvFl33HmfPv/iG/VjvPUHRL+b+2XjGH/sUYF+MSkdMT2izg6ASxl/4iNED5KWwM/MYBok9nFryBAtzwf1ucyPt+Jb9teM33j1NZVlnEqYT3o4lKZZsKuYexz+0EE/ffLJR/rVQw8yD1+t++7/hVZfYyUtSowbVFWlrbbZWn/47W915RXXsaZ6Wt82tgV5fZKTkKuVD94PPvQr9LlSV1x2pR556NfafLNNaF+urlyHPvn8E/r/Ktpfoeeee0ExepgMnOBKbqASPp4khXm6996bde11V+uSSy7RlZdeontuv1Mzps7QkKHDVV9bqRf/+LxefPVtbbnNzhrVUK/7771T199wtS646ALZP0Ezffp0Odb88zo7FGUzKisrU4H9QySnhD7OEpudcyr05MVCjvHdXyUlnhidqt+gwdrvwIM08ZvPmTsu11Wsuy694hq98NyzWoAviz7NlvbXQMZzhgVNIiG+0wIOzjKsRxy27I/jLjlurL6d+JWuo/233zRqvfXW0aTGr3TxxReyvv2Z3vngE40YwRjp6gx/26nfwIHs2VJs4jjAkUqZ3xSXKM9aJcPc323rJ4lYOB9ZbRYTc/UgDihzSgsF9ML/l14m/BK7rna4IuJAznwmLtXhRx6lbNKhW665SBddcKFuv+s+laHntjvuyEGT4Alhu4klOeJDRNqlPP6Ftx2y/TNgYRGNXl/e0n1gZQunLf9D4Jz7oer/Ume0+wqjKFKWOWfbHbYmpko30f+33Hy7Tj//ar318Tc656xTVD5IWn3lFbX9dtviu/fpgvMv0tkXXqp3PvpUO+xI7Fy0TiIuv/LKSzruhBP1zHMvkS9VRUWDdtppG2XTBbrxyst07tln6aqf3qn+lbXaautNVT5QLIM79Nbrb+vrxinac78DxFCX/f6G8CC2NdCR5CPFzGHd+L9zBQoYBy7DGjQiPvjwITMyx2Y+7DdwqLbdeWctudySclkvF0mRE7JvpYb6av3sltt1HfPLWRdcqU8nNuv4Yw7T4KwYafrP9e+1wH+4/xst4J3PstbKaQan+C8891tNmtymhM1AQiD3Lu0Vzfe+ednoNLAkA4zXQrfhJUxdNiqLxbb48yyABo2o0T4HHayN1llLwwdk1S8bKSmkLOoKylBfOniE1lh/Y227zeYazVfZfmU2qTiNqB2jI449UUMHSCWQLFGPYqWqqG7Q7j/ZT5tusIkyzkMjQ0DLsGhINI8v0DlfovU320bXXnSOxlYPVeT7adkV1tZpp56lzbdYS0NHlGu77bfVemssr6ykyCAq08x5qXbcfT8ddfghqhhSpv5Zr0JugfrzpT7y/TWjw6t0UKUOP2Q/DsP21siRVVpjzdV19RWXaqnxi0veaciICm2/4x7ac499NWRAfyV88Rs8oCxMgJ2dtkHsp+5CIp+JmRBh7ODuh2qzLXfQofvvoMrhicr6ZVVTv4j2/MnhOuWEczSufpgyZtbsQG215wE654IzteqaK6mH/lt8/Eo656zztNdu28uxEBs1aqSO2H9f/WS3XTSieqQGlNdpn0MO1nEnH6/BAwYoGyXaZZdtdPZZJ2mxRUfJ/v2ttTfcSAcfdpTGjxnHGWaP1t1wfR1x3OFaYplFVGCSXmWdrXXxZbdoucWrZX/NOpN19IJDeOtzXj/y/otU8DP71UEmU0bQN16xYhYKo0Ytqr1/cgCLlY00ZMgQpUwQWRZ2mSRSd1cS/PewI4/QyaeeoNqaCg0bNkTrbbSpDjj0SI0dOzIE/ShyyF+Q50+E/RNyojd233V7nX7yiRq1yBgNGlqhVdZcV6edeb7WXn15lZgIbMYi+i2fdNOioOVXWw7/PFRRFlrUs3dTkscY+bwyPqNKJqbBZQO0/AqraNSi41RaigdzeDJmqfE679KL8J9avpR3qrphER18yJHafIN1lWGns8aaa2rn3fdgnGRoU6bVN9xSJ552jjZdY0X1g3xBsdbZeAvts+euGjpQ6JQoZwssFkfsiYRwUhJr5LgldPRJx6h2eH/apeqRxAc5ntzUl9ctql332V/2P1n2z0g777GzNt92Swl7KinRptvvr7Mvulobrb6sBtBkyLBKbbPd7tp6i601aMBA5K7TAQftr6033UDK51SIB2i/Q4/RoQfuJc8ikyZK7AE4bC36NMgmLgf8m+8CGxMx+jODq7TxVjto+y031MBY+JDX6musLftHsxdfpEGdaanGrLSGzjj9BC25RL3mz5+viMX7sUcfrJ2230TiAH/osDrtzkHBSqssTd9LBb7mDy6v0X77H6SVl12WHmMDkubZUC+hvEq0xtobaMSQLNyl1dZaW/scsL+GD+2H/+S00jpb6LTzrtQ2m6yrQV5mORbZqcTu0ENJdpG1148G6DiIGPASzqTixehAx4QOjKyAeK3QmwgU9dPqa26goyccqprKoVYr+yVpyunHgCHDtO8Bh+uoI4/RKiuMC9IuueRK2nGXfbT33rtokVEjxNmGzBeWWWY57b///hpQUgaNRCuusqoOOWyC6ipGKOu9BlTUaOfd9tS2W2ykqiH9ORgpaBkOzk497UQtsfgYzZo7R9W1NTrpuGPwyY2g4TRseLm23XZrbbj+2soEe1HMnbpUqFoEh1KU/TNuyMpA2AZ2PI0qNqLXxi+3jE48+QSVDx2k/ig9uN8AlWRK1YkrDK+rJ47tqD1221LdHPh0MX53/8nuxKkDkDFWFrxTTz5Wyy07Hp+QhvYfoV133kXbbL2dBg6q1pb46x7bb6HBGcdhkteSS66m884/V8OGCN8DCs4EUX8OStbbeF1tv8t2qqqtkLzTGDZhu+93oIYPGwZtrBIP1KjFxutk/HnZsbVabPzSbDCP1CL1iynfJVWMHKsjjzteh+2/o4b3h2xSplXX3lwH7/0T4bIcvkCWjf7Kq63LnLWvKsuHBL/2kI58Rjvvuos23HgDZUpKVZIt47C7J7iZs25g89ivsk477L2PttthYw0pS5mnBmuxRcbrEGL24UdMUH3FcGyC0eISHX3aWVqPObd75mzVNSwZ5Dxo/z21+Kgqxczzw4aM0F777awVV1tK2QFD1J3zOv/sU7UOMdx+KVNdjt0POEKHHXmcllx0FGsQiaGKUl5p6Qjtue9B2nLj1VWmTnV0plprnS11LOuBfrFUyuZ++7321V6776BFGyrUr39/7UKcPpx4V1UxVOqONW75tTXh4L1VCsW4ZJA23XJ7HXvofuqfTTWnO9Gq62ykww/eT0uMaQAjoxVWWj3E8aoR/YLN5GItziHRYRMmEA/6qyRKiUf0J4dWwu7LrbiW9t1rLzVUjaA9fgb+CiusoL1+soeypTY7RIqYd7bbYWftt9uO8l0FjVh0CR101PHaiI9Yg7JOg1gTHH/Kmdpuq5WI0/RdvyFagzlmT/QaUCrGDaTpu6pFx+iQIydoA8aS/UcDnS6jvQ46TEcfsm/AiYhkohNT4ln/AVXadJOttPXmm2n4kKyy2UTLrLg6B6ATNLSsRFl6kA5R/eLL6ITjJqhyWD+NW2Z57bHv/hpTW62BJZHGLr2sjj3pFO23+/YaoDxC9NdGm+2gww7cXwOyZLnjkn5afb3VteseO2hQ/9JgZ0e5bXCL87hjDFLivNR/kC5g03rk4Uci03CNGF6hlVZaSUcdd6w233zT0LaEthnWRdWLjNJ6666hQUMGKlc6TLvtd5j223Vn9YfMksutoJ8ceKBG11ere950lVdU6MBDD9dyKywnu1ZaYUUdNeFYhlZG5n9HHXaINt9wQ+XgMGhYjbbZZhOttMJ4DoczWpoPwAfRV6OrK9RZyGidTbZkXO2hetabCQdAKQQTgKUGT7tDzhLopQBmc5l9DDnU/OOPPAuWoVUN2m6XPbTBWquFQ/EitVgiLhx73MmMt5WVsg72mQHabuc9dfbpp2rc2EUkFhO1I8dolx220crLLSnPwWaKF48ZM0b77buXhvQrkzeJMwO10lrrat+f7KRBZvCCwCWRT7XdDjtqSw6oB7Dm9ewF1mUfcMXF52qzDdcGJ0ssc4ocDTBIjlhRVT1Ka629hurqGxQPqNTKa2yq4444TGMaqiTm4ZNOPlsbrLGa0gWdKh0wXLvve7BOPuFIjRlTI07ZtN6mm2n33bfV0MEZ5RRr7LildcVF56kf4mSHDNZBRxylFVnLu4556po1F/kjeQJ8YuuZdJDGMpftf+i+qh05WHI5ZeOMMpkMY69MDv41VTXaaect8dt1lWfdUFW1iI484lCtvfqKynMI6aJYRxxxuA46YA+lTIbIG7QAABAASURBVBiDBg9jTbUt8XEjlfhYTPSqrW3Q1ttsx1w5EtqU+TIttsTSOu3EozRkoFOedhtuta2OP/IgjRhcork9Ba3MemICfjeeA3stIM4w9vbffSfVDja5xHIw1shlVtFPDj1K9VUVGkI82nC91bQbY76yrlKl/bPaY/fdtcWmWyvjS9TdE2vjzffQKaefp/VWGa8BXorLRmjdTbalvzdl/KfsjaDLuiC1/Yz3irOMcuewZZly3XmtsMpq2m6nXVQWx/IpcYw6ly1lf7GxzjzzLO209SZ8UB4uuVItvsraOvvkw7R47WBlygZp7NKr6uAJh2mF5RdXoUf0lPhYlSqFRmlpVgnzpf4fuCwuLQwmcl/e0n2wcFlf+s/ffbj/6NvofdeWsbra2mvr8KMO1wbrrUq8zmho7dI6++IbtMUGKxDRpQHDh2s/4uDujO/BDJCqkUvr8OPO0pabb6TqYf0kDumWWGY5DgAnaI3VVlQG4mmP10r43kmnnKYVV1pOA/C/FdZZR0edcILWXG5smAd8WX8p0485+Ggts8xSyiSiPJGnPUkxMCTn2dM4efzKel6MHbmMlll+FR3Ih5khsRgvkmxPwWw9evR4nXzuuTrw8ENl/2xRRFXdqEV06omnsH9ZWXZWXVpVr2POu0DbbrEW/CTDAe0/938s8L/SAr60ZEBYjE/6+nP9/ndPadac+YyxMgaGU5oj6jJ5p5gmCUPThicZ7tTxWOhOQ72YAAFxpQD3iOoqHTThaB19+jk6/dwLdQaHMmeedIx2JKBkOYQZyIJ1vXU20JHHn6xTz71AZ5x1uk4F54jDDlRd3XCtsdZK2mW3HcJmIS10Q1HK8GVrtbU20NlnX6jTTj5NFzDozz7rTJ1x5ik698zjtP56q8uz4FC2v1ZbZ22dSt2ZZ56no48+QqusOlY2b1Q1LKItttuRTUNdmNgKPUWBa0YtrlNPO0+nn3KKTjnhWJ12yqk6ny8f5yDXHmxiamrrlbDgHkJg3HbbrXQiC6HjjjlCyy07VmUlnliUUQ0LovMvuFgnn3SyTjv1FF1wAfROP0PnnnOudtl+Cw1kJ5ESKrv4Sm92K1gAy/TXeltvr7POO0Wnn3yEzjrjNJ1y0mnaftvtNZhDRMdauMyjfkKI9Rmtuc6qOu7EI3TGuWfo2BOP1jrrrWDxkmAIjvMqr6nSdjvvoBNPhc5pp7LR3FVDBvVTjpnU01f9Bw3VehtvpiOOPFZnnnuO9tp7LzU01Iavev0JzMLiSy23rA5j43P62WdwOHUIE3Wl+ABPDYdNfIETdPRjL1ckYC+Ty97FEpQlE8HNsfCKmWiEzUr7D9dmW+ygcwniJ7AhPefUs3XB2efr9FNP1jnnnqiVVxwf+lelZVpns011zCkn6+QzTteue+6lGr7CsoJQxguqClfCoVVayJOPVICPY8G68hqrawIbhtM4ZDjimEO16GJ1ytKmFAiNlGIHZh8yiy+6mPbfe19lS5zyuJCNC87gFEexcnM69NlnTZrcNFUbbLiO6keVBZwsGxjvs1p6+eV17AnH69TT6aOTjpX9qtQpgWqqwVUV2mr77XT2mSfrwP3219jxy2v7XXbjwHstRaDE/QZqjbXX0757bqsBuERCuzyHji4p0F5IyCt2GrX0eE04/jgW9U6lKJ+l2GNXFJZIDG8YBd09tOTYxZTr6dKAyirtst9+OvW0M3TYhCNUXr2IdmZjsNaqS8MXBV2Zxi27ug7a/wBtyaFfGRunippa7bznnoy/M3XSycdpt123VVk2ws5pYAPL4ju11P8siMyh+YKYZgZqy2130rZbbRj6uocPIJEv5VBpYx28/16qrBnJmiTSyCVG68jjjuSr5nk669RTtdlGa6k0g07oVl8/StvzUWH1FVcu6ktxaXWd9jp0AvatZ4mS15yp8/Ty6x/L45/b7byjSnEjc6uSAYO17hZbEy9OlI25JVdcTetuuqU2WXc1DQIhglYcpYqdMfPBV0X5d4yo//G3Eeyl4ngbwCTBsS0ZE68jQMY0O4CDjPXp6504iBhESSofRXKZrHy2nzbaYgsdeNihGj6gHx8+EkX9BmuL7XfSdmyEKZJdSZpo8aXG6cBDDkQvCfU0ZEgFm6fddDIfK9ZeZ01ZULNfIB01YV8defg+HJiPhFespZZeWocccpDOPPtsHX/iiVoX3CRXUAFZh1dUaTv6Ye01VyVieOYyoQWkaKl/9pX+KUE7Ny8EbtiSD2mjxy+lMy64UGcyD5x/+uk6m7F+9FFHaqXVVkUoryFVVdpyhx106rlnEvtP5iv25howOFImE0HYaciwCuxzuE5lnjvmyKO03ZabaHD/UupEjCnRBuusqxNZWJ961tnE6P01ZhSbUmotDon+wFHIRaquH619GdcTDttfyy+3mJZbcQU2fnuyEazGB6HnSjS0pk6nHHOkqgf1Z+4vsGFfW6eddpKOP+44NrPbaM2119ema6+l2mFDpahEq6y7oQ74ye7qJ8k5iY7XsiutrJ/ss5+GDhmE3RM54pLo55J+/bTdjjvr2ONO0AknnCTvcXyaFG+vAfT7djvvprPPOkNnnH4S4+BMnXzySVpvgzU0oH9GCfOWg5riMtncfQIx7fSTTtAWW2ylZZddRjvvtLlGjayEnGfu76+Vll1OJxxzjA47eAKHnOUaWlmpI44/XiefeJJ248PYGOL2Djtuq7GL1ysbC3lkkqqbA+whzI0777CNTobHqaeer105uB5XXx70TOBQMmigttpuM/zuCNYqJ2vPPXbVSDbQYfHTf6gWXXol7cvGe3AMsouV8GFq1XXX0hnnnMZa5CTtxly75BKLKo6sPqPlVl2LGL9bOEj1FInOG8vB2L4HH6oK1hku6ZENuyhbgqClGj1uOf0E+va/hBu6i0uxwbLM4XvLRV5ECQ0cXqH1N95Um667pvplYeQiDaF/d9p3P53COuR01krrrLcyfa+wMY9LB2iNtTfUrsTuAcbGCLNhl/Maxhpu731+orPPPUunsC7Zfc9dZPNIxiY6uPWwTiyAb7YZM2YJHXjwIZow4UCNXXy0ll9+Re3DwW7VsOH0HoOFfh/FXHP0YfuprmKQVFbKh98NdeopJ+rICYdrhVVWQe5NtAX2Kh84EKoZrbPBZjp0n92K9k8TRdZmnbW1/U7balD/rMxmZmrvUgk9TZaC0NmAeFAyZLi23WE7nY/8Z555JrJN0LLLL6f+HDhFyJ/kupWgJ4S1ArH7MA6ATjvzDOTeU8P46ACK8t5r/LIr6eCjJ+hUbHDcsUdrjVVWNA5WrcWWHKtd9tlTZWWDiEHS0PLhOuSIg7XG6qto6NDB2mqTjbXCMssq4gNZv35DtM1Wm+sUYtyoMYtr2PBqHbDfPjoam1VXmp0kYUzveP93twPxv8P5gXpr7eiTYXUjtcXW22mV5ZYPfUtnyeKzchkNGVKtI9HlpJOO0b4HHKzFxi6unbfbXMsuvaQSn1H96MUYf9tp5eWXUmT2T50WW2wx7Levhg8eoDzrK06XtNra6+mQg3bV4FIREugljxfxcTdmPWRj8tRTT9SEwydo0UUW0Y6Mr1VWXl7eO/UwJmUGYYLo5mNvZ1cXa9UG7b77thxOncQ6+FgtMrKWWE//x1nVYtOj+Ih0xmmnaJdd99RSfGzdZMO1NJ6xnsenSwYP1nrrraPjjz1Gxx9/og5nnTO6YaBYCipiz1A/ZqwOxYfPO/tM7bTj9rAuKOErmM8iOB8TGvDxE447Rqeeeqzsw8L5556h0888C78/VMOGVWJtr+WXXV77EW8323RzDRpUpoZFGrQbH2tP4OPF6Wdw8LXDpmHOswOZQcSbLfAHk6nM5k/2A1W19dpiq200folRQmRolmjMokvqlOMPFeQUs34wX1+dA9vTsNvpp5+sgw7am3VGnUoyoJcO1pIrrKr999hdwwdE9ItUcE5jl1xaBx5yuIZy0JnxqUYuMop4vRf6HsAHpLEqGzRYe+69t85Cn8MPO4w186LadY89teFay2Nf6EZZbb3tDtpmsw05sC8oE6eMv0S58G+rz1bSk1OkVJ0LulXCPm11/H+LLTaTKy2R6EuZY0FpRN2i2hNf2mOXrcW5knpsX1PSX8uuulLwtfPPP0cHHXygVlxunGxsZ5zoB8l81TiKy4Y7r//nbuvzPqEtbdCXt7fl/xL01dn7bwWj04frnJNzDn/iEDU4lZeYx5dbeRUOhffXSWefwpx2rFZeodjXPu2SGMuDh1Zot1121ZlnnK0TTjpRq622soYNLKOfE6UcPC+6+DjWIMdq/JKjoS252CvqP0DjVlhJB/Lx7lT2vhPwpSXGjqaNVOjqAElanjXQIQftK1sDOxvfqRXzEFfseIixn1PszaGR1eIFFBZdYnEdts9OGpaV7LuAHHVRP5UMHKHNN9ta+7NfWmx0vQIF4sHg4SO01z576ezzT9PJZ57EmcDqUJEysPL6z/UfC/zvtYDvIHBnMhllLMqy0CwdMFCp4jDoMp4h5BIlgGRDBbC0wQ/aLPnTWudkH69tREasZCP42PiGGgEG1IJTzKaxh2QOXGvtTB4GKDOKIp9DpkQuskIgn5XyYlL2lDn12K94+Drg1WMsZJNFmoMYX+PE4lsM93wuDXWwVwyJru6ClJbJ5VzYeGZjGjiAgOdUErQtZTJ2FlzglfZ0K6I+kuREU756iYWLZTwMIxWQUZpvfOIy2ns5W1HY4icFPyHPO+kS5VJcMhDRykIbGY8IoawTXCLxRTZ2kWLwTU8Lf2UwduLiACa1yZLFUKouJUFRqUC9DIyn0YsjdUHK0ciK1a2gZwkTeMICQwX4KaMUvlhCnqw1E1/tRLtc3ivvSpAvA1lnagboYrFvYmXiDHmHQD/yNn0NIOoAo2avFNL29hSmeYQnk2fxpRSZ0lKl9HnsvdSZyJqXlkYcroGUCO81KmjtshI4BRRyTErW755i9hCGINu/ZCnIgJNj55566NKmEEcqKythYwSak2wYxCRxWwwtJjnLOcVYIEN/OISNqLcGuLIwsXrmzdXvfvuCTjzzGkUDa7XS6kuJ89dAS/Lq6UqtNV+gIzn4Oxa5pkc39jVvl3PKkXZ0Tr+sl6MXUnk0ocAJOZjEbVGaKujhKSopKaGPcVZOuHvwxx4I2qGm8KVsVIq8wrMTel3q6OpUIZIWQLkA7TjyymazRbpgJgyU7kTylENa4nBRHLCIBUOB+qxz0MlT3qUoLO5ipeAiKkO2WwwDJPBILKhDCMlDRwVivY+09/1ve3n6EuboEsaESWv/kQxQmumnFJ/Ic6AaNkLI6hgkPQ6VnWWcQkygBxP7iRTdwmCBmMcPc+icV+ToFfAVR3TSPHXMateEI87RdT99SPuzwaiqjUUN/YcdGYcyfPh5ChdgPUe72CgSllw4cC+Qk3AVefrHxA0FP+aBj4R+sZiAWn9OKsW3Pf5JoKEqwSaJCsQ0cwchfSZK8SC7PKcQAAAQAElEQVQRstABgUzCHIenMvlMh1QqsfbQMUQsItMJYnhEKivOEcMcdoxon3TTJ8Qe8xj767RyTooidedYNBpOCkH6RVDJlvaDhpfjTwTBbCYCNVauJ89bKmAo7ySroxrcvqdRt/Q/AYL90L33bfqk6CGbexghIp6YBClj1eRwJoWTnGXExYFuD4Ha2nXmO5RhHvLombd/X8vaR/2V5jLYPZLpZ7bLQMMXpJi28gOUulJ8YoF8nCiivERSCpCUogyprAq5SN3dqcqcVEJlUY4k2CZn4xpDJQgVcxgemTrEdxqGOw+1PDZOFcvnvJwFDueVIy6XZvLwTAJeD0+Dgr17SKWUM5bE3KwUxnCLWZCn1JeWlvLsvenfPME4VUEFfAEOkiHR3Exp9MwHkyBDRhE0cvbX5tA3GxfbGA5TrCAh5YlFHGM4+GWk4N5KiW3Yy0VeIMj5PKh5LEnOeNF/jvm9H5NupLxUAD8pU8qYL429HEXO/InWOSD1SONThkViIsp7Cn2kHP1tf/22fyRlE8qsTb8BEjEZpmx0pRKEiqgy5mneiSGvmLxDCZdaglqjh90y8E7ZVKfBIB5c7AjdiBciBzvZWEyo94566rghQhUVNJcB7iexwU58mQrOPERBp6TQpdg6XJJzTplA15SFShDGK8ParBsCxgMUmTxWFeMvBdYRmYz1Jfak7xQuj79CiHTgjcGcItRNAWhTmGedYTRkaMS58JYUI6PoSLoirH9SfKjA4W8Gu2T4QGfrgQKGggoKSlnaY07SiegOFbBDgR7JQ7BgVjXZXIYDCoinAAeCZqcMHZaC61kzZjJJsGueddV8+kPm+3ycxQMUUbcg1ylBoxt6efrX2UEQcsXI0w8zeZvswMu7HqWko6hMsJGFVI98MX0fSUjl0T/Gu5xSxkWa0uE+Uo4aJRBCnpR1pQdXxjPt9U+rRx9Rb1YM9VZGfxtVQ/9HwUyiQCcjH7Mehkc47IKgN0ZRf7GAAZxS9ItjEUtS5VjQZ1jEp8iFKVh3SHniQQ8yF6wA2yhFYvBixnd34tTBeobvpDJ3yzAO8109ynUV5DkEFIbK5XugVlBJ1svRtowOsLGBKAoF9G4JX9sG8NFx7qzZRl7zifU9hZxKs3gBY62QRGBhbWKEIcRxJE8ig9UjoEDg7MLWsenFGLf1Hwqxh5BYPvF2yvVEKiSxuhl33os4t0CpS9Avhx0i2ZWga5mLhIjK96To1i0WUEr5E7uY9l5ZDuYRF3o9hMAeZfoPUp7Y6XxWmCn4q3NOnXx4LTCv4QrCQfAyo+rlohh7SAXGca7bKcPYiFJQkF9RRil0xLgStvPJAvWLJNRjbZmA5AHkiz0xu1vkcLECtLrRM1ahp0dgK2+00CPjFExcQHZHbE7ZgzAokAH+kMt39yBzHjsju8mQ61Y2okLz1dExQ9ddfrWmTm5XKR3m0kSZ0kFawFgyjNi6hj4qMCBSFsjUqlslSjzAWsF8Io+/LMAX5IhN7Kt6uhP1wwx5+iDF1pkIOfKpnHOMnVQ99LvQW//iK6Vffiz8LSIuzGNhfCvvy/el7f1D0If/197O0dlUpqlTgTGQMifkmeByrlsMaXqGSvorwheEbzjGVkeXtXGKeHl8XPRXJC+Hjws6qcTokiUlcGSXtQ/U4hDLCZGKKS9h3SZiTpSJoaDgd6mlPJQLCUQAaOAuKivJImOBMSYJf0+cU093J/QSMf0L8UTIpDKDAF4+7xXjY7bOcaLI8exfpiBGlIdXN2M2L5awsipQ/nP/xwL/ay3gPSM6zngGWFcwQsrAtH8fxTM6HIPcBjbjO9Q5MgYhwyO1Qcv7v97++6LQ2IuxWxyoTA5OxZa22CEphUDBSyLARKEI1kIUhVGaFOBUIHg4goMB9JkArd7mr5hJzhE8VGBBJYn5UlQzUZBhASA5xTbDJaRShavEJjlLob+1c6ZY+IUh9EUgYvKyydhQFAkRCTASlCAiyUVZHoQzZ/gJ5Q70VCXMVCk8woaPCVwR+iCXi7xM1izzG0UsCPJS4uAkFdAvsUZQkZV4GEKDlYxQLZSaPRIsE8zpqAcvJZOBfw8HEE5CX/T3yMTL8I1MWFhQF5v4RtOsaJOsRVfKaR7kSugXuURicS0lMptaYDW6Bh7e4irNxAq4pK0Jrx9z/9W2SIIUSMJCJJtlEsibTApSmBrOVqLW0Vn0BdlkjFHGdA7mScEiz1OYSbYwEwJbN/MKhCJDhr7glPEOHLEYz5CLsXkC5KjqkWyhg02jGHF9LOd9sEGRZrEvHJufOEyB4DgpW1aqpfnif8Lp5+usCy/hS+aSTDyiSwuBT9Z2gQjncGLrf9FGtM9msvL8yTERZthowEopvM2fDCUy57GE+TV9mCFdEsGT2w4Pne2C8OnIOfRI5SOr9KY6GB5fQydq+pX1CzpEiuBKFTxlAH/rd09RhofjnQsHBGSwOes1Gy5BXJNJlKX0jflbwRpCrTSbEeaEvgKe/gdf5hsJ8jnZAEFbs5sNVGzkScc+krdOYCMj7C2XQUPwaONtUOFnkTlGJOJOijVjlXAgI3o5hUYwgAeZVqXsaA6dcIKuuOIG7b/vnhpICLGq2NorBgm6ob8kzx8KjIwIKZKVm7ChsPhIgu8W0//oM4WPwfftLcoYBNb4i7HO0OfmhJJj8ETIG2VKwiFv5J0KLNCzZgtJ5gLeBHZksI3pZ/4rF0nIb3kS3ImsrR3++ahYKhadmDuYDG5y0EjMsXiX2Dhn9EhkgAIxNUH2hLIE21ppwgaBKmWIUWb6qJduKlGcBOzi0/gZiCsB/uxOyRsYkd6kZQ0UyhZus3Ba2AfQwpdXCveImFvgENdcyWotdLFODWMk26+Ed16lcSyHLik6ZeIS0TCAYxJwQdxEBbMRacvbQWdqPqmMoijDRrVbprKFcTCNDeCZa1JF2KSEcRloJsJX8+Bm4Cdl6a+ElIeGzPeh36cIZoa6w3YuaO5iCdRAJkbGlLnLRUFMZWhn/ZBKyhKzeRVvU9roIqvFiDzxIkbXBEQDo+dRKBJ/XFbORxCkEmLc6mPsFCuPDW0cZspY1ONfVm9x3xhBVpAQaIgf8WKzmlDjgAgykEwhlmBfEymCp6fKbEoVKXvSwAiZUlEkWJh4Ej4uHNlIJezeU3ls4GRyFwxfwveTUFbKpkWME9GXxcZwyWRlcytnG+AIV89LPpajPEVfB2u6gQqFK8GuIsan9HcZfQemUhs/toCgXYGBhlsEXEwJTSebR2LvlWfuEAe5Ls4W2SfCpp65TWgfiabQkiCrTORU4KBRXB7slJgCCeSgEWV2F3CC2GN79KZCPpMRDK1KkXe8PZDI5qKgtulC/1uXW/9aaEhpkELfCb/mncnGtDEyKW+HPNZB0IIXBfKeJ1XOZRRFRT2MV54+ED2bhjrRz4C4YJRSaGtWLw8HTyG3i4WCsjMmUCQHDxlfyWENBShom6221plnnq3SgYNl9inJ+EC7O9elTAl+JKGBwHbmPeSwjynIdJqNnfLwFrwc/WljyEUCVzJ7+Aib4yNOEZJJGetvFHQuDThe4FEn+td0TKEbBRvDgzp7pqFlUfbikwrGE88feSfoW4CGR9YImzihOuluIC8VkI51aj7smFNTTRk62vzGlhqILLpCDn08rbPYwJNOnZcIcpZ26FbAPiV0Qp61RGq+jY5xCR8lsxyW0uc0UYRi9mtST9tuDogpDrRLMhlMS3zrKahu5KI65LAjtemmm4b+KSuJZbIInw/97zMk4R1JuDLxMkEqp5iTM/s3VcUVg9PdnZOnH0RHFTh4LMlIEXUJThJnONB2Xj7OoEIenRPa40fOKXHQRRdP2tG5NvYpVWlpfw73Eyhw0y8FnIjuJV51K+Zjgc+Wkk7RJxZNFVHpaY+kipAn45289/BKkbkQwDknc/fYeWWyWRkvK7C2edPXRdBDIO448hyMdIiQoYi0FHHHIvhT5pRnjMfwiPHFlD6ICBp5ZJSL4Amqk/LYN+iM/DnibDZDnQQPwT+SkU2VIEdeGfokzyGg2dwU2nrb7VRZWS1hP4ymhP51MURpXUAJHxktR1/FoV8ixkkPYyL2ws8KypZ4eJTI7IZqypZ6Dk4T5sRIWZTKs/CMoWd0Ja8IevY2/v9K0L/hWlgf59yfSLBw3cLpP0FaKONcsb3hLlRMl7kAET6Rp7/z2NTGccDhQDuKMjZ7yfZ6uLv6sclwVCbMAZ4ImKUdrqAQHxTL6hhCYMi6PxTb+iY1PzRIeuCQCHdQAUZpaOEokyIn4eJKqIh8pCiUSriQunq6ObAuUYy/4UZyIGZLmEPwPTAgl8p7SeigiHKPLNAz4WOKnRzSFiROxlPmUs/iKKI8sgfv/9z/Vgv8h/m/2QI+ExWUzy2QcxHjmUUeQypD4BcTfsrsXnCxCs5GWKLIFeQdA06OP5Gc4x2AMsrT1CavFJUMnxd5yUnyISgUByr1JBx8HCPfFr8iz4dYZRinNmhTRq/ji4S9lctISakyaUaOiRpiQhClTgJdCXwtFkkZyfdjMpFscFudrV3E5BsOcGALqphDgkSJmMjQhw8GSplgZLNOb41FHq9Ihp+DYd7xcF6yRTVRKSJr8Qa1SFGJjRyZDEJl4ZOBtrdFjkybjBwLCpOHj5OmZliIZ3mWcmjEugROEa3F5ZSiR4FNEGsDFcVJJOgl6JFHY3pL9jVSSSyfloASK8uG3Bb/ckhGABV5T6tYqbLBjj0CUYgX+OfFFSModaRkk7CzPiA4KkNL7AJLlaJaDM8IcEYAZEefeppa1thR9ONuM6TBn1BJhBQBTGb5SBFy9fRu8J2XUv6wMrCEAmKBF1BA8ELQiwwzhvVzivzWH1EgJmGeYjvjacq4FHUSmUmwIOR4oieFkncyfwgikpSzh5TyLsipGx685OEb0WlmQhNTjKGRS4zRepuurSXGjdQg8hn4RSAXeIc7FX0P+EgypVwcaiOliiMWfDI+klV7Z0p7NFEAqmhCGQmzRQr/OBspHzlKHL7h8aSI8ZBArQAutMDpkvA8Bd/OIHWWsZahfAFullfxMj3s1w0lxawcsif4ByiKsVcWtohOq6zkYu4YflLsjbeXXWgkao0pWQ8Xj9zFOgokM5SB/vVXcdFY5JNnU2IpW8AWGMspIjvAJ8iWxlRhjZQ0VjMZExae1sWy3bLhgRHRSzL/IC3T0vrG5xUz+CMME2FX0bMFq3f2AFxWUekQrbXBetpwo9VUOzxWCcUeCLfhGR0DhCqBh9nPutPESbF/wZl8cKSRw/qestD2H3wgKn0iKEHAMglvcgnQWyqHPB5flPWtLe4TmLNRMN0KGM4WiNk4IzOXtTY01nFKCxFZNGAwQEIK+lmZZEwj+t6RiJyVQTMFwRydasOlBCm8XAjYJlhEsenvDUORBfmAkcrzx/j7YKxQLZBlVwJZ0ydlA2T8TE2TzxmCZQwJOjZ+QtYeARKJ8WzlpMBQgCB8GEGhIQ+vAV8AXAAAEABJREFU1GRHhsiXhD6NQz0zh09kfZeEesnGNMi0SVScRyUXSVZtokfyeE0GKFVK2tryAkm9l5ePMqHOCjLZWM5J3HL4bibmUMzl5X1OZZRGgjbgiQu8RFERvOTpM6STTKukoKL/WwVF+LL9UqbgpJhsXJDo4QCiTlEOUlRSkqAzrYt40KLHKRUy0tDRGr+XTBLy1DuXyjmnyGeUSySbE/OSHIo6qDj7pR4TbooO9lOhKJXsFyIp9QmQiSPZYiKFRgoN0cZTHomU52HyuQR6pFPJWZlTuDz9IXxO4AfAwI6akmALQ0ReE8hnlXovWxtYv4Aii+fyhp0gD3jwTQAriWMfqBoz0z9CT7HhkEeACFwTwni7NMhltoxiygNhBbIJMoes45lIPvLQTGV6hoNtylzqlPIhooAvR32COfANeEU+wtKJstYWWUGnNK/I5eHrkTYGpCz4VENfQCSPviBIXryQi7WFHO9igTy8IjAzjqdzMr8AUUq5DYijMbiOwgKFgS/lHp3SKFEBe8SKlFVJSKVBirzkzI8iiby1lXckAeQNazZPFXUKHmVpKXJZElFATeCBOMWlm5ziOCuHcCZ5acAS/EhwuGAy+Yg0gLiMl0QRbVJ5JI5VV1urpcYvrrIyWnvwEikFMWLtloBDKfKLFHV2O5BM3vAzTylyGSWMwZS6AnqlSTe4iQwttUL6u0AdxhBmsRT41LPOdpbzMXqYRJI3BGvknOASIOGZYotCeAvhANMutfdfB1uTW23fHFjgVM3SZRyg5+EtbJBBdtlYgF+KgBYrI3R31NlwKODfHuN58kIu26g7i434ocN6KZCYgfEPdvGyMZtCK4kiJPQM14QexIIEXufARr889HMcAIVlN7wL1AndPLKEDwSs90Tr2Ekmc4F+jbL9NWBItRZbbLwqykfI6ti8CJJKDU9OdoglLqNrspNUHj2TFNtiY1/wEEwV4dMFygtJKk9M5YRMKfJYeLFym/MdBEzGktJ+VKcBEFEJNsojLy1V4EDERVIKHcdkY3oVqI+JTUZDVCbOqwBt4S+O1okJR6WlU9KRc8V6aBhtGT30ScGBsCJENh3SUEaHgyejo1RJoJ2qAG+PHnlb37gECQD6qIBNComUTZ0iEoT6YhvsH+IT7XBE7kQRBi2YnNgo6qWVisbQM31pLuPrTR7wPB+1lJappGyIxowfr4GVI9SNPImPZHsPn89J1ham1qceWWCkiFhotvapIJcGsLzpmsrGo6fPEkFG5qsmqsma50TX/LkPkj/L95X/T3ujpQoFoiCK2Nvki6Io6GZ1fy845+RcEfraGk0Dy/e9Ld0Hzrm+5J++U9FFPIhuKfEZ88s2fjmKHL3oGVyOPuQlQrki5yX8TvhFCk4SGojWeVrnhVZiOg0YBTBl9YyjUJBS4Aysj/F+y5M1ilbvvVVSYDeNze9xFnVzeIiQcjB0rA3EWFY2I7kC1PFQs61MIlHllELQSDseESMhYvdhvuWiGIQSMGPsx+v/o9v6PJPJBD8ztWzc2Ps/QJfjN2YHs5GNP+ecYubj/9hI8ttut5V22mkH7b7LXtpt1z21yy67aNfdd9Hue+2pvffeW/vsu7/2BQ7Ybz8dsP++OuCA/XTQQQfokIMODXDooYdqwoQJOvroI7XZZptILtJXX3+r5pZmtbS0qLm5+J46baoaG0k3NWla2xS1traqqblF3zQ2qrl9iqYatE5VW0u72lta1TqlRZMmT9Ks6TM0rWmK2hqb1N4+lXZtam5tU0trC/SbNaWtVcarCbpGr7UNnPZpRbzmJrU0N0KvRW2UtU2ZpslN7Zrc2KLWlkZNmdqmScg5GTmmtrZrJvyntEzRFPhMbZ2l5slT1T5lKm3bA71W8Fqb29QMr+bmdjU3t1JPHWWtzVPU3jxNbU2tmgJe29Qp8GhRY1OzWlra1NLUoibs0djWrukzZ2j27FmaO2MmOFPU3mrQDL0mTaL95KY2tWAjs0l7a7Pa2prJt2gy6caWydBrUjt2amts01STF53b29vV1Ia+rY3wakTGFui2hbat2KgRGRtbpmGvGWo3/JYmZG1E1xZkaEHOSZqMrK30VxvytiFTK+/mpkZotMC/Sc3WL/Cdgi1b0GXSpEmy/v0x0IIdzWYt2LIF3s30V3jTP83A9GkzNXUack+drilT2pAFu6JPc2sTMrVrysxplE3VVPq1FfknN09UY9skdGxVG37SCE3rw2lTwaWvjV+r2Yz+bqOubepUNaNLE37YQr+2YlMDo9+Gj06BxtQpU9Q2pR28Vhle8GP8r5myadaH+O50+nwqPtrc2KqpbdPUBO0W7GU6FHVrVSs6NtOXzdZH1LeRt7pme2PXFspaoNOMnNaumfaNlDdT345ubdimmbrJRiPgNqsJv2oFZyrja+qM6Zo2Yxr2asc/2mR6hDFDfRM+1Uy/z5g1W83Yr4m+awdaGicHW7WjQ3PbDLWgr9l5enubmifSv5NbNBmdJrdMVSv90NaOvzRNxAfx2WnT0bMVuzQzboFemZrtTX+09Patyd+IP002m+Pf7fiU4TShi73/ldBC3xq00pdtbW340BRNpc+nocv0GVM1cVKT2uivdurbka0JmdunTtO09la1TJqomdOnUz9FTcSuRvMRZG7tpdlG/zQDTUAz49L6rK1xmloaZ6gZes1tjdipWe1mj+ap2GlqsFcT/dFKf7bTn8En6F+zQQt45hMGLdQbTjPyNII/GZ+1ds2BV7P68O39DwO6NOILzdBvp7+mwr+ZsmbiTHgj18yZMzV9+jRsNl2tjI859OEMYk1rezPjbDJxsVVNk5tlfd0CjSbktvEylbjdgs3Mxq3E4XZsZrI3Mr7aaT+F8dNODGqFXys6tQDtpKcy5tvgb/lWbNhiMgFN1DcjTws4BqaztQ12Br+Z+jb4m+3asFkbsbiFmNyIr7UQF6cwhpsCnRZ8YJpaiW0mXwtlRqsZugYttG2Hz1T6ph25m5GnCfpN2L8ZO1na8EIb2jaC04INp0ydqRnEqpmMienwakU/azsJn5o+fRb8pqgF+00lDjU3Tcan2mRjshGazfA2OdoYyy3o0Az/RpMdaEavFvgYNPNupi6AtUG278umEfPb6YcmtVDeAq7ZorlpmhrRafLkyZo06Vs1MZZb0MXiewt90gq09UI77xboTsZmjcTQZuJUW/MMtTchP3K1YJMm4q7ZoAU5DJqgZXZpaZ6ktmb0apqEns34Zzu+3o7ebZqCz7TRlzamrB++G3+MraZWYgg2aMJXWiY3aSryTSFONRNnGtGjCfs24lPNxMU2eM5Al+n4TxPpb7FnM/kW0q3I3doySc2MwxbkbLb+b5qhZmzYRH0btNqoa0an4N+UWbsW+sfezdjZYCr5duoakakRuZuh2wa9qZS14wdGu5WyZui2Ata+GVtb21Zw2pC/3XSBX7MBdU3gG0ymfSvytgVbEl/Ab6HeeDRT1wie8bFxaDZuam/UdPxlQVcHc8p01iMtjMWZjMWpmjSZvsTezcgWgLZGx+gZNJv8QBu2azMeQIvxI98CNJE2mW38NMLb8i3YwHQPNuiV0fy7iT5oxjeajQe44Y0eLUafvmhnzmhnfdGOPWxstxBnW2nThB81tU1WI3oE3o1TiCHTQp+0QKvNZMLeLfBqhl4zMpl9W4gLRds1qtnGKXRbqDc/mMzarZF2bfjhNNaIjchs7aYSz2fPnq3ZM2bjr21qmdxIXGpUG/I1QTf0O7aaxHzXwhqsBX1aGKON0LL2zbwbLb4jdxvlU8BpQ48W9G0ljjfjN63I3MLb0i3gt5FvxQebaNeMDlNYXzYzb5gsU1kbNDdOksndjB814f+t0LT1Wiv+0cRYbydOzCBeNJOfiF4maxtz+xRkm4perWYbZG8h3QyvRqAJmzcCgT8yNBv/PwPTZWFoNd6A9Y2NP5v7bAxOZ/w1I3sL+rZi5ybotMDb9G6DZwt1TbzNxk3GizHYCrTgP4F+8G/6CLs2IVuzyUqd1Vs++A7lRrMV/7Bya2f5ZniGN22snZUXoVXFfJFu4+SJamZdNYnYMIm1SDPxpq19OrGmSU0Tvy2+kbMRe7ayZjYdzR+bzIfwkUATO4Y3vGy8BkDmZuRvosz4tZA3aObdh2vlHR0LwpiztNmniTYtxPsW7DUZmcy2Vm402+iXVls3oZuVWRujZTzMHpYu0jfdmtGzCH12KdY363tcqzdcA0v/Vwi00cHeffyMh8lpdPrKjYeB4ViZ1fXxK76Nh0Gf/ft4WZlBX/77t9FpZF3Zwr6pHT+eNnOWprAGtfImfL+dvjc7mM+ZT022OYi4NenbiWok3c74KvJuZpwYD4M+/pY2aP7OTn24/8y3yfdD8GN59dE2XzdfMTuYPfrA6n+IR6P5NmB4fWBlfem+tkbfwPJ9b0sbnr0NFi63vEErvjqN9fAUoBmfbmZ82/gJ+wbietuUVsZYs1qY11qIwzamJxMnWokTFj/apkxnDThVbfR1C2uAVsZqE2OxmXjTBO1JkxplY2U6c3obsdXibyPzQisx0fa3TY0TZfNLC3GmjRhvdFss1hAPG4mLHXPnaBZ7mjb2dVOYv2ew97R5xtpPhp7Fv2ns0adMa1cTsXoibRvZa0xpm6kWOzcg38b4MPna0M3SzeSbGasBLP2joPlf6p/NyP/fgflVXzyfMWNGWB9Y2X/X7n9DvdmhBV+1d9/YM1tNY71g/vu/wQY/pKN/8NGH9OvHHtUTjzyhJx5+Qg8//LB++ciDeuChX+r+B36uB+4D7r1f99/3C/3s3p/rrvvv1p333qmf3XOP7rv7Z7qH92233aYbbrpRzzzzjOxadNFFVFdXp4qqStXV16u8vFw1lRWqqa1SVW2dyimvqqpSLV9dRzeMUhX54VXDVF47TJWV5aoYUanKihqNGrmIhlZQTl1FXY0q6xo0tKaed53qqqvVUD5cDVU1qquqhna5auoqVV5dofIRpCuGa1RNhWqr6lRRUaHhIwaroroceapk/9lFDe2rhg3XmNoaNUC7om6UBlXWaXj1SFXU1qm8Zqiqa4apesRAVVcM0Qjkr6itV209vGtqi/pArwo+FSOGqLqyEn3KNRx6w+rqaVunisphaqgpV231CNXXVmokdbXVVRo2fDhfMoepbOBgVaN7TU2lqqprVVNTE2QZWV+NnJXwHIG9ajSinPqKeo2uGaWRtSMDXhV6VtdVa8SwClWV1yBvBfpVYIMq5KiEZ6VqsM2w4TXIUa+6muogS331cMpHyPqgGnlGjIAHfdFQ36CG+lG0H63K6gZVVg5XFVCHrrXVNapB7urqSpVX1qq8olrWf3X1VfCqBmp/BFSpGvvXIkst/vDnYPINx17lfPGtxMaVFchbUamqXhg2bJiGDx+qivoK1Y6sU0PdSNXTh1W1DarCVyxdXVmriooqVVRVolelKqBTXlWuSuxeWUEd9dX0mflqPTatx0+r6ZgpcsoAABAASURBVIvh6DwU2w4L+o5Ax0rVNzTgP9jJbDSiEvuXq6K8SiPgVYF/jqyrwfbl9F099OtUB626mnLVoF8VdfX0s/VFLbqa/WtrasChDf4RypC/Btnra6rUUGvtqlRlbWurVQ0YTm11HbLUA7X4Ty22qFbliBqNGFKuocOHaQRjxv4x8Rr8s6KyWuXV9dAAKmtUM6RSIytqVT+yVlWjqlTbwBt71BhUDQ+2qUTGEVVV+GwNMlRpdH2N6usqVFFRLqNXg6/UmC8MHaJa7FUbdKlDvlpkqgZq8aMqdK6irFpB35pK1aJTNfhV4FubWhtP36VrVSz7577NZ8xX7V1BHDAoLy/HZ4bLfGv0qHp8uRy/KOddoWr6vNxshv61I0cGPGtTWYN+6D2S/mygr6qJHxWMrzrrP8ZITa8u1XXlqqsdrjrK6rB7jenLeK6taaCsAV+vDBB0xWfqaqu/s6GVVeGHBpYuQhV2qVID9mvAfrX4Qm2vzWp63335f+RdX10T6FfVVamirla1yGRQbfog+7ChAzRi6CCFOFU/SoOxwzB0q8JfRjEG6vDVGqCqqkJ12GUkclYOH0K8HaHaUXUaNoy25ofYsxz71zVUB58YMbxcVdinHqiDZg26VNbXqtz8ETkasOtIZKvD1+tq6mW6VSJPBbasBs/sW1/VoFrsavLWwbea8VLNGKtCF+uH2rpKjaZNDXwroVNpuPRvnY39ynLV0p/WttZ0hb/xqKZtFTQqwrsSnWpVV1MHVMKrStXQqEHfWus3wPyg0vyFcTeM+WTY0BH4VSW+VBWgvqYaHxqq6upKVVRXMH4qVEU/1sGjob5a9aSNr0E1etcAdfRxfW2lDGpJW5lBbZCxRrWU1ZLu87nakEef2irq6EPqagPUIG+56uurNBJfHjVqEdI1jMtKVSGLjYsqxnoV+lUjZxX6VKBbNT7YQH81EC+r6oarsn4odCuxQbVq0b+6hvgX6FcGvyzqUA+vOlV/Z0uTpYpxVSmba8qrqjWisko2liqYt4cNH6Jy3lXMjbXIXQ9fo11BupK+rKkZSUxtUHV9veob6uBTq7rKWg2vrNGI2jrVEJNqmItrg+51qkX22iBTLWmDct7DgUqgRmbbaquvqVU9+tYajdC2JtTXhnStKvAtG3+mUwN9Uw3dKvqkorYWm9Vju3p0hAb9U2dy1tXQ3vLVqgO3mry1N11qa+tDWR08q0nX1li+irIq2tQAtd8DdbXIVIEcFfCrpU1dVS1zy3ANHTwIG44IOpRjw2p82fqzFn414NbQX6aTQa3xobyeGFRv46F2FPKOgk8dQP8xJmoZE+ZjDYyxBvq9Hl5VyF0JVJGvQLcq/N9sYrIbzcqaUfhtA+utSjUwnmuprwYqmDOq6bPyESYrOlVVqqZmOP1TpTrGcm31KNVXwR9eNh7r6kag/whkqZf5UW1tHWnsUVeuWqAG+WuCL4ykvF5VjNNq5k/j10B/N9SPpP/q8atyfMnoVEOnXMNGDNfgYYM1nPVYFfrV4jd1dXXIUgVuZaBVy/xci+3qjSfvqopq1dXUqd7KmXdr4V2L/HXVtEGn6upa/K4KfWtkfVdNO7NVAzYKecZCDeuxetYE9XUV+DP9xJqgvLxaNaw76xuwWfUw1WGnWviMGAFd85n6WlVV1RAnqmhTqZrqatmaz/QsZ0xU1tTgh7SFfh1p41dPn9QCVchlUIss1cFnalVb+6dQQ5s+qIZ2JbHaoJx5z8afvYezprL5b2TDSGwMvxHDkKlKFchVUVEV0jb/9dGpQX6jZdBXZum/BFXEDgOrs3cfWP7vBdOtnr5swGa1jMfgD8w1lq4L/VsTZDW9FgbT1/jWLGSLv5T+7+Tp16+fBg4cKFtvmt/Y26CWucnAaBovs2kf/760lf939P9fr6+w9Tj9Ucn4G2ZxqtfHKvGBamxvtho+dBjzX7UaGCeVxJrakfUhbT74r9bf+ufHwI+Vr4+30TF/NOjzE3svXG7pP4e+9n/Pe2EaNn4MbKzY22BhWsOJr5WsBarZT1mcqWbOqaysVj1xqHrEUA0bXs6euFJVDTWqaahkDhpJvBmpmvJqlbPeqa0ZwfirkK0napl3aoijdcSjOmLkSMbrSNbXxm9EZZ2qiZWjGuo1yuZuWw+w9xxpc3tdtWpralTF3FYO/wrGddXoWtUR74cPGKSGESNUXVOhSmQYDt3h5VWqwo8a6heh3UjaVTMXDJPFx+rqSlWy3qutJV+DvDUNqq4dpco6gDhSXVehOubFemSrJ87XMd+a3H871MBnYagl/++DauK7+VE5427o0KGsNYczr4xQVVVVGHO19MX/ZrAYbLYwG/WB2cpizwj86n+zbUx3H2VKZL/as3/zoaurU93dC2Rp+7c6cj0FJYWc8oXuUNbTk6e+W11dXVqwYEGAOXPmhDr7OaWB915JIiCR/SRVXHHkFHkpE8WK4lipi+QB9V6Ot8962a+LfeyUzWYVudhKgVQqiaQoCn+xSk52Cw5y3nBEVaSIdOS87G8OZDKS/bUceVEpeQqy2ViQpoAbkhH0I2gWklQJFFPvAl7ipIK4jGWpV5yhHXhRxgok5xyQwk/ynjLaxaVZoZZS+CUGToKFYvgKFKV5iOYRx30vA7bI9usvFxlNSS4DPcAl4CXYLw+NggReFJfIO4XLp5G8MTJlaOtLnHwsefGAmSMl5HWAJUuyJcp42njJQVFcziF/lJGirGJoR1FEnQKk4nJShN4RSnlwRI2nbYQQnmY+op42MXXORXLO/SMQ2shJ34OTc70g3oC47Ke7FCuCZxGczLeiyN6RsvYvLUeSXF6IJ2+dmERyLqYNdDB/gildjL4ZJ1PdYz8fRdjcKxNnFPlIwvYq/j0HpfZXjVyJ7K/ZxbGXs7/O5SBiBgIijJuJMrR1iiIn+RjwouNkl6ffnM8IISgvvpxEK6dITnIA6M6AZMhT5lT8I/rISeBLFJOIAji50NOyQvqDLpKBN8ygd0HhZ/sURsgQZJNkfDy87NfwUeoEklL+CGki5IwjWZGiiJ62n0wbMJh8lFKegAUNB1AvF1EmZTOxHH/kHBVS8R3xcqHeisnIIJICDUtbpYOGE39Acu5f946xQ9FXIkVREZxjJJh+yGQ3WTkb3+CCAp6XzEZOcpTFvT5jOiRporRQkAMxwi9QQc45OdFGYDiJDH3kyJGhTo5ycgKcVSqVnAvgnKNlSjYVj/8CVNNK8k5AEtKpHHiRnHM/DuTUK7VCAiYOWR1cnOxPqgw69jAvKJ8qXLHk6PcIHSIiZ5KXMIUifEWMEe+dMvhIIcmFOOqxq9nWx5GyWWK/ilcU2diIpKCDvUjD1/IGFMup73KkDSK40nfkZOBkLUg5sn1QTAZ9KBJX7BGad8ZHMiCpyISGmmDk5EC3JyPC0fVmFMoFODiYZEbB3pbHKlS5AJkoVgx42licSvEb72J5yuIoq5jYkM/1yNE4k83K/Md421yZYlLMBW8ShgA4G/dOCuVOcgEc7z74gTJkAFFSxMuAlCOboBPMjCfTHRkJsZRBRuecAjMHHvYoZmNF5sGmVER5H12TjxonJ4HonKNpEsDyKC0yAfrkj+JY3mcUM884H8t099A1W3n8J4O+JoujTMij4DV57GRkYjAUwOjJ5AAPVYIUWcFf4gkuTw84auQiOSc5r2ITJxULHPkIcHKSXHjwlqyVHH9EWzkn4xdJKpalkidnQJ2j1OpJqghOPtgOPCcVCyM5SgVl5xxpyxtIZBSqeol4CgycuLyB6y3B34k1XZ1zZWPLhozpLh7OMFzM02g6GSkD56gBPDUmk7xEUhQBjnQEODlJoUyOP1FAs34Q8V5GyEtUyPrKOx+KYt4OGwRwVANW77BZlAUn4wQKHUaMdOKK5PgTSDmygGMONR8XbeQooFi8rIyXHOVFcHLOCfeRs79OjWkxsUy0iIeNuchkoTATR4oip56enrAWNZI0liE7MhliUGpzI2nnItFEfTQ8NkwZs4ZnZUbT6s3pjKWTkwciwEkh7UjLOYk74Eqyf9JANMrEGYojFfJOsnUaMTFl5UpO2cgLAhJtbW0YgWtyZ5APlWQQGU4wImhy9pDZhpYiJ7vC2x7Qcc7Jub8OcRwriiItPAc651TAr4yWrdWdczJ5MtmszK7OHM2EsUpD6oVUJkUxY+M36FfMhqeVGYRM78PyPwS9aH/1lc/nQ5/2yeucC/paA1vnGG3nnLz3/wWccwoxDz3+2tva/xA452SX2dB49MljbZz73o5W55wLMhhun90N7/9nwOzBv8y+nZ2d4d82tTLnirY3u3gfB3/ryedCf5g9nHOhnaX/lWBy/RDov7n+O9n+m+ah2mj0ydDnPxarDAJC78PwDHqz4eWc+87frcC5H84bzt8Czrngq1nWcqx6ZCObLZFsCqZK8hExI1ZJJqsozoSh3i3Z1KPIRxJxRRYjCJKOcu9iOZeVLAN4YmFEcPSAxa9QTrOU+b3AmYLpaTGpkBbYchVkFyRYkyiQTSiwkJ3aP8HTYzmvQsrbwbrUGVUwem+XijAryCsbRcqYIg5ZE+odpQ75qU1NCHDt5a2Kh+nqnJNzfysI3IXhb233r8GL0NdijXPuT8aW2dbqnPvX8HXuR9PFjv96GmYDs4XZqA+cc/gx3sDbuX+9DM79z+XhuxYUWDjlVXA9UpS3cS/PYHGFSI4FTD5ZwMDrAtjpkY8KGWpj2Yiz/wmvpKSE9j0Y1Cljh4kM6IiB5b2XBTsqoBlJ9o9oExR6GNAJHFhzyTsGaapwpXKyzREnjqRS236oQE3KxrJgtGibKywQIUYeGkIWCPNKlYIn+3drcl52hgNZ5E3UwyInRR7RVgVKCSScEYm1okRgSC3i+Ci0t/2tAyVLJLFtR45Dzzw13eyYckhkNCKjYyco9rZgBOOEQ1KIKYWxxRvTCW1l1QoXWkSJHIvjlHaONgb5ROq2QGg4lMn04XDPCXx1C5UVxVnlzOzI5bzM5HIFhzTYH1q5lL4BN1Uq+/cHS0R5CvDOe4ekKeZEerM9+oiSJICDK1IWPBMzpQhjeqQwMz6YBooCYCqPTaGJjB6eKYAIKiBXrsvoQOrH3EZiYfgzWt46JYU5tzc8+kMhTwFvbuRUsFqCbEFqlEhMSFDoltDfkc1s0LZiTB/8w/zT/m0SI+CwCyc7Em0FI8OheaBb9KE8di9Qr4BmbcRl54WGmy8YNnaKPaVS74u0Cc0L2YopsyJ4JpjxpLyPlmE5yBheKk+xC/sx25OZ3AXKIvCj0A45xAU+iEqtIb7rHa3Nl+hbUEGQkqQgk9OTw6Ukn0jBT0pZXJOmHG/gKVlzz4aqaFEjjs52gM0mJkZmJwc92rCo1p9clMHQZDSQtbFBAFMb6yZ3TD3NJWxslGV5/Wuv1BwEFvY2cM7hPmkAjzDkeIKATJYw9GAL8KRI9m+hmO2tzKO/B89zsBOqHe3sRpmEMZfQP0bDir4NixG7AAAQAElEQVTXzSu1AtpamQfHAX+Kh+3MVjKMIpAUA0/fXVZv8F2BoOsXyv39SRPfKNg78AoyyqT7jljEYipjzhy5UJbniUfIOYd1pN5iZBHxHj3M0eSUzcSUgYlfpviKFVOL76RKiDeyTSZ+ar4R7MPDkRfcDY+sIGPZ8La6iDqzn+xyPABuSi3tJQuaJMPdq0vqMjJwnFS6pDucY5oO8k5CNhkjAxUvSyK1Am8VL0MzPFqEAsOR4EfOfCq1StKeRpEiOsZJfIBQWMGKeREZlBBLEqXOg+lk86NklExbcVm5AUlw7VkEq6cdGcOGMly+z1NcvK0itLOEAcU0cEbSFfD3goynmYiuU8L4TFLmBssAqWeEOo/0CZ5MQ5tpw3wkUa3i5WWUfTHDsyibvvNLqzGgykgYLJRMbXCRF3ImbAZtZMRYJUKOxGgYcRa0QpbYeeSQzEQW8klJ9FmB0GmmddBA4lAcHr2+IzSQkMFRasDLbhMlDXURWYjw/O52yXfJoCDtDL9Y2FtHWTHvoU5ZL4K9DIQeZofgzwEXGcAstik+rUSBF+0pKrYjwW11Bn38E9p6MhkGWGlJVg4nTMELfcEjxxooAadIiQrsIeaFNLw9dkNHYrz5ciHIA05KMW1kYAuhgA8eeft3X13oA3rFnAT0vtuRiIj/DvwCvWIg+DjytrFNqZch2RvwkdHMgOEpNgkNqLA79JMlJLMVCMWMApXwtJSBoCBKAml7GFDmgJRy85mkwLrVKGCTTDarTDZSsDG4zrmwNhVXn+/FFsvIQ8Keci5iLAB9ItJGBl4qmsGB5+R4Qpmn3VTaywp7kwlrzUyE7YwwZRFpQ4l8xNybFxwUigpolGM+pjLoaA/AdGGUynkaO0cbyZFETQUwuipeoBfLLOGcnPvrYHr3QQEZF04bNSsLcjlyjElbxjhk9i6Sfejy+B0peETyyOacI20Q8Taw9D8OcP3B2+ae0N/Eb5Mljhy6Y798T/gxgslvBJwDi3mmuKbLs67JhR8q9On7j74Txpn9T7S57h7mrQLrukgZ/BuzhMMu4++cwxZOxsPyBna4Yz+UsLL/fwGPpV9wFDmzCYDrKLF9jX0ABOxHIz4iFjDYrW88zlzgg1hHZxfjzmxmwGhmbvifaCfzrR8DfToZDeecoqg4juxt4FzRd5z7y28tdDnnQs45F/zNORfGpI3LvwbOFXHFZbLw+q6tiCkO8ADmx3+tFvCAMyDBnBCRzAMpwBQs8326keYEM1AcIFsvKJJsXnE5eVs7MP+ABGpBScChGpwYf4hsHEuKHHObzwp0yUkgK2Jz6UhYSI7ATV0s+RJoZGVbTrgKkQO6gyXMkCmWs+Bl/14g8xLuJqYqCApKBkbNIEMGcKGq92Hlfw69Vf8PvGwOdq6okPmUiWx9bWDp/81gNugDs5PZoi9v6f/t4KOoRJ4B5iIv5neCAMGYSc+zUMvGsRhZcp4x45wSfMzz9nJyzomGkhI+BsQy49qkZ8a1tL2dc4GeCCIpk4FYJEdxhqWkxBqItoIOFBjwkeDv4OcjQVgFBrOl7KtDN0M4ZVCXImMEP28C2YkddPO0RWKBIjmpCAxmaEW2UTelHKHLp3Is/iIjmgoqKYssElJoIq5Ax95MalnDhWhkwUkx3D3Seya3PBiEIM+LnYnPlpKwOtMukZGHFWXIwFNmNBkybXlbqUdOO40u2ggk8rBSACVBngKHNvbFzGOSFBS7rV2oJGNljkrfq5+RsPaILgvmlncUBH3RRd6CXoQOCRxMB4iAxJwtWxT7TEaO/ja6aBdogKEeTkBS7+SxZ4q9k7RHgoJ1U6YEDjRIYfiPgwKv/9Ie2VM5Bf0k4UoBLNibT34H4InLcBOzdYj8XiYfxfQXT/Q0NLNNnpOIFPnlvCL0Nd2tGiwFBtZV4kqLclldCq5ZLDEiTHBh0qEep5DvxXeejjJkIEkkKzZ+iRzcisgO61vKIChNTRAQ+yWwNDAWVpcWEzIUA1zNXrI6WYY23IJ8AA++R5ggW+CucLHPV0kcKfLiQLyoBaiykxDnnOKYybcX33BN9mJDpHSWsneKuZEIBIcUHj6muNky+IoRDMKAQ5MUCHKavmSsytlBPGDpID5tUoT/L/0Owj+zzLmghJxzfwImounhkSPPZkLwlZNAC8nUhGTcO+yWiss6hzFJKtyGzn6p2B9kDMcgNObAxRbFlqbKXrSxWoDbwpGRT7FP6P+QwXb4LtVYGLLIpcQV21ohtpMQgjel1IJvTxj8GHsZgxSaxTc0jQX8TEYr61mwoFd2XmYL6rjlLNLBWy5RkuMgScKXGAO2kkNu4VM+yJvKmb+Aa77liSWOeJSCj7qmQQAeQT3zJ0QgWwBy6rMjGdLhJknrIDPYReQwJMyMJrPMrtSn9oZP0MXmHyc5gKlFxYvGkIKgAgFk/C4rT3FEOQ1AI0NaCrRAAhVW1EHQycmu4E/eK2QplwEiRujcQzDotoAhKc9GnFeRlvkUYH1o8qcYxSDIQ4GliyD4GdBHKYBu9iTZW272KmDxFHDFMpik8HWUeORC7D415JHNI7aVmXpFcNRbiTWkkkLzjcR4URx4hTLkkIOqFVJAyhiaDn0Q+o12oOl7gKYkk4UXb55GlPYeP1IAs18U5v+8rUOckBU8owUuHJGRPOkwduwdCnngd2nqESX9DgzZUAoIYWD1sLPbqlCkILM1LWhDktKgg70DOJ4GEl2jgAetoJ/5GGytLOShGnhZWQBHI25M5K0CfCGjINTHI4FWSt4lKeoHSiaOrLwQ6lIOM2wVZHSI32yu0Z65K2MWCTKnKSX26ANoQUAGRtHGQSJLqRefBszlAqzUIMiPfHnwCkCxzPCMtkEhNO5jUZQ/YV5xrKOsDhxedBwJ+pCn3UbHrGftICtZAn0TMpbkRZndKeKmQScbn1aXkEsDglHqg8BEHtt4FyuOiDlU2YFoLszt0KJxPo+tKM9mYzkou8gVRaMsyEDXGOmUPC7DkztkeBCoMI1oCKoDDSmgaTpToD6gKOAkCOycIyJ6deeKq1XZhTz2cs7Rp8hj/QJ5x3xs5XnGZpKz+EqdiwUZ8Iq8aCLMBC8wAyPKRWOy4Q5JHtSZXH8NnHNy7nuwsReFRaFkb4MEfWUHqSxcQWWdIAAPtJiBDlZfIGYVELCA/xXTBexZBLO1gZXbe2Gwsh+ChXH/Utramr7OOVm9/c2j7u5uxkohrGtMNiu3vYf9zaU+/Ji1nf04wfI/BsxeBmZf42UQ+DDnWdrmA6NvZQaWNlzjn81mv7ORlf//Bgk+keTy6u5coBzjreCkAr6U57BUvGMfKWZf0dndxXIzUZa9n2O/FnmvmI8a9mOQPDT+nXYx3/lXwsK6mb/8ef7PeVt9X5mlDaydQV+6791XZvmFwcr7wHxx4bTlxfXdm7WHiCsZJ3ErXCQSAqDJISKtxTtPDGU1RIwLGKFYFseYMxiMRsK6nIhd6KWT9CKmcl5yNMZVZD6j3qtPhpz5QEqhAwoADTwyeXhaXRfrgIIsjhPvqQ43NFMSBVtTmQyW4cAx8jEtnRawprdDxxByrY7S1CTr/WFEShubbRIkNjn+fkDl1CDFPP8+wARyzgWwOBUR250r5p1z/1bZ/n6b/vPt6Nz3tjD7LGwv5/5jH++jmCHgGJjCiSLGdFaeAC11U9bN8LeRFil1vGUOz/LQFi4EeAssNvHaZEdVmOzs55aeWdHqzBmt3BaXLnbKL+gUYyYU9T08AziOKLV4wYgtAPa3J76vlyI5hn9OGQJC0gWirYxY0CGcMj4rR54YItACGO+EhYvtJywqpQSDAgdXiZNl0cvQoMmCp9C9APrQRKfUECCaQk/I5TiqjHmz7gn/e263pJQAEw6hLIDQVuB3Fzx6eWT0itKcvH0B8YnsEE8uQ6OMcsyObGdlulmMs4DtTWCLUOIyYTlgkTEzSj5SxIRpuNQqQkTUlwwPyLNqzVGZyrNBIJQ5CRbyESgcUkXInuQ6JBrl7L9bBF/gCt0i44uMsl99Up+mqdIEVLpBQETSw8OJhSkzg8mN4rTOKusswCZQl3IORMA5J+f+URBtpfCARt/b0StQDD6VZ3GBuWWyyexlYBkTmsOWPO8YvWJsXbCfiDhJQMpi3MfooOJlk1AW5Ry+XUBv06uQWK/msKFTkqfSdAY8/oPqoWEKsVRlytEvYErY10M/BlwqdXTy8L3iYcegBkVxbGUprV0AH540F1dAclJ4p9i2mAzdhKAe/ahVsaJY58QV8B3NnEwGhSuBUao8i9IenCL8GtDKU8nbGx0LSI9JyVFiTGz8UO+c40t5XriSzLUjqmEtWYL61JlNAPC8KctGISl0C3PLcZDjoOjkVHS8KLAAuzfv5PAjD5CQgZPkneT6/kDXOXL/IlDvZT6eELMsa2/zKRuDlg/xi1hg5ZZHFDniCi4gTGBFkudlg8sWTCnWchIfJyVTBjCdDUJsMDs5yTmn0ExcZkfyFAt06gSQo4wEmYiXk5MCyMpB5JaVyfKAc05/8sfyPwaMGu0FOAdlBOZlWcApU2L/I61TyhgTF10ui1GJPEMxkhh/Pi4ozXcosRjKorAA4JFgOEkAwTkixjtod4vmkvIY1+EXHs9zhuNwYeqtXQqOx/IUSWbL3np7WR2F3FYL2A2YjxkoCB+p0Gdva2DxwkM8n7CxLTZNoC/afQ9ODl4MWTmJ6JAByAV6FFghABXZ0AlI1KE5lPAH+BRyPermVJhwSgNuygwv19WliMEVyWKnk3PYjWrJSSINHeecuMUzgDxxC+jLhzonOeeAKNjWw5ks+d5yaDkgBeSkvjpSEi3M/c0UVk4Bd6oc/oz0pCUnQRF5eIdeon8EstHjZcnvQQ6KxRYirV4E5xxJR1EvCJpmB96FQm8CAxWYk2U+hc8IS3OKLAKY2B/K5HEYOcaPujFDaAVdCAt3E5Qly3upON54Wx5wIcmTvuxDpljuuz8gcFsZRZINMOA7W1ohlUW/LJCLijZx1kjknTzP4JfwAJUclSGRKrzIKgAPuw2g4qzQEOAn3pYPQLooq/GTVcnKRT+6yPwwldnIXFhxQrKbDU5qVpM19dTKWb9l5GgTZLMFA0VxKDEdnBInFVlDzzkJ8ARyA3mQAdcrp3PFevVdzPuCR0zewNKScU7pNg6xXLGiYHgkZXMoEMnxh6ej0KAoAGVOzvWVJXLQcoyPUMQjBRylVi7TSXYlPHAIJcQaODDXJcGnvCLWSinyyejwjljXgsydyP4TFRL4VaKUuCN0pDV3Xj2QM6r23YKmhgYJLxcVk46Eg79zTs458SiC6eEVLs9CwLkY3y2oJFMixx+7hZ+nKBJR5wzTxpO1IdOTSN7Hsu+yynWphy5JWb84+0WMc3Lg2fAQbzlH6wgpfMhG5ELCygHnHCh/GdIUP2Hg971tjjPoO6zyXqGt7JczxGnEUgSDKC5+2Hbm49jbwV1czjmeCW1AcvgVZmkLBQAAEABJREFU9Cn4L7fxM1i4wvJ/DgvXL5x2gWfC2qSLvoYfcSoltjreWdYmzjn17T1MH4MIwW3/YWn79V04KATPOYe8fx94OUzsVMAm4nLoaRBjMAOKZOsGA+NneJY2sPyP5e/c3yevc/8e/BLGWezxhUykvPkKcmQ59CvF53s4GOzGrwo299Nn1vcsnZXr7FEXh7jKYGXwnfv3yO7cf8/X+vnHgHPuT5qbDQzMXwwsbfAnSL0ZK3fOybkieHzPOae+t3NOdjnnvsNx7k/ThmvgnAvt+tLiSokLjjFc6OqR0rxciJBUeClPXI3irEIMYuxniU9ZxqSFzgQU2/vleYtREl5Ocs6BmZFExnDzXWIACTaWY7xIPoqgWVCfbiDI9mR4kAJtIw7NiBZJoUvZfqyZ8K1u9oDiKk5/qaGqS3n+0MAWBbYmt4NnDgETpMghi8nn0MU7URIptiDvIBLAQSNFUjLg6s8gxL1ef3bOUf3nIMoM/rz8/25eXBZvzJ4WD/PYyfIUf2dj5/7vyuTc/xx+Zpc+W/TZpUBMt/nP6pz7nyOrc//3ZfHdLIjiTFb2j+suN35prbLKahrPe/jwIdiNBSmHBY5BRUZhsc1ocpFX5AR4ZfnK1c3GJwUhk80qtQU9ikQMdDO0I2jJRmGS0xuvvKxPvpwcDtN8JDE2lXJg5hjGrNL0zUdf6d2PvtH0uXl5GDhoeoZpzOGFY7gv6JynDz75WjNndkvm6B2deuvNN/X0U7/Xk08/pfc++Egz53LI6GMRM2SsJ05s0Qt/fE2PPPKQnv/jC2qc0qmCEYa2WEyUZAkgufn6/MtvNbmpVbBDzURTGlv09ONP6rFHH9VLL7ykxpYOpKCRQ2oWAx2zZuqTTz7RE9T//nfP6OtJbYQsq4c4UbNnwVxN/OoLPfnEb/SbJ36n1998V7Nmzhdqg6QQFCNslLJAJCd1z9ZXn7ynJ596Tr966Ek9/sRTeuq3v9EHH3ygmbPminNRCdISi+1CpyZObNJTTz+vJx77jZ577gV99vU0LShIdBePvOZOadOn772j3/zmMeg8rTfe/VJTZtNLzgK0lFswT99+/omefPzXeurJJ/TqSy9r4qRmdUODW10LOtTa0qzfP/sHPfo4PJ59Vs2TJyoHg1SxcANhCf2D19/czDaBZicze2jkMIJDj6K19f4HH+rzTz7XnDlMNiBYNS+lfFlvaZqkp9HtiSce1ysvf6ip7QtCqxTJE9OBd+TRApIRm03PQh7DqBm7PP+73+nJx56m79/U5MZpoe8LyuKpHhfJS/iz2E2//frHeuf9D/DpVAVqesnZvEfO5DRIEAkm8CPx/R36/vuspQzTWlgaJuFlaNbaQEbDjGFIBgEDHXCOYCf0SMzLXKjQnNav9NJzT+v9Tz5F9lhGyyZ+sRJLejr0+eef69XX39CX37RQX2wjm0xZGNiGqsCxe7fN4KEq0Zxpbfrkg/f02TdNwSZW3MtKqWW+A2QKcqIR46FYbGXki5nQF73J/ysvb50DJ3ubrWyxzjqHkkSF+bP02Ydv671Pv9B8uteUmTd3NrZ5X19826L5HYy7oAc6oGgKfK8JJL67rZTKvrwZxyDkaftdOhQs9KCuN2co31ExUs5yVFrn8XL/TMsZM8Y0ZP/k7uNhX23z5k824JFjStNEffj+m2qbMkOp2ZP4Lbz/my8/0e8ZM59PnqVuKJnYwlfnNLfprRdf0Ezi0ZQpU/XaWx+qZcZ8+eJJYsB04dnn7aIVBdYBfXo6yxfhOyuZbxkUi3majQoSMhrvFCoFIJBhcSvi2WuvvKSXXn1H83PqvQyzN2kvsqa3xWgoMR7gZryhaeMlgOEkIPM2HIdtHGPP7og5y2BhsaZObtTzzz6nBflu4gP0iDuR7fppbwepCpeVF/UPXeys0JgYWLoIlrNmxZw9raQPjIbHYvbuq8tbAqDc0EgVTZKqrXFyiPmdXR3qYR7so2vv5LvxHnLWqgiWLaZQt5egg1+Ql3dvXXiFspD67uHNhyxHkLYxKN6KaMe4Ksyeok/feVO/efJZPfjr3+uJ3zzB/PYYsXey5s1ng2KCW1tkoIWlCL+9MoTcX3r0YtLGasMrPCzXC3/i+4lMbAMVHSdwNSpJL3p4/TmNUGhe42mfwyNEXxchVBm+gWUg3pc0mgZW3MevmBb9WATb+EQcwifYKMw5aadaJn/FnPORZnX0YkMziGvZPuKkQ5KHA8j23sbRgEbB2SxdrDJ/VtBYRXKuWF58eimhwNCBAhgFtP3gg3f15Zdf8AEtpUTKgVOAhsnrKKEFWEUKxaenFFpkrE6MMplu1gYo1lCphD9SajKyRlXASZQyltuntuuNN97S4489pRdffEn2P0IiEv7gleOQ31r3Mf30ow/1wXvvUZcoxtecHYzCc2rTJL319muaNmuOFhAPzES2IUiMT1EwBbYQS5GLF3cCFG/Dt1wQj0lkakurXn/ldeVZ/+aAgEU8cBjfyKVJhiJ8JOnUV59/qPc/+kTzu4iUfEz76L239PYHn6sDgtzF6Rds/50xLEFb5LCn0aNaQccUu/8AqPdyzsk5Jw9RgzD/RRxaFkR5qg7mus8/+YD1wLfqZCnlkb2H03jHWgAVZLYRY4UekOls+T8HixtW1vfuS1ve9gL27gPLG/Tl/9rb5mjnnPrqLW907X90fPfdd/XrX7N+feopvck+wMpsEywu55yiKGIdVvjR0Mfb3kbf/lfFl156KfyHiY888oiefPLJwN/+p0nbWDrngp1NVtPx/1dI8wXlOMhLGJMFnGJBV45D2TxTcKIF82fr26+/CPseO+zOFVJ1dHQwBqUW1hCvvfa62qdMJ178+P75W+ybZ9P/l/CsT38I0h8YW1b3Q22tro+npQ2sjYF6L0sb9NX1va3MwPI/BEbG8AwsbbBw2tqaDPY26Ku3gyLz5XfeeIP935N66okn9MQTj7HneUiPP/64nnzmeX3yxUQ5Ak6hu0MTP/tKv3viaT356EP68IP3NXs+/eakxPEwoqyRGKWyGGGQ8tFz7qxZ+uMf/6jf/OYp9qivqHXKLMPU7Nmz9dprb4Tx8+jjj+ixx36tpx6F/6+f1u9fel1fNk1Rwiya5eNXJ+u2TNbJxjKiqO2bb/Thm69pNkEqYS3l5CSge+ZMvfPam+zJv1YqKUNbQYWkrMBZYcjwsCa8UuIpr//nb+ecnHNFGxHzLL7rf/b1f10654o2MsbBl7CTc86y/6vBK1uqocPLtcOWW2qbzTfRyiusos222lrrb7KehlcMkWNBZSfnjoVRwQK98yoAIZjYQgfoczgrWzj4mKHFNW/GND35i59r331+ol8++JBYcxD4qWCAejtGWDBfH73xii684AKdcf5l+qppRsCxgRunPYoK8wkHiRq/nahjzrxA37bPUtq1QM/85te66KKLdP2NN+im6y/XGaefqt8+86psv5CoU99O/ESXXn6DLrn0p3rgF7/QTTderetuvllfNs4z5mKmkgrzlJ8/QxdecqVeefN95ebPVuvEr3XmORfrwsuu0913/0wXn3eObr/uOg4F5yBXoo7uBfrds8/rtDNO189uv1XnnX2GzrrwSn387QzlC4SpQqKPCaznn3m6Lr/xOl17x23Idq4e+vmvNK21A11gzUKsB/0NXSxI5efr9huv0i57HqC7H3hSd959n66/+ipddO4ZyH6vmtrnqXhwyQLywzd08imn65prb9b99/xcV152ua645lq98d5XWDPRtGkteuSBB3T1hRfrvltv1p233aoTTz9XDxDATXOz/1scxl5y1lm67ac36PZbbtZVl12q66DxxcQWtvPSF19+GsquvfgaPXTvL3XtNZfo3IvP1LdTp2o+BCICqq2lnf41l9E1yLPICH7ERFzsr1xg2NM5X88+84xOOPY0XXH59eGLYg65HAdbwk+/YsI6/8JLdD39fdtdt+nGay7Qg/ffrmYOLvIqYepQ6IdAzPohzBB5ff7Oa7ryovN1yfkX6+7b7tKF552Nz/5CE9tmYlvhknzhZyEsdWjmpE917DFH6MQTT1QH/piDDgiyVw4fSOX4kwMSFrBxqPJUGvSwWJJJYXqlfVLgCUloLrGgEvoYOKp9L06ezTpZ6nO8QLZKILVf1NjGnUN4q6FSrHz1wVtParcdtte5Z12rjryCDi5bUNo9V7NmtOmnN92gffffT79/4UUVWUCz0FNszgRJE8lnqXOhrHnSF7rgvLP0NP7fxycp5KgP1eGRkstBLKU9yoeyf/fDuaL8C8tBFykllnXTd1HXVN11w+W65LrbZGNEPZ16jYPTcy66WM+9+oayGcY1fiX0Ev1v3WNJzoADyQILXEuEDWToUyc7aE1oYHh0u2yYW9q6Nc/myvADJDwRzzav3pIgGTnDk9GiTC4mtljiXwDwRkx8ygRJ6LKkyAQ9E5fFZ2LJ7Meh99cfv6eLiXcvvvRaiBPy4KYLiIM3a4stttKTz73CpxqFq2d+l55/5jldecll+uaLj/XOu28QZ6/WG+9+iDnMs/CzXv0KpixyYGXGCv4pMiJnX22NGjZxAJLI2VxEmfUBL+SWCnwQCmkeZlsjh2TkuCE1+bP3NOGg/bXbPgepcVoX6lIIHdnXY5IwhQ4MGEOOTu2hmUlIiXJ84JJ1HvrzZUHhZIB6o2/1PcyBFErEHsI6bxUvKl9iXO2x626aNWcuPD1697KxDmaTTaGKvBW62miGxqZ3gmAup0LveIRcmDftLSgV8jYC8TCzIYWmTvBpCORNXiNOHwrwkDJyoGHZgv74wgs675xz9elnHyvjsTNtLNZYnPHerAwmBAv4qfmkkbLQYzY3+xp/ayKoiX4q0IFOWAG9MCEpj92sF6QEoazOZCgQK6hksZoJ5RLUOWSYO61dl11wvg496hj97BcP66fMSTdcd60uOucMPcFHqjnzu1VwUgR6kuu1EmPXdDN6OQIO3UYyUUp/FKCbAJiJMrsTksV2vWazQgXxDU9SrodeT0mAWTCbWmXIy9SnlLrevMyYKOqU4A4FrG02cxIf5+ZMbda7nzYWx4Hh2yG5vbGNETIpDKCmosyk8B37+GT1vSaCMuVxCeM+kWf8BykKHXzMfEAXXHyZWtpngMCdAkbQzI0IApK8s5fsEaqwj/VyqgI8rcQrqGh60M89hS6pyBF/K6ZSy7Oxs1wYXxYDHGj0QQrhTg6wbr35Nl3B+iMlShgpzpRMBUX0TRripQll/GhHW1zBqKJTHjmwN/6N0WiDPKDYDXmkVCiTM6kpxUfEOPj88y9140036/LLr9Q999yjiy64WLfffqea+EjnlJHvPVw33RL65w7WPueefaZ66PQEikZV9Nabb7ys0047VX947nmZX8kul8pHEfoXZU5V4I8CyKTGToaWoHtCwsD+CeiIcfz88y/q+OOPVy6XU8z4SRgPoHDnZJvYxklTNGcGM4ubzwfVn+uscy7QjJnk03IY4/kAABAASURBVC5devG5uuTK6+VQPKWFsyBivMz22MzGXCoqgYh6A0SQgdXpBy5bjzsHEXCcc/R5KrOLc04JPHgxDgtqmviNLr7oAv32988ogVV3Ho7I4dEtj92dc7R1yhNnnXOy/yBQyJMigNGz8W+8YBNuKzNcextY3cIQkHgsXPaX0kbXfskXRUHr8B8PTpw4UQ8++GBY+9999936+c9/jj9crptuukmfffaZ+vhZX/wlmn9PmdFyDn3pV+ccEksff/yxjjrqKPzudj3AOtv4n3baaSE9ffr0YCPT3cDa/xCYLCan6Wl41sbS8+bN4yP/RM2YMUOefrBywzMBDM+5Yl9Y+t8HeUYUcZk5opDLSElZUVZiSRT36OVXntdpp57Ngd9M5XNOdiA6fWaTbr/jRt1ww01qaZ5KX9GMcfrXdDD7/DMA5+VO/wv8Nb5/a/l/J5v1l/Wn+a+9Dd9o96X73s7Z+EqxRxLiT1+5vQ3fwGiYHzjngp2tzugZiKvvTfI7PZ0r0jUfcs4F2s4V/XjOnDl6+umn9dOf/lTX3fRT+uR63Xwde8mLz9cOO+6p519/T0q69Q0fLC657GpdeslVuvmGq9jvnqKnf/uMOlh+MPyNHZAARC8mr7Qnp0lNjbrq2mt03fW36I477mIPfqFuufUGNfGhxH7Qcv/995P/qX564826nT3orVdeyD77DO014Sg9x8eQnAU3RYpgkDDPxMRml3br249e0mnHHRR+CNRhHI0l9S9yoHzo0cdyaPk5paKlAgUnEavyChlxoY/46CJiV8ECHe/iHOxVIMGtADRIqaPF//jb+tb63rliX5vAfXlL/28G5763iXMumOI/tglmCA/fzUJxo0021ehRdbqZgXjnHXfrhedf0uLjltC4JRZTlhVdxELBFkO2wLNBkZLwLIhYGwQiP/SYPGmSbrrhet19x62sbzvUbYtgGsSe2MIiqXt+h5545GHdccuNevvtN1hsxXIl/VmwgWR33yKSTZj9So0lo0aPr+Kr85d67NePqryyisXwBbqeA8AVlx+vO+58QJ992sTQzeueu27Ws2xUL73qJt184006cO+99NVXX+k5Fmv2Vz8EN1uwv/vWq5oyfaZGL7akMv1KdM+dt+mPr76nU866RDded72OOfxQvoB8oofvv5fAUtC3k7/Vzx54WMutvI4uvewKXX/VNXr3tdf0i/t+riRymsbXiIcfeUwLOnp07gUX6sorr9Tu22+r53/3tN565011FUSAlhyLW+KXyCFKh5KeuRq75PK68IobdeMNN+vSCy/Uaisuq8d//Sv98tePafrcBVK+Sw/8/C61tU7RBRdcpp/eeptOOOE4TWJRdMdtP1VPrlPvv/ueHn30ca26yhphUXQZh3srrrg8Af4GtU1t1wKC4LXX3KAeAvXlV16tW265Rfvssas+ff9d/f6Zpzkkm6677rmPzeGXOv64k3XNVVfq7NOP08cfvatrr7tVcSThAjyKovP8l90W3GzyE4M3bNBYCM6ZNUP33Xef7rj9TjVPnqI0H6mHRYj9lVtn/2Ngvlu333ZLWEBdeOkVuuX2W7TdNhvrtZf/oDfefl/dqZgIxUGCvrscm4KOzrl68FcPc/j5jc4//0Jdd8212nPH7fTmKy/q+Rf+KKxP/9PEZohct65msmzka2YO3o4vTs5q6VsRZ0qzTCipTWNOOSZFT1khz+TOLtoW3tmSEonDTRmyJD6k8pQiL/XQx3IkPIa2U1ZqaCbbnIuyrp5uhWbQNVG6WKy7TFaJpK4F3VR5MW9KcSIHDkszPc1YefmlL9imgcNmypVE+pzN/5uvv6LS0hKljPMc7ZUmCOGUMoJMFSti+lSPEWShVlYSK8fXPZcpCbTyfN71KPf9hkfwd6JI3UE/Lwok8eZpN+a310IlIftvebAvVklpqdKuuXL5Tg0cOFC2Ifzsyy/1+G+e1Morr6TNiY9RRF84J2EDE9S0MT2CWUhEjHvbKHlHjeGB5JzZ0RWbWMChudnU7Bxj7zTBsgmIPlYKjQxBMR82GlLkFMyW0BMFYibV8rQJiFKoo0o/9jK6f5GG+QEVtmH32TKZ3GKMLNpQpUFlJfp20mTN6aDUfLVztj7//HMts+yyevXt90N8iyDczSbm/Q8+07CKai27zHg5Fl62iTFfVhAeJOeV4+TeVMNysoHZ91fvCxyQpzgS0wSSUMVCbzYHRb+8/+eaNnueFqQKVIQdI4KSHbgKrzI79SB4oGcYjIE333lf1XV16s+4fPf1V4OMcowM+ihHvAgDzzrBgDbUoK20AAfJ8JFM4CmMRfoMazh4m3uH7vNZhXpGYHePRQkVLydF6Be5WJ74gLVCucnFCJWKhpDMiahxjiRvG9NC9wC5LkUxzCi3v+HivOAima5RHEOiAGvHO+Ut+d56jx1yeTytp0vq7tLbb74f5vVO5lErz2IvDyXblKXQNlEs9pgMPXYQRpnZJI4ipegrJ1mduGJDNP8g7qXImYeXc8iAQSIc12TowW727z+BroAPLwFRFNHFBdkizEeRSEjOy3O46jmMXXP9DXXZdTcQv+/WuaefrsqhZbr1pmv1zIuvEIOkvPGIzeo048AnYWwUiKtx1hkZiWO3zvmz9MAvH9ZXX7fJxCTcqTu3ACnpO+xj8jkHKrcd4BR4i9psNiaVp01e1m+OMjkxTyb2slxxzsBHEnSXj2UHY7GPZFcIDcT8F57/vU467UwtgF1inYnNISqBZ7GlA6Zm8xy62I/OC/bxxpw8m5H9sxV0jUxmB9ECB8FIU7STKcP85jksTLB7Lo1lzbCKTMDEMjQqsLHx9APmpu+ooixrjJClkE/lXEy5VxL8LgUhUTZyzDts5sl61GFIUi/4YjAIRVFBU1om6dZb7tSs2d2CpILcoPQrzXLINZeUZHbljEhCPhfGV4LqOaWs40z8hJpCQZiCMWGDiMLUxh/l4Ya/s0TqeXpkoIUlLXZ0ztPP739QTz39vA46+GDm/9t14IEH6rVXXiNWP808K8aBhEvIVPPei5AqSgHKBXF0ESPb0U9J2kMuVYZuh4vy9GlCrIjgZ5iifULC5CkUlQp0vFzgRZWCC1Pq0CWTyajA4XSBzvNmb/oJxdXe2q477rpbT/72KTBz8tgyT8oRE4QMETNpAV/uoczk4MVtKcYJElqKgqLvWSa1nII2xdTf/7Tx19fK0wcem8jGOYXBfrwF7x4+jmUxSD6fEKeJJ5Rb2wijLViwIPyqa+7cueGgqr29XS0tLWptbZWlp/Kx2N4/BozGTNbT33zzjaZMmSI7YLNf/T3Dx99lmW/s46sdvq2zzjp66aWXWPc+qubm5iCDHZ79GN7WdtasWYGWHZYY3b6yoUOH6pBDDuEQ+TSddNJJ2mCDDfTQQw/pNfYBJuO0adNkv0g0/B8Co2n6GRietTOd3377bdkhyYcffqjJkyfL5DB9jGaffQ3/3wmtU9rVPnWKTOb21hbNmzM72Gpyc5Omc7g0dolxGjp4oH7LOqqtuSXUvc3eZGLjZK244orq369MU9vag6/8O/X4V/K2/jL6fX1mefPjvv62tJX1jRvLW11HR0c47PbEIOccYSSVHYTHzPm2hsoTjyze2FhkSIZ6e/859NVbuXMWySwlWdv+/ftrzz331NXXXKOrrrla1157rW6//modffAhKm9YRMssv5IWzJmmZ55+Qq3TZuucCy/TNVdepvqqYXryN0/r08/bQ8RIbOIL8ZrAxBqpa8Ec3c45wu+f/aMOhNZNHDAesN9P9PqrL+vp3z2roeU1Ovb448K++Oqrrw577Dtuvk577rajKhpGaeyyKxU/LjPjlrFPirFBwrpYxKg1V1+Kc4kG/eIXvyAeSVl0mj17tm6/91dadLmVtea6GxCdJU8szxK/TLZMSayuboul6B5FVPqAY3ODxTXnHLE0VcTE552XgQsY4P/n/o8F/j+2gM9k+6th5GhNm96q6TNaWez2MOE0aeb0Waoqr1AcOSUuEUcXcs4pTWKlLEqDTViwhzePhIETDoVI28IhvHhYMBs6ZJDOOu1kDR86WBEHB7bQYR2qiAVQjtOw0kypNthwLW20ydoq61eiAgtk2xDm2UTIeLlYtvp/4uFHtOU2m8pH0qy5nZozt0s77rSrll12GS02brQ22GAttfBVqbMjkbo69OVnH2jk+HFaZHylyitqtOaKq2jJRRdVa0uTum3H4yTWqXqNwLTkUsupprZOYpH5x+df0La77aP1N1lDNfW1WneNVTS6ukJNX36qBfPa9fIfn5fvP0zrbLGTRi2xpFZbfXUduuuOevbXP1f7vBnqyER6+b0vtfnWu2uNFVbXMmPGaNM1VpTPz9UXbV+pC/nF4j0uRPKyqyBOVZRxBHkC6ZDyLPIO0/IrrKhjJxyqVTm8e/b55/XFN5Mkgq39dYc111ybA8hFVYZtN9p8E515/NHaboP1NcDHqq+p1z4HHakd9zlAw9Bp8SXGas2Vl9GACMuzEcr4jDbYdGsdddI5WmTJ5TRkRLnWhseq4xfTrKnNsk3sJ181aYMtd9Kyq62MDSq0wmpL67Rjj9ALT7+iSZMTEU9RIZHMhvrxl8PDiuAh6b8j6JyTTXZWkMlmZavg+fPnclDTX1tvtZWWX2Y5xeiTcAhgXireBQ7nWlqatcSS47Tk+KU1bDj6rbG8FlmkRt9MbJRH5sABs6vbFrWJvLrlWbS/8Mb72mqXfbTGhmurbpFqbbvpuhroEzVOnij2BsqgsrjefusdfUx/bLvDtrKNY54vnBRLGZ7Q5zQX10px2xh/7ac0N18xC/8IWTGcbOMKU5BTobCyJRKzEGNLKo2zJGM2WJRhFz6fFlHJmrQxBzJi0W6FmCfInSdTgGPWZXgmSn0Kdl5Jvp/6xU477baRLr/yVE1s61Delaq1qZVJ/FENGVym4cMGKWZcWp/SQEEQnnY7HjHgXKTUeapz6l+WUXePbWGkkowHPVVEnGBfbO5pEsu4x3HEAoF6ZAsFoQZi/1Nu4lrWFMSWLnSA1DNvmhbMzunRZ15W6ZAaHbD37qod1l8+itATXTxQVCY82RcphUaeHXPkvEzv1J6uIPNVihWa2NjLY3tJZjmHLRwbRVkHUpay60oIipk4o5Qx7iDELUdjR8BLDMf42AmCkIFKR57if9INTQf8GTW0kPMxm2pSVFfVlqu2cpi+nThJM2fOkjicamaD0j5zrnba8wA9z8cVQqiprnkzpmnK7A5VjR6nTElWcZyoxOdl/tPBiXcaBkusmHiJ6oFzhN+abRJ0LFBi/s55Bikpykaa09aii84+WxOb22R2d86qwEwlx9gy21qbssjLJd0SS8mO2TP15MvvaJV1N9Fmq43Xc4/8LBwAdgYeXphXYaGMrQUd4Q85NvIZWsecRnaS7uYAI18gfuLREJbgizgBnWoVrP8os8VmSg8HH2BAxGLcFBKlLpaRVt8V/INepY0KxW/QAAAQAElEQVTAsUpUD7V9tsBFqPL4HVqBigkNLYBDRnGw5H0J9aZDnnLsAIUERvlCrAxxRDj43LnT9fgTj4W/ipPwsSSKy7Sgcz7t8nKOBtxwkbkj4VNZPibIZ5QgfwIfOxQBRS5SEMnKxKGFOOU1i+Sp9N7Lky/kTA4KiDnm+zl7WKsE2fL0DDSjKCP7tSukQYQz9rE+l3dKs7HKBmdUU1Wu1VdaReefdrwWra/Ug488qSlzpBh9jHdK59sY8daGNNThgpHUqfa2Rv3sngf4gDUJHSTnpbKM9USO9U2XfCxhLAurMtOzBFFATDEcRB00hUxgWW/jdxCANFUUGY6TJ16yx1AUZ2VXxMObjrStra3VhuuvzbwlOewgsycHWARPYwu9CA+RMsRHh9QRcUhRRoF9EE6iKuCm3iNjjHgOYuLKo09BFoudYmWpTjs6Jcf8lQ1eJ1wRqpKo62F+Mx65bozn89DNUu9DvY8icAoqLMAXiDll6OKdWBtJnqrUCEAmxc+UzlHHnFZddNmNap7aFdqHgyEOi3uA/gOyYOdlJsDUwW4p8qWpyWug4Gtm+gi5Eknhr8paPXOI5bsR3JktcGD2t4EHykphrPSotbFRzz33unbf6yCts856Kq8Ypq0221THHHV0+GdrejhQdXFGZjJxmVyOTjP9sZjoOUq5cTwriygxvnhl6A/HHObZwAqZCqAlcqKIbKII24i8aGvjwWOf7rxCu+DjyJ0weFLWx5GLlE87od4tpRnm80EaO3YRjR7D+pJFRELAyGT7KXzIYxx54+fiQCsV13ePhMxfuJHBUKw2dX+h/m8sCjHPcIONCvRfEvzMaJr+Vh+zS/ahw1JlMhmlBIkc6ys7jJo/f77ssMsOp+zAwuxtbZxz9IEPoH/wSpHGwJob3bikVClG7yK+LLfiSjr88MO19957q6GhQQMGDAgHGWeccYYWW2wx5TgsKCsrC2/nnJz7+0HeySCKItlBSZ7xYb8K9nGspZZZJhz+jRs3TkOHDtWIESO0zz77hL8JYvIUOIg3O3gc0Tn3g/yztqZFSVvj2mEFScXwqKiowKfHs84dGOxodUbT6vvo9r2d+2Eezv2r6hlBvkzCd12yQIMGRCopySiKytgflGr0ouM14ZADtOTYOmWzSfCfQUNqtdW2u2nzzTbW4P5ZbJMC/yr5/vV09TdczjnGzZ/qaT5lTZ37XkbrX/NdG1c2vuwg2A4E7degfbh9vmV5w/9LYHV/DZxz31X169dPoxkvSyw1nveiWmLc4qpuWFTP/fb3WnudDbTkMg2axXrr9Zde1Krrr68V1llRiy45Vjttu5VmTJuuxqaWEKMLzivpgW4C6bRDzU1f69kX3tDuPzlMG222iaqqh2mLTTfUUUdM0LillmVuiLTI6EW09FJLa8klx2vkyJEaUVOr999jjbbyiho7kvU2pArEORGMEhbZET5GkfgiqB123kqvPv8HffXep8p3zZMdlr/96SRtufP+Gj6inwhiyvChTClzossrpWGmJBJDmH1YTC5S14J5ioi4Ft9SufCHiu9ui+mG/13Bf0mYsgb/peI/BT9kgfSHKv9T93/bAn4Bu/7X3nxTtfV1WmKJJdjIFMJ7cP9++vrLr0LeJh+5qCgbizNPJ6beMfhT2eFgseIvP5deemkdzJeypVdZmUHpGIwRAUCyhZXRHTBgqDbefEtts+dOWmRMLYFkAYvIHANSitl8Fal6NX36lb7hwGXLzTeAhjSKwHXQhKO13AorgctA5GCra/5sFpU5zevsoHGZtt1yW33++ad67sUPNIMvUG+9/habgs80ZokxTEZFfXJTZuj1N97ReILfoEEEBxZmE449Ufvsv49QFfY55bo7NGPWHBb0OWX5Yju9rQkdSjR4RD3LNwkBtP5Ky2nyZ59oxpy5igYN02HHnagtttlaGTa94nCpY+4c2RfTniRHTmyAFghuEqILamKhZYsNVjnB1MHczik7qJ82Xn8dzeZAdvKkZiWJ15LLrsDXzhf11msfB1t5iGy4/iraYYetJR9z8LWMtt99V1XU1mgefL/+4jO99vILWnPVVTWk/2CBpEOOOFIrrLEaX/27NHfOTL382uscAs/UWmutoYTVN3FTA0r6q9+AUuyNkPkerbL8ipoza64mc4jGugiuog5yf9/9d2HbhGcLou8asUsawYJru+2202677aq62ioznUpZdPjUS65EEQuo1VZfQW+9/apeeuVlNTFRvfjKq5o6bYaWX2oZ+hELWPdDi92uChxGeDoxZpF/4ITjOQDcTV3m4xwezOCrNp/eZD9DL6WNyy9Q95xZuunu+7TSehtp+ZVXYYzk6JeiLQqYSvTwV599qDtu+ak++uxrfCSWy0hds6bo8suv1vMvvs4ZgtO7r7+hE487TocdfLBOPeVsvfnWR6LL2TxIc+fN1bPPP6dTTjxRhx12MAfBh3Ng91sWVoKelHTO1Su/f1q33H6XXnrzfV1940/1xltvs9nIKN+zgH5BgQi+6QA2iWU69cQJTNpf6aGHH5TtyV994z199eVErb/2mho7pkF5dm7Wp/menB7++b06dMJROuigCZpw6GH6A1/bC+JCCVug2GI1AtlRBCNN+uxzXXrxZSyKD9dRtHvqN7/j4FNMr4ZgkPDwQAxYOs/733+7VDKpsKbyYTcvRfTvaxzwf/Z1o7bZdS811NZiU8mlyMzC/rP3P9AZJ52igw48WMcec4Jex/amUYYde1PjJN1y6y36/XPP6dFHH9Zxxx6rIw89Wn/47fNKOmbpvntu109v/oWcpJ5uNu3EkpdffU3XXXeTGtncvvTi8zrl5FPD5uaoIw7Tr3/1K82e36U8DazPaCYRJ4pxyXoEzugQyv9pD/8nlDzZAjErCgEJZizwFxu7qObMmccB4ExZ/7/97rsaVj1SW+2wozrnztQU4pRYmE2b1qZPJzZrkfHLyZVyQAAdGz8z21r1+OO/0ZHHHqejDjuSOPauWOdZFNTXn3+myy88XwcfdKAOPeRwXX3lLWpphg9yvMWHmssvuVSzOXg8/4KLdd4lV6u7c5ZaJ32lSy+7SgcedpSOPPIYPfHrxzV79jz6DFVYBNqvdN/9dKLGL7+Ktt90bb3820fUPm0+ozSID72ZuvPuu/Tkk0/pV/fdq2MOPUTnn36S3nrjLS1gDx9xQPH0M3/Qrbfdpi/ee08nHn6ojjzsIN1118/4EJVThGwpnmSxysZvkiaygwfJBRlSNvyiXr1XGlaW+FOa41CjWTfdfAsxYIKOmHCcfvnLx/FFYkVPIhFvZhN/rjj/Ah1+2KE66ugTdde9D+ETCwRpiTH7xCOP6aQTT9ZBB++v0848RV992yyTwdM235Nq3rR23f/ze/TUU7/RU08/ozPOPI+543U2alnFUaoZs2fpGr76n2j/lAGx6P0Pvgj9YGP8808/1fkXXKgJRxxFHDhU9ovryY3T4B3Lvob87olHde6Fl6sFW15++eU6cN99dPkVl+rLL78N/clUpQyHuwiqfMc8PfzA/TrmmGOIE4fINi5BUOFTxOEssUo4dh7bWTtKpUxW/UYM0qYbr0Mcf13T7K9QMk5ntDbp+uuv134HHKL99t6X9LX6kDhbYEb64pMPdeftN+vDjz/TtdffpvPOvU5T2mdp+owpuvKqy9HlMB3JgdF5Z5+vTz/5XF10QxwJeZyMv/KdyDpbt91+N3gn6hD88LJLLlbrlKkqIB+KY9Np+sUvfqUjjztB++17kK666hpNnNikHHMkIzvYdX5XTlGJhDp05nw98+jjOvqQw3TwwUfrhpvuUkvrDNMccgv0zhsv69yLLtY3TW264cYbdOgBh+r0k89mLExmbknloqxk/uN4oWOwHUnvKUjF2Ir0xiuvcABxkg49eILOPPN8vfXBl0I1lXBgWmCuePnlV4lHx+nAAw7QmaefpXc//Dz0s8CaPXOarrjyOh10yAQdctgheuThhzVzTpeSInk5Ys77rzyjq664UDNmztNpp12g886/XPar+7L+/dXV1aU33nhDF12Enx50kO654161cFq7ABeeN69Dv/z5z3XUkUfqgAMP0pETTtBLL74pquQ4vJ7W3Khf3HWnHn70Uf3297/X2WecqqOOOFS//8OLIsSIM0GFiw1dS/Mk+rFD6667ufr1M5tIAwYP0mabb0TZ8nIMGO8RWmiVl7IcrrhgZdap4e2p4XZOzhVBPpLF1ldfewn/xm8+/EinnHaqDj9kP115xUVqbZ8u0z/HIek74Jx52hnocajOOud8vffe+/SPFOHjPoqUEsRi75XgJ29Td+nll2lKY6tiHylbVqrE5hA0T9OUeTyviAM10QseSJCnIPwF+Kt3+ldr/mqFc+6v1vVVpBzqOfxAvCUn89k0cdg+kWeSbG6cRKy7S4ceeqiOZU679LKL9SmxYf6CznD4VVlZqZqaGtXX1wewA/Cqqir1lVvdXwPD/SGoq6tTH9ihmPFYn8OIjTfbXLUNI0PdqFGjVF5eLvsV3m677abFF1885A33r/H9W8uN9ujRowM9e5sMRv8nHPgZfds3VVdXB7132mknLbfccrJDwD6Zf0i3vjqzk6VHoYe9jccyyyyjHXfcUauyZrdy06+Pj+FY2vhY+t8FNbX1qqyuV1VNnUY2VGmRBuxAf40cvRgHMTWqrKrTpptsoC0331Aj66vBq9ayK6ym3XffV8ty6FTHx8S62mrVssb6a/C39tO/C++vyf3n5dZfVmZy2nvMmDFhzFjf99XVM37Mbyxv/W2HywsWLAjrrLlz58rihq0xohBr0nDAbWUGWuhaOO+ck3OMaWKOoVhdEtYfkguxqqACHy7sY6a4Pn7zfT3zh5d08IF7i1leCYfpbW3tqhnVINteKc5qZN1IYlpGtmadPmeBUuflba9uPwpIuzSldbJmzu7RCqusC0Upl+/SkCFD8YOttNIqy2ngoFKioOBrES8vlcR6+40P9P77X2r37bZXaWjFw0ldHPjLZeRtknYxjWKtu+EmWnX8aP3spivV3dGl2+6+X+tQttZ6q8BL7HdSTW9s1h3X36IjjjhCBx92uO6971HxLUwua3QT9XR26jLm3EMOPljHHHsc8e1e1oxzqUReJgRbt/je6SIU/ufxz7GA0z+Hzn+o/FMs4M3RX3/9db340mvaY899dPJpp2qlFZbXB++9rcbJ3yjHgjuxX+F5Ro6L5DgU8XyRdc5xaJD2CpGoLxUKFsp4G0W20GER2a+khEGYl42rrh6pWFcmVnMS5JPCPGXiVP3B44Mqp/VQs9NG5/XYM69qzJIraExthTjjV1V9jdbbfDMmmoHQS5TM79Rzzz6jkWMqNWqxeinJaLONttYay47X6cdO0EH7H6BrbrhJiyw9TuvzNaLUGDDQ3/voW5UNqtQy48epX4nUHQ3QlrvuqbENQzTQ/n2arplsqr7WNywEV1hzPWTqUlTo0oB+AxRlRiZ0OgAAEABJREFUSxVFEp8hNJgFaYmLNG1qp+Ioq22231yVNYOV5mepMH+m3nnvQ/l4oMYvsWyQP4pychG0fAIBDBZltKDg5NnUJT2ILwKR/WqAL8blw4ZJC7o0e9oc9fiBOuioEzV6dK3OOeloHb7X7rr4rDP14RffqpCRuvgCrUwZBHo0s/VbXXfVZTriyMM18dvJ2mn73VQ+ZBjL5IwKLPh6crP18h8e0/577KK7739IS6+1gRbjkK+mrlrj6kboD48+oNf++Iq+5QDtj8+/ppPOOFuz503XrNlToSGlyOuQ88fdpr/BX6Zik535SYFDSdm04VKVlGVRsRQdutSTzJb3XUoWpLJDS6WxkqhE2+20uRZfokanHX902BTd+8unmJDW17JLLqGBsfAZ+NmkxSvK9lOKv0Suv3bacxdV1FfRN93K8zXr06+/1tz53VppyXHKMsE5DnQf4XCn2w3QtrsfKDuccT5VNooZG5JNkqlLNJBZ7L03XtOTHP6E/T8+89Un7+vOO+9SQh+9ysHPCSecpEVGL6q11l2HL1Lzde89d+jzbxplE+obr76k+++9UwOHVmiDDTfVYiPLdfE5p+jZl98OB4AeHh+8+4buvPfnevjxpxRzWFtVWYN/piqh/7GGCuyeHP7cg5CV5YM14bC99dCDd+mN19/Ri6+8p5XX2JADwDW0AP/Ms3ntKUgPPvggByFPyhagm2+6scbUlOsCDkPefPtD+MaKS/vLFhFOeSwnNX75BQedN2vO3E6tu/5GWoQF3WUXXaIXX/9UuDF+kghHEa4iyNMmSMb7f8adsvgRfsWwo18STeVw/6Xnnw2LjKVWWIYx6zhnyYHSpS8+eFunnXeJBlbUa7NNNlb50ME6l8OZDz76CmXymjt9qn71yK912VVXq3nqVI0bv6TmTp2mC886mw1xu6KyMl1+6RX242RlOUibO3+u/vDCS3r59Tf1xmuv0P93q7RfmTbaCDs21OmG66/VH158VV1Q712zIanwDwrM20xo/MBy/yi4tNjSfNaSBr2jg4pEkePF2LOXjGcUa1E+FOVYmM6ZzsEcHfv+R19o3AqrqqquRqsuuag+fvUZSQs0n0PAzNDhalhyGcnF0Eo0e3q7nuXgeu6cTi06cjF9Rlw8/YQTNa2jQ83zZunu+38u+2caNll/Xa3D5uejt97RXXfcoZapMzSioYExvKqiKKNll1lGY0bVqYRjvNtvuUlvfPS1llt9fS216Cj94YmHZX/9JCUOqHsuHz+e1VA2KmOXWlYbr7Wy+vluPf2758QxWrBn+5RWvfTKa/rZfQ9oyvTpWnHFZdUxo1m3XXe5vp3Yht9LL7zyhu6+73795re/1fLLL6u66qF6/Ne/0P33/1JdBSnyTgQN6KVKecquNFWUSLGL5NGfpJXKhZjfo2lN38j+fZwvv/hG6/ORZ9Soet191y/0u9+/xFjJKyX+X3/Vdfryky+0wfprarGxo/TcC6/oqaeeY3LI6+nHHtWvOQAcio0333xTTcf/LrviSsa9hDSKmXfLykrYEC/KfDFaVVXVWnzseFVX13J+163W1mY99viTGjx4MHar1pt/fEannXuJpsySpjRP1s03XqvJZNYk/qy4zFj9Drs+8sTvNLszlZJuffbJu7rp9jt14x0/0zDmqHGLL6aHH/ylbr7tVs3rloIQArVzvp55+jd67NGHtPiii2nDjTZRd09eCXYpAGIS9RyaOMoyzqs0o2J0YeMgl1N15TAOmXo0pWUKcb5Ld3LI/sLLL2ndTTYKhz+ffPKRrrr6ejW2TtPwYUM0bonFNHjICC0Cr9FjRmtg/zL99MYb9Nqrr2rjTTbTKquswgHcRF13/ZV8HGoP/VuwedyCtzr161/cqd8w3y261CradpP19eUHb+qGW+5SgcEwu2WyfnHPbXrwkUf5AFijlVdeWa+89Krue+DB8IFP+flqm/yVHnzi95pDAEw7Z+jJB3+mex54RCuutaFWXWk5ffTW6/rZvfertW2qhH5vv/mKbr3rPux4n/oNGqylxy+ul599QZdeeJHmz+si3jrZoSjIwrmUpNa7iSKLsPD74KXndMzxZ6hh5Dhtsv5a4VD8qpvv1LufN4Hfrdef+71+fv8jqqgapY03XJ3NzwzdfOc9ap8xX7Z2uen6qzgw/EKrcrC24jLj9fzTT+jpp35PH4kNmCTmtxHVI7T4+MU0lAO/5ZdZVosvuZS6kWN+5zx9yKHrG6+/q/IhwzUok+jeO2/WU889o7yXHnv0KT3+yFNacvyy2oT+qq0o4wDyOL3x3mf0cUy/dumhX/1S11z7U03msKyuplrtLY269JLL9M23jerzIfER1itRD4aY1DSVw8zTtesO2+vQ/fbRk3xMmDcvVQlrMA/Pnp5EcSwlxHY73EoZTQ5rqe9iXNocVoB4nj63D3sfv/mqHv3l/brvwUdVN3oxLTu2Vm8895SuvfVezctLbV9/rl/dfSsSZJkbtlK+O6/bb75JXzL/9bBJjSPWENgjk8nps88/0HkXXqVsGWutqKAFndNl/+zMJ59+KeHrCWs6RxxNnZP1J88gWcozARCLpzmkgYRK5LkdYLfJT8MUsOyPAbODQyuXFuBTwFIpOQGprK6Q79Fjvf/Rxlprra2l8Q/75dCgQYM0Yni5+uMP9mu7DLHGOSgxUSWAtTX472QznB+CXD6R+XsBw0RxlnmTta2L0NzTx3E4BClhv2A8nSsayA6kxWUfMXj9qDvPHGsQZzOyt/0qKYXN/2HvPwAlK4r+f/hbfc6ZuTlsXpacc84ZCSJIzjlKDoKIqIgBVFAEBEQfRTArYCJIEgXJOedlWZbMsunmeyec836qZy8sPv71eR/lUX9y9tR0qq6uqq6uTjN3Pe5zdZ1LQdeHr1P9J5pmFm3aG/UyD/8aOE7AaB1cDy7HaOhxr+uhl3sbnh4t9/g/G3KM1XVRLpUUWExUKpWopyQrRdaqHCD5fyhIJzIvYWNpEssLbAT0iPOv/OG6/nvB5XMa3o+jofenp80sjjOPe5mZqYQu3aba29vjIaF/AaKnp4f5fZa8nnjctj3udf4cKI40Pd8MYyXD4w5mjbS35xCSJPZbwirT/676Ny//pdbfakdtsPpyaufC9i32vaHcpq6uDnwChJSp3NShEvv5nnlz2Ic14zPIz4EMwLcN9PWrpX2c3prTrxM+eZIOOng/nfCxI3X1r36rATYZI6ANDFWVBPdv/SqY58/8xuVaZ6OdtPk6y6qN8oR1nYCCdZWVyox3YT+plE6WWibr2AN31EN/+CXrp6t0/6Mv6tCj9tfYLrG3q2rm9Kn68eW/4JLiZa29zsbMPavq56zTfnP1NaoV/eoffFsXnXuBnnr4GW284WZaYQXmvD/drmu4AGapq4wLHcyT9vCB8OJ+mWD+64I6zE9+EHyggX9jDYScobX6amtqnTXX0oP3P6Brf3u1Xpg2VauttpqWXHJJlVIGHUO/4Tx8wLrx5zIzWf7eodHQQ94I5n+amUCWWGAMsFhMWCh4LXwceRIejZFNTn0Qh5DHA8eRagWnJJnvnoohiUXID391kz688wFqSjMF1eC6LiU1lnVVVSv9bJTv1yNsAvfffzctNqWdskS/v/4WNpPTdMxxx+rjp5yinXfeWXPffFl33HI9DrIGTqqb735cYxZaRlMmTYQubaZSXfgZDfCJ050zW5fjPBZbZil9ZMftFNgEzGZT39bcxkFLBh+gocWEmDtFKwI8KdKqF4Oy1PTEE0/od3+4QxttubU2YAOQqKIM2XI/6fPWXI/VnAVNCedT1gge0rWYMVkqldqaypo0YbJ6uW0ZrmVaetlV9YUzPqMvfO4Urc5N2h233aqjjjxIv7jqV/DXUKtCqrbubu2446468fgTNGViB07xO3r7zX6hbdUMwhwUrb3Wujoe/Wy9zeZ66OF7dettd8J8WYcffrjGsZn63Omnae+99+Tg6gfa8kNbK4OXEiCeFF0QvK+v250vkhImqgUbKjiYTpKgem1IqZnStCTMNKKERPrlr69lc/e2jj/+RJ2IfM77Y08+paefeFwGVtV/Xk6Yiz60kiyUoFVXgeINQjkbwadfeEpXXH+DVlt3fX14s43VXk716ouv6cdXXYMt7MaGahLtJqr5T9sirQYLZsZme7xWWXkFNjWv6K23e4Uh6F4O/TbZZGMtvsSi+spZX443Yoccdrj22Xs/HXnkxxSC6brf3aT+oZpWXXUVnXrqKTrq6OO0x15766jDDtJA32zdc/8jqkmqDw/Ba5VNVqq99j9Ue+y6p5ZYbAn4SSM/PrknSUk5GyazJhXEd991N00Z064Tj/mYXnz5De261/5q4TA1cGvnCw5X8SabbCL/uzoHHXiw9th9Zx1zyP6a+cp0Pfn0sxpCN5V6UGEJBwgVleHj5uuv00Bvj3bm5m6ffXbVMUcdrZ122EHnf/MS9QyDMP91m3OYn4x9MBr/Z4YhBJRZU6kUlLLR7Zk7V319fephwUU3MlJFv4CDj/n+dy7WUsssrwMOO1K777GHDjn4QK3EodLPfnGFNMxYZzz7xmjd9TbS1tvtqL323lsnHX2IZnEj+syLr2iTbbaXsJUH776XfqljF7P03AvTtfkWW2rrLT+kT5x0oo4/4ePaddfddczHDlZgA+uHg97fgeEqHrrAPca7sYLoP+B1ug6RlNPEjzXiuRLL6a9CYuOJg9LCiy+B/wp6bcbLeu2lN/TIky9o1TXXll+gbL/purrzpt9yUNOn+x57WBMXW1SLLrUodWsqkMc3jOust77223tfbPpIfRqZH3/0Qb2OT60zBvfYc1+d8bkvaK+99tTee+ykVVdcTk8zbl95a6amLLak1l9/Iw55xmuXXXbRbrvtosGBHt3y+xtYxK2ggw/cTYcccohOPPFErQdexRVXGdQjD92j5TicmjBhnEqsEldcaWVdyziL8vHR0tJEJydaeqWVtNeBBzLedtdh++6iN6c/C+1b5X/s2tJmDme6tfveB2j3PffApxymlVdYUtdec4NefLFP3laKD/LFeh09oS3Fpy70F/AoRey3fDSz2q+HHrxXL06frt1231Mf3f4jOvaYY/TRnXbUZZf/WP3cbOf1QrfcfCO+f1yU9dBDDtcnTz1N6623gWSFnn7qSS5jZmu77bbTrrvuodNO+4wOP/wI5lBhX4pPWi5rgw020ooc2Ky44orabY/dtdhii9CNmdrbO7XBhptqD2z5sIP20cknHqVHHn9WM2cPsZju1vHHHK1Pf+5z2mX33XTgfrszR47X/Q8/rtffmiNhjyNDPUqZB7ffeQ/tvvvuOvJjh2uHj24f57tZs/uin4oblTTR3bffpgS9fJhLhT322C3OI4X8H2wyJtzHu+4CvmV0/lOJRqrDGje2W2PGjOEipl8BeXbZaWedfsbn8Zt7aJddP8r42VjTZryiV1+bqXETJmqjDTfUpIUm60JgZvgAABAASURBVENbbUl/7aDm5pJ223k3nXXmV7XdR3aUj93dd9tZzz33lJ6ZOhUu1NBXgJeRQf3x9zfLp+Td9tqLi7xd9WUO+XfeZRdxB6e3X39Tf7z5JtrcWieedLIOPfQwnXPOObEP2traIJBrGF9Qx3n4mO2Z85Z++sPLtO1222M3e2v/fffV7hxczeBS7YknnpSGe5Sw0WkfM0Fbbr+bdkOPB+NXDt5/Pz37+JPqmduDbeWRHwahFDIJHfm8WORVCd/9zW98Xdtvu70O/djHtOPOO+gw5u6mji5d/bsbpcFBTZ/2nF5++SXsYAPtte8+Ookxt/8Bh6itHX7R/fW/u1aTpiyk3ffaRQcdcLBOOO5EbbzxpspKwi9KYtwuvPSS0UcF+nKnnXelnz+icqlZSZZq8SWX0Edo/wh0cfwRB2vS+A49Oe0FvdlX0QaMw9M/c7r822O77rITY/4ADvheks9jcK/BoT51trdorXXW10477k77++jUU06S/6T0qWeelV8UK6djyqn6eucyn76mb3/vco0ZN0G7M246Ozv0jXPP1jXXXs26aUhDQ4NyXy6eEKjnIYPRD21y4kLbIsK5joSP842e89HWnKm5nOFXdpP/nPPY44/RNltuzuHkr/XE4y/ptRkz9NQjj2iNVVfTfvvtgg5Pws98XFOmLKwMHQxiNzXWqf39/friF8/UCiuuov32P1jjpkxkXdGYCNNSk1SrK0lMgToj7jQ0+sDkaNRDC3yG2OVGzIEAnsEjYQSBDA8J/sdvtBvGoYdeyUMHLeCdUI8XRahwoLP11lvKf1674447akPG1t7Ma0svvbSamprkdXOU6OEoeEXXfZoyfj3xd0DGfsHM5PScvtuF8+T5NfyjmTHehuU8ODiet1uv17EDDFj/uMfpe7sutx9sOR/elvd59HMhRD693PPN6Ki/0XySJLGO03YY5X803+k6CW/XQ8f58zLP/2eB80L3R/0Hd3iWRJvwfDPD9zZH+cxMWdKwB+/HhDHg4T+L7/9pu94ffw3+Fh0zi/pwGo5r9l6b8HyzRp73revEwXEd3Jb8F08+t7z99ttym3Pb9rJRcPw/hwXLFox7ew6jeTnjxIocv1LX66+8qpvve0wHnfAJNYe60voQfWYaGhxWM2M99h77plK5VXUO+trbW/HP1eij4gd7MiFLgY974ulndM7539SECQtr2w9vp1YuZy664Bvsb26QS9uCvxU+x1glPPPkE7r3ied11EmnKc3Ftn6I5UU1smhJphHoka0iSVRnryZlWnvd1bT1puvTxrf10d0P1porL0mdEakyR4/ed5emPv+Sdth5L+3JfLffgftrO+an3117vWb39qq5pUXX/fa3WmzyZB140H6sI/bVKZwPbL7ZFhp1WYihBBuNTHzw8YEG/h/VQOgeP0m77bGnHn3oQd36+xv15FOP6d777tdbs3q47VtTHe3NKiV1+aDOFVRnk1NjCBsrqMAoYc/831VjjYV9QYmZ8cnwZWFWZtFjTAI1cpi7fR2mCgdfSh2nUI0FVNbSzqFGicUcSCyMVZ+nqU8+pMemz9S62+wp/8lOAh+5OBhUv6z6pv50y7U659s/0w77HK3ttt5MXemIhl96Vt887+vaac/9tNeh+2jjrbbRPnvuok2XX1z3XHuVZvX0aupb8/TYK/O02ErrauykcXIHl9FsWlTwTbPV3/eWPnnW1zSrGljwHatFJ3cpa2vX+ImLaO7sOaqySUNUCScVsqCh4X5loRrpGPy5/3jqgSf11a9erKXXWEf7HH6gOppG1KYB8Eyjh1ByHdVpuFrHwUkp63JSqtVZOBZVDQ/2a07fgLpxpi2lVqF6rbDcUtpq2w/pxE+com9edKFWX3Fx/fpn39Nbr74Vb+5HLChvGatV1tpEH9lqW51yzD6a/uQfddvNv5FBHMoasbJaxy2hrXfYSYfu92EtPams22+5TXPmVLTCmuvr8+ecre99/3v6zkXn6+wvnK5tP/QhFrutOGSnIBV+LQut9/OtcmMUJyx0VOM2kVYlZLME+ZgYOsrt6GeYgxpsLBNPr+a8PFU/+vENbP5O0m577q/ttt9Ghx68u7o7Svr9rbdr+qtz9dnPnKZ11llPK66+hbbd+RDNnEufZIXKoV9lzdMrLz6rr559rpoXXVR7HXMEG1A6hcXwxZf9Rh2TVtJ666yldtor2Byl3IYVyfwJS/4kEhuWZVdYko3MXL3IJnPo7QH98Q93asMN1lIII/Kfn337kkvZrG6itddeWzvvvLOuu+46zZk9m4VrqomTJ6uppU03Xn+9jjz4EB1/7FGaOfMt9Q+PqE4TCZvakZEh5Vmzpiw+SZO6m5TCwiAHHhiXEh+YFcqrNYW0WSNFO/IvrlOPOlKV2W9o/U030SJs6nJsPWBjvb3z5GNykSWWYLJu16WXXqZjjjiKA5rjNDC7J94+WpASNjE5FlSCvn875eUXp+n3N9+sgw48QCuttKa22HIrXXjxJXqeDSCugs01lZRQA6b/Bd8CXyIziVvIcsi15DLLaJW119HPf/pj3X7bfZHj3BINvvWKpj79uH5+xa+0+ZbbavnlltPOO+6kq351taa+ME2yOlJWIGUaN2lhTVx4SbW2dWrx8a2agKH0VsrqnjhFW3FAdvNvfqoQEj3zwsvq6R/Shptsin11aaFJkziYul7HHHusTqSfZkx7XnP7h+M3lAIsFlKMe4hipcJjObl//1vgjd9DzbzfcrRTQ66agi8S0YMs1Vhsc5HJk/TcM89r6suzlGdtWmmF5VWqS5uuubxmPPu4Xn7jDb3w5kwttOgUdbU6fzWVObwJTa1aYukV1NnapCZ85uTJYzUw2MuB15C6W1u11OLL6eUXX+EQ8DQdfsTB+vXVV2oWhyiWlOWHMqWkXWlo4pCrqlKWqqmtjUOYQ/Xj/7pQu22/e/wmlUrtmjy5S02p9OxzzzOnPa7Vll+cw5SZevvN2dr0wzvq3nvv07SpA8ok1StVKQmagFxjJkxSE7fda661vJZcaAz9M6BhVFyopOaWTi22FHJ2Q7s5aEsWoGmSaXC4LneFhQKHNShBgtdcGIP88cW5L9qDJxysJtUGOPx7Trf84WZ9jIObLTbfWhtzUHfWWV/Qs1Ofon5ZgYP7Y44+XL+77lfamYscP1RnJtYii40Rzlc7br+dEqvqkEMO0gnHn6znn52hNddYQSGRQmwMuVLXc4dqLNzNTB1dQQVzVJ15t71tjJZZenn5JkPtZS26yGT5Tzbn9Q6qqWOMJi40WQ8/+og+9elTdfQxR+hPt/6BfqrJfIbDz7Ry4tsxZpyWXHZ8/BZhiZtz/xmTb1oHObkpJKW+ok6Ddt5pe+bMtzi02V3Hf/wk+EvZRBRKFCROmgr0P4IvrdHJloh8KvvOMqTqnTVHfQO9Gj95oqikpVdbQ0MDgxzonalDD9tP3/3+JRwOjujtWf1UbML1ZjIzlZrLKpUlC3WttMrqGuwd0QUXflvHHHO8vvLVL6ind5YquakmKTM+fGItMn3siGP00nNParttNmeeOFMvvvK21l5tWeZuaerUaarUE6248irq6AgKSaKll1lCa6+K3n0dk2RKaDSBnBOe8corHKo+Hg8J119vA224/ob69Kc/rVv+eKt6uThR2dBATUlTh6YsuZxaO9rUyoHYhLFdyisjzG1DDHMTbEpg0nkqLEU+tMuFQz8H40/SR5dfepHWWWs1rbPhFtrrgMN0za9/pd45b8vH6yabbqpFJnXruCMP1QnHfFwPPfqcVl51WaF2qdykjx9/vH591Q+160474Pd/oubm8ZqyMO1LquV84Ov5VEb7dfqybXwL7Ysz6KCcnhrTPU7LLrc0Sgya3NlKWxM0xJqpYiUuK5dhvVLThRderOOOO06nfeIkzZn5hkJWZs6WWtgYgqDu7omaNLmd/ipp0qQx9FnOGK8Rii43iZbKpVSTGKOHf+xIDro/xmHdLjrp4ydoxZWW14MP3q/Zs2epo61Fju185yrgkarwrQjz40Ui/zvI5bSsJvoqkJ1bpjZ8yTKLTlZTUgjj0fY77qbWVOqf9ZaWX2Flrc1h5llf+LwO3vdwxsLtmjRxYbXhs6iurFxTVsp10gmnsjZbXSefcrK6ulu8yIcqNpFpaGRYCKNy1qThkYrScolyk6vXkM/07gMHcO+ckee+1zOIRuGiLGAXgOf9L6Hw+cNyagMFnsXTpJysg+AgQ+cLLTQJO5cuvuQSzZkzR+PHj8NGmsFsvGamEIKSJImhGdIwdt3n6e986rVapFmpwh9yd3R2Kyu5/qoyM6VpGtttamqKLfm3/6JcpNwPEfxdb6nkfSSNVCvKyiVVODDvHxxQSBOlpUzehttNlmWxHU97+0NDQ5E/j/81cB05OM6o/jztB4ye5/I5YY97fo5ezcyz8AvFvwDU6R/Xj6nOuHI7MCsY0iOqs58bws6zUotgG17rqo700YsV4ka9lLD4q6B/8uN6/2vwt9gbret6WbDvvC89z0PPdzwzQychguY/bs/lchn/2B3H3Gz2B24bZo0x5vXmo74TeN4oOG2z99qLI5qZAmDuW8QzVNVPf36Vxi27jJZec1lljGVVhlmnlVViXuud0y+nkrNuGGEM4PaZc7m8SjM8F/W9EH8hDgaTEDRp4Uk64eRPMJd+nAO2A3Xi8YdxKbKo7rn3UU1/fYgKvH5gyDj5r0u+rdU2XFuLr9pGppQxplMa8F8whSJVHse+F+XKnV//Uwotzdpj9700c7iqbXfbi3yp2TlhXfLWjBd13U236KiTT9a6G62jzTbfQBedf4EeuOdR9fcH7K1JJ55wpK5mHb71FlvpO9/5LrptlV8y+h4Ibyi3V2/xA/hAA/8vayAsyoKqq6Ndz78wNU5uLuxbb72lN2a+zS3reLWxGE1wFO6ofKGS4AYKjiAKXyGQ31iYitxcwQeg/InewCMSOMySjM6yMhZ97tC8NPEPiUk1SDEeVEqY2DngyFUobZIaozDoht/9TmtutKEWWkwqp5J/MyZhE1UUA7r2+ht0/re+q5332Ev7cms+oatdKkY0662X9cZrr2qDjTaBEC8OraWrS21M1D3+B0xxEk9wwzxSZFp8uVXgTbgcsWAcltTPwreu/Q87Uq/Nnqdzzj1fq628FPLVJRb/zRxSjgz2KHD7HuXgFuXpl19Rwo3IIpPGqYmVf6JBNk/36TOfP0vLrbq2jj7xBE2Y0K22NNGdt/9e/r9fhbSMxhDIFYCTzVh4VmtDTJ6IICmFZ43keu7ZaRqh6fGTJmpgzlw9dNft6unro5VUAUe47PLLsVnZRj3cED3y8AP62rnf1CdOO0uz5iALt9wKiSaPHafqcJ+qlV6c8ANaY7XN9NSzbyr2X8hUako0rrNFw739mje7V4KtSYssqhVYXK+15hqatMyy8r+l1z80LP92hTtJSwJcvr9vE7t4X1ThtZXSdz6xRQXNC3xFAAAQAElEQVTRG0mSqTJUUXNrm0YwTv/JkYoBvfLSc3rl5Te17nqbKsmCggW1clgwjo29f5NoTv8gG4jDdcF539B/fetCffHzZzABlBAEJdOnL77wjD516ulqaR2rT332c1p8cQwvqenZxx7S089P1WZbbql+Nm+vvfyyhjmYzWuFXnx5hneVXCN1/2MTabOWX3FFlfMB3fnHG3XbXY+qnnVpjbVWV8HNWoHNnH76Gbruuut19dVX6+7bb9U9d96hU9g4hES64sorddKJJ+pF2jvu2CP1pTNPZ+O/MIssxafwhRXjKWMz4fMx63f0wwg0TJTxE5Gwr1KWqMoEmifNbLiCNttsMz38wAM6jgOmAiSGkVpKZbU2B/km+Pyvnadjjv24SqVUhx12CBvlszRxYgfjriTYit/YkFXkC+5KtWCTVmiLzbfUz372E932x1t0xS+v0v0PPqAbr7taLUF4CkmGMUlu5VL8pECKMf0rPCxY3L5GOGwutY3VTjvuotWWXURX/ei/NI3D4oG61MKYd991BHr77bXX6I+33Ixfula33fZHff97lwrnhSSFkpCpngeAJNaQGItd+nuIcThC1scO3E03Xvtz3XH7PXriqRkaP3EhLb74ovrDTTfp8I8dquemvqB9992f/v6Cll1mKWVl+i2XOBeJ+nfNeb8V3unQ+0e/DKP3kExCznCDc/fjOIWCjX1La6eWWGySXp3xPAeWtyiUOuWLpzJjZO3VllOVRdgNf7xXTz7/KmNwnci3Ex3Bd6T4eNfPiP+RTWwzo8G25hKGkuvNuYM66ugTddF3vq9NNtlEnz/js9p1x+01tquTi6Ka3GASPpKikD/+GZpbddDBB+vOO2/Xvvvspbvv+pMOPfRgfe/7P43f3Lvtnkf0xqwBnXrySdpwnXW0+gab6msXXMgh+Ou6/9YboSYVDDj3Kwn+tuJElUlcLJRZeJvFDA7QRhS/wcD4ivacNqmpiY2NBTbzVaVlycxUcOBeDik9D6LzyaBCgzRSVyKhQT58lUngC3mfn/7rv74XfcB1jJmHH7hXd2BTbRyuWRa0534H6uY//kkHH3KInnriER18wF761sXfk7KSllll1fhTzu99/7vq7ijrU588UR/edk9hxnHcFYbhMk8P9PeryRK14C96+oYVkkwFsvqhZY1NW0IZDKpEe66DppZWTeMG/7gjj9Z1v7maS7UP6/TPfFrbbLO1MjbBUVgW/jV8kFHXzzUQR1lINMzBXJqmSvC3mK1ny8fWWhtuqKuuukrf/u53VGoqo7MRpQnjpF6A434L/aQ5wyjI2SZT8nFZTfTAA0+oq7tdY8e1S+jzuAP21ec+93mtuuZahJ+Tf1u9qbld5VILbZl8sNRqNYIa87lTqusY5vLTTjtdyyy5lE444Xh96pRPqrurS2YmA8XHl/wwpKlNa264mX5/y406/+tfUaXSpyOPOFT7HnyE3u4ZUo3NR42NUXdnB+MCdkpU5o1ieO9WkBqdFBxmRrq1CvP+eJ3xxa/omt/drJtvvEE3X3+9/vD7m7XjLjtLXGplGE/KoUYtD8KlCsWoFOpKXRHBFJLSqEcXDCiVFKyAbyyLduqUnvKZM3T9Lbcxn1yna377a9139506/bRPCSPlgnNlfeP8b+rHP/uxFl5ogs468/PYyW6aNbcm4Zf22Hsv3XHXXRwkH6L77rqbDdueuvjiH3E4KlmQci7aBG+GLdUT07zBmpqQm+UK80JZTGWqjEBLuTALDXMRasR9E3X2V8/VZz9zulqa23QYF1ln0vYiCy8EznCUY2RkZL5NMZfXJGETYmOYYN+5vHGysCdXzIQpC2vcuA76cLImTWhRChP+ZwcmcxnxJmu6WXPncuHWj7nV5aYT0FDG5VaKjgTvBeQLpxkSWdastNSsjrYWsCT/SWIBTqAsy5rol5x5sUnl5ibGUqFufPTpX/qSfnrFL1hTbqjvXnIRG9Cd9fBjz1Au5KnAdkWrrry8rr3617Qk6Gb+oVBK4zdlUvrR+3Z4pF9l9Gi1nIaD4hpMxCXnjk/NTxGlf/jkrSnap4QoJpeF6N/1GkTc7zmMEqob/JDwPIOLhIuxs8/8oj53xhe0zHLLa40114WBRDk6NcaCwAFdju97hJxOd/A8M5PZXwfH+2uQF4UCnZngr7wNtxf3m552qOeKbfuBm5eX8dmen6ZpbPuv0f6flPmc7/ScrvsUb6N1/qGvp73MeapwOez0vF3P90NB14PZ35bf67iMLpfr0OOeZ2ZOUk7P2x3NcxynPZo2syir2f99mHPg47pxRgvGT92dAYmCBWmWZZh7ibmTTiLP35aWpthfrrcqPtrsr/Psdf5fADOLYnjfmhnjJ4927X3oujCzqBfvV+/riMyH69Zt0POnTJnCpVEvU0ZVo3oG5S++ozQ8NLNoHx5fELyiJYx3DuFenfaSrr32Oh182IHCLUKfUubTLCsUmIcGuagOZAUu1ebOna3ewUE5P63MA0Z+dFMJftNatPCUxdTdlmrZxSdobGeijPxJiy4C/mS98cZM1VlkFQWVWFtOe+5lLtGv17EnHC0ji2HOgGZeq1us5+4lYy2hePVdgxe4mD/W2ro7VWe9nTU3+z2aNDgChVxVFiQbbrixLv7Wf+lqZLrmmmt0xx1/0h23365Fp0xSEhLtvd9+uvWO27mMPFGPPPJQvEy67LLLotzuUyIfUPuL7weZH2jg/xENhL6ZrythCdMxYYIGGJSWpGppalZnWytrx1LcyFqSKGNCTVl2JDj8hFP4nEFUT9hIBMCklMVAIL8gH5cRBzPZqCmX2Fj4QK6x4CmxuKqTGwBcHi1XJWgqaZOqmVoCi6baCIdbktKyVGnWT37wSx184F5KyMogZ3Hz28+C92Z9/oIfaYudDtZB+++mca05mweEKDJ1j+tUc3uima+/Jl/oBJipDtc04+1hjViLJnR36Kn779S47jFaYomlIm0VfVL+Fq30a6ud99esobJ+eNnlWnziuChPXoODtEvLLrUCk/I8vfzSYxzmVFkoF7rq9vu00sZba6nJE9SiQU2f+qROOfUULcQh0ImfO13juQ1uhjWprOnT3tQAB52cG6EWoz3kTOqyZEQhH1QZPHLgJdfQzH795pqb1crh1RKLj1Pfm0/omAN31i9+fT2tJKrlidxjZ1kHt5RBpaaEXhrWa6+8orlvzxazisTC8/U3B9Q/lGoCNzMTJ3do4O2X9eYLz9K+NMwKdHg40cy3B3DcnervmaPdOVC94OIL1M9ivuLe2soctv5eyy+ztFZeaTxtiENJFqVw/497w7uk0EFshBzvP5kpr1QJUilgI/WckpR9SaYhbqVybLFOjizV+HFj1MXp01uvvaS4sVNQwQbl7ddnKjS1qqV7vJZebhlttNG62mztZbX+yovEv9lXx+peR2f+VfTQNE7nnfsdLYZ9tDhdNiovvfycpj93D/rfReuttYZWWnZFffK4E/XYg49ovfU31ckcFjpqAi+ydk1ZZBltt+GqGnhjqq647o8av9w6GjdpsqYsNF5tzZnmzp6lyfTHlCmLaOz4MRrLbFrB9ucy2T5478NaYqFF9bHDD9Uqq66kcYsupKbmVPUCWUS3JsjOrjMZMZVNylFLNQwqTQMbq1S1epCQu4bOyuVMw4wZ7628uUXdkyaouyw1kRHYYDMIlSRDmjNvjm6//UFtuul22nX3XbX2emuqi0VHzgReKkqiisZ2SJMnd3C4kqups1ltYxbSCH3lG6mJ6H2xpZaQH3RX+2YqgwPvE5oh5tyIplK6NSFN/1GPBPH3/x1d+Iy2ZGYxaj4C4KMITaqGNhVZmyZO6tIhu35Is6Y/qku/90Nx+Sk1d2jyQgtrzuy3tfCkDi208CKaNHGCpozv0NAgfiME1egTuiT6mzLUE6COgINFTQl9EEhvsvFKWnuVpXTjDXfq4UdelP+kKrG6Hnn0AbXgc/fed19tsMkGmrjwYvGbmOy+o/uk4+UcO6A5iYsEuQwWoPq/f1mz0yfC/wVAMi3wQNubyNFRlUNklCNL2kEoaZ1VFsfXztW9Dz6kjTbfRuWsRN2qstagpZZbVjf88VENVtu16MJTwEfBtJLWTFaRSpbKmk0KNRV5lXSucj6iV6a9oAeefEb7fuxI+X8MtcxSS2lcSyt2F+Ag1VCdKumIqsPz1NrUTh6k8QNvcis+adFFtc/+e+iir52pzdZbSQ8+dr8emzZddz/2itbacEc99PDTeumll/XMC9M17aWp+sgmq+nOa36qOnNPH/NCqNcV3M9BUrQ4a0aPps2YqbET25SlUrNGlIFLd4JRVo6/fPzJF+GpqkmLjY+8VLm8aUE2sXilS2HWNJJUNUTd5ixhNEqwKzGeBP/d4yZzcFJXMwvYSYuO00KLjNfksd2qD/SRJ+U4vlfnjqh70WW06547ciD1ee2+7ZZ69N67NXP2PL02b1Bq7dbqa62lL37heF3+3bP10KPP6N5H38CTUZ8ecR2HTGqDVmCBnHGgMYwEFfxIVTn8ILdzxsFlIJ8cDQ316dmnHtfbr72hIw+mLzbdUosttbTSciorJ6pCyw9kUmtSwOD9S1yQwlQLNZebVMfn+IbFoOe3+BiNhnv6lLE5X2e9dXXWV7+ickuL6E4pMRgtFEo1lYBkcEAEUc2Fmd54cbZ+dfUftPa6a2lMR6r+l57WHTf/Th87+mhtvf12WmaFVdTRPha/lypFx2KsGU4/sYRoHfJVvT7jBd180x916EEf0x577KSVV1pG3cwBbs8Jp6WoRzV4VYAXK2nmzDlq6erWJptuqK+f/SlddP6ZuvGOx/XsG8OawAVfkffoLS4XkyBRA19bkV8+FQYl1jdV5hrf2OESNAmfmHFoOpCXGdPt+JYJWmRSt9pamlRhA6y0hbYz7LDAb1ukR0JJGCE+rIqCRrAp0/yHNdbi+O92NmJBVXVM7FZTW7tem2v49W4txFpl6UXGqJv5RdFecw3O6ZU1j9FKq6+lUz91hC695Ct6nbnwwYeeEo1o5qy3NW7y4tpxt131Xxd/Xbt/dDPde88denPWIC1IAR5VT5RlZdUsJ13IOyih79nnw2tZadpEXsI8FFRweFkuKup7603deeudXBB9WLvvurvWXXddTVh0CvP1sEpJgmRSSKBJLMcO6vLHlCFvrWIKoSRfOoo286RV4xdfVkst3K1f/eQiZ1tCO9WBXg2yGW2mv8ptnSqXUtALZ085/maNZRbXS088pBemTnUTJb9QL7b45NQZGsqDxjGhNUGppJoMsUaKMmMiI0d68sH7NWdwWGOXWpKN91z1M76XWn1lHXTMobr04vPVjP+6/7FH5PesJevkkL1FRxy5jzbYeGWdfPwnNDCYKze4TA39tKnuRlI2TVl4nFrJK/s3TtHDkkssrQI8lx8WYtu10Z8Hu08aBcePpQt+UHHB5J/FzUw+Fn3+M2vgetzRYogfCIAxZjxdV6IVKQAAEABJREFUR7Ms0xk3QYED/v7XZ+j2G67m4nBzrbzGekrSNpmhn7xCr1UgkwPvvmamEIIS5DIzOc1REI9ZI895MmvwQzY0G3HH9bTTGA39sMOUK1ghD5OgGDoN8eQoL2V/EmjXcT2/yOlP6ji+A2jveQsFOXidfIFDS0cyM5lZ5N3LnSeajvaRWJCvqTzt8dG6Lq/HvX3nxQ9tvK7ne30Hp+2hWYO+45uZvI7nO65Zo11PO3idBfEcx+k6eL6X/zMhJJn88DOZ3yfOX0F/yBLGEZzhIIx+IMYbVHXj8jJ8U5oYef/er/eByxzm2573mcfNGrL54W2WZdGeHM/72sxi2us6eB3Xglkj3+Oj4Phez8FxW5g3Z7PeGU173QXBcTw9Wt/D0Twz82S06xjxD+aTkKX60RVX4pcW1rabr6Nm8mspH6yJxzF/rbjc4vGQjLsqqTqoZ1gblNq6tPSyy6kzVMEf0TxJA2lJsrFabLHltPTkJl3/84tVlpQUUmVgWPN6BjWue5yaS4lSDUhW01e+9ROttMGHte0Wa8v3vcrJxxcXYi5hjObEDT+fslpIZXEMKmNH5vqO9lNVCxeKJh7WHgqmsQtNZF01xJ6uRYtMWliLLbyExk1oVV4fVKgNQWNIr8yapzHMJ9vuuIMuuPACfXTH7XU//v4N5ixIR4vNIfnf30AWgM+UA6l/ldf72cH5MTMPPoC/oIE/Hx9/AeU/Jiu8PmOaHn/0Ee2y+55sdiazCC9pfRbb/g2MRx55TLNm98h/zsPoUeGTqt/OWpAlIQ7NKhsnM5MPGjFsXLk1BnwBMMNK4L81fYZeffpF9Q5VNdI/VzOm9Wra9LfiBJFK6u/t1XPc8s+c1adq/xzNev1FTZ3+Jvh1NjtsJLlV32arTVloy8e38B665/Y/6cwvnqX119+cG9nN9eL0F/T0M08BU6HXr1Y2LAcecrCOPmAf3XDlLbrvngd1CZv5S37wE63N7UBeGdG0Z5/S8ksvqQnjm1TDEZrBNBvSj267rd56q0df+uLXNIeb5SeefEiPP/Ws3pg5S6omWmvtDdSU5frGOWfoDzfdqAu+eZF+8PMrteeBB0Z5X37uWR195DHqHjNe+x54kF54aZqef+4FPfXk0yw+h3XAgUdo0qRJLAoDOkUB6E/1oAEOmTKc3XTqe5/8+qprtdO+h2n6m3N0yidP0MrLTdCiyy+pHXbYXicec4LOPvNCPfvss7r80st0xLEf15rrbagtt9xC22/7IfXOnKmvnPE53XnbrbrnT7dr/yNOVOiYoNXWWk+LL7KI9t/tozr56EN05S+u0nPPTdV5l1yun//mZq3ILe+aKy+nLTfbWL++8he69ppf6+lnn9E5Z52rr5x7oT79yZPVnMIzb5KksYuJ/gPe8N9pGBbFJiPlUIuYQpYpNoiBvfXmTHRKX7NhdBt86cVpem7qyxwS1rXQ8qtql52318eP+5iu5aD0vnseYdN5nm665U9aZZVVNGViSdX6/OYgqYItcT6kamVIu+25l6psHE49+TN6iVuxZx9/QVOfe1Fze/q17S676YknHqTPBrDjXg0P9OuySy/X2muuqTmzXtc5Xz2TEQBdFkX1HMJsYNZbdXn1z3mTA5FbtfQqa6rMgUZLcxO2+3md87Wv6NrfXqfB/l5d/8tfa/PNt9BvfvMrDt+bNWncWPXMnadXX31V/p9FXHTeeXrsiakqoSZe2kkZP0EhL5TkIi1s2IXCppgoS4xPOFFSylTh8K+hQ2mYibRuUMDUXZdp1kpQUm2wX50tmZZacvFoU76peunVGfrsGZ/Xq+i6ymaAAa8yvDu9qc89ozdfH9T2u+6iFzlY+dlPfqqZb75O3ee07vob6Mtf/JwSZwCAPT4bLy0TaXw2uCb5f/CamcwstuQ+KmfR72HMYNEwUDWGYEk5uvFN50abbqRPHHuk7v7TH/Qnxo9KHdrnkCN07W9+qV+zWBrEZz3+2BNaa411dMnFF0o4vAq7Pde38JOuKxQr+aIozbCpkYY+0rq2325b/fbq6/TSy29qk402om5NUxZZWL5pmDVrVjyA+Pa3LtEDDz2smv/0CCbLbBgrlWE2c1IgbSEVAunvedwEFuwb+wvERqrDampqki9ivbhAT+LQZP11VlXBZcX99z+oSRxUN3MgUXD4orZmbbL5lrrud7dopRXX0DJLTFAmWsE0U/TQyiJtiA17lXEtS+IBg5kpx/ctNL5LrTiXV197WW/P7tPNv79DV1xxlQb6+pWGXGUMKmfRmGGnf7jxFi5Z3lAfh+U77Ly7/Of0b74xWz09czUP6Opq0Zw5s/XcS29ojfU217hxE2CtSe3tXSqXm6P/e/bx+/XUU8+otbNLPX29sR9//qMr9cRjz+mC7/5EQ0WLNlh/zXhA2VIu6fe//338X7mn4Q9vvPlO/eKqayhfV6w/Y1fHRXkdLSFu7BsOLuppTRk3P1OffkzPP/1U9LVPPf2CBgZybbzFh5G3WT+4/Ht6/pln9AaXVTvuuKOOPfoY9c6dqbw+rK23/Ygu/NZ3NJtb9z6fO6e/xAH7BCXY1SXf/178+7YPcoNd7x/Qk48/gY8MWn6lyWo8WErI4k8PDVpvvDpN9931qIarUkI/WAjwnnAgMyRlZQ1ycFXKClivaoklF5cb20tTn9cABybX/eq3ugH55/XMUq0yKJVaVKtJ1ZEhWaMxeEqpkgM1lXFUnp/4Ir1a0xmf/yIXYp/Siy++qHnz5sVNo1djGEoJPA5Xov1X8UNvvfq27n3kfn3zO9/WjnsdyCHXIvrMpz6hCZ1ltU0Yo66uLvzwExocKnT3XQ/oRz/8iebNerPBV80Ycs3KrK7nnnxET6PXrvHj1dHagr08r6HhYT386GM674IL0XGvxAY1gZEkEGXsV4cq+sSnP6vTTvukZrz0nDTcp8cee0ztHDCN4+BuxVVX1RprrqULzv+6/vSHe/Q4B0D+DcQtt9lZTz49FUpNHMh1qE49N+4pSywh/ynp+d/8pu655wX1z5qpr3zx89prz9109913S6GsnAvLUK+ohNPAjURbUhLcU4suUsYHbh7avGmT/Ofbc95+Q48//qjqlVwnnfZZfe2rZ+vGq+9HBxXdcP312phLhJ/86AcSvv9KxtDhBx+sO++8E73XWVu9xFw3qOWWWYoOrOjD2++g7/7X97mQGtBrb7yuVxh/C02ZqDHdLbFvC/dcHMD1Dxdx3XPnbTdohq/f2MzntQI7qOELTEoSDWIUOf40Laqa1NXGJcl4PfPMc/RtBbpv6ORPfEJ9A2zy4CuTqFsolMoawY5KKRkK6u8bjuvQHD86xKG151rWro6xE7XPXjvrJz/4tr529pf0xKOP6txzv6EbbrhRH9psc03mYFT4mgKjqnE2FbC9XfbYmw1is3bfaWddc+3NeuShB3XZ5T/Qty/9obbYchutuvLycv9Ux8/eddddOuOMM/TQQ4/o+Qce17nnX6zlV1hWCy88Qfc89ID2OnB//fqa32qQQ8EXZ7wk35yP4+KurYlWOSBVkai5tYl14xka7Junkz/+8aiPGjJVR4YZEyUELpQxdma99pIeZ8MJgtLmTr34zOOa9vxcFzWCmVslUXyjRgG9CjCyg4NHGtZCqvGaGejvQiO38enz3YLQyIV3k/zw2pKySmkCSCOMgyxJ1d7apknjJ+jNN99Qe1unAjg1fHfD3+fyedTMYpvicfoEMd8PPzxuZh5EfS2Y53HHdxp19hEeN2vgel6s9D5/eLsJduvgTTkP3raHZu/y4nmBceh4Xub1PMxYk6Zp6lXlZWYW5fQMx/d6HjezqCMzk9dzMDMv+qtgZhql73W8Xf+moFdy+h7+a0AOGw4E8Q3x879//H/l/3fMf4cc7wO3Y+8X7ydPe/84mJn8wG6YOce/oToqj+N7X46m/1ro9Lzc8d2+3N5GWCs5DW/TyxYEM4t2NppnZqPR94Rmnu/9lce/RX3n/Y9q/Y030xjWX7gz+f4oV6rSmPHaaPNN9dsrfsgF5IX67W+u1tcvukQLLbSQFl9kigJ+/nfX/lpjJiysS378K+WhpJYJk7U/89sPv3uBvvrlM9kTPKmvnHOebv7D7doKWotMKsNjoVdnvKLf336/9j7gsMhbxownzKPO3jwkpJw95mfDp+OgJCbHyHZIiCd+B8mYy9XPmqRwCoZ/berUGuuur0kTx+p7l3yTddWLevWVt7TTrvvoyGM/psGhfvn88GH2+F//2rmsF3vV09+nt9+eqdbW1ghO6t8NzAydNmCUd7eZ0fgH4Xs14LpxeG/uf16K5URVF15wnm7/0936GoP0Wxefp4/usK2uueY63XjTrRpiU2CWKGVX7AdkvlAIDDR3TFbkSsxkZnHCd4UmDNzUAuO1kNisvTZ9mvbdZ39tvcdBmsci6ZqfXao9ttoAx/AV1dgw93Kodvn3LtNOex+u7/3iCj3+8O36+Mf20UEHHKwXZryhu1jAb/DhrTWlu1ntxri3nIOR2Xrs4Wf19ktv6Zqf/lA7b7OVtmYBvtk2O2nL7T+qS3/6C9U5gDn1i1/Wl089Ueeffqr23n0f/fjKa3TKaZ/iMO3jcaE7ceJErbLiUmovCznE8lt66rEZmvHCbA2zAd1355202frr6cNbb62P7LSDjjr5E3rqhdc0YcrSOo/DniWnjNdxx56gb17wLV3yza9rv913gFCiZ154WdNemKk7b39Ie+y0k7bbegttveWm2na7j+hzXzybzWZFzaVmDm4qyqyq2HLergkLLac3X5umfXfbXjtuv6s+84Wva8VNPqSLf/IjbbzByipYbKupS2d84xJdRPs3X/lj7bzN1jrnnHN06LHH6uwLzpf3wZorraSLv/wFjSknOvSwg7TrgQdo8dXX1lU3/JFDyYXVhJM+l/qnn3KMzvv8KfrwhzbRtXc8qE+fe7GOPeFwoWodf9TROuZjh+qic8/RVlt/SFf/8W7d+9jz2u2jG6kjCP3K3bIK/4dj9nb/MSBkANAKZGkDO8JK6xwke1oyvfnWTF108SXafPPNddMtv9ftt92ifXb7iI498jD11Eoaqab6ChPPfrtupy9+8njtt9duuuPRp/XJM8/WkYfvpSYJKjkfJYkNWC1nQkGmpx97UC89z4HfE09rz50/ou232Vzbf/TDWm/jjXXql87VtFdnyznLq0OyODEpThiTOMz1Q41mSv2tsCljrRiVtPiSy3Jo1qr2jpb4Tb4xLKJrQ3Xtsv8++tYl5+tznz5Fa6y2qk4/6xwddtzJOmD//ZRB5MB999aYrk7ttfe+2nbHXbUCt+/7HbiPFh7THG/V6oydzvGT2fSME3vtWKdeZ0FeGOMKncGf0F65o00tXR1qzTKVoJsJWQmLGvIjc5XDkOausZrQNU6dWQl7PkSVap823XAjHX7QEUyce2mv/fZX55g2sR5Q14Qltfveh+qBu2/XZd85T5Mmj9cFF47ptcQAABAASURBVF2oxx95VBttsGG08TXXWVPf++53fS6PYFIcW3VC0Ynmu1lCue04EP/H2A7W+BdoNZptlHl8FGKbcJhXC7V1jlVX1xi1oEzcl5S1a7MPfUQf2Wwd/eyyb+mFl2dp65331bcvPFeXf/sbWmqZpbXrXvtrv/3205lfPEOykpqa8FEtzRo3thN/KWGyyjmAGTNuvDrbm+kNNJA2a611N9Zrr72m1ddYWQtNGic/EN78Q1tpuRVW0gH77qU9d91ZkxZeVAceepgWX3iyWLNQV8pKTRwG0JR4kFPOKGGU438Tuu4XBGyHpHdLBKcbQqpKpcJGvaYCk7EskUqZApvDpZdeVhtttIFWWWkFlViU5Wy8hZGsuPIqWnqpxbT4IhNJwasTRQ8hbVJHR6uamxIO8yzKlLaPUdvYyWpn8bX8YgvptOP213fO+7I22HAb/eHOJ7X/x47RCqutoMxGlEhaYrWVtR96ufx7l+qkY0+Eclk//ulPdf2vfqbNN1pPO+1zgLomL6pPHnuM5r02g76YoJXWWEPdHGbk+QgyGGM/0/obbajJCy3Ewg9fP1RT94RxzCGb6fmHb9OeO31Yv7v1Xh196he01EKLqIPB3Meie9OtPqQ1Vl5ae+34EeaQ07TmWhvqqIMO0pQORd6MzXGdwwyhmyIJkuVEc3V3NeugvXfWDswD23/4wzrw4MP0k1/epEWXXEVfOOMM+f++t/1Ou2qdjT+kbm6sL7rk2xrT3Y3uarrxmiv1+xuv41BvDX1k57210JLL6eRPflrtLU365AlHaeWVFtGBXHKtvNo2+ulPb9RVV12u7lZRV/IDCRXNGjN+Me2yzw5SNqJPnfxJXcdFT2CjP3bCWPpNas6apHqmUmsXN+bj1NVkWnyppbTfIYfrzC99XhttuJ5mvDlHBx16pFZfYVl8SSHhf1oYM0svtTh9Q9J3DNBs62jX2HHwHgrlmv+USvriV85SR1eXtthiC6239lqoJo86KzkKiKWmsRo3aQnd+qdbtO2HN9Neu++h7152uXY75BB9/2c/1jJTxqlZdam5W+d9+zJdfeUvtRH9+oPLf6T9999fW264lppTCJW71DlpMR15wB66+orLdMSJp+rNeRVd8ePv63e//pmWYYx9878ulf9HD1tsvrE6O1rjZscwbnPLaOvSRd+6RMXgXG3LnL3Uyhvpjgee1jU//64W65I6JiyqI086Xeutt66OPuJg5ocdOcwd0oVfP1urrLCMFKBnzVpi0hh1lRGu3K1jPnG69t9jBx1x0B5aY+119Kd7H+CA8VRtvcVmkqVKspIWmzhOaX0oju86vVcNTZqy+NJqSgouZ+apZELJALS33G5nbbjOujrzzC/rlvuf0u4HHamrvvs1nXf6MZqy8JI68dNn6cRTPq7Djz5cYp1x0AEH6MMbrqlTjz9WS63yIZ114U/1o8u/o0UmtlDepN9e/TvdjG42XGNF7bT3QepaeFmddOIJ6sikDL2IUaaiVSuss6mOPWgfXXDWaTrmmGO4qgyaMGmiJk+cJHcdqE9WblVLa4fGYr8t5VSfO+Mzeuvt17XeBuvqoEMO1X4HHM76cld1tTU7ulrbOlRmDpqMH2SISVhFB/PRpInj1cZBf2trmTx/E6WhpG233VYXXvhN3XjDTdp5l9111/2P6Itf/gpj9iNqh9/AWLUsVTPxyPrYKbrmD3do+6031SePOVS77rKTrvjlr/S5z39ehxx2qDrKmdxS60mqjTbbTFtttLaOPvwQbbfv4WqauLi+9fVzNBEW/JvaRx11lC7i4HEt1oynfvYLOvToE7XNFluKptTR3aGuCZNUZf0xYdwUnfX50/TytKd06X/9ADnLmjKxS83QUTpGm2+zqz608Ub6/OdO010PP6N9Dj9G6y+7qE7Zfyc99eQz4gxbWWoaGqii+kJ8wKMxnhK9O3WSzxxvBCC887oPXhC8wP34gnmeHs33uKFXK7Wpm82+cXKKGSpNg6qMcTV36ktf+Zpenv6iqoPzpKKqjLXEAIeghZnMEiclM1PUPaG3JZ6UgzEzU2yD0MvJjq/HHRzH6SUcwnnawRFGaXj8/QTnbUH6o3x4npnJ02YNGWocbjuIx/Md/DCmzuGl8+u0zIxSRX04rufpzx7PcxiV9c+K35N0uo7noZlFumaN0Gm8B/mDxP+5BrzvvVHvI7NGv7hNO3ifDQ0NqampKV5oOK7jlZgPPXT78bp/C7yfHZxmc3Oz/HBxtI634eDlC8LfKvc6Dpzg6Y477uDQbmFt+dFd1N1cYn9RUSmVRvAtRWmMdtrzQJ1+0mG64vKLdMJpX9Tqm35En/7kJ5jjWvAHhcqsH5aYsrCmcNFm1CvqVe240+467xsX6qabr9F2O35Y9z/ylL76tQu1846bqyk4d6brrr1BKy+/nHZkX+xepJ57QUlJuR1fJyUkU3xIwpygIsgzTTwGYzjJ9s5xcd6cMq4NXyXVAjjMj4uutLo+cfJRai1VtNfO22mDddZSFxc1537rYpXbx8p/7XPj767Rg3ffxtp1OW334W3V2tKiT592msZ0tavOPirQjAPLavyXgOK9gEcm5715IC/YB/9XcViNfHg4Ct62xz38TwbXgcOCOvD0KCyY/58YD80cEtW5/bzuuhtYFB+iIz52iE795Mm67vobVfcFQEhkjEQzkzsM/yPdtboxSOoSN7R8xEmpUAAftbJC8UGa1ygHpiy8sP5w7/165pWZmv7Km5rxwrN6ffpTuujC81lIiFvdcTr+pFP19Isz9Opbs7h1n6o3Xn5B995xo1ZcYXEORU7Qty+9TCVIt/qIxAt0jh2ro078pKZB71UOGGe9Nl2vvPySXnnlJb04Y6qOPu54WdYusYg+8eQT9NBTD2v6y1N1z31/jD/RgDNtxMHaOWd/XVtvvoESaIvNRb0wrcSm7ompr8Y/cP/my69q1luzNfONt+B7qq76xY+0/ApLQ1dabNEp+v6Pf6Dnpk3Ta2w0Dzlw30gH18SN+k6aPuNNvfn6XL06/WXNfOVVvfnm65rx8gx947xz1NLeoXotd99Ly7lUqUqtY/Wps87Tm2+8pleQYcaM6XqKW+Evnv1lLbbEImqByaaUzUAVJSDbx448Ug/ef49eePkVPfnM0zrt1FOU4gCztKzAAm0FNsrfuvQ7en7aC3rptTd0yWUXavykNhktGn1l5UyHHnWEHn/6Kb3+8su69fZbtd0uH5XRjvyxQvvssx9t3KfXX52pP952m1ZadRlXk/ybDWXY4IWeyezvgYT6DqM0RPpdKHyRC/2EicBCwNHlmrTQwjrry1/V6zPf1suvvqrpr0zV22/M0B9uuVEtbWOYQDqVtXfq81/9sp56+glNe+lFbpp+r5333CFOPiVJJWwazQtTVtLULNH3a66zvt547U29+uprmjFjhl579RW9/NI0zWQDc9ElF2rhxRanZiLXb7R9EwdkO+nqq3+psUwgzH0KYJRKQRTJcebOHdBIpdBuu+8i/yP7gfI0oz0QduMQ8NHHH9HU6dP1wGOP6oDDD+IAKsPWc01YZIq+8a1vadqMF3Tn3fdpq4/urm99+/s68chDmKClclunDjvuBP34Jxepq42mcqmJiVhsZNwOjP6Talpn68308PNPa6ExY+Atx0ZpGB4sc05yrbTuOvrWpT/kAHUfBcbr4sstoZ/84nK9+vJ03fqHP2rdDTbRtzlsOfzwvUWxyq0TtcVWO+jBu+7U1798uiZNnqiV1lxDV119tV546SVNe/FFXXzJt9TMQiLQTgp42GhV6IUY/an5YGZE318Qj1mjDaKxvRCCQprgTaTgemvp1Be/fp7OO+dMpeZYmZrHTNCX2KRd/9srtPDii4sdDmN7W/3prtvjt4Gfm/qsPv3pjzsyELT8iqvqu9/5DgfOe0QaSSIttOwKuuFPd2jbzTen34yDhapm9Qxo8sJTtOduO6u5CbLUnrzI4vrSWWcxFqfrlt/fpF1230NnnX2OPv2Jo+Rnr36+UqWPQaUf+USegg0JwvDa/wqCLNpDQuhxMxPRBgQC0mamLC2xIUxViKfunyZrb9eXv36ubr75Wq243BTGZVVJkoKQaZNtP4r/vE+nfuIQeQ6ZkpW00Tbb6/uXfUfbbLO+fHPu9xnLrramnpr+olZbZVVltLDn3nvosUcf0TPPPqovffWz2ufQA/VVLiHWXHkl5K4qZ5F13CdO0UMP3qZbbrxSHZ1jot5vuuUmTcVfPvb0c/ryV76hRSdP1l677KhfXvV9bbLJWlCWkpAoGByhxyVXXEF/5BDbvzFdSgNjtKbl6Kuzz/mynnlxqh545C4Od7bW2M5W+MpVUDdrbtNeB+ynB/2b5vjVc+FryUU6OCSR6ozxoaGROAf6tCkev2neac+99Dx+f9oL0/Q6h77TkfXue++Khw8oVUsvu4wu/eGleuyxxzTjpen64Q8v0cILj6U2Lz5pYebP311/vd58/S35txW/9MVPafLkLqpm6uro0qdPOUnPPvm0nnxqhm6+9U5tusGaUecJ1YOFOLUIO1+Mdn766yv0+EO/53Z+G+2xx1762c9+rpWXXyHagEqtWpWD6Ufvv5WDrMlq6ejW/ocfoefwHc88+7SOPelTOubET+jsL3xCyy4yTgolHXHCSfr1lZepmcZCyT9S7bn/fvrVL6/SwhO70JvoLxip1NQ8doLO+OrZegVdTJ82FZaMQsr8xbG0L7acvv7dH+ntma8wBp7Wi+A8cv+jOumUT6izq4uxU5OxsVCeaK0PbaennnhELzz9qC5lbbDDDjvpWxeeo60231A0hSid2mOf3fToI/fpj3+4UQsvuoiWWX0V3fX4Q3p5xjR9/9LvaruddtT5XJhtsfm6iqyjq4K1i69xumjvkm+ep2nTXtTzM97SVb+9TsssNgkepAK8hZZYVmed9QVNf/E5TZ8+Q1f84iqtscryzOkIU2Taade9dOPVV8Q5W0kZX92lT37yOOwTX89cdBN+dastN1UAHYI6+Mhj9Bsu85aY3CGWYkqZv7fbbU9d+eurtdwSi6k9M/oIo7VE4rKiZexk+cHs0489pE23+IiEpnfac2fd9+Cdenv2G3r8iYe0/z57qzVLJfi1zi4dfvxxeuC++5lrXtJtd92hD226jjqaggQXSyy7vG688Xr0Pk1PPPukTj39dC268ASoSjQt41+VC1WhgU+derJmvPA0+L/ioK+sL33hC/rqV7+qchlfCoudkxbR1795iU47+WR1dzRFOr+54Rq9+OIL+sMfb9FaG2yu737/RzrkoN19euSQc0ld/O3/0lGH7BMvYlUkGr/4UvrJT3+g3XfZQkmCyNVq5NP56OQya5dddtEf8anTps3Qb353k3bYET+aSRnz3cDAUMStUcXMoy0av9QK+ta3LtIbr0zX1KnP6x7Wo/vuv7fGjW1Hr16PfsWeByt1Dp+30UOPPqxnmZN/ftVVWnwXGIXwAAAQAElEQVShcczHUnO5RTvusIvuufsO5saX9BCXhXvss6e6WjMOs6Xtd9haV//uWrW0dKGtTKutujLrkZt0PJcUyy69tL78xU9zEb4X9plpwvjFddYXPqcnHn9UG26xrRZZakX94DsX67H7btdaK69AfUVoac5UBGONghIsIc/kMtGlIDT8sGeYeX4DQghaEMRjZjHPrBEmKHUUHHdweERLLre6vsFF9onHHaHudqlAlyN8FqFJSy2/qk475SQtstB4NvtSragpLZWlIpXT8Y2TjxvNfzzt4LQ9y8tG02am0bSZyQ/QasxjfjjioZd5HTOLPOt9fkZ59PadRzOLLTofnvbLLzOLcpoZ6jalvhYl7gcxHi/NP9AxM40+ZianaWaxjuc7PTPzqDweI3/jw/HMGjozs8iHt+n5Tl8fPP9UDXhfOAPeF24PDt43Zo1+9vHh5Q5mjX50O3d8B8//azBKy0PHc1vz+qN263l/Ccws2p3ZXw9xSNp97331gx/+UEsuvZR8zWB5Hd9csO6TrKlLWfMYHXHUYXrq2cf17IvT43psqUW7ol8Ui9KtPrydnnrkXm3HJUsuyZqbVGpr18577aU//ek2TZ32vK658WZtte1WyhJFn4tj01HHfly/u/qq6G/cXyeJqaj7PJLgYwq8D7SKIP/Gu5gXcAhSXLETlDu07Aqr67kn7tfSi3QqbmfIroOvJNVSq6ygb373Yj31xBN6681Xdfnl32LPPpHaAb1kWnSppXXFVVewrnpDzz/3jC44/1wtushCGsIXpkmAkhi/BbiaD0Zosr+hT7P/ezzxmBnqCZFH8Zj93/Nh9q/XJqqIOjF7l7fAHJkkyX/LN3sXx+w/Ix782wclNgjDw8NK2OiVs4yBHzAmllN5UIEicrTozsoIQ5IJLxEnsJQBm9erxE1KmxWSZil+o63KAj+VkrLU1KJC0OHAiwhtBLHOVkcLYU2SBSkrydJEdd8VKpXY7ZZNHlMOD1LCIovBmOcM4Loqvgm1EnUbvDjdGou3Qo3H14uhgJdKIjURJrmjKJgPagm2QaQuTiXNFTdwKZRLliJLwsA3lcrwDsE61yCBRX2ZuB98eV3WP9Btkgoqqy72pAp1RX5NifI6+ZbgzGiLaG2YD4FuOa2AB1tlbspHBlDACAVpi2RlFcjKuhWKNYVU8YEL8mssbiUTdTPaVRCKFB1FG1Wl9JmjmwrlzpM7QQPZBQ4Z9QyQ1xJ7XeXoSix4RX/TGG1lqqJz38gVJjn78hohVZVFXoFMZEf5Enj3eBDy0JbHif7vX9erw59R8CwHl224MgJ/rhlhLt5HkoIzAhe8zqpUw0YqMioZxfLMBK1gW3BKqaL8GQL7RjLPyTUt8DSpqIBvmWInsSkVyjBwvH8dEdLYBg1iD0qglFckN6BYSGlNoovltAcGZrOBfE7f+d6P9Oob87Q2h2QLjSs5V1JSqGh83YH6gfaq8m0L1aFfB6cuBAaPMsnZUKUWYCtRi7PoXy1LSqLjVAKFVz4B+n+sELAhqqjOolre/6mRrMnoK7dhtKaCf/WcNhJo5l6eKOdGLXV7oBXv6NpwlTyqWiqLNiQxRJmYM8i2KLhG8xEOGIZVraEHyPhFQgjCWhrgpLw/yAJfyKX3PGjsPen3IzG6cBoNvQ2P+wLfwdP1UX/CuDEysACJW32hvyRNGQ+FmlIKeOOhmzOOUURZES5DqfVaoYQ+qeMkfJQ7HVexfJkE3VzDGq706cZb/sRG69talgOZdddZWQk0G68xziGcV9XcBAc+zi2N5W5TrvvYXiEOQviQZNig3tcnoIJEBeNgeKQqb1+GZLxyO8tpHFY8mXq+UAb+QtiU5zUOD4TtgSQ8GfkF4w8suR9KLFOBjhUSjBxi+KBIF7kMArFbMqnCHEMS6pkCflIKcp0nJuUymYFkdSVcaiSUmUT3mbI0U0rCxwhZ9GPqAZCDAE9GIf1VGx5QR1uX6j6uSx2SJcK04wFOvT5EG3V0HjQ0RJ3AfOK+k9w0yX0o06LUXDI10VAGYy6SFZAxxihQ9Z9NJ9SjN5NESoIYgcgFG6OOvaVcglZN3PEw7nJ0nrK/blPS3AluogId+AWYu5uCudSYW8FGtyZzDA4iivl0aVVCzz43Y5ICAQbbCEHIBRfiCYxlmCmqxGFW8Jc2yfsYsaQoBOX1Ecly5chsIVMqqcZaAfGlpMmtO+aRTZpSk3wOoiU5FE7a51JnwjsUxALeShiAt4XSpRIcu35CmVKS1GmCas4Y5P5HnC0JBcgJ5uTXsEcn5yxWqyMa3YR5W6U0AxcCTsn4qJMElEE7wd4oSsiWE0jhl7Sj1cSDjMEncqthAsyzRVkhSRxTndiW940fMLrpF+7kqZsmQS6HJ326UUhlljirMnxuQSwHRCNuphGZplKgxvxRGDH0kqLQLJeaSiIm+VAo0abhD0rYtvc/RgGC92MCUj2aTpMbOLTkxNNEI0UFDeXqSIylWE0yk+g3WbOUNcuk2GdoSW4f8hzQBI858YAttTclxBSfOrxhiMrm6ypH+AqHkEapuylHLMWIVFggt6zKSBFtDI3LyqkYPMp90VdgO/7HpTDUEeaXEkVy+eE4kaLcYrw4tDXLScufNPNSpx2YFisqGAuCX4VEWakkyIpdoorqsNo7O6KaUIVXlcteh1/lLmRFJWyxyvjxOgZGrTLMZ6EE/aX43EHm1tyMtMSQns9DrjQpKWCfw/Atcr0+w929mjz0/idbfmDk5QwuCR5rnOgaMX+rIzVlWSv8ZpG+EfM5Igev3NoCSh2bkUK1poLLBFE+Qm4FKHI+WJjlLD7r9HFMex5GX8yHHCb+HOo+huaXj+J56Hg11gi1ekWlEraetqpuZQ31zFN1oE+oFlsqNGwl5Smd4Tv0ar+Gh/rQb13BsFgfh/J+Ef2bRzAzZMwUQqCvqjAtmSEpPDgvZqbUbUmSt+9xhyzLlDDWnDeK3qnj8fcTFmzT23EeHcws8uN8uSya/zh/Xu6h1/Vs73M/+BnN9zyHktsmcnt9x3fwfDPz4H8MZvaOPrzfvKLTcr15/AP4J2igaLRpZjHituD9Pdon3j/eV973buceH81zm3Jct5dY+a98eB2nbWZxfDmq0/LQ63v8L4GXOXh9hz/H8bzCxy8+T4xhXL7aWLDhLpTjn0upZPiXEf81E3tVOTCmfV3T7EOeMg+U4jtGcvl8Uk6kKn7WpwzFyVBM73UFfKsFCk3CpckD1aldJw1QojIEcF8y2uBDZiaj2Pk0AwOexNwj/F8OSLSbMReCk4LofCU+g8R5BtoJmfhenBE+ucYMIyCHzxy/5D4/SAmNzq9fZ8J1Gq1NZVFCrmRmMimC/sWfoig02sced/gXZ/n/hD3Xg4M35uEouK487vn/yRCyYBh4rqaWFjZNdQ2PDKri/1tjxkDImhhSGJbqOAPHS5QwSecm1lNVFgKFUvBcmXUWVbkPfhYv8lU7A7FeqVAfXB9I7hC83nxtO4ov0vzQL6fcFyKJBckHuiUyHGzAWzQWVyQwcBqVE0ySJjgqQYkhz8IkZ5HcVE7iwHW6cT1aSaWMRRUOpcoix9jV5CzuQJODvB1cAkQ4vKsqoXYOzwqpAjfn+AO5f0wy2qH5ADTBv+Oz9iEI+KNEBf9QoOIaNcfh4f1CksmzA/i8StnsCMZzDk0KNlyB2oMDwyp3dElJmVQaF/x5WoZUAidBdWQypEyA1hDIr8lpQp6yIJAkDqmsTFvQToAylALMFTIpSaTc6NMCx1ATKc8VPl4ho46REwhpU5S0IQAaEypS8Ij3BfIkLADBlBfQqnyC8K6k8xV89ar396ngxMvlsjJ49gnNW6v7TMFBQ14r5Hrww66Cjs/SVC6fkZ07/w4yCfty3omBnivQMT4/uEmJZ3iECQF65hOKHwJYJvnEJlMNQ0ggyHIXa6EufVtEbQYlHJjVWES7vZdoowm9BegFPppLmZ565hlNf+0N7bTbntpovfXkttxoM8ia6S1niDGikCmOBeqWvN8I1egEj6mKnIFFeKGUfc6gMjdGJCkKm89JEfulubkFOgkT3gi8wYzTd0FdXnAzC6pymJpIqrODKAgtBNUYuyHx3CAhr8BLGUTBs9CLl9fYfHjfU4UXPOglIJRY5GalEjQYQ4TeNZS6SuQhyHEsO6nRtOf9X4GZK0Eya4TiMbP3pIUcol+FNo1y57VAP8pJIEVUN9Gcwwbzbz7QX0KnNXTlMtUZlEmaquYKQgEJA9Xzg384XctUUtBwf5+u/NU1ah8zIf7vpVyUClTlXo/xaFmJVrxXPEig5z0uel1y1+Su1bsz5aOgHTmz0AX7H/RGgdWgq/jUka0oCmWMv5jhyvE2A2MEudxsXFXB8yIkEg7C84jhW2tKkU0O6CLDz3h+7jYHQUw7ykaUel5iklm055SoeBJvi1AQLfBpLnsNvkS5pz2aY4+OEug0hquSyBi+D4cWKHDKFBHjNVIZI9rHHn5j3NhuLbvEklp0yiJSoMyCGL7RbkU/53TS2mutxRjeQIXXdWCu84MNsRk3yyEKFm35PIa6xEpYoitz0U5gAy30pYBcBWOvcNbl00KlEHlUDwBzmZgfUB9VTay9Ofx02gIXvujzwOFURsVqTkVop/RBxS8TTOJ8YX4roiUpcR1A1lWTc1Mvcl2nvn52qmapMkui1fsZCV0CzzWJNkRb8idN4EXKTTGECzVFR1eiNJGPDZeMhIQ/FLozOgDvA13Jx8Awt+ryPqQ8L3K4Dqrhh8wrpXxa0DANVLmQkzMGxHawF/+SWlSv0wA/lJplKWMtzj3z7dIs6pAADH8TFcHpKs71pcTzgoSswo8Rkz8FEiWgVUbqxBSblg8yVy26qaPjOj1llFbiwY+UIBjsRVI449iu0woQrboSSSAitaSAXEY6JIkG/T8KYi6XmXzOKEDKqGS0oxQN+lwOMuYYaSKicC9KPI85MASEAKqVKvXRIXFIRD8Lez40JHSZBKle4zqJ/ksCzNL5Pn/ARnydPrlUqSmJxGkgLUuWyJTwD/vkYFI8VXgqFIj5m8htAmxlmdFuIe9L0Tk+Ht1P5ODmeaJSuQV+6tCrSVFmNeoUkuvP5Wphfsnrw5QHiX7POdRzi4IxUdFfOZ85aybxeFs5MmX4yJChL/Icyce+z08uS45h16Mvlcwk71Dvw6TcJLliGJg5ENIQyyGnzGWHr8mTJ2td5uiu8WPhGN7Jq7OxdTOCEpemOUGmclMH49LQk9CBou/OsRm6knjBRpa1qQ8k1sXefhl+XeexrXIqkzggrUrzGUywcYNaFbssXH8IZAl4viM3zxG5QJCMLnB+AjZj3mAEk1kDAmmzRtysEXreKJg18jT/KVwXMgnC/k2/SsXUwmBx8P8IKCs1qRZK6hkcVqDhUgjIj+7d9ymQl8r1bWZKkkT+eB85eNzM5G14mVkjbtYIHcfznbfRwzNPmzXKvb7jePh+gvPv7TgfEXR+YwAAEABJREFUDs6vhykD0OM+ViuVSpTT8xwc38H5dXD+SqWSvMzMPMkarBJld9mcjpnJ63ihmcnMPPo3wes6krfjcefX+XO+zP5nNLz+B/AP1sB81Xv/er97n/T09GjmzJlcFA5FW/A+G2Fu9rWTmTFegjzu/4mH/wkYL9ffeBa0mVFUb8vjHppZtCWzvx2O4o+GVMQmE1VZG1SZY8yJMg8H90lFLmNyL5V8jFNSp9CCWA7g9KQS/sjnPxVEuFhi6aNEktN2OyWqOrdliZVVZw6q4QTr7m+M6u4M3V9YoA3SuMNapRDuJbr/nMoByOGBQD62RL2ITEYw1lTMMzmHiAl+mulIqRHB4SaM22r8QgIUymX53OQyBOYRY35IwCml+DCDoLlsXk/0S8IY95bhh8BZdH5o7t/iNTP0FyKYIZs+eFwDZiYz8+g7YUzwMWqnRP9j35CxCKwxYAYG+5nETWlSUrncjFOosxAqGC5FVFywEkpKVeAUxGAiIWPI52IQMcBLHLDhK2QMclkisWBImBQDOMGoZ4oLWvFQpII2jcVjHUeQy5SFhJFHYQ4w8nzg+mbI8mGVQk1igSQWI0lgUEOzrgAXQSErKSBDxQ9iqFoOit+igHnBrBTAgbEaGSEhqSo81jU0WAHblDO5ywu4XQg4K2/efR1iITsovAXO6Z0EjlLwM4KjLPxbEwH58X6+CKUpmVmj3apXFE5FAkUj/k0KeChTbgVl8M9eTzLFp2BRO0wi93xvDD0bEib5iJICjmCs7rxakFxe/xYfi7WC2iO1ERmbx4Du8zo5SXAKEp4xQbYMBlKnpWFaqKH7mthHUDOFP5OgaRw4JsjWnCrWrZNXpGW5RyZLZXRXp8+Cfw0iUAXn7LS9XO/Lg8BwkqYBHqvyBXJIMloKMrcv2A4+GyFuYOMj5KzhtY1NWwCrCNQjL+ZXq6rXBpVoRH7YEvUITp2JD2WoqVxSgVFWvJ8LaudBNd/M0UZaMnqkjjnQBxwkO1c1GZwpPmnKuMCO5XaFjgk8qsAG4KM776zv/eQnOuLYo7TQuNb4TVOqIotXLSR0KN+c0A57LfjzfIAiOV1kIaUm5HPzr8OJb4BkVPACykeGeiNvDCP5obKxMW7mkMpxR4jX0ckofk4jTYzJnPyMSTAWQdMXGQxhyYIKY7NUMMYoLOSMSGmSqoRNlbCBDFld+lymKrqq+m4OGkkpk9MweDKqueohB00JVMYcAfmOE4E6Buj/6HFn7zDanJkpBOQV3WBBuaWqYVdu3ogpQx5hXwwpAvTN+A1ZohzbyJGbanHRUOSuH8rJcPppSJGqwH8ibCDTU2xK8YCaNGa8LvvRT/T9H/1Ya6y5bNRJQtXIRwG+o8OXPI49JhRSLIaASCrzgQhOzma5cJ9A/O99vS8d3qHjDc5POEcFneWAqrBbhI3lQfURStFbnXGSRDmp5HrB7oVSzOrYc47fCCSLht7IqeGnnf8MoUBTRjW3F7dJOR0nRlimE7wvKJbnRxx8nCV1OWT4NriJZcFcu0gBwQK7NUDOHpVS6NXxzwYhi5ne3yRk8jEKMU2aNFknHnOkdth2K+Gi5499qGPrYjwUKmmHj2yt00/9uER2XocaYwISEn0k+iJncSl/cvjzMCAEPMRzI3CjqyE/9il8BgiBIdSgBFnFKBZj0mnW8TMBXC/zMRcbtVS56xedezrBIBJHBkr4ELopVvd6CXVzFsd1+PR0nJvcnsH11+2owqFFgWILMrwctiMfkTx6o0hC/hrj2acy8ThOlT6QF5q3ElQCJ3WlGarzgw/KDJp15u2CCa4opKbmVmo7fiJDhgL5k+CckW3U84C53bxx0iTjm2Mron6c+0tc5rHor1O3ih9LooMpVCA4n+A7IgFvDo7MYtUqmxAnWYRMVezC7U7MY406aBKemzG2EWyElAQfqkHEeWG+SaESaKNUzlSvg4ESzOWl/0TH8YIsxkYht0nQleOs6+jNOSqIO0JLa7typ0kixR5S4nXkKMBTAUVAJuSRskToSUqClJNZWMKhX6MXslJJaZoqRxZMQA6gqEqf1RWUqFCZckE7EqMwgcl6Kg3XoSvFMefjrurrCewun+/DKYoXwKUQqJUrw/8Fb8AocXrIglpJCPIVRdN3XZCZkIAlWQjoyZR6PXiRhyiCN7JTEIEs9AulSSJhD1RSRhukkBfyxD0CyxEvJyugrwDt3Nc3CugYQrxJEHySBjPzAytsxvnwdgTBhPaLeGAFNSvDUQAk7+40QJh6yk3bbbedPv7xE5WGDI0E1oUDSkq0TBsDfRUF5tSCdkdqphASrwVuXUmSKEmh7fOD//rFKDdGBP2aB8Kq5O1YItWwNW+4nLn2g2RBzpsphx4IZtioSElkSPh5/8avfzO04FC2YI2Wo688zkG53M6LAkv+/xPMTGamgD4L7M7n8GF4q8Bz5ryhnIL+dtoV+rzAXi0JqjMAgrxeyvyGYJLMTI4XoGVm8sON559/Xq+//rpGHy83MyXoamBgQNOmTZP/iRWnN2fOHL3yyit666235Adtmv84Pcefn3zfAufNiXt7ZuZR+fgaHh6OPDqvo4c6Pnc5gpd76Ic7o3kui8v01FNPafr06XrhhRfk/0Gf/w04b2OUvse97v8UzCzq3cyirp2O03CeXn755f8pmQ/w3icNjPaH24L/B27+n1y5HfT19UV7L+Gv3TYcvN98fLiNvPTSS/9jjryeg1ljrHnc28txdB7/3wM2FVL8QKpSVsK7SYk7qyJnLNYkfIMz6fTFIR/bKKUmlYLk//mXEhL4I8dh+AtXCQ3D3xk2W1HCvkrKQCuxTijw2SMRpwC5wN8I7NrIEG2CxT7LIIC7Ad8pKvqVKo3W8DtxDWDkuQ5kCo1JpDFPUi+Q5+uCKrhZxh5GCTzgV0MuMaHX8GlE4ut6k8tmQQnzQ435D9JKE6ci8qQ684hF7H/tj9g381k0M5lZTC2YHzP+Qz8W1MOCcTN7R1f/oaqJYofllltOq6+6mlZffVWttuZqWnnFFbXaaqtpnXXXj+Eaa62lddZbV+uss67WWnNtrb32mvEPOm+04YbaeMNNtMEGG2njjTfVhhusp2WXWlIhBM2dM1d9vb2aM3eOenr61DOvV/0Dg/L/baevb1hzZ89VZbif/Dma2ztXPTjLof4h9c+ep8H+fg2AO7evhzoDGhom7J+r3t55GqZuX++Q5syBHnher4925rKIqA4NamRwSL3zejRvXr+GK4X6ekY0dy51e+ZpYHBA/Rxyxv9NcaAX4XP1zJmnoaEBDUNrYD7dAWjM7Zmt3p5e9fcOqqd3QH3Dg7Tdr745szXMQdLceXM0OFDRnHkDmgfewFC/RsCZPWsW+X3qpc2hoTryVdXbP4KMAxoZGdbQQJ/mzZodyw0HNrevV4N9Q5rtfHD4Nqd3nvr6BjQM7T7ozkV/w+iiD3qDvf0aHK5oHnrphc4gsvT39sDfXGQY0vDQkPrQ+/BQRW/P7lXfAHTn9tL+kGa9PRP5ezXQ3yvXVYWF/wg3U3PQ08DwiHrAG5g7Ty7DPGTrH+jXXHDfnjcPHQxE6PE4bQ9w4DRnDnL29sX2ern16vk7oLdnAF0PqMftJEIPcSDK1oM++lg41zTAwrEXfc2d26NBbqRdTz6Z9vXNow/mqBd99PRDC3voR4dzkKm3b1C9c3o0Qh+PoP85fXOxgQGNIPtcdF4jrw89u7wzsb0RNotuBwM9g/IF4DzKeqE3G3kHCAeh3wfMg8+BgWHNw6575svufPRiZ26DI+i+1210YIS+nxdh3txBDfTWNHtuvwaGh9SLzbvtDhLOnjVH9cqQRsj3MdPXP6hZ2Ilv0r1dX+zVWZDPxQ7mwZPrqtd5oG5gQzrrrTc12O8H2lLP/H7qwaZ7sS0/FOyBz17yq0y282a/jR0OKtLAtnoZL8PY/GzCHtJ9A1X1Y9dze+ag+x7NQ98Ovdhfr+sfW+rtmat+dNsPn66zOfPmImOPerGbfm8Xnc8DvE5sZ16fBoB+oId+nQt42DNfd+9nOA+5R+n30oe+MHMe3Z4G6cN+7K8f3zMbvfbRb/19/Zo3e47m0ZfeF73YeT8+oBfb70P+PnTeh+wN20Mut0vo+kZmhHE1jz5yGiP4t3nQnIeMw5VcffAxl/Hsfzx9DnqYM2dAQ1xCzKLvR/mZix8bov0B2uhhPHofz6PvZkecIfpjMI7fwcFB7LMiz++B/j8O+rCLHqAP+ftiOMIJlvsU78shfMxsfLfbwRA3CD3Y8jB+rx9b7IHPuUAvfdvPeOvFh/ZjQ64Pt69exqSDj72oQ3xdP7rtwQf19vTL+6IXueeh47n4IJd/wMcattjDeOwFb3hwRP3YXp+X+7xB/V764s2356CPWvQj3q9z583WCP7A9TmPdjzP6fXj03r7+zSPvujFrgeoOwee+7H7gf55mottDw6NNHwNcsymv+bBm+MkLIp7aLcP+x5grumjn/po38H1P4AN1RiLfYyBXngbwSaG0MtwdUQz8TXDIxXNQXeD2MsAttTrQBvzaKMHOt7XPcjotFzPzpPPTz3osA/cnminVfUyDt32RuBzts831J319tv49wHso5+5cbYG0PUgunJbcx1UK4OazdzV7/pE7h50WsFW56JL14XHh+DLx/k87H4AGXvAH6CtfmQdoGwu/nQIPTlvzmMv8vagxz74H0Knc5BxAHvupY3ZzEMD8FXFn/n4mQfvs2b3wN8Q/PfCX798Ez0HH9cHr/Oo20NbvfRHH9Dv44ZxNMwmvB+dD/T30O/9GugfVj+8+dzX63ZP3zkvntc/QP/hh1w/A4zjOcjRiy2NDA3TZr/emoXfq4xg03Pl8syjb/rwX/3othfcEcZrD/PDEH5wGB5cx33INRc+emmrFxn66HP/hcQgduQ6H0YvrrMeZK1UhjULv9EHT87PCHNMD3T7kM/XA3PgrQ/7Hox15mKrPWrw1oteepnbhxjPPRqC3x5o+Pzk48NpVdm8jDA39aDvHtoYRsduz72sT+ZiM/MIh5DN+7MXXvqoP+R6gn/noQc9zMWOnSdfT8yZPTv6kQo2MI++GuEQfzZ5PdhtlQ1Xj8+pjJu58DxAn89hPTHM2qMfvfZ4e9hQzkHwPGxztvss5tGZM2epho33so5yOfuoH8cp+L3orZ/+rYzUaLdf89BlL7QjHn3g8g4hUy967iPswy97/TjPMI76WO/MmTuLvuth/h5Ed/3orA9bGFKf2wp66UPPvj6KNkOfDmJ7Pt76o30OsCaaqznw0cv4HAR3CLl65w2qnzl6ztw+Nrwj0J3LeqyXdubEA64exsAga86CzWQP9jIXniN9eJw1aybrkEH4GGBcM+bwN0PQ7qNOv8uEDPNop49+6KN/5nnb2HEdvvpZT/Shj3n0k/tynzuGGM9vo+cKG+O55Pe5TPiHAeID2FEvttlDv/TiC+f5fIReetFxbwyd5x747sHW3433oOt20hgAABAASURBVM8/B8d3mxrADr1tt7EheO3BRnrI83HstmDsxOc6n9jsCGvTuYR1XzXnYttucZNcFHUliW+063Gz7htrP/h78MEH4+GX25t4/JDMy8xMTvvRRx/Vk08+KefD850X16uZRXq+UfN8B73Pj/shM3uH/9G252DXflDzxhtvaB594Wn/1pYfVLo85XL5HV790NTz/LDwmWeewQfPYRwPRflcLpfD90X/G1Fcv17f+fL6TsfHqB8yPf744571AfwTNeD94/3h9rDQQgupvb1ds5iX3VZ8rvR+Gy13O3rssccit77vjpG/8eH2uSCK25mPKx/HPn49/Gvg43+0fDTuoYPnz8WX9+Kn3p41V/Pcz8x5W/34Oafdg+/ycvdhPfir4ZGq3M/3MB7i3M4Y6cfX9uCDBpm3evE3vrbpwW/52O5hzdDPfOB+eADfWOPi7Q3m4X7WkX3g94Hn8vgax9cC/eAMAu6D+imrMP/XuVgdYG6dx1zme/h5rDnnQHce/tjTg+TPY+7qQ4YR+HM/Ow/fPhef7v+D/AC8zcUn+9ox+ti3ZzMuB9kDDamHPV8fcnn/zGKNPY+5v5f0PHzuCPP3XHTTg0zvwL9ovBcZXd8D+G8P+/DVnufwr877+83fPGzV2xjViYeup1Hwsv9kYD5p3Oy5o/KJhgw2U8MavbHwfB+kXuaOyMNR8Hwv97SHo+B4DmbmQTxpHcXJWTSUuBUxMxk3jiVO4jODB25WFVLy6hz2jyjPMg2bNAJ+hdvPUlOmoZFBZdzKJ9zYlizzL+IJZG4kEqUsS+pstqwk1ZKaqqEqJbn8ZjmjjXykUJEn8luJIfDyoqJAuf+GaZibVi4BlKUtHDblSkJQ4LY1CTXut4clrmGHLVedG41hbhiStCyrSc3w4gK6ztyJBJn8J9VUZwE5oiQ1L1aWJarVK6r7rQJyl1k85EWhPBSqwEepKZFv0pqoaPBYG5FCUVKWNNN+pnoooY9mDbP4slBXXh9WGQYSnGOaJKQLVRDAv63hes6SoIDeUsvlcqZNZVXRQa1IuUJJVWPzbtyKmKpwDFG4rFuqQpSHRO78kpCrxO0IRcpBSUI5/qF8T2cl5EEWX/h4+v0Et8PEZYSJAp0FdOR253KW0kwoVeUsk99iG3pS1qrhuslVn7purSFjlN8yZDQ5HdedoSMzky+6XZYir6mgfwPtOF3vz8KCUm6UcvTDmliWkE5TNXBrCkHoBwUpoHPDHKsKiZSAX3A7Vhjt0c9+seY0U3Saz5elIF4rEqUl+KoOqwASZK3nQZnbGhu0Orz4N3KHOWjJEtq1RM5TYYpPvVJXc7kZHurRxoIzBC8FCCHQn9hRXg/yfN+kltCZy++QKCjHAuocbqRpkOtaFuKfLypl8IT1mdGQtwk9/zZLhi05j755dJreF6JNihv1oRgSkRXkbVgR2eQjF4Nb/2qPy+D9Efn0DobBEPUW5H7Kx1Id/xBKJbmeXEdJkNKUMYlIhdfJCyX0m+siSbBJ0pEmRA3khm9IlIVMNQ6JCvIcX9ib69lxc9rwPCfnfWfYjNEvZqaUvhCHAEbdkCaqYz/eltss7P5dr1HbQQrEhG055DHuH3XGQ3NzswpvE7+ZZYm87Ry7VUiU44MSBptZoiQpS/BbwYEFbMIM3i3IaYgnN6nqcpBfFAUt5kpUUC9RtWYKoVmGf3PnWmBQOePYfXhBXgDbIMCrwnXjdgbUaT/606rJ8G+eLqyuJMircvOcSPCelrBnEzhqPCBUCykY/Rh/h1xXVgqq1QfJrMNVkCXNCkqhkcrt3fCJOT7T28iRv8ihCYgxVqjEpVMuOkveeI7fqdsI7Y3gn3LVR/rVWk5V48IlwTeUsjZnC5solCBDbonq+K+620ghiQOWshW0XpOKuuoWVHVAY5aVVOPQpQlbQDTstEn1ao226ioxjnPo1XLJ9Ze4XeJXUnCdbwv4BFnskyQENBiI0yD9Us68TPjDqkr4lBr2VxQFfOZKaRt2Gvjw7zYbqI8Lg72akpBRJtpEBWmJdFD8u7yFSeiqVGpGt4UMfkJIOGgZVEvZv9Vn0E5VQhCDh1x15bBh8FnD9kaYx/OSyb+NXoeOz13lJCgwxgL2YZZE/ozW/QsJOe3VkT2QLpwe6QKjKZVKcrsliXIlM2rQZkAGM4Nejb4ulCNHHfnixovxGeBDCvInGOXo2WUfpUd1inLVa8PKMmg6Eygl50InxYpi3VCSZwuehkfqSrNmdEY1dGtm8JLIeRb1AumCyx66EYRcCfryuR1W5bx6usZGyoy2oJ+DWIcv1YfURDrJEwXsMbdAa4XqSaE8qaPjqsQahEylSZNCkkVfFOgr908urxWS93kuUwItxKE/60qdhxp0LMhA8rWB1yEhSzPsvqbmpia5DSov5E+e11UEkyxFtiCXvR79QiFMkTQ5dSAnaomMekbVwnJVWXuZUZciibooJ9ahrEC+QhhIMNWZ3wt06GgFNOr1Qlbk8n6qMgASZHN9+dgNxNOsrHpc+9Bonguyct2GrMSh8KBK0EzqI4zHukacVtYOL0Gj/gs3p8Day9Cj9yFnsvL2Ewo8LGCVxlFxgfbgD5m8bKQ6iKpMJWzQD2q9H2uuHwXVsHHXvduU8+pteegy/U8gtjuqA0JPL1hvNO30vV0Hj5sZupLK9J+Pizpjpam5rCHsW9irz2sBHRSqqo4/qeTgM4aztFlVDnpT7C5nzsrjGAmsv6pyOcxMgUExl4NzP+wTj+d7G24zfqDmh2JN2Iunx44dqxVWWEGLLbZYrO+HJo7vOqijG+ff+fW0h07bw9E05GMfeB0zk7fj5Z720MxiueOZmQcxbdbI9zZG8Zy28+T24nw4n8suu6xWXXXVKJ8fWo7iO463McqfWYPehAkTtNZaa0VYY401NG7cOI3y6vTNGjx6XW/X85xns0Z9M8OPZPJ2vJ6XZVkW23fmvT2v66FZQx7P/wD+ORrwfvL+8X7yfll++eU1ceLE+K1WP6R1e/JyHw+PPPJItAW3p87OzmiHf4vrBfvZ7N3+9ra8bbehP6dhZtHfeF0vGw097mDWKDezOFaFH0ozNs44MIY1qZz6iXCR8sfrezt1/EGGLXoe1kpQsIvE1+E3C9YoPje4P3DcJJSZQzLl+JNSSMCV3Pf6nw8Z8XkAh+5rmgo+MsdvlcqpqlxUmipqLjNGWN+IMjlt/L7PY+6vc9YAWfD5S8o5FxB+NIW+rwvSpCSj1QJfFSzFb9GmyElScHP5/FTCBws568xnCXOgy+Z1fV+UWIBooUAdlwM3pg+eDzTw/7IGgk9qzzz3rB5//Ek99vBjup/bO8974vFH9cQTT+jRhx/WIw89rIceelAPPvSAHnjgIT1w34O67/77gXt0/z1369677oz/s9rUF6dHp9Y9ZozaOzrU3d2t9s42dXS2yxeI47o71NnRqqbmklraO9VBeXdnlzra2tXW2Qq0qRncjo5OdbS2Ad0qt7RSpztOit3jx6jclGrMmA61NZfVBV571xi1dnartQ38tla1tzaT36a2jpLa2pvV1tkZwXnxRUdrS4fGdI8Fv0VtbS1qpk5X11h1jWnj9qas7o52dcNbd3enmltK6u7qVFNrk9q6aBPe2jq61Nzcqq6uNrkzaW9vVRu8Ov0xLGbKLdCFh44xLWppSyPNluYmdbV3qBs+O9FNxgGgmakT3jrHdKqppazO1hbkbQHHoU2d6K+9pUstTa3q7OpSQp1u9NfR2q6xlDW3t6GrTnhphsex6kCm7rHj1IbMnei8Hejs7lIneF3t7dDu1Jj2MfK+aUXG1tZWOc/tlDleB200t7XRbqfGj+kGv4V4uzo722P/tYHnE1tbS3tss2PsGDU5zy7D3wEd9LuDt9OATtoE6NtOwPnzSafT2yDtON30jYde1g7fLU2us261tLTAU6q2jhZ101/t7a1qQlbP72jrVmfbWLXSt63tyEQ/tNBPnfTJmM4udXe0qpV0W3ebmrtb1eZyU7ezvUNtbR3Ua1MX9tpUKqsF22tHr93ooA1a3d3j1NrcTh14oI+y5hT8djn/ne3eB92Utaitq0mdneidtjqQp4O2O7Avl62Ltrqh1YGM7bTtdRs4nVH/bpedjkO5l3m8DRrNHd2xrfb2Zmy/FV7b5Dx1tLWqE3ptbc3q7u5q4BC2tLWr3WkgVyt23YmeXK5O8luaSuroaFZXdzs0vH6HOpGnE5043x0dXWppbVdTS7PGjulq2Mh8XrvQazd0nWfnqyPmt8vDDvhuRU7P7wTH8TzshP/3G7qwj9E2Ojo6GI/I1tZGX7eqtaWJdLM66Y9u+OtCFx0dbeok9HrNTa1qYqPiOiiX0EvnGHxPl1rd7pGpHf12IKfL3Omy0BddQCf92km+53UQdkC7taNL7jvavbwDG+hsUmdnC9AOdKKnBrRRtw38DvTkdRt02tUFHYfOmN/9Dn6nt/t3QAd1Hd6hA31vo5P2HFpb29nw1eS6GeN9jg7HMHZaW9rgoR39tUf/57bWhI46vJxx0kboOC6P02vvbJXr2eOdyNhBO21d1MXWWrDRzs426DRjs93q7hyrLsZ4B/ppR8dO2+Nt8NTRMUYdUYed6qQPumin4Yep6/1Geiz+y8zU4Xy6n+tqzB+dyNrM2O2Gvw548D6OOiXf+6aNsMPbiNAp9wnd9FM3fHTBb0dHVxw77cQ7I047vLST14EemtXmfoL22rCv5s4OtcFPK2NsDDK4/prwL53w1AFeEwvpsd7PtNmGHjppI0JHJ3J1ynlppdz114G8zktnR5O63HaQu8PrIUMsJ94JP13kOzR03KR29zfQ6/ByDx26WtXR1YJsncxz6Jo2mpuxbfTd0pzJdd3NnBrwcx2Ezmsnvq6L/unAr3YQ76CdDuRrR9et0G6DbmdnK3w37Nl11RnzOtXV0aZOdNja3oSuOtTe1qlW9NOKntyPtLdRB5wu6HW2taq9HYBuB/Vb8VGdzM1Nre0qw2MHbYwd262mcqb2zi51wHOH8wJ+J/id8BL5AK+L8k70P5r28g581DvjE/x2wOt0QaPby9q71Io+WiOdTkU5iHfQPx2drerobFcnuJGW6x5cL+v0fPTjoeM4eNyhDXmc707odCJP99gO7IR+pG477UWbwR4ctxsdtLSW1YX9tuO3OqjTwpzWyvhoQ2dt8NgGThv2HOkhZyd90tnRCl+dathwN+uhTrUiWxv1vU57WweytIMDdLaooZNOdWJXHVE2z++U0+xuxyZox2X0dCeyddBOBzYTw5h23HZodqqro0uO20EfdkReWsjrUKfzD33vJ59fWpDDddHt4x2/20G9LrcveOwEGnbsfACuY/I83/vAoRN5Inh+LAePeDv66PD+x3Y6sKU2xlg7460DnbTDdzP1usaNVye4vml239AKThdz2pjuFnUA7Z2tGstBTQtyt8F3O33b0tqpdpenq0TdJnXSZodDZ5s6odWbJkZ4AAAQAElEQVSOHhw6kNtlbUPWlrYuNTkflHV6XXCbGf/jxo3hsLsJu22R02/GLl0nXYSuB+e31XmC5872kro6W2m7Q+30cxvzr9fpxO910UYn47ebcuehEz47Ojo0Co28Ti0YdiGPpx3H22nDjloZew7eJ74JnsA6Zvy4LpVKQRMnLaTYLx34OnA7kc/xOsaM18BwXf5NUD+4r3MI3cR6wQ+wfBPtuvUDCTOLc2aNC2I/7PPL5NFyP1R79dVXod8VD+qcB//2hX9rzn/lYGaMjbb489k77rhD9957r+6++255nTlz5sRvFfre5K677orfIPQDOv+Ghx+s3HTTTfI6/q0958W/weSh/xz5nnvu0W233SbHczri8W+AeNppeRseOv+uI/8Jr39L0Q/5pk6dqttvv10evv3223qY/ZDz67I4ZPhx14EferjMTsPM5HlJksRDzaefflr+rUj/9omZyQ+Dfv/738dvkDqet+P8Of/33XdflNPrumwur+ffz37Lf1Ls9F2n3p7j6IPnn64BM5PZuzBlyhQtuuiicvt/6aWXYui27Pa++uqrs35sZayVoo38Lea9n338OJiZvM/L7AV9zvax7Pbq0IEfWDAcjXv+KIz6gdG0h+3Uiz6svTX6kRbGfQt5ne1trBEA5thuoLm5Fb/Sqi7mLcdvaW+Xr686SLfh73zv0IXv62KN3NU5Tm3Qa8NP+Rzd3tnF2q4j0u9ua1cXtOO6Gt/k7Xexd23F13SzNmplbd0CjMNnZxzc+aFiUkrU2t4C4Ke7nU4Le9Ay/LTLeW2DThe+1P2Ry9jeDg5+sp22OvCZHawnO/GVo9CB/3ae2zpb1QHvfwk6wfl3gQ76y22hFb/u4YJ9/+8iw/vF5+j8N6oTD11Po/B+tfvvQjcYp+B+0p8SJkAnC0I/+a4xwVeHR+JpuBnOLdRxcnVul4OkNB70caauYHUlQarVg6rVoAJcFbm4Bo0bR2Lc6RcqZdTh1N1UKEsz1TmlF3QgpoLbAw7lxeE9ySA/off6xNRkLeSlSuLJfV2W1MDnNtskcwQF+UWBoJEEg2IBmUIFt+gGjpcV3AaIp0y73j7Z3PxWZJk74XKsXwfR6XmZf1OvAF8hibwnlnATPCSDqQTqKY7Ji7NykIHj8XfAZc8SJvcBuR4dNVAYqJdDoaAB4/ZDRio2IlmSKFCWmvEpdCPFSJASCICqLCUf3Rk8iKfCjW1swBIuQeqCQXJ5TaoDw3QquY2bROo0UST6lFIpIREMHdRVAamee9qZqalWHZHLnxiNk11zoLxgQeeKGhmqKE2gRnnhshsI78vr7QeFkKrGbb5/m8MXnSMjQ7TmDGEmhfOMYiyTY2co3NlB/fIbbEVlU4JxeT4xJa5YTxgpaPtNj6Efo//pBjmhoZERORoqpBHJdZGDM1QdUjkRQF2TUB33414SlISSlAfV6tTNJCUANIP8nyIrTtOg04CggjKw5r/QfE8azWNLLkIOhgPUIVEDPEWmv94HyCFwQ1Gli1wnkn97IyVqjuNhEojRJvbkN3moSgmFqBaO4A9hm0owTl61xvhy4ZQgTxHl5LJfgbKCtgpk9fouB0Tjm/BJsWCuAVrg8YL5MD+IhbAVw/+LDzOTmb3TlC+ofHEVc1BnrcJHLM2V58ivoAR/GMcq+VmGbrAjHyvOt5NyfdCJlKK/+PneD8d7J6dIQQpQfSdH3vZ7cLzIMyPWKD+e6eBpB487eH96+I+H97Zi6mCxV7jgWIqPF9cdZoC/lwLjKNqLSSUGR4G15NiiuC0W+ov6oewvc5lzg5yryhwSdYnN5cOukSzS9m/oKWLUFJUlHtcjdkmMrByQmpsyRVdAZq3qfVdXUm5WzhwQ3FDhu+TzB+VJmqri9k3c5SDgzYEUyGgtRYIggw1DDmfdQQpQSSkPlINKOZ/CJHzYU0b3Mv78J/nmKTcQ6iRAAzWoMoKAVMrjrbXg3dsNktLYXgJioir54JlUoNtC2B3yGmUpmAkcmHMQywUOmbQheI3gcc9aELg1FzREWUPjOW0otumsohJxPU6xiSZVz2vor+ytxFqpiogvngAkgJl/ALGERKFGjFDxccygiEc6kO9xM3Dho8g9pMCDCLn878sGgzfmcu9PCwktJzK48PnPfaF/o8L7MPc+pJ6TMzAKBXBFrAFQQ7Sg0aeIkdF0TmrBuKiXSNAQ7StQ7h3rABVFoJjX5gPBAi/4pLyNRmx+goxAM86321oOh17uQFRFpargYwQhnG6B3j0fZiDAS/0CXQh7iTyAVzDXCT4Ndg2+EsBDYUMytxDqGUDdSIuPApyCOlE2l8/B0xHA5W2gB5rOgQJwfTpQ6PQI4hvjIUbf81GQciCgMp+O6Jw5SAkdmLtfpe0kJPJx6X0MIhz65yjkRBwInL/YB8ETEbwJ12dMIJfQiSwotsL48zHrZYEPM8nntwI6Ca00pwEzrygwmKojNTCkxCSS8uXNyEiOzWeqW0lpEqCpdx9oS/WYdh5ihI9qXC9ViCWUUicrM4JzIaZ8DnZbqtYrKiUJNE0FvNaRfwTf5POwYNLzEhihSRWskSPT4IGsqkkVQIYfsFRGKwZxIxaB+mbE/gqEAF/zy2E0vjnzvYNvxCvVYY0M96nMgqFaG4nrQv9FhSM6jh+kVao1JVlJKfbqB12e72vFHJt12zZr8OBxP5zwy2L/ObDT8PYd3/9mncf9gMTz/ZDOafnfTfODQI+P/oy2XC7Lf1Lp4D+7reLX/SDND+LGjx/PRUF7/LnzAw88ID9AW3rppeV0vQ0/sPP6HvcDmG4ufBZeeGH54Znj+k/j/IDPQ//PXxw87gdtfqg3yr+ZRZpe7t9UHMMBhcvloevNwXl23lxub9NhtB0PPd83g2+++eY7f+fQfwZq1tCXHwb6AaTrZckll4yHp17P+XBZ/cDS60+aNCn+bUHXgbfhPDqe6/ED+OdpwPvXW/cwSRJ5P3rfuN26rfhhsh9K+4GD/+zX+9L7zcyi3XrdvwZmDTtxHG/DQzOTt+Vg9m65mckfs0Y4GjczmZknY2hmMSwU5O6VpFIr8IV1yRd2rO8tEMW/+hivVCvKykw4UMCDsczIiZG2REUIMlKlVEqDsQ0NyiE4POT7NAogyZKFSAAvAerKVCgBl0zlfFR9fqMOUVlC/TqV8DdlLt9LrNsSFigBvmo+FxaK66iMfYwUJGfUiUSfmCNHUKLGY6MR6njO/MCj7wUj+edA1r/Da+aMNzh1+3DwlNm7+Z7+TwWzd/Vg9m7c9eTwn6qXUbnDMANNPlJYEHhmb0+/agUjisHW3lKWOMRQbiw76gxbBiZIvphXSGTGgGfBYGZK3PlxsJVwIyZjYPJmeIVEOQNyfj0Gfc7CRzy+n/Q9YpWJ3awAS/I0jcihRF+x5PEhTn2IUUcsNnIOvgKLJV+wxSw+DCekkLCIqyp3elALSSJBwx2Uy+Pt+d8ASCM1UynjEEtB/sAW/INMvZyTjhSHM8xitYCARXypFNgQoZMCPeWRUYmoAqvRGsRdwqERFoJODDotbc2KTyGoOARyE1WVokvSZsppq1qp0IIhMoh8QlXGhliwk7vufUHoRTjJBE+agD08UsUhN0MnQCjAeybhODX/qUHH0IlXS1Nw0AmNK01K8EzfknCdZ1niapNPAoimOrxk9KHXcRG9xw2aUZUpHp623SkPDlRoG06RwdsA5X17zSwu3LxPHMosDOt0fq02JJfR5wqZyRQ4vBzmUxFcvkYskbKSDEZdAvEUYIyw+aKSgk8sLOLlOs8raE4qNWP34GFSfIr2C1ATNbO4J6VqZTBOgt49wfsz1ztPik7jgYiChG3Y/BKGkOqjifl5/9+BEywaxQS8MW7yGODjE1qQj/mKkTp9WwFyuS0q7q6gw+us+PlWlQhTJL3vNGCPMswE+aRgQfVqzhhiskeGwsep000aTfh86/Y+Ao6hjZjrRkMESSFGpEFWBCTe+3qeQyyMkfeWv1+pUSc/Gno7HnfwuFwb9Hu5FORq9XRITL4BcjYLGI5hVKrk+sLcYtXGYVOM/rePQlErjXwnYB5t5MWoJ/8COKqDFqzveJ7ZYNBTcOVBg57H/hHgTTTo5DEwPlP8im/OxAJLtBpCITNKCinB7biZ+bgE1Yvl4ywYfKUUugwWS977QV29k58rgV7BJtmRQqkJOwxKS5rv0gJU6BuT3q0jHtqgpMAveowM/GmhNPN2E+Vs8AM8FPRvlKaQqpVCFXx1EvMlMycaSyPviKd3HpfXgfpyoL634zUiTiyLJfJhUggE7EiMiVjkThX+ElmckwriWVNZIxwChiSRrAa/Va8VQX/2QM1bJTdQ7i0T9czG6CaP9J+/rvzYbqNgfi0So7GceH0+EPDOn64k14VfEGFjSUB/0vyWiMR2Je9rb9jnQI/HbO9rjXpWcN95G21GPEd0xRHGcUem+0OR57pDNSqYb113okyc2oRGdRp1JGm42iDs37jxWChxSExfetzruP4LCKJ+T8JmTMVi/4AKpR5zaBBvfHrawVMOHgfeU8H1Nj/PmX0PkP//9dIXcX6i3OW0+Ry4iB41bNVFGJk/xyc+VxvIDgRep6ET7zMyaNc58ZT3AQYEmVwJllJQHGF+XZLoTpQZOJ7ymh7+GXglWzAPHcSGF8wj7kbtQNSrCF6IQtuAQjl2UwCxUS+ARgFg6bGs5uM08bEZYrrOutNNzlEXBEMWOKD/FsiNDRoZ1OXzzyUpKC/4KFB23UMApqIv8qFGlfkvsx8697IMfx8zqeuhsb5JuDSoY8u+9mGJ4dkNcLkdGik+nUNFDWRZooS6ZCrOjy4nJbhNeR8ZPVB3gqaoGv/zM4KBlHWWJS6tmH8xbgy3YH0byIuIftERUrShBiA0KPI1R17UIm15g2QUyLsg5OSPgud73MMFQTx0D+NqWC5De0tJBQeB5utrOqYOjXJTi5K05MNRPh8mKLMOj0IXTU0lmRm8ozHk9za83A/EIK1lllkmlj333HMxrLIG9Z9ELrLIIrCdy3EDg9x58tDHtZnFb9r5Gs8PS5zG4osvLv9ZpZf7POOHKksttVQ8mPNvDTodT/uByxJLLKFVVlklfoPQD9b8G3v+N7H8YG3RRRfV6E8v/T8d8W8Pej0v88PD9ddfP9bzMj8s9AM/P+Dzb5A4D35w43z6YaCDy1vH3px/M5PzNsLFsct7yy236IYbbojfSPS/Bec0xo0bF7/J6OV+8OnfBHP6fkDkvPjPhf0A03lxXv3n0y6f68B/Iu35rhc/0HT9+jcYvW2PfwD/PA24/bnNu22YGevnmjzuh4D+zSw/cPY+9kNrtyG3G7cV73PH+Vucm7njeBfL+9xpjIKn/yeQ45dG8bzuaBzXoQhMRJ5PoNwdA+Pf5x4fd6U0w6NJw8O1yEj0dyFRPQ9APe67+FDBpVwSFH13uaUZOvg10l7JyXmY4A9dooK9r7GfVfRu/hk0iI+QUgX2t3SQHgAAEABJREFUqc6C41eGR9irZxquDcq/ICMql0oJRQG/VBDykrTAvpr5x+chckRUvhzyuEOdD1xo5M1pkPz/7/0Xx/b+9P5z8Pi/OLv/Z+y5Lhy8wdHQ4w5mGJNH/oMhpEzyhQX55FJnA5CVywos1JjrVRnuZxAVEVx5OZ7CGLCjA6vALQRLZWYM/mHWoyMqihKDLI2Ds2DUGyPRGOxic1SpjChN06juwPVoPUiBBVSdrUaAbkI6N4odcslGpMAky8pE8UkyWZKCTX4CAplm7jwU89KsWSEti1O2RgblOU7GcWBVzRzsGItyB1+TxW+YFCDxVivOfxXZSUDNQsZnooSKji+cXWaZfMOUsAkW7SZBMhjOQhqbNBZFTq7GAZ2QHYU4Gosn3+ilSJiJPai4aFagJEHfJRZYkOLmpK4KaWlEIVTgWipSSnxBiPdKLZdTEE9WaqG9oBF0W3OPTZ6/w0M5bQieTZGPmKKyMwr/Gi4UkiSWVStDNFCnXUUshaDEdeeEqIxYxBKJxaY1MFwcNudSc2sp8gdlcP7O16jvQLDg61kOBfK5veXYQT2uynMlyJOygEb5Cs4iFSuVmsoZGvKDQefO9e+zCP1NsaxaV0qkCl5hQWk5i3qoVchngmsYGwanxhObakTRgdFfQYoUKspK6DFI3j1kCtUpnpeFQlUW0GnaRHaQsAuhO6O3CnIcyJQK50RYQK53Hvg0WnFdB+rIeSetdx7HBehzCMhpkVI8VHSjxMiTEOR/19K8DmlFOt7P2AWZVfIdUvRXcOjpKJiVsoQC3oSxGVyvxI0NNoOZmOBTRHNoi0PQELmq0i+FZfIH0h68FxbMJO68OowikTUafV9Ds0ZLZo3QGzMzBXSV0EUFt5tpjEg2X7c178MskT917M7Dau494zGpykG5d0CaIf98smgHbUOQTwEuq8P84kZFPj3tWA1qjiEnRYnnOhCN77txrxOz0Py78dF6jZL367PKRr2JcYXKJN/8IRsR7EFCTXIzNSwkR3eFjzujlIVclfHmZRFgzqVxINp4sXePuM6D6rKMUh/o1E9ScTve0E0SZQ6xVbmxehuFVJBfBxIcQL2WyygLSR2SpiKnFof+Yr7Kyal7bepkzDkJxL2e9zFFtBwiLY8TUQqe93yFjBr05RB5zeXs0eP4V29fqlsjJCCvpjQUyqKinEKgEMBuyvGySapBu9SUODdQl2BdRspiavTD61rMpzahIsgf8w/P1bt5ohkgZriy0YOjOZaHXtSAHJR6jAZiLusoWCDbgblB2LvP2+TEYrnsDmQ4nvMbwHUxc/IK14835ED6z1/HC5TxqlGPGJnmY44o6qGdHI6GqYp3QkdyxRDiYpw6ZVKpJEWbkvdmtDQZB2agyczAa4AlIi2lUA2iAfEQuNYTbMfxHcgaLQWhoUPPF5Q8wzXl4PGoA/Qq+qpRHmL2ux+epmHqesy8IPr4IFepJ+v0TQ2enEbi3zBkQxbXCFRImEgK5tk4vrBZ5wOTljNIEXZlMiti617mYGaUA7FvggzZ8giS2yWsUC75t0pLJIy2XR63/YI0SUVQ44F8tG9FegxAso0WHURIkjcAoi3xeDyFkkUwOrfRp6b4FAl4CdGqAnx5n9ZIDTMIArgJc438RIu8d975VecH77LnAkNFEUaxcyIO5MKKmclQdgToj1Y26qJScIU7KOKG1W1cca1Vk5ni7IzlyfWTgx/I8yVBoxKf5Ik8uhCyLpOiXo2iOvqKdgkrGRllbNfRC1UUAhRZdzVlzTRela8xWvClOXL72pMcCd1mrPGMBtwkvI2K849M7m7LYGD6MtJKgoKlSqzUSJNnRs0/g0D9UTB7t3w0L0FPo/GsnMr/MxHhzAMMpFyEpthnWm5S/1BNtTylKMT9QQGO8+uHf4ODw+giyCyR0/ONpwPsqsbiyX9q5Yd9fgBW0AH+bTw/9PC/qef4ZlhWnjOmq4xt1pPU8cM6PxzzQzw/HHE6Xtdpedzz/DCthDNw/h3ff/Lm4PsKz/PDO4/7f8TgB2rOj/+81g/2/KfM5XKZuaWiLMvktCo+l4PkhzV+SOcHa36QN5rvvDpdx3denA/Pczpmxp6iWWYW5XAcP4Rcb731tOGGG2q11VaT/01A598P+Jxf/ymoH2j6N8Kcnv+8edKkSfL2YSOGfjDoP/91Xvzbgb/85S915ZVXxp+Suo7NTM6TmemD55+rATOTrxG9Pzx0btw+3P7826x+ML322mvLvwXoPwl2HO9372M/FHf8vwbe347vOGYWbc3bMvvvcbNGnplF+3gvXhLzzBplZqYkSIkETcATlijIFNxpRjDhnth+V8jN1dyUcoHpXivgRymiOMNZlvBfwqcY+x2GsVfB+xXKyVOQmIxlgTC+RHCQuCgI1Gg/VyDhfreEn6xQYbAqGfti32z6mPf/uKo1baEEJ8s5gjhoLCT8D9zDg6/l3J8W+MbCyKDMfRkIjkSqEdSJOXhdGbQip40yiv6tXzOLenRdmpnMTB88inowa+jCzN5Jj+pJ/+FPqLFA8W+u1WojGJAY2IFxkyjBAfhZQBzbFuQKi0BpYJFgZiosAcBnpWIsatxxmFkcVkZFSwKji+FmaNmqKpWDLwU1yNjrHagzoAVuXUVRVe5/9BPUIpHiYCaujHruRKAJgnzQVvEmw/VUwQcw9WBTtCJ/atQpOJQoQibHFYtqYpTDU6WRJXAq/psKC/JDNQW8TT6srNSkkJRV58ZBLHQyaqWCcXj1OlVCMOXORuhKVQ5WkBsBVFTgWeLoTiwiTX64JJyU0EmBR/SDghE8D69cFPYttJ0q8Y0hns9lb0aIpvmHmlXyKmyoHd/1EfUAPypMObe0CfoHXSULKiepqpwo1slIW/mAj7w+pDKaboIbEQq8GGWF6lovVChLavAyrKxRhVq8lvCRIlJOk1VZ0a9gUKjzgd4CxXUHsOrogwBKUGOB55PU/w68/x1G6Qh7eBcMnnxBF5JEgYmCBgVjERoHguLgVNwSpZKCHJfaRI0AJoMIJcPOvW6alQgoU6NegpEXXkau0KuKAQUmGd+fgCK6QkoU1Qc11fykz3G97+tS3EeAyDpZuZn8W5ZuI/VY0QuQC3y2HvETVUV+ImESozqjUJ5X0F+FaIm+9jxQPADQEZ9ROdD2fLBUp19qNKPcKCKBzZtvabw+C3qFEUqHVDNF+ySgTk3mHY+cAVwTC3Gq+n8yUyCsb2gEYo7URkOuQjPPqMsYc4X/zNntDsoUz28XAo0EXBYxj8934kbMYcE8kHjJod6oHt6PEDbfaWc07gurGocdSpCOsaZKrwxfUFemPDQhpyKkyNk/XFfC2DFU4N/6K5WwtUKNB94hjnRqAOkCvXlxBNJe3igEp5FJ0vtzFAp6AKBsFL1RB42R4TpppAsChwYdiuanPe9/B25zEPEXnpxz5wlanoKfdHQgeGOoyhdljuXCMyRjvbonOPwygGoKaUkZG6ycfC9ziIjQ4EVW+HdE9J5YJY63mlINYHTR1dBuuRSU44fdvzsErxiBTnA8aMckuCl9WOAXxRxDtiykAgUwPEIVqIkupFcUs30j6/3qPozqkTXnKEZyYmTmYNacR8baqI4EhYI8A+qUe1w8gXwBOT4h9wEZyxTl9M9q/zz5mPHDnBx8H5oV5K0LW4OW9++oLAWFTtfzqBRZQk2NsIglXoN04aQJFdNyJFr0eg5GQ6DLgShIecSzyJuRdkbguk7Im0dfAU061UIAV2CKPpDEIQefvFBiTvPM3Nsix6u7imIFir1Bbz8nw/O9faLQANnrUs/HXp2x5+gVn7TRnUJNYh7mxEGxPQRwF+V+i3OImJ1lCeZXU4CzOrR8jsyR29srot5o453XqYvWAMRyXTZ4kwcAmQXgTOI73errXpdqRaTluia3AEcFlRrxRlt6xySKiGvQA+DLazlOlBlaOXKCLUPlJmNtU6EVWuKQxR0M5+QRNdosepcjgkE38ClV6ZcqNNysnDY1Y36jDXgrAJcBPTgHUe9gIBKfvB5xHNC8nMC1TZuNmNNs0HLcBcGEUOAhNzUadImjd8d3ku8oF1I5iTogqlGJug1aRl5iBZ9iUygFBsGIfx095hSgjgKSQTsqFp5dXodGv1FGHiLGWqiVeuTFDEZpnpMO6Cqozlxe0CdyTPyHr7+CeSqosIw1RCq5crEvcbkx7PM5OjfY9dcPTBOP0EjORYaQrUCo2nyok1EUIFDuTRQWlGZlSsnkdRcYJNW59HbJWAZ74xJtYLwU9LNuy+U8eZtJvV9iZq4qqIqvrZIKFLpvCrCKQPhHl7GGanIhqg8/uegFHwXMLAg+thaEPy/ztI+9UXDcru5O1SsVNbEwzYcH5OviKutWpWV0minhQtNquVrLZdgZUU9/nywEBRg0M3jK4VrxEKwMToJ+/RBtpZVWkh9k+Tfx/ADOvznnBx81aHu5x0ulkvznrs6HH4h43A/qfN4JtOHlzqvzPTw8HNvImFuchpnBQ5CXebt+aOdte10P/VtXW221lfzbc/639X77299ygOFfUihiPafjPHgoHm/f6Tp4u07XefA0xXShxbacn9E8P9Qzs8Z8R+d4HT+Q9G8Q+k+FHddlc3p+6OehHzT6gZ+XOTi+43gbLoOHnvYDyk033VQf/ehHtcMOO2jvvffWZpttJm/beTZzC3LsD+CfpQHvJ7c170e3FbcnP9T1Az/vIz8Q9m97+rdPb7311niI63h+uOv1/jd8u405eNt/CxzPYRRvNP5OyNxRMMfU8SU5vs3wJ7h73pxxXZM7m5AksJkz9kbUVC6pwn7TlwRufoYT9LDwr+jnplIKKu8w+RUFDdUlx63jP+oVEpRVh4aFg6SgUI0LeBP/TOxEyKI8YeIvCN1Pky3/TzqcA4/HNR4XvTnlThdWZPhNs4KdS66UWaaoQz8kqlbwwFTKHXc+eAuFt+RyIi8YjU/SrpN/R0C06Jfy+f5nNP3vKMs/mue/pAvXU5011T+6rX9HemGIndHY8RO12+476de/vlJXXvVrfeHzZ2n55ZdlWFZYo9YwrroKBjf2JXFokHPi5Ur0tAvtSk4ZcAk1/H9w84Ub44mBRYklfBRS/0xtsfryOunzX9dgkNpaE6UcJmSqKWHjlHAQc+6ZX9Neex2jJ55/XTUcSR6q1M1YnDCEk2HNmvmy9tr/ZN133zT4GNGsqY/o44cdpAmdY5Vak/bY93Dd+exbmsvCQcmQVO/Vzy67XIuOnayJTW1aa4V1dNU1d6hWNtyTZCy8pD75AuzEkz+rn/zsGhU4KjL0k0u/R71udbPpWHaJZfXz396qXsTI2dwqy/XK809pr6221EKlsiaMmaBzL/lJpFTxyjiYvPctXfDFz2nC+ClqaZ+szbfcXjf/8e7Yru95chwvokt4z2CCjTf1meOPkIUWlbsmqa2pXWPHLaQDjj1BD0ydrhH0OFINCllNqs/TeWedpc60TS3IvTWPNHMAABAASURBVOQSy+ici3+seXWxpq3KDxKfuvtW7bfD1upobVPCImu3gz+hp1/K5WvvoESq9Oj7539BUya2qhwyrb3uVvoVunl7GNVaCZW8obtv+oXWWnsdZU1dam8br0MPPV6+GQNFKX0Y6GET/+wfCRLkZJI8TFBO1X9azYrY0z4hFRU/1MolFvjHHXOqTjzuU5o5c65qdVOFSWeECa3Wh3wXnqdJXZ0qs4Dd6sM76OY/3EvPCK4VH+YNsV9QEQJpdOKHZyMzdcm5p2uxSeNkoUmrr7ONfnnNndCVBrANQ+dy/WmYsTGoww4+FN19SD0ohp6BTlCWpArsJAqmUSIykaZVI51bTnuSzCTomBlRI85rBTmFjH9eLwYmasujkn+CLwtCLZ5S3OuIB/sQM6JhVMGtzKgI3h+uvFzLThmrM8781juyp1ZIjL1a32x959yvaMWlFtMPr/iVagnZkPID6yq6DexeeFXUq/IJVlbTE9jVofvvrYv+63J5L8RmRFvOEGDEA0yZmbQABJkcND/PzIj+34B4zBptEX3nNddZwNaRT72v69SjD9XhJ35GQwZKfUDPPni7ttp2R5170aWa2+PHU1LwcYv6clBkfAQSTpuoJw3dxnA07UjkIbwczPMXwHedGDgRTKIogtClg4l/Xt95Bcw8/S6emaf/9yDqO8RA0FkQTCz2qipxOcIEgMlUpSSR/92lj3xkF/3sx79lkSjVanVqYdeMH0XHHzTMjYfPA+IxBxowsFwsojIzcutSbZ6uu/KnWnmDj6iHnBpQYL++gcb1yrC5wJgxbEo5BuojxDwEERI+BxGTMX/IL12w8seeeFx77X2Uzj77mypG5uqHl12s7ffcX/c9+aoSGihbEf0kw0WQcDVLzk8gBWlvKsiU0lZjRHgfJ4y1BM6cu4ISykFMi1wBmU0F/4JqIVUdOpUg5f4NIC5R+ma+pF223VxNHH5MmbSkzjn3uxpAlVUF6mQyo13wSTb4cOrwaGYySQTzwfSefza/jFwZugQM3ZhM/sRP6MKmBBGT0UQDiMrBfaBvfEMCong4kZr15kyd9PGP67jjP86Gn7zRF1ljFFoe5nw4NOiTMFKRb9cFGjEJFyQhpdCcYlgIhalwXEpK6MQIZz/3pI7eazfmmiZlLa1qbSlrwuRJOu3Mb+qNviLScbzUx5sKlZCzDPEAmFHiAJ3G67Zo2GYuz3aQwAE8HoF4zIOOyDCZ4oMazIyUkQSQRw7eJ4DHWQoJFFEKWAPI8BicSsQ1/wnYZR1+c/yt8P8p7Y3UhvWT739P+++1h5544knGSoE95hKyiMewJ6owvdUkbEnMT4WZlzgHijFPO8RyzwkKlATaMHTtRWRIiUkWUH2mwPhJJbCk3ExO05DNDBxQIj7RiBA/Ej4Tic+gnM+CKGnweYmLhwqxL9E5OL6RdPaJUib98Lvf1sYbr6epL70gaquaSymH+0V1hPKCJg26AHwQkZxwBEkmHj48TcIDUsQEEKOO+XyH3TOcGHusFRm1ckRvDCa+ePqp2nrzjdU7PIRnCBHEc/0vr9COH/kwa57rNXsoJ0cqgZ/lVRmbA9SokEIvkarQy5XKIreFgtVEIkIuOaquvfJKbbHWGqoODiqQZ0kznynLFRiB1Xot5krFoC762he04+4H6KWX3yY9pEN23k67Hn6C5oAHtnJ2tcHbjWueQFMGzUIJLQWXGTx5n1oq0f9mJrO/DOIxe7eM5HtwR7g4ue/B+7TlFpupo22SpkxYWBPHj5H/xyCTJk7WRpt8SM+/MEOmXL1z32YuSNXS0hR1U5vv4HOcsJkphCB/kgTmiXR1dWns2LHxP8Dwbz/5t6F8v9Dc3Bxxa7WaHNfzmpqa5Ph+SDb6n13U6Qc/EPSDlBRH5eDlfhDoZU7HD1Lcf43y4H8v0L9F6LgO48aNiweA/o085++FF16IbXqdvr4+pqvinUNBP8xzmn4gNzIyIq/v7YjHeSSQ8+I8O+9Oz+NmFumYWaxTYr1tZvI2nJ6Zyf/moNNYbLHF4vzpf1bD63reKB8L0ve2R2VyGuX5B6uuI2/Xy5wHr/MB/PM04P1nZnGu8f7wn23737T0PvIDcP/Zr+MsvfTSWm+99eT/IY1/K9btaNS2/hr3ZiYziyhOx8H7fhTMLJabWcQZ/TCzmP+X0mYWs81MAa9sRpqx6zwzMEVF1Y0Ssn/94x+qDT/Y0tKmUlMze8VEna0tjIN27bnvAXp5+gvyddf5512i9pZuJdDadNON9Yfb72aHhHtLxeVrXWkSGBuZqiM1ZYz/gddf19brrA2tVjW3ltkzlTSRtdE3Lv656uKh7RxfXLC27GhphRC+hQsbqaobrv4V+9FJ+tHPb5K7VbwxPrsmG+nRdb++XHvvtq2uv/5WWdlUgU4N8F92lCGbyv1zRQqJCsBlNZkE338JzIzsf20Qj5nx+e5r1kib2b88/2bvH4+jGjF7t43RPA/N3s03+8+Lh7Tcpo/uuJPWX3cNHXzwvtp//4P0wEOP6qM77Sj/OxyBRX8CuLLEYqMAQkgVDMBp+ETlTskXfrlJgYVCYhK6ZFLEN7BIePD227TduqvrscdfVCi3iuEXF4LC+YgFyMxXZuiTxx6ts778JQ3iIEY4yIGETAkLYynhhlX5oO6+64967NlntdwqS2n2jJf1lS99UU8+86wu/f739ccbr1bv7Ld07jcu0quv+6HesK64/Ns66sRP6aLv/liPPPywPnb4wfrqN87Tz371B7gUTw7U9fTTT+j+hx/R+IkTlTZn+uVll+pjHztBn/zMmUzW9+uA/fbS+V87TzdyEBRYcL75+qs6++sXsJBt1fU33qgvfenzOvOM03XVlVfjvIp4o3nBN7+lyy7/sS644AJdx83jcostqu9deJHue+BhIZj8W445+pM/rjAOVovhPq24xtq69+Hn9PCDj+g7F16gV6dP1R6776yrf3+XrIQ3LYb1zbPP0gXf/La+e/lP9fRTz+izn/20vn3JhfriGWcpY8Nx/91365RPfErjxk3Srbf9Xn+68069/NIMHXfcMXprDreoyPC973xfXzrzXJ3+uc/qoYfv1WYbrq3zz/ua7rr3cVys9MsrrtIpJ31CO++6ux585CHdfN0v9fsbfq39Dz0KGRX1lyCIOf//EPC+WICQEy4k/8lumpYkbC4aVAjoIdGTjz6sQw49WD/8wWXq7ZmrCgq1xCKBDJzvff9SnXvB+br8Jz/Q4088rE03Wkfnfu1sdPEg0kuYZcRl7Sq31dy/1cnOxfXytXPO16dP/6wefeABbbbW6vrexRfpxlvuUZIGLBYLGPEpqqYrfvx9XXPNb2CrUEhTygS/bt05tOsq2Jg0NCUsOQD0HyOEQsnHlENMjH4EIgm6NcL5LzpoxDyvUd5I59BrQExTXJNBNiEZoEFAXmu5pP45Izr/62frzTmKY69WUGCFXnrhed1843WaPbdHI+QNuliFoCLmxzTagYqgELIGv/WKWptM/ejb0nKjDfEsKEdBmtdJORD9l3jdRzk4M2aGTOgSX+Y9JeymqPTK2JgPVXMNIcO82bP08yt/ro4x47X9Djuqs51FCIeiCf0sDkkC1WujRmSSn0uQpQWfP08vWCYlJA1Q1Ld4nJdRgAV0Tqa/9AEdS8xLFfXuMYeIR8n//oVLpw8B54aUHDxOlkIaGC/eisky7ICNO+sqDiewpTxhgyuZNWQxoybj6PZbbtIPfvwj7L/Bq+Lj3DrERPQhMuLYzhCH9YF5aIQk6lcIuXwP2bgdJtP5KzxUpDlqV17d8eQHEGwWFeCDw1z/yTKMUyGRH9imKjR3gAPcMkvAQDZ2nKUZuYqykvPO67S9KUez0Vz4GY3+t9CRY6bXSOgmgLTRSymae+iO+7TUUmtp+RVW5rDnEZ391S/pxz+8XOdfcCmlyAOuwPW2DFoRyCMa+WNYyiHqKtagkITnOTRS/untA17Rk++BPOq7iNKio1F9Ok4+pAyv0DuYQ71ZTNDoPlHf3FlqzhLmqfwdX+no8rpEaAkuXFvSO02a5zpABpkCIAfvHw+pJ2p5qZmJV/6lL3ZPMhb3tWpVu7KpuPfJZ/Wn2+/RmZ8/Q9f+8gfae9ePaOqLb4gLfRUJc4Ekk2K32/zGc8WW+BzGJiuq1hINV9N3WqVAAvkdPCcQ9SFFYlIM5pOLJWgq1m/kNeTKY07upBSfSIdYAynqOSf5/2PvLQDkOI79/2/PzO7enVinY5BkSZYsWTLKzEwxM1Mc2zEzM2PMju04ZoztmCnGxBAzsyw6Hd/pTqej3Z2Z/6fmdI7zfi/v5QV++eX/tNra6emurq6qrqrurtlbDb4t5jh83Xf4DiNY/zTrGVpVN0mpfmJJBocyPxOvmAXJDndGNsD3nIcMnoOfCAiBGJCMrhJ9a+CVlD3aYkYJEy7ztITUSKw7MTcRwNXjYsDlT3P34xsGt2lmG5a0u+Qzgm4MGCIQA4NvfNi3x0E8GMa1xDTK9oKGHHOIG1aE7DyUM99GJJmrxgG+6AYoD5L58RUWrLtktrPk5sdDKpEJug7ZnI+GQQUh0Yt4WR/01re4K3kIGqOHPNX2DsM+kXdWNtunHpJQQwq9RMLYHmD4ESiAMUnJLByy9PYSfgYwaTD6XKzNOtsDCzEeVaK3XaiOqYrVuqBeDz78kN7947sSD7sjxu1HQQPxtEsee7rF2TBZb3P0TKU8PqWAdUnJHoJb5hdqwoQTPqiBvrADdMi+xeQ2sPofg9WZPdnV4MdtVraHO8tNWV533/+APvrwdfYJZ2nlGdN10dXX6OW339X9D9yrsTXlCvv7NWrEcOYuJGENl2Yg8uTQvdFxzsmSGpawy6NTS+hZQs1+Z8+ScvbnuPZ7e8aDJfCcG1Cg4VuCy66e58nw7HfyDMe+DWf49mewRjNg7e2xBCt4Rt+Si5ZIs6Se/eaf9X/nnXc0bty4hM5HH30k++af0fJZKKxPUVFR8p+LGP7s2bNlyTdL1L366quybwzab+71I6tzTs45WT+jm8lkZFcb39qtbHq19hBbMRAvuxqOjcltkly0hM/8+fOTRKR9g894tv/Mw+RZZZVVOH98IZPZ+tXV1SVl48VomQwdHR0yep988kmCazoxsP42xlL412lg0A7M9i0ZbXNk82Z/8m3JapujQRtZdtllk9+hfOONN2R/Hmx9/hrOba4H8ZxziR3auEZX/81rsK9dfwzWbfDeygbRD5FLithcEFaSP2X/3XNP68FHHtXTzz6r3z37uO6941att9GmWmbCchpKsvuIgw/SFdfeqF8/8Ii++OpT7bDtljrioEP0yiu/T2Kaw/eMvgWsVJp4zQJhv3G5GF9+5oUX9cEnn+vLWbOSBwWH/XQPooqSddTzfdk34C0OWF+cUeJBWpjtUjoT6KeH/Uzf1i+2lUfOZ4S00zD2aovb2pQZOlL9DnSq7U1xyY1F7DghF1nD/09gcC7tOii1IHlnAAAQAElEQVSSc4nUg7dLrz/SgHMuie8/qvpfWfS8zHCtt+6GevKxh9Xb2aIeNqXmkK0LF2na9BU1lKy/TyRwXl6xF+I4wQCwUfUIGDGHYnOpPIty5DzZQdhfokp0rDdefSXZyG+7406asMwYpZwSBwdV4qOzuVk3kahZuKhdG225qbzCtHyPxZadl4s8cQZRzIaCnY6eI/hsvNXaSg2TZs9rUmNbTvsecbK22nl7bbjZTJ134sH6/v131PrdLCm3WE+/8IxW2mIHrb/Tpho7Y1meWOyk9TdYS59+9pF4uCrJSRxi33nrHdWMr+KQNk7qb9ZvH75Xux54tH56/BGaOH2qjj3iEG2x6ip6/Te/UdjVIttkfN8Rac/jz9aKG6+nw446SD/bdRs9TsLRh2Zrb47N01fa95Bjtdd+e2jj9VbWuT8/WCPyWb337qfqiqR8QVp9KCvZR8mDlVDOOeVTQzSqvEIzpi2rvXbbQY9ce4W2mLmiHn30YX0zbx5y9enVF1/Sjgf8TFvvs51qpo7XvvvsotMPP1gLZ3/NhqZds+pbVLbcTO1/9BlaZeb6Wme11XXB8Yep8bt31LF4lrp4CvLISx9ox/2OIyl4klZecapOO2IPzRg/XK+is45u6ZNvO7TxT/bVwT89TCtMHas115uqS845Wr9/62219kicFpPNKKW/843sP1CIsC0DcQWYHj8VyPngYIN5mzTqvvv6a11/4w0qQIcbrr+W7NsisfNlZpJRJI9TyIu/f1Prb7OdNt12G02YMlaHHrSTVphcpQ8+/TR5MmVPhWxYzBbTysoLbFJi/faZj7TbAafp0COP1QorTNYlx/xUyw4P9Ps3f6+FnCCiUApSBWpratIv77xdM9daQ2Lj70OMc5DStsCxfNnTK4cUEaPFHLAVelKv5MdSPssHCxmnXnpBlE+6CNa5BArjQCKRIZe3qgRiBVxT4NAWO9lC6NQvD9qOln5IuoIh6CANtRT1XDjQuFxKw1kYhxRkddWV59FDyrkCRYsW6e3fv6rv6xq1zLQV8ftY5msB3ZKxucaMadxF0BayoFjFHGBs45JlLqw6OcCb4KaYiE68CQ2GDVcSnCYQcmdgvFqd/i+/nHNyzv0wahzHif168CWM2bHZyJK8KuBRIfsSPf+H9/Xl/FYdcuhPNX1KldA8KvAk4p08f0A+Dmi5AQdWQjk08p6yYU6+ctDPyg58YjaSw6XjFpQEzfrZ342bgk1/8BAmMIBjqszbh+HzUESm1HwObkNsRAnEtP297xieDJhYGTh4NUgElJT3I6JFVrGPXRm/rAGpXFahC2grtPCpAOOPzWbt9wqyPXr91ef15FNPqWMx8kMjzGP4Znk8xIl4okuV7M/NpYxkxoV/p7BR+/WFNCqW2RI6CQK0HmKRJih8RkL25Cr0K9g1izIFolEPPGK5iAPq75P9fq3Ah3F5Xhr/DkgIwYcDnzEcNNkrJvNmG8zYgQ1YDDGWjEdQhDokRwcpwfWpMBAzIccEeVLSHmITPI72wDJPTatDUV+nrrr6Xs1ccztdeNWtGjdlmnbecTOdcMyBmv3t16pv6DUqAPwL3nI8uMK/kr93lYgcDu9WArmIoExNiB1E6Np6IAlY9oaPKKO4Hx2gN4sNsV2RP477QUBvfPYBSuyOggOwUalNX3zwe1VNXlVfNUohOo/hyKPNc/2gA/jEgE6QzOaYuBCiqAAj8SBDKJDpD5fizt4eWpASm4eWHJpEh5FllOjrmL0IORxtgW9S5NGqh98E8oaOVsnYGs1YdVUd+tOf6tX7rtGoXJ3uuftetaKiHvrnE2+M6CMpHoA8hQj9KO7S3Dlfk7TfS08/9y40pRCUhCHGC/GxPLhmhsZvRFvSTptoi2mjCpYjQIzh0RIIdmU68Gj3BihKVIY8NLB+VFu35JLQM717eTmTPWnxlMeWfXiPuM9GofxC5sxLJdQGxg0TU/IYUUlglfq4unQAH3kgy/4qVIyNOLN3EyDpHdlswb3pPTLtcq+kJWSsxBSMJsk4u1ClGAU4K0A15hrlk08pRsn0NqtJABlplnjApn44523D5qm0OedCH+vbp47mOp1y/Ck6/6JfqIuqfo8maImHBoUsfAH7nzT1Nm7W85gtHjJxbzRC9GHXBFgbfQqx1bkQlkPZWBEdIyaBi4yHmP2hsAdx9RF0CLpK2Xj0yFNG+cSmAvX1YPnwbf1CopnzsooTPCWuNhCljFcGdYYIMXMlT+iSem6NH4MIuwdLPSRuTQcZ458DbUhGscf31A8/VuXBgzPbQOZ2Hkw//cwz+uP7H0jd/cxxRl6mUFmzjXQIL/RCIIaTg7j1p3JgYJtFdJAjruUBmqkHw/oaME5S9xc+nDOKknMOncUJODdQdtCLiZl+aojGVI9VxfhxGj50mNLY1sjiSlWOG6+ammJlgh4VFnhJEioVFMr3M8qzOHnMYR59+Kydzjnq8rIEmyU+LKZmSJqNHz9e9q03g5BEWRRFP+A45xSQ1DM8uzrnZN+aWnnllfX000/rt7/9LQ9Yn5D9pxg2zvDhwxP8GF3ZmOXl5UlCxZIJz6DfBx54QPZnt+uuu67sZfzZ/6T76KOPyhJp9ifIloS0byLaGIvYA1m/xx57LNHLFltsgUtHyRhGv7CwMKk3Wvafj9jv+b377ruyhKT1tXqTx/g32YYOHSr7Btgg34888kiSgPzyyy9lOPZtMOtjvwFoCcH6+nqZDGuvvTYPhz7V448/rsH/IdgSgCuttFIy/vPPP6+nWE8tkWjJTZPf9Jwm+WL0lsK/TgM277YfNvu0pLLNsf2nLaNGjZK1mX3YfJk9GY7Nvc2rzaW1/zWcW3/nXGILzrmErvUbpD14tTrnnF0SXCs4N3Dv3J9frc3AYoCFEYdPGcTExZg9Uoo45rm0ypeZqDU23Uybbr6FttxsY6276ZqqKhum4ooqrbvB5lpY36Tfv/Kqzr7iaq237WaaNHmqjvrZT7Xrphvq6bvuVpSNWMOkJBnnM6LFZa7dYazicRPZd0xX7YSJGjeuRhOqR2t4RowMHu8cEHKGSRUWJeFQchL3Bayr42uLVVVbrsOPOVnJzgj+xUKXYaDR6RE82IlkcZ0eSmvg1Z81igygjBJ04rq1GM5fAmv/dwGLdwbGr9mMXZfC/6kB52y2/8/6/401XkVllUQCo7OtVUWZApkBdSzqpM5Pvr6f4UDg4XiDQSaW3eHBaMvhcGLDlGzOqI8A2YaEei9pl9Yk+fTbx57QoaeeqlQ6wPFiqEkD/6GQpxHF5TrrjLP0y5uu0Xrrr0mvSDmCg81R2A81nNQx3OLGdpJnH2mLzTdQyrBcoMnTV9IKq6w6EByiXsX5bp5U9rJRMddPaUx5lXr7+rSgVexB+7Swo5n7LtmP8kKCt08ipFuWAJyx0gxFbFKFDoaNGK1td9yBDTUoDNbbt0g93R0qoOyxobOnPKnhxRpdM0H5AOZ4b7/hOpr14Xv6ds4sdecDjagYpw23/Ili+10qP6sg7FG+d1Eiv+WC8gQyUxfiKVGIk9JsqIJUoTgTyOQXeiyurdIm66ylzz//Qh999hUKSSkzZLhaeMrRtlCyL6MVDCnSoYf/VPfwZGbksJHadefddevtv9Ry05eXfauit6NT7R1tmjRlAk9xh8iCQ6ZohLbadjdmKxBE1d/dqlz3QqVISqaoOvv8i3XRZdepZPRw8j4cCjqb1NLaqDXWWE2272DfJovldP4HvM1a/nMy9nTWOZRDc2DfQGIDOZ5N5WWXXaZbfnmTxtdUKiYxEpCU8+E7ZkMaMkejRgzVos42LepapDwHibkkT/OKNXzUSLEmJYtCnie9KADKsYSu+2gYOqJMW26zE3NPnZ8jKV6vlP02FZNlZ+e0sdLfq2tvvp3k8KoklfdUQOaMM1kyZ+Ynefjp6+7UrO+/UmcPyRL5jBEl7d98vUCdi7oljHpRa7M+eP99vfvHd/T1l1+rq6NXyTnMxiC51DR/Dk98P9N7HBzeeeddza9rkB2C5EGPJGfLgu81b+5cNba36du589XQ0i7P2mA9b4kqltKuxRHzVaTfPvhr/ea+W/TcC6+jBemNt9/Xc797RRttuonKKsphJ8XmVxIHQxv3448+1Acffaq33/5CC9uzA234XMTKmWNs2/QYmx5T17uwXbO+ncUm9gt9+M5HaljQYscWRZAbeP+plNzDn12XXKz4LwPzD5QmmzM/iOURR7776ls9++rb2nLHvbT2umvIwgKKwUZCZfGl75mrN954Rx9+9AX21Zfo0xSUJ/n1/ZzZamppVUPTfH3y6Uf69P1P1TyvXiIOfP39l/p2Xl1if0mnvNSLLXyDb3d1daqVg+L7H72Pn3+qd959R01NjcqiJI+nncL+zIxiuaRrzDxgBdzpb37F9IyAH95W8cMNBe5j1gY596e5xP88YldI0M/LoTdiK0YLCh14F3o67ujDdPnV12nI0LTy2X7VzZuNTppU19ikr7/6RO++856amhdrcT+jE0hiAsmi7sUqLJBsM7qwuUnffjubmGtxXOrrXKQFc2djX5/qgw8+1AKS1vSUj637yimX69F89PrhOx/qm/c/Vu/ibg0bWiTTkWCsty+rPImD5MBEIq117nf66qvvtKg7r48++VjffPOVPv/8Gx6eZGUxJBFZ9ooTXVspAfThKBhw4W1c4AAx4HvyfKrsjX7EU+q2hgV6693PdPDRp7KmSSmX0tARw3TQQfvrtlsuV3lZIXzJZlaK+4g1zVrw/ffqWtSjP37wgT77/HN98fV89bIO9hNzPvzoPX312WeqX1Cf/BSD5WQckSrLev3lJ8jw6Td6/4/vqr6+mbXMU+j8JHbXz/1Ss4klLa0d+uzTz/X+ux9qzoIOoRJFzXX65suPtXhxTt/NbtInn89VHxvlkSOHq7enQ63tDfr8y8/06cefaPas+bL4EzoJcfX9d9/pww8/0PvEpy++mqUejBWzkCktl83KQ/cxsddUYh09WyvRISakyD5oiEgKMFEKsAPneco7bMYlJGiVqpet1i5bbajHf/ssaxj6pn+etfSrb77Vu+++pw85kH/FAbu7p1+hPHju1PezvlETsXD27AZsZo4gp+6ebn39zdd698N39M4Hf9R3PCTs6OgxttBvmIzlFEEhT/60D/v7JpHtg/fe0Wcff6y2jn5h5rAaJWPMmfW1WprrieXtev+9d/XxB59o3pxGeFACMbRmf/MFbe/og/c+0BeffqvFzGtsI6D4AJ9evLiTu6yamzr0JfbeTxI5kZzYL5Lsn37ykbr7clq0uE+hKT6GzbBXvR2tyf8o2rqwQx9/9JE+YA6+/u57YlGPuklqfPPl5/rog3c0G59Y3CORH5NY3+Jst7786ivWmw/06YcfqZG4ZMtENi9sN1RTw/f6Hj9r7erW59/Wq2Vhn1LMSV9nu+Z/Qez68GOSxZ+pqXGhzAZysGNznUBPh+rnzlJH1F5spQAAEABJREFUR4fmzlugP374pdq7uxWwn8mR2e/vW0y/eXr7D3/A3r5R66JQmLVM1La2Rvj6jrXmfX3CnM6fPU8dXX1yiUPlVD//u0Q/7YuyJM6/0ofvvYdNLmBtFfaCaJ4xIvnYlEPvAmLnCwJyzlMqlZHZV0i9B7MeQcY3A/acCouGEUGkTvYJ8+bOUTsPpL/94jMeEn9ArPpK9v+5mdnms31qIy59Q+x/++33NHvOnOSb86HNZdpXXk79KNIZXQlZm7Vgfp0UZzWexNoFF1ykvfbaW8oU0ir1kBTNEvdkaykPMgPfl5e00IWrM4B3Loqdk1loZDcJWGkQkoq/+YNlhL6eIgY0cIqJwbEi9g4xLcZ/4DMWyWOw2GtRS7zz4Q01JomtPHsu+4aaxVdLftifOlpiy+ptn2AJOfsTSGu3pJr9ZdF6660n24eXlZUlfxo5depUG00Ws+0/Adlll1206667ascdd5T9xx6GZ/9TryUIDdG+hWeJRkssbrTRRtpzzz21++67J7RsDBvLeNl5552TevsdPRvXOZckUMaNGyf7fUDrY2MZP9bPxs+QuFx++eW1/vrra8yYMUmsMvuZOXOmBnGt3vgwyBLrioqKZEnFnXbaSXvssUfCu/G/5pprJuNsvPHGsqSQxT1LANlv+lVVVSXy2rcOrd8+++wjwzOZjJ6NsfnmmydjGp8mpyUZTafGn7XZ+EvhX6cBswubf484OZ5zidmnzbMl93x82uzJ/MA5l8y1cTplyhStttpqsna7/9eD9wMLMU4dEwsGKqyeG9YOWweSL/t0LtSrr7+mTLqQuDZeKV+UfU1aYXnZ82ERxQrTBdpzh23VMHu25s1tUmghA4J5Yp0csQR6cxfMZW8bag4x8osvv9FHtm+ZWyeaknU2JDba6LZ+ZImrkIUChKJ+OfZXQ0cN0w033KBPWZ9fe/EdeewbFPusl5FyeSeX9ohkEkc49bNn/5yz8xeff6U/vvW+5s9vlMU6nn1A85/xXkpzqQb+PTTg9bBx62NzbH+iFLJT9P2UbCEcNrxIaTY2PmDBzTYKMZHBOV8W1CQcGRkdPmkQy9yViuQdydmVj/TQEXIjRnIHoiVGcGbbzLD/ZWGljxsub0S5/AKfBFm7fBzfkYSyJJn9jIoX9EteXi+/8aGy+UKts8JKKoTaauuurbMvvEAzJtcqzSZLoH30+bdKcXApLC0BY4SOOuoUdcz9Qtefc5wevuuX+uXNN6qhsVnbbb+jiNcS8nz11Tdqb+/Q1GnTVVpWLrnRuum+32rHrdfUUEkRSbF2NsBzOhqVKhmZBK2IA1LGD1SQziiLMCEbgEljKxR2dWhhS48qSkt1y13XafrMKeiBbXJ/l76b9726+ns0uny40pKCXF4p27A6buy3DjkoxblQvhHMK3ngLnrLlyZMXlbFw0vV2tClnDdS+xxyhD5863e67qLT9cqLr+j99z9XJxt/pdKKe3Ly2VymtVhxrlFvv/a8bv317bruwUe01T4Ha9TQSo12Q/Xog3dpkw1Xk0x38tTUvkhtnV0aNnwom2UJFpS8SFo+9chDuuG2+/XAE7/T4YccpBGBBmafa4LzD/nwoDIIFJe8bYE1e7MFNamK4+QyfOQo2cI7pCAD906dHBgSnoOMfN/T8YfsrbrP39f5p5+hX9/xkG5/6DktdoVaa+3VNZRhPE5zGcNl/jzxVMgNU6popB586FfaYIMZjNGjKF6suvYmNXR2sHkrUxH9FC7S1x+9qQ8/m6sddjtUctgAB5yYLbrnpJAkWQDdb7/8VGeeeprue+B5SSnJW6T5897VTnvsoieee1ktdS26/OIrdepJJ+vsc87UiSeeqHvuf0CLumKZhN988bmuv/YaHXXkz6Fzik477iidffppmt3Sr+Qni7Clh+6+Qz8/8ijd8+BjuvSqm/TWu+8rnYGTHAcv7FNxSkNGYJds2CfWjtG+O26mB0kSz5/fpt9zQBtWOU4bbbyhMviXY2G1vzz6+JMPdf755+vYY4/VqScer5OO/ZnOPP0EDmxZ9eV8RZ4vn0RZDhuLJC3iwYE9uT75tLN0zLEn6Phjj9KF55+jeQs6B2wEnP/j7QZqllwGbv5FnwGHQ8VOQVGhPBeprXG2Xv7dMxqDbtbd+CfKwKTPAccSNN1N83T1L2/Tz088VRece65OPOoYXXXFTapvWCwyhySR3kf+43TRJRfrtrtu1ymnnqrdt99LV1xwKYf873TLnddq7wMPV4ji2MMo4kB+91336jR0996bb+v2G3+p008/U0cc9XMdf9zhOvG0E/TOF/OV/Cah86QYQE8+kObg6cxQDLj/v/5GVx5RwoOlVOCEGyki8a7edt2NXZ50+rlaTEyeSxLktBOO0clnXaS7HnpcZ5xyvPbbbUddiE6aWjrEiVKO+GeH9DgnNdXN1s03XqfzrrhB39a3Jg8mfvfMb3T6SafpxGNO0glHYV/nnq1Pv5rP6CZ1qI/efkPHnnCaDj7iWHzpAj143wOa9d1sa1TEwXXo0CJFJFfSvvlhn2647mJtu+seevrlN3UliUo7eB144IF69dVXORwSe/OwRW87rHFRomJHyYCLvQeKnhIjT2JSKOEXceBJ2JPw+UXtnerML1b5+HJ9+8VXevrRR/XyK7/Xx6xT9jvYGU9inwq5AYN46KEHdMhRx+nGO+7SGWefo0N+epAO3Hsf3X/nnXrskSd0w7U36rCDDtD5Z5+mz7/+FnuVFrfU697bb9GJJ5+oQ7HHI3kifvYFV+jDWQ3qZn1prf9a55z0c5192hl69DeP6Rxsav/99tSpZ52vj79eoBd//65uu+NOqa9Dp59whG785e3qyfrE0w61L2yRfTvmAuLBPhzGTz/5ZP3x40+VheO3/vAGcelUHXv00Tr/ogt17PHH6bXXXiMmx4n4qXQaO4/k3ICm7BDA8s/eQfKdSMqkUF0s56UFkjxLw4R9zFeUzIEXS0waAVWaNmM1Ht51q2VBg4ZEi/T75x/RESecpOPOPFcnnX6iDj/0ED1w32/V1+1I1n2hO9BHfd0s3XLrdbr00kvVWN+it3//Bj51HPGWWHriyTr6iJ+D9yt1dUVKZXzs11Nffx9j9uuT99/SuZdcpmNPOQW9HaMjD9kfn75BC7vgiUOGJbSPPfEYdHiqbrn9Zl148QXaY8dddel5l6qhuQNa0gsvvaCjj/65zjjzVJ14wjE6/pjjdd/dD2hhd69iz1PAYjF6iK+iXLsevuc2HXrkaWpc7CnvfOV5kPDCU7/VIfvtr88++0J+4SjlvQJ040kuq1effVSHHHKIrr7hZp2D7o9iDrbfchv99qFH9NKLL+NbF+ikY47ATs7UZyS6ySFqMQ8XHn7gTp108tE68aSjddThh9F+kb77vlP2WrywTvfe80sdc+oZuv7XD+ja62/UdyRW+3mI9uBdd+qcc87R6WedrcN+ejjrwTmsiz3qpeOSkKTmxgb95sH79OIrL+iV11/VJejv0w+/UpQL1NsXkXj9QJdecb7OOu0I7bjtJrrjzgeFGWghMfWhu2/T4Ucep9POvhB7OkZnn3Gu3vtinjqyNkC37rjxUm2z3U+g/ZKuuPQCHXXYIdpjz331/EvvqCevRN9GLM/pMVKMXdHPGXUpywOIXh4umD2lsbIAELEzykfK56Su3iwHRuneu27TKccfqccefVKnnnq6jvjZfjryiJ/xkOxNkdfWIh6g3nfXr3T0ccczp+fqsMMOw1du1oKWJsZn3nKRhvEEw4t7tKB+nu6+5wEdfcJpxKnPNa+1XldcfrUe+83jMuPvJRlaCK4LfIkHbs45ZTmRhsY2gOPYp8wRYvkJfUeNByCefQJ2Z0Dxv3nb/ukvoTj8zKExu/4JJ+KQHaLSWIR2bFVqb2uRz75KFvdBDnBih1LzxHwPey4oKMC3Y1k5QwLN9msWPy35YfeWILSkndVls1n2mAObR+PN+lidjT9YNrw0McT2f0bD2pxzyuVycs7Bi69uSzAHQRJLbDznnIwPw7fxUqlUgueTiDG6zrmER6Nt44qX9bMxCgsLZfwZnvWnSYZnfBmO1Vkfo2k4Vmc41teuBsavyeoYx/Ctv9VZ2fCsn9WZDMaT0bZ262tg9A3Pyr29vYmc1sfqbTyTzfpa2fCMX8NdCv86DThnninZHNvcmn3Y3BhHNndWdm4Ax+5tzp1zskSu2ajh/S1gNvHjfoP3djWwtsGrlf8S2FbFwBE7HXFAgtclQZ3QkNyKtcpnfY7zfXrv02/17mffarWZK2lSzWhiXqDh5Apefv0l1rZQXZwh5/Ew69133ldLW4caWxbJzhW23035xCsH8C4oTGlRe7Mevu8OHXXowTqBc87pJ5+iz7+bzxoo+ego4umUxxkmCp3iULK1T36owPr2SaustIr233Jj3XLRmfp69hx1+0PlRpdrETEqx74rI3Fc69TDv75bZxHTj2FvdfLRJ+mi8y/T+zzk77V2YOl7qQb+t2rAs6fYr7FhW3nl1bThBptp9dXWlH0lvaKiTJaxtyBimyrJIzT4Yu1PdGX1zrmk/KcP70/FJJhwS/CQ4bFRyKQCFRUNVUy1A5JC4EsuJaV8nD4vj81ElkU+lL1yfCyWsot194PPasvt9lPx0CI5O0E7MFIRpDllRll9+9Uc/e7Vt7XVtj/R+PG1yULfTTBaY9WVNff7L/XS755Xc9MCTSOZlmejH0CZznr/oy81prxa42rHJxyHHrz4ac7zeZKRPQrDnJ753e/UkevST3bbVsZu18KFKh45SmmedLC3kM9T3ai3X3F/mMjHnnSAlo3B9q2xuUFPvfyylpk2Rautsrx86vwI+ijTSzAjMCM5NqZUyUc5kUdVwAfJGT/t5NiwLuro0cLFeW229fa68JzT1d44J9kQn332Wbrmmuv0NYdMBy8KkAG6nV0devedD/T71/6gKZNqmcFQseNgxuHUJ0g6kn8evDTU1XMYfkP2rcYdtttadihlVsT5UW1tJIt+/4ZeeukVnlqtkdSx11UMe4jA5z/3bXZmGx4/CGS/j8SOTj4bQxs1lUqxCezV0MKh8rEtqwvta6NMbp5E6rQpMzT7+zq9+tJrbOAXapnaGtmCbHjsXZUIgYotv5PLozOXlpx49Skgo1zf1KDfvPKKMmUl2mLT9TSEll4Wrdtu/7VWX3MD2e+3pNF1yo8TuzWd5O2kC97ECeM0cZll9N03dSyEITWh3n7rJY0sHa7VSUJee80N+uKTb3Xv3ffpgXvv00EHH6CXX35Bzz7/XMJWY2Ojyng6ft111+mFF57TrTf+Qq+/9pIeePQp5WxyWLBjksgLmrvkpUfoiCOO0NZbbqY+DjyD+jFCvX15+UGBCgqKdPCBB2jeV5/pxuuu1ktvvqtd9jtEpSWjlHb4GbaAypJvlkyYMF7333+/Xn7xOf36xiv16MP36ckXXpfShQrRV8jCXEDi1UeqN//wOgXQCpMAABAASURBVHgvcCDbR089/YzuvP1WtTTU64677pP9BWgMjrBFYX0GcXJNKv8f+PBkcx/itxExp7+/VwtbG/XNV59r2SnLq6TYJBT6g9V8L4fDB/XS79/ShVf8Qs89+zS+d4nefPtd5CbJi07SnJbsUNLS2K4111hfv/7VnTr5+BP07LPP6pOvvtQue++tL7/5Wl99XS/nR2prbdAHn3+m5ZZfSUWpAhV6AYnF8/T7l1/Xnb++WV98+oGef/lVdTI9nA+lmGiBQh3sOOKkiBcU/64307mk/59KSyqSi48R2XhJqyW67IaWgfooiVUD3zaVvCCUCnwVFmXUm42Vwp1idGr/c3kjdrrc9FV16y036fRTj9ezz7ygTz/5CpmwCHaHAfrt7pLuuv83+vDrWTqKg/aUZcfqrT+8pqeeeFxbbbWN7M+g7rvjV+pevEj3PfQYiSoY4eHMdZdfqn42ibfd/bB+8YtrtMy48fh7l2J2tg7G+3JZyfe4j9gRdsvzsmrt6tF3C1p0/gUX66YbbyT+1+qJx36rluYOWSgJ4xg8l1guo6AF+/zPwWJUTJP1iegn5yTPKZftlVJOz7z4rK644go9eP+9uuD8c3Ta6SfplVdeJ+EkOUlRto/PvAJ4/GzWHH3DE+prrr9Bjz/6mIpHDNU9d/xaXYt6dP55FxL3zyBJXa8XfveiFvKw58nHn9ITTzylvfffn4cN9+reX92i2V9/qat+cYNyzpOHgTvW3rrGNpXXjCcpdqPOOvNEvfXHd/Tehx9r8+121plnnadhw4bo7jvv1NlnnqGhlC05Muv7uaodN0EXXnihLj7vLDUtmKc/vv8xD7Kke+6+SyEPIZ7FDx5++GHtvPPO+vzLL37Qlx2IPM+TTBeSfBa1wVtTURiGcvIlPhO7DnOoLJbFdMK6km4WpDGi9JAhShcVqqFhAegxfvGxttvqJ9jDk3ry8Ue1407bkbx6WF9+9b1mrr6mzjnrbE1ZblmdfMrxuu6aKzRy+HB99+232mT9jfXkb5/Tc8+8qD1224mE6IN65/33krm1b1MW2dqJT8368mtNnjxJDz3ykJ4i9l56+eW67/6H9eyzf5DJkMWmcwTL1o5FmrHyKtjcL3TmKczp88/qi6++VFbS5599qS233FKPPPKwnnv+Ge2128565KEH2W98pj782L6l3tfThQvntNuuO6qjo0MffPBBwkuM7fzh7T9q8tSpmjFtquJcX1Lv+bZGZZXNdWtBU7Ma27p0+hnnMcbjmrrsFN2MzXzz7Xe6+OILdfn5Z6lvYbMef/IJ2Xr95ptv6sEHH9QOu+yku+65U3f96ga1NNXpqBNPV9aTCjilZXsXq66lQ15miE4gGbbGitP0+vO/01uvv6Hd9t1XD/32Ud1z751qqK/TzbfcIfutVNwOaaXScRN13HEnaScSodtuu51s3Vp7nVXwuViLe3r12Tff6ahjj9EjD96hbTbfSNdee70am6XOhR04QKiTTz8DPT2Jrd+uzo5WPfLbZ9S5qF8YGSHFaV5jk+Y1LUwSkTdef42mTpmc/D7dIvZDoXHgpLwc+qTAvUs0JllCxr5N5dFGNe9I8lJyLqVUKo3caQ0JpAL2WgvbWpTl4e4tt/1aD5DMnLH8VF1x1TX65rs2ffnFJ3r15ee11+576bHHn9BFF12sGCNduLiHHZQU8DDY/gO8fh72PvLwAyRBf69ziC3TV1yRBGifQucxbiDl+xUwVj+xIcY3xR4yTxIwYsdhMQQGB9Yb1neYZAzilnwNfBoG/BsS8KcSN3/hbbHpP2uyegNpCc04lGdjguyocmjT5z5mk9ezuFsfffSBIviMWefyxBPbF4cWV8G3t9GyhIYlqKxs/m2+7HlwjsOnl+zZfN+XlbMkAa0tYpNpeIZv/Wy+7N45J6OXR0dWb/0MnHOyfkEQMH8p1u+87GV0jIaVrd05x949ZD6zGuTJ6o2GXQ3P6Bod62vJNBvL7q3N6qxsuGY/Vh7Ecc4xNc7QEtrOuYQnG8cSd4N0TA4rOzfAi/U3+Wxc49X0YFcD51ziK9ZnsN54NVzjwfQ1eO/cwHha+vqXa8DmxebMwObR7Ma5gbm0stUNtjnnEps1u7Z+Ns//EwHMFn6Mb/cGP677a8vWz2AQ36zZ/F6xp5ibZL9JY8RaxEUi+Rfjsy+9+Z4yI8o4D22kgpQ0amytNtx4Iz3+8P26/uordOc9d+v6W27Viy+9lMhqY0BOaUIfBi4728tLq5DzyLjqKq06fboe5gHTbTdcyYO6OTr93AvV2Wcjekr5gUL8Px1k8C9JxCX7xnSeM1acGqZcKJ114hEqUp9uuekWtXX2amF3nzJDhnKW7iVqSi88+TTr/GPabY89dNddd+huzifzWCMvveI69RBAeUN46XupBv53asCLeer+xBOP6tVXfq/a2omasuxyyZ/LfvbJR8pyKMtyEojYFDvcyTkfH47xQzzPtvokkfSjl/nnwC0lNg8Cpz9rC7QnooFiNhC2SJrT4cMDTp3cQI+kXMRmwL5BkeHpqNHJZxdJYZda2fi/8vbn2nSbfUnKSfbNCcXdkuuReA795Ref6Zd3PKzy6uW0A0+KK0f6coubdNXFZ6udgHDTXQ/rV3dz+Dr7XPU0t+iJ++7R4kUL1dbert+/97mqxk1TVVm5iGdwDElP8JZTX0+H7n7gEb3yx3e1+357aLWVZyjDwX300EJ1dS4imIVsAMC37xLHvoJURovZRCMNGzahsUh1DfP1Sw5LzWwsd953b02qHKPRyqqQwSI2V46Nl0xXBLvICxQTgC2/2Q/ZfjZhcjmNGlEgF/VpGAfrkSNGyPcKtMuuu+v2W2/RDTdcqk03Xl2vPv+ibrj6JvXbE22yNJ1IM7Jkoo495Xw99Ov7tfWK43X7pSfp9xx4FkE7l0iakyOoP/DQb/Tht/Xa6+Cfa+LYKhUxr7zl0EP52Em6/BfX69EH79HkmgqdeNo5+npeL/OCfOgCY4DaP+7tIPVj8H2YoM7eZjt2jdGXbT6dl1ImPVRd3X3wmpdhBq5XEfN6xvnXKRoyTjff8ZDuJGlwztH7auGsj/T4b36rNkzneZKCv7zxl7r2htv0wCOP8/Q3L98EJvGnfBc553Y99OAj+rx1sbY+4EASxyXyww49//Kbmt+c1dabb6MhaWHTXfKDSFlOQvYXjSmSQDkObENHj9Rqq67KIatZdXMWSL05/f7NN7TZNhvIpfKyb/SUFlfrNw8/yeH1Qc2dOwsaPfr8q0+Ux33W22ATHbDvT5XPeXrmiSf11cfvKHB9mm1/FmpKwJdc3qlw1Fhtt+tuWnFypZTtUM7PIEEKxiAS5+RHWTn5LHZDtOzUVfXTfXbSA3fcqIrxE7XimmtpKAfrfB/WQhKTvbm2/snWOvjggzV71vd68vHH9O1n7ymI+zWfpBaznvBGzlOLuxkrkt4gQVO/YAGH/291x133crh+UmOKR+jh3zwm5yuxMv1nL9j7R9vOfzbMf1fHOUJ+JpOgZVIp2W+42G8E/Y6D/xdftXKgTJqkroV6+KEHNKK4VC+/9qZ+edPNeuvNVzV6zEi9xnVx32L19verZMwYrb/GBtpkrU1VNqJKG264ugpGpNXWn1HtpJkcXCfo1RcfkfKdmjtvllo5HK+3xZZaY+11dMQhh6goVch8P6ZvPn4P3+zV3DkNCmHB1CUPhTqH2lC8OajFDtr+YW9zvP9ALObw5iLjYEkD8ck5J8/FWFUsnkvIt9iFrYk6gZtlZ1ZYOER9GExBQVoFmSKtvc5G2mST9TSaB0trr72WSkvL1U0CS/15BZ5TQb5dzz35sN7+ap6OOONSzZgyTnFvt7788DPV1zXq21nfkXy4S88+9YRGDRuuhx99XOS6tahlgWZ98al23nV/TZ5Wo7LaauLhBiRwJsuHL4fO0uw+7cBqf4YoF8r2ohXjJ+jgw3dSRVWJpk1ZTlOXW+6HA6fshYx2ifmIAHtb2a5/AlqYB2eJKuJtGKUURWAR1+X1ywF9HJ4/J9G51/6H6KobbtCN11yo0tFp3fzLX6l1If0h5qXSYtGV7ztVkHA79NiTVFk9VlXl5dp9px1UPrpYu+62lyqqx2nyMmM1vCitxSi3m2l57a2P8etVtMmmm6u2ZozGjx+uY3+6G/Hlt2yoF8tF6L9gpFZafzOtufmm6L9Ua/D0fsqEscS4xQp7ezQEfcZBkUaMLoK3FP7ep6LCEVp73S21wUabacL4cVpjtakqLxmuVuKhLen2gLC3p1O33vpL2f9suMkmm+moow7ncO9YE2MFOFZIku8NEk+/+MW1ScLnwQcfpn+n7BVzwnBWYM0XduzBZ6C0PNY8thxJ0sqaRbLBR96s61dm5BDMy9fRJ56lbTbcUJ+/9YZeeOZJNTTgI9BraGiRWBMKSMYMLRpCHBqlstIhKsrE+tlhh5OE21ufffS1Hn/kKTXMn6sscb6LOBYyEGFbSfI29LXj3gfoqIMP0jfsKx578il98t138klud3U2gpmTfUNr+IgxWmutTbT+hj9B7+O1zhrTVVk+RE1NTWbSOu74k7TdT3bUhx99pqehMWfWZwpzPVrY1SvfBdCR0pkC5dLDVFqzjFZctkofvvwUVpTTgvpGvf7BV9p+9/1VRFwexdiIoKgfh3KRcoGvYaVV2nXPAzV9xgwVjyzVLjvtpAx6OuzoI1XJg64ZE2s0rmSY2prq1dUT6qXfva6qqklac73NVVUzVmOnjtMhB++mF3/3LIm1GNqh4qw0clSVDjhwH02qHaMCv0dvv/qmmhoW6/0vvtW1t99C4vkxVVaM0IMPP5HEdrShOIKvOK3C1GhkG6phQ0epdAyHMCJVrKwqqiq1936HauL4GRpeVqEtN9pQtsdrbu/QhElTdPBBP5P9PtuTTz9HEvRNxcxLff336Ii9o/PV2xdq2eVW0wE/3VNVtRM0naToKitMVF9Pi7rZbxkPLL8ScSQ2oOfAO5L5PUYjS1w5Yplv3s9erWtxr5xz6uvqUMaQSWyVl1dq1z320cjiMlWMnaDtdthJ8+bMViuJ0hGFaQ1NBfrgvXf13HMvqGDoMB173EmaNHEZZTGgfmy4P8zq+eeeTh7UHX/ySVpuuWUlxguCjPqYt14Pf4e/IPDEcwEVMI+oiDgWJbyIF+GTTwhaDKFES6JnR9nFEZ9/+9s5o/Lj/pEc1A0shP3QShz3TVc8mPHB6OlarE8++lgEEwUpTx59fHACz8pOyRoBbY/7VCol3/eTOruP8G9rt3jw47Ilxiw+GFibc464kUvA8IyOgbUZWJ3Rcc4py57VEm3OOVm9jZPJZGRgdA2MB/GyujTJR7u3/jaegZWtX44Hf865hOeCgoLkam02htEeLBue8WG0rM7u7eqck9FxbkB7VjY88TIcLjI5rN7unXNyziX6cc4l4xlvg+397CGMP/EyOlY2vqxsOFRj02Eit/Fi90vhX6cBmxOZL2HnAAAQAElEQVSzAwObZ5sTm7NBGxy8mi1Z2ebRbNLm/J/JtfFj9AevVv7PgN0K1cQBYgsuTdlbAhJLquT5ivA3PrRg7lx9/PV8TVt1HR6ylilibRYPi045/Vwduc+eyrY06JNvvtbY6Svo8KOOVkHaJ8ZlsXVoQTWUwxeKpDil5SYvr8svvUoH7r2/xtZUa8oKE7T7rtto1rxGLeyRbBulXF4p1r/I9pYRBIg8wmf62Ve4zDC5jFRSPUZHHfFTffjHP+q9197SECo99pTDCnx1dS7U6394W8tMnqa1NtqIvVWlaiaV66jDD+Th6otqbAgt/BrhpbBUA/8rNeDZHsSe7D37/Eu6/fa7dN999+m99zj009Dd3S071OZxPs8LeELoyTYBMZsd2SvmXoNgFUuAzY6SaBLJDl+yHT1Pr71UWhFOnQbNNkDsuQgw3PhOYtOeShcmT/T6SKBQK3uqKppe5Cl0WfVETVuhRvl+Wmxz5IUU+vXRJ+8nf8KUl6/DDz9cUydVKc0horNpvl578TXte8AhGsVmVBxCK6srNXOlFfXt55+zqWvQ999/r27oTZ4+k2CVYasmiU2cSKH0dnfqrvvu12PPvaTd9zlAO++8IyOw1UynZIcL+7ZQtr+bTS99eGTS2pVTv0urpHikCqhy6ldd/Szdduf9+mZui3bf/yCttfbaGpoONOebT9WxsFXOIZyB6ZAAbEm5CFpWRQvjhTLdffHxx+glp8qqCnWTuKybM0sdPO1wBUM0deo0HfLTAxL4+KP39cmnH+h3r72ip597Q135QDZVbmiRdthsfRWEvfr8qy+FFHL86+3s1JVXX6M/vvOh9tz3QK2/8SYqTDv18gT+7jtv1Tvvf6BODgVKDZGKCrTbDtto3rx5+ponKHBGYI+Q9J/7jqI42fDYKOkMEZ+Cc558bCnPSTRig0mVMqkAfVFi0zrru+/02dezSdoerNFjCpXxPU1ZbpIqxwzXrFmzOGC1qm5BA3J8q6+//lrffvttshHLs6DFYbd6ert01TU3650Pv9ROe++nTTfbTEOw6da6+Xrm+Zc1feZaKiQZ2724n3N7NzrO4yc5Oxeqty/PIoeFk8WbMGGCUurRxx++qXdJNM9vWKQVV5zB4tavxYsXy+y/qbmdRECHmhvrtdaaM7XJhusqRuZPP/pIt/36Lj373IvwN0ttjfM5mOeUSvvKISYMK8epZ3F3LPviiqPOd3llCgqTRc2Z/8FzOhOou69P8ovkXKG233knnXrqKfo5B2JcXNmexfLRWYhj+dB49aXfcai/VX8k6f3Nl19p0UIOvVE//QuSRFQeHI/Tciblq7urTyH+bBvb5sZG2f9gZ4fxseNr9bNDDpNNTQz+f/qGNxn8RYT/tNc/tNKGttgmDjsxCdVUkFFJxTht/ZPt1dNWr0fuu03t+LU4sIe9fegpVieJ/0TOxgWy3+2bsOw4bb7l5ho6pEgFHDTkUnJMCHkVCT2lSDjZn6D15YrgPa09dtlGzz1xt+bP/U5fYIs5z9ckDrRz2Tjde+ddev6ZZzWH5GvDnDky3w9IpHiOrkveTo55iGEZ7jlIcruk5X9+cX9FF6eIIQxATgITvbg6bEaAzy3cyKMODBGoZBtHe4jBORAbz8kOixGHbvZloESKQ/yGg1fevpoUFCgdBIjaq7ffflPpwqEaP3FSYsP222HdizrZyC1SW0eb7HfsGngYVF5eqmOOOU6m7m42eXTWiJHFRH3IQyvCroYMGaIcJ/M8E2wb7zRzYbENDOFeymKcvaHEReYqhYWFyrLuWMIAzRqaouRTCS9Liv/nBfmt0nA97MSzeyPoScNGDFfx8CKdfvIJ2nDT1TSyeIymTJ+sXbffBt9ZrG++/k7JK5eVmMscOukjbmTlJTHLozHkwZgFluLiUYqId2mUmkl76unpUXdPnzrxwSFDR6oPP5RxnIo1tnw05Hy1EFskn3hUqO5sLC+AINJExLl+Es/dXV2EEV8+sbSnP5Q9lPNpD3hoYAfg/lwMRevkmLO8bFxH0IDN5E8gt9xyS83jUHD//ffrnHPO0RNPPCM7K/gpRz8nO8y2trYma8Y333yjwf9100zFDkt2OHGeJzlfnl0lhWR1Y66+x4fVsSd4/8NPlCH2V5aPkcf4T9x3r2659VZ9+MmnmjN3tuxb6nl0PnTYSAhE6CmX6CaKY2VJIjs/rycfflhXXPEL/fGtd9XR3in7awCfw4WCjPoZMERuzzmxydHbJP+vu+GXeu31t/TVl9+i6z71ZXsVWsA2yRjL8zOKXUZyCaNy6mMtWKiiIWkxRXrgvkd02613yv4X0nnzZ6uPRFWeh63mFwynHh5amQ4ixneSdt1qPb329P1qnD9Pn305RwvzaU2ZuS5zl5KwS4aUxxpnxoorMbanTMFQWU4Jlcg5iMCbV5jhMyKx26VCa8RHzf5zzH8RiTlLXEYC2WVVW10ieU7zG+qVLihSClsxU7Q5FIm7vu52WVzs682rqaNT85ubNbdulsbWVuroI45Gz3RnWJeCR6XV3wdlnN/83Q8EtVjOOdapCJ0UCldMTLQw48sSOD6Kaqlv0H333K9HHvut5syZozZLWLLHSbG+JGs7xjakaJjycQYblnI57BT7jXk4ncGnQ/aCDh5iwGE0zjnF/OM2eTvnZHZYkE4roByZ80fS0OEjlSZOV5aOSbDNFmPm0sG4ZwrN5zVpbDUPdEbSv5d91vI65PAjVDhilF56+VVdc+UVuhpY0Nghz5ecn0p87vWXX1Q65Wn1NddM4lEIHd83hEB+kJHkJTqJc/2JrRPMlUoXyHNOYMnTkpcFpgGHHayQiGtyUgLSn3Ap/0/eJuuf8CPIEgitgv08289EH479qGlScUxIz6ujo0POOebRl+d5iaxciJ/0p97qfOSM4NtiR455CzmoW71zjriQTfoajrXZNSBWp7Ads0/jKYOPD97bnImX0XDOJeNYP6OXZi6tv3NO1sfGs3hodOiS8Gc4zg30MxrWZmNYPxvD6Bivhm91hmN0zC6tzfobOOcSeobj3J/oGY6NLV5G2/objslEFWqLk36GNyhLUVFRosPBca2fgfFlfayvjWn8WZ3xYu0mt/FmV2s3sPGszvothX+dBmzObD5tbgxsvowbm3fnXBK/rd7ubV6tPIgzaBeG/9eC2YXBX4v/X+GZr1v74FX4fxJVkqu1RPYhj72JWBhe/t3LPOzwterq68jR4ls8IvD67NkOPvCnuumaX/CA8xrtu+/eyQNK+0Z0xo+UMWSiSvjDQNJw9ms1E5aVH6RZE0Ip7lNV5RgtbO9Sc0uvPOtDfEj2l+wXCUNS6El+Gn4KtLgnmzxoy0F3vY3W0fqrz9BDd/xSDQsaacvJ91LErSznrEUaOXoUsdhR5yT2ApWlo5XiTNvazrlI/+jXUnpLNfDvo4HEtz0fv/BTyrJD6+7p0pjRI2RPZOfNq1OeJEMsHC+BiIUtlMetcz6LMoIuCRaOomPryeXP3mGUk3xfgo79z2mW0Q8MwwKHFSKc0AMnK2VxcOdCFXDAcYaTZ6CoUI89+ox+8pPtRG4jISVZa78+/uID/eruh9VGlurQQw7UjOUnqJChYp602xPfFAeRTHo4IULKs1EMA6dWDoxJAGZD//mHHylVNFLV4ydrSIHk8Qg85S+S1Klf3nqb7nvoKe150M+1+TY7aiQJlIzJl3eqrK7hUNCh7oUtPDmPCF6xnnrzPU1ccTWNryxVoRaxkf1Ct952rT78fL722u94bbT+xorYEMGJPvrwPXW0kwBko5m3bZ9DTuSOCJZi42vqgh0Fljgl0ffhOx/LZQpUVlmintY5uurSM/XOJ5+rC077w5SGDBul0rJRkterro4FevetN/Wbe59Vw7w+OV+Sn1MbT3G7FvepZEihjHZ3b4fsGymvvP2h9j7gp9p2q000nOSf8dfX16NXfvesXnjhBS2yeYGE5NTd1qhhQaxRKMtsJrINqtM/9eWcI1inxPCKWQVsQx0mBzEpyKQ4lGXJTaaU5UAre9mhLDNM9p8KRCwcnIfl6Ke+HMm5nOIwp6LCtHbbbTedd865uuj883TsEYcqzROjIAhJ6rTp2htu1usfztbuBx+j7TfZRGmSY/bU6vOPZ8mSn2+89Qedde7pOv6Eo5I/65rz/Xc69oSj9diTz2toAUYdwW8wSstMmqIpE4fr809e0mtvfKyRxVM1rnqSxgwfrkyBp5lrraIzzjlVZ5x9mi647FIdc/ihWme1mYqzOT3y+BP6I0nA6Suvov0OOED7H3KIqsaMUUxmiSUT4VPKs6AOGzJc5OnF+U5ekMIeu8XoGnj5ynEASaVSqM9nEZRKapbTYceepJWXq9ZwFvDAhbJkSaYghR916dFHH9XXX36jddZZT4ceeqj2/OnBGjUK2+Lk6kE0yKSVKSpUKnDImpFtRieQ6DzqiCN1wXkn66xLL9EpZ52j3XfbQZCkh72tp10HIRos/MuvnrHGIdlnx2Hu2eeP0MTlVtCuW6ytb95/WQ9xMLV9gpcuUsZPa7UVV9LFF56kM885k7k7U6eedpJ23WkbcUpUHhvr5ODThwPnM4iGb+Q5+JcNHa2MN5y4IG298WrYajNJ+j/otXc+1fKrrqYhI4r08msv65WXf6fllp2i/ffZXwfuf4Dsx8BTvpOdWaGWvCHJXIYSfhHrH/MymgOUTBk2NwZLahjEA5IgmlR5CuUUE08j/MvhWx73oYKkXiRsMkFGixb34J9SyEE3QAYXBLIwB6p87gP07dnXXXxPizoXKy4YoT0POEgdjbP13GMPqY+xvMIR2FihVpwyST//+WE678ILdNYll+j0M8/WDtttzSFUGjVytBw0OnmYganL6KcLMmwCu+WnAgWpApggRLMmKHmS7MAvJN4XEhckzuq0R+RY+pXyg8QXnMBPIObzv3p7UuRQDVfQPBcrhU8puS3U6PKxPJAaq2d+e59Mo3kvkH21zR6C+fhPwOAJzylfKE+pVEYB/Oayhg1pDDLmCU4GR1rEw4YYndnaZf7s+74yqbSG83Cna1FHolOTXQxe39wizwtUUlJGlS+LmzEbeKeBV8ABOoWO0gUFymNcuLaCII38ks8YEYf4IOWUYj1wzlOIjCm/gFgbKkiF8oNI6XQBceQEnXXmOcmP3g8ZPkTnnXeeOkgU2SghvBeRuNlow010xhln6ZKLLyOeHKYanvZnkS+i3TknQhjoXDGy2Lc0XDTAB7Ui+dk2twm/eFNTxi2rZUpKtXjOp7rsglNUUDJG62yzvQ742WHafscdBWPq6++X4DcACoaOUB9jFBZiX20NuuTSy1RE3c477qQ999hNu+66s1IFhUxHSpijfDlJvVL7bN19x436cs4CbbHdHjrykEN10B57qLy8mpQYODBs+sxm++Scw77pJk92EPS8SP3ZxWpv79BFF17Oeh9o91130z777MX+ZWsNHToUvQXKx1JtafGyNwAAEABJREFUNfT6I+Kz5IjMm64zTWVDIj3z5LN66vk3tMLam2hY+RCFmaHw6CsxIOZK+JwHviNBk0Vepkr2Wrx4kTxsqo+1KiSepTIFcs7J8yTjLcAn45xTW2uHBL986Pu5cyQWyNElo9Vn/dFC2k+LHCLeHCTJFQ97mDJ1sn5+lMX3C3Ueejz99NO143ZbalhG2IRRCihECtIpbCbmrNitvC1IjONBz3lpDmuhUh5y5Dm4kbwuALefPdg7776l3zzyoJZddlltvdVPtO/BP9OK01eE5wyEPdFJPcTQfuRFBHmBz1hh4r8x+yNPDrwl79iT5wI5Wa35UKyS0mJ1s0DOmTNXyQucsD8n+w+zYvgZMbwIqaXCwiGK6dcXMifEcPEwrWPBbEywS0NHjlKcGqoV19xIZ118ETb3M9bpFfXCEw/ozbdeT/5DnhCbTkFp/z33JDHarzt4eMf0wq8U+ZH6eDAYZj1Y8DVsaJEKeZCXSvkSQo0uraRPN+NzS5WQQCanxJ4U4Grv2D6cfXj28Q8EowfEPjz4irAbuEYbEfMbKpXKaPSYYoXMQR+6s/hg/p0neHmeJ7vvxxatzu7T6TT6LEz4MxyfWOWck5WzA9llaKZkyRDzJUO0fnZvkMlkZDSMrvW1usGy4dq9jTVYNhwDs3O7WpuNY1fr55yT1YuX9bU2qzd8G9d4sKtzDn/x5JxLYmZvb29ytXYDoydexptzTot5iDvYz7lkYhQSc2wMw3VugI6N45xLkqCWqLR7kxFSCX27OueSsQd1NIhTUFCQ1NuYxoPRNhznHD4SaOnrX6sBmw+zAZsfszErD67Pg22DV6s3bm0eDc/m1u7/FjAa/5N+fxHfRQNkiIvC4wkAyT1ezV2EfYZUe6rjYfXb77yrqcvP0KTJk2gDzYvVVV+n666+Wu98zoMyqjJhVn5Ph76Z+51GVpZpwjJjZfsdvEq+54MhHr616U7i4x9eelV59jWSE8FBza1tGjFsmIZzvpC9Isf62Ied09uzCvrHKUXEKdNlwBIRB4UqGD5ae227jrILZ+m2O+5UNhimxXlfmSHDVVjkE//bFNCHrZTEglk3f44iFv2hoyzma+lrqQb+12qAM0ukSctM0IglB6llxtZqo403kD25//rbWYoIDDHbQdNQxMYyVk72J0/O+QQHHDcJBYl3JpsVw1NSZyV6soHsWtimRS0LFXkZeRwcyX2pfWHOECQ2rVFftxa2drLZCqVcrxa1NfEUoJv2ItV/OV9ffjlL2227hRw1nscHCaAvv/xMN998i1raOrX3vvuplCe5jQSj1jY2uC6lkdVjte6GG+mKC8/Tx+/PUkNDk17+w9v6zeNPq5wE3oihQ/TJB++qtrZatWNLZMHBcw7ivbr0wrP00EOPas89D9TKq6wue1rf2syThU54KhiuFWauwWG/S7+5/059/83Xev75F/TwE09qwy020xCSl/2LWnTjddfqww8/1i677qkpk6ertaVL7U0L1deT00oz11RJeRmHhz62jDFj8g44YHmB8rnF6mzPat7sOn35yde6+NLr9Pq7n2jb7bfX5CkTNWrEEDUtmK9zzjpTzz75itrbF7EJfUc333a7qmtrkm+6TZ+6rLraWvTEQw/qu1lz9c3nn+ua2++TKxqhFaHhx7268rLL9dKrv9duu++p5WesqObmVjU0N6mrt18jisdo5RnL69UXn9GzTz2t2XOa1fLdXF18xbUqHjlc05Ydj10oWSuWcI8Af+PbCBj8he62kRpssk2bTyLB99MkOhepccEC5Ukw9/Z1qXtRFzbbpTwJ0WrseYN1V9OvbrxK77/zEfVt+s1TL+nF37+v2tpalRcP15AiT0NHDtGIUYUaOWqoXNSjbN9iXXftjXrl1be04257ocsZamtpVc/CTvV15TRthVV09LHHYxe7aavNN9Im662tZSdM1PDhw/GZ9VVdXSFyALDrKYx8FQwZonXWnKbermb9+t7fauLUtVReWq3iEcM5gO6ou+/7tb748iuxj9bHH7yvCy65VM8++7zSqZSEnxRmUpo4Ybx8NtCvvfSaZs2dpwIODgEj5Hr6ZJuOfF9vchDDjdBFzJzk8L68cE6w4AOvcUFKEQufqTlHrV19MMkmJpvLxd298JCHdqDFnYtkCb9xYycoUqBH739Q7Z0dLOI5+fQdyqKaYuWtmzMbW+3VKqvMVGdHl94ggdW5sB89denM08/QzSRRjU+6MJIHT0rA7v8M3J/d/d+9cdEAT+g3igMO2oF8/HD4EKftt95cq66wnF549im99/FHcqPLtdlW2+nN136nt159G7xA8xoaZMmoX//6Xol+dsBNF6TVH/XLT5sooTIFRRz++tTb3aUwFvZSo803XJ+5/63mLujUWmutozSK6uEAnkr5mjRpokQcePPdD5P5zoc9iU2RdxATksyBD50I8pYP4PJ/+e0pirEz1gKMQi1NjWprb9MC4mOODZvynvp6cxoytFB5wnkQBHLOSRyMOFvDayCUpyxxPpVCkN6sCoaOlMcBe/pyy+uwfffUs4/er3vv+61i9LHiqjOTZN5zzzyl9rY2dfMg45LLr9CNN1wv3EMFY0q1zJRpuu++OzT7u9YkJjz7wsv66pvP5UjI2ME8ILllT6udKcwrVC5EhlyfUnDDmVYBiTiKuEwsO6DB1YBdWOV/B84NyAeeYxGJmXuhH2kIG9MS7bv3brr7zpt1+6/v08KOdr3/3qe68+6HNHGZ8ZowvlqoB93khZOjkyiZ6wyVxoPv+xyUfXXxUC6NsD5ywLr6SebhfBpNBmb99dbW5599pLd+/3ry9Lvuq9m66dZ7tPHGG6qqIoOsWYX4/jA7VMMjzsjbVy/JNQUp5bwChbGnFPHvWzbxza0dJLoCeX7A9GaVQj6za5u7vOkvCpnXfl133XX6zT33yL45af875+TJk2WHmoHDNe5A/xwJmqEkvUaPHi077IwePUyIBnhAMKAm8cK4885XjskIe7vV37FY9XX1evOP7+iCK6/VvPo2HbjfvhpZ5DR0xFAt7lpEEmWExo8vl/3Pxk8987Qi+40icxAFCl2gvu6Fammcq7l1dZKfkX1LsHjkSFXUFKuzu1P2G4qLu3rEVgIGhE7sEknpUF3dLcTyalVW1DC3Gf3m4cc0b94c7M0TFbx95iUF/6ECqmKUE8N/7KcV5iKlPMeDpIUqKysmCVuqXtbU3738ijqYf4vXBY7xnCeHjpoaGpnKfhVVjtamm22kJ55+mYcB72izTTZWRpL9/pr5kOjDgBKyOObNkjGeB4IvMSUahWyec5RDeS6tPNAXOvmptALG2niDDfTN11+yHr6hevZJc76YpbsfeFTrb7yxlqkuVEHRUOVjJcSy5EEjBgyGjNDa662rugXz9PrLL6sTvfd19um0U8/SHb+6VZiVWI7oBBMEvAh+stlOdS1qVhtJ6J6+EPvzANiGXqQkIKioqEhiffNYuwOLwVzHjB7FA48qvfPGH/XpF9/Kma3hTxhnYmNpkmiWO/IcXQHbF3iOAqPb29BtjYMF+YxldQZbbbWV5tfP1yWXXKIPP/pUjY2NevGlV3T/bx7VxCnLacLE8UqBaAks+2uAhx68H1tpUef8et1y+52yb95OGF8r+33Gq6/6hb747GvNmD5RU6dOVYaHHTam2UDg+QoJ8KuuvoYOO/xwPf6bh3Tf7Xcoj5zZXMhDx6FK4b/iIFo4bKT6uzo1f9a3Upwm/o1Qd3uLulplGsIWkcuUiYIpybd5gcdIHvgAZXu72D7/a4iTWPSf41hbzAARIPiKsZNQAeMzBvPiYsFzRsNGjNI49lR+KqPISc5PAZ7M3/NsXnzfVyqVkl3tPpfLyV6mmzTJQIsJhjuI45xLkn8BwcB4MDzra/fWz+bWaFib0bN6izPOORktw7V4YnjW18ZwbqDN+thYhmP97Gp1hmu0jQcD51zCg9XZGNbHwLmBeufckhgV43ZxIpvRs/GMN+uXIaYabSsbWJvRMH5sXBtzsN3KVjfYp6+vL9Gf4RqO2Z9dDcdoOOcSWY2mtVmdtRmOjWX3RtPKS+FfpwGbh8E5cc7JbMnmy+bN5mvwajg253Y1O7K5M/h7ODdaf03/v4Rn/i1Fcqy7ch6kDLj88I4UhTnOqVl9+OkXWrioR7bWjx6ugQhLbAsyaf3hzTd0ww3Xaf6cOjWxJ3744Uf0KOfsrbbdQaM5Ly5sadZ111yn6zkTLGho5bw1Kvlm/AUXnKd3eQDUVt+gWV/N130PPKYN2c9MqCEOslQYT6ZD49/2kvIDKR8oZI9ZmPLU3y1ilSQvpeWnT9Wuu22rL7//Wgu7FydfJirgAd/aG6ytLz//SG+/+rKa6xpU/81s3XzH3dqS81ttlQbk0NLXUg3879QA+bhQ06ZN01FHHaXTTjtF+x+wl7oWtespEj+NDW1sYHA6HMwOfY6I4XmxIjZspi6WSCUbCDYqvmJ5vtUCbByEa0UElrrZs3T8scdp130O1PcLGvXgPXdon912SP6H0x6emvaw4b/73vu0+5776J677tJ7b7yi04/7uY4j0fLlt/P17GvvqnKZyVpxuUqlbF9BjOrP9utlkjQPPfSE3n7zdZ1/3lnaedfdtcvu+2mHXfbTfY+8qDAzUqeef67GjvF02hF7ar99DtD5F92gZWesoZ8dcZwWLKjjYN6h5ZYbq+FDZLFG9pr19dfJn0B+/vEXuvv2u3Tg3ntrp21/oj132UvnnHup5nzfpPGTZ+jg/fbS9199op8deriOOOY4bbjZhjrgoD3loj598t4H+tUtD+u9P36la6+8BHm30Z477aS99txf1914vzJFZRo+YgTJ0H65sE/Jrk/D1MMT+jmzPtAhB27HPOyng489VR8192v7Q47VzrvtqFFDAxWVluuCCy/RqmxcrznrVO2768469pgTNXRUrY48/ixVjhuvzTddW/vuspE+fvtpHbTv7jrw8KP01lf1OvqsizVlQoUWfPkBCcob9cmHX+jWG2/QAfvupZ123VXb7bynzv/FzZrbvFB77r6bdt16Y/3mtl/o8AP30U4HHKGG/oyuve56lY0MlHaSLRxc9M98DS6wtggMjOPUwoLyqzt+rT322lPPvfCsXnz5JR1y2KE65oST1d6dVeGwUbIfh03nO3TCsYcj1+667t4ntebmO2uXnXbU6ELJ2amJTS5nJJbALFvrvL7/7HNdc82v9OEH35I8vFH777yT9tp1D5Kk++rSa29SN7vf7XbeQXvttbP2231X7bfX3lpnrXU5JJRo91130NozZyh5xZL5hRRq2uQJyvVnBVtabsZqKvQLFbC5P/aEI7UOScqTjvq5tueQctSJJ6nHCzRu6lR5ZPO223ILhSTejjpwfx11+M/V2NmXfMM08vLwKqU4BMa5UIUBizQHNrxUgr9+TrQ5Y8JORPBhlwjHzDmniHoPQGwFcT+lnHJRIJ+ktnNORT6srkIAABAASURBVCyYe+y2u7796ltk3EdHHX28MsPHaNKUqSpw2eRAWjamTCussIpef/U13XbTzVp15mrafscd9MTjj2qvPXfVVtvvpE+/+lobrLcmRwlY0gBwEeGDqGAl48Su/3wYtBu7GgyOaGUPbmyDo9hTvytUN5uLNLEtg1EPR8599j1AIzORbrnuKn03u0G7HHiYttp4bV1y1vHabrvttNf+h6i5bZFWX2NtyAaKw0gu362Mn1VsiSBObotJfPlDCuQyiyVnO5acNll3MzYlLSosqNLyk6YoFUqbbrwRyegR+tnhh+nwY47Rl3MXqHYKbdgq00hfQVNiRyafufIwMM95VPx9b0T9Lwk4BrefiBhAMmyAA18u36+rrrxU++6zl3YlduxOwvyccy6SePrquYyU7yW+cUHH2dDJJ61U4ItXCl+INGxYStlcl+R7ykYpDrkZFQXS1hutqx222Fj3332nnnruZa2w/vrabq+99DYJ5oP22E3b7rCz3nz/fa0+cwa0eBeM1JH4ve8WEzd31VFHHqc5dY0aU16sfNyHL/lin4rtesrgM1KBcvCXorIAvbOPlG3aoSTnnFL4irObvxLMv1BR4pMOZTn7NjtXxUVQGAK/2+rww/bTU4/cqX1320VHn3COymun6ueHHaLKkgL64QvGFw8M5KXlw1caSNFb+HOeNTRdkFE/2Q8bR35a2byUpqfZ6fbbbK5ddvyJbvvl9dpzz321389OU/mElXT8CUfJkjMuE6ufRNwQbCXdD1FLdHPxEbyf5EDWG6ba8ZO1wyYr69Qj99YFl12tRflCklKBUvTx46zCsFcuHchLFYrwwsie1lx9Jg++ntP2O2yrHXbcTq/87iUdd9xxGj16pDyPAXg75xKdxozDWV9sE6hV0p7L9dMmWSyS87Uo58kLhuiPv3tOB+68nfbeb2+dcPa5asfOjz/vXK270epKZySRlDruxNP1wK2/1l7b7c1afZvKKypVMWY484uG/CKNrhqnLTdcVQ/deZOOO/0CdWQDnXXKqXrontu07U476PLrf0FSo1hjq8chSygH2YRlm4Nho7T/gQfqg9+/oL3Q6xEnnqXUiHKtMH1ZObNXcJ2fZmo8xSSofDo7klN9JH/ycYHS3hASsyN08smHkei9UbvtupeuuuImDR05Cj2PU4Hvy4fGCiuspPLKKl15+ZV65ZXXpHykjbbbSX/8+Ft5LqUNV5miIYgz3A/xo7wYTCLxIhWpN5dGV2lyYznhWrJAm+vrl2XaAvQlOXXlfeUzIxUqJR8mN9lwXe2+89Z64qFf6+AD9tZ+Bx9PMnWcLjn7LA11EjlMksGeciRS7ZwVQTQmKbTBJhuw/u2ox0mM7bPzbtph+901d1691lxtugo9G0n4FwXPV9HIQq259gx98cV7OvGEE/TB+5/CNjbuCoRBwYkNJPxdEg8Q0uhtpenT0e00XXD2mdp77wP15sdfqWriNGJjBg7wDWROEmisP0Ux/XjHXqBcNHBDiEVaCRGTq8UqB44nTzE4k1hPL7rkYtXVL0j+bH3PPffS5VdepemrrKJd2dtVlJUk/czvS0aNlJ/t0mGHHqJt9/u53v+uKbHpcjYM1SRzh7HWXnr60cSnLXTBFddr5vpbac2Za+OLDMi64fHwZxFSrr7ORjpsn9316K9v0VOPPwX9tNIw2ktmNZcawgPkdVVTOlrnnXyCPnz3I221zQ4iI6ijD99f8+Y1YFu+IvRpc+LwHY9ZZATFJhPCRZSEbGZ/Vv9jMF/7jzDYHrIWDZYt5vm+L0tQeOjYkpch8+1SGfVx2k5oMG6MPUWxp4022YwYlGPkgbmOqTcYpJHgx3DooXnAxvKWXA3H2m2swfGtzers3sqGb+3OISCVVuecI1Ywj9C1pJvhBxZIhDnl83LOYdu+LCnonPsB1zmnQXpGU7ycG6Br9wZUJfiDV6Nt4JxL6q0sXs65ZBzrY+CcS9rFaxCHYvJ2zsnqbGy7DspgZecG6FibIQ/qxO6dc0qRQDU8G8Pa7Wo4VjaZ7d5gsM7qnXN2WQr/D2jA5sbA5nxwjmw+DZwbsAtrc84lPufcXz93zrnEBq2/gXPuzyS2MX4MP2507s9xrc05l9CTIok1zPpG+FhojUvAse9weHsKf7Of9fkDcap6mUlacdpk9lIg0S7iRuGYMTqT8/dw9ern++2mXffaV/c9/oIOOuRo7ch65kOjn4TcH15/U+++85E6u3vkZzwdzbls+vKTde6Fp3O23U0/O/IsrbrGljryZwcoA3k5PjzjAArEGt/n3urYI9jzzxTn7CHUsb2hgZg0olQrrLeRNth8A7E8K6KPrRBbbLOFdtzpJ3rwtht1ILF/j0NO0JiJM3Ty8YdqpJMgoX/3l9mdc06DV5tP51wSi/7dZft7+f+xTkwvg/R+XB6s+9949XwM5e0339I999+n+x+6X/c/cK+efuJxzfl+rgKfjRuLuHBE58Xoh4DhAEr2TpTI5qCgoEBRmFO2r1cBGwg5n/1sTDdfVRUlsuTihVdcq0efek4P3Xdn8j/U7bb7rkoRCAoLhmiTzbbUxZderbvuuU+PPnCfrr/mCh1z1JGqHlejrXfaVVeTdCoIYhWmIoYNlRk6RDvvuI8ef/RZ3UU23/7Xu3PPv0BXXX2Nzr/gIs1cex35hcUaP2mqrr7iQt141aW6/JLLde01N+rkU07U5OXKk6TGqaedoS232Ag+CQQmHkGjdtwU3ffAb/XCCy/rysuu1EUcPq6+7HJdAey//8EqrVpGfqZIW266iW4iMXDpFZfrngfu56n4CRpXVQEhX9OnryL7s+XnnnxR1112mS4lEXnpJRfpoosu0c4cCEaMrlBvfygfvckOi/b7TekROuPsi/T8M4/pigvOTJ5YX3bltTrlnAu1xbbbqYTNdYD0YoM5YeoKOvG4o3U7h77LLjhPN994o8466xwC6KpgFKho2EjttP2W8H8uCbtf6LLLL9dlV12lbbffTkWFQ7RMbQ0Jm6f09NPP6uKLL9b555yrK664Qlf94mrtucfeKikpU0nNOO279z665vKLdeklF+iK627RBZdfrY3XX1WFvthgCb15SZAxO/hbgfVBBn+pv4ftWZtzjo3XgAaGDR2hrbbaBpu5XHdjLw888pCuufYqHXPMUSoaOlxi9Zixykq6ggTF1ddcpSuvu0aXXX2dDvrZYZq4TK1gH+YjIJQlapBC9po0cbJ+++Rz+u1Tz+iqyy7RFRedp8svvFgXnHO+diHBXFZVbWhQd5JHkYO6fcPA/kOIoal0Qjd5+O0k34M+C+ywwpEaUjRK662/ocYtswwHGwlRNLqiXCeefKLOO+8cXXjR+RxKrtaRRx2jaZOWSUivtNIKuviS83UF+j/++OO1xXY769qbbtVP9987aVdhkfY/6GBde/n5Kh8l/E9KpwpUUFAkgWELoF3X3XRz3fvww6rgAJOiRXnJEgeJ3YE3bcYqid1t+5PtFThpww031FVXXU1S/UIddfRxWn+TrXTTL3+lA/beXSl8pCBdpL332k83XnuNdtl5Z5WVV+on222viy88Xxeef54uvORSnXfhRVpvnRUwEtnUogWu9GWPIZvLGD+jkFQO3Mfc/nPAOWdSo3OXgN0MjmmLg++ZVpwKi8t01rnn6tQTjk4OdBG6GT95mi4850ydcdLxqho/QUOKS0gwHa4brrlap5xySqKjc888SzOmjkMWp8kcZs87/2zttsv2yng+iaWcxi83WdffeqM2XX91DTdt9PSrdHSVCoeVaIuf7KQxI5kPXzyYWF7Hn3ySLr38Eh19zDHagThx8eVX6bBD9tPwtOQkOTN/ixfihVz5mGHjf4zejDUoyQ6XBpCGuOSck+9h7IwjdGJMLDd1ed18843E3l8R0y4gfpyvq4kve+6xv+SKtMvu++oSYtiQlDR+2anYxBXad4+dEr1KgSYsu7xuvP4qbb3lJkIRiR5uuOZaFWO69k2kHXjgcvXll2mNmTOVHjJUm22zrS66+HKde+55wLmUL9Cmm65nLEuZQs1cZwNddcUF+sXl5+n0M87SccefrJtuuk774SsOe91+ux117RWXaVxNLSIU6rAjT9Kvf3mzhgWISOwdOmqUDjhgP3zxPBUXF8v2tp54UTCdgMVYlFCKqcHsRxTs6hJEyYkX2bGIDbXhK9GVnyR+DvnZgbrisgt1wfnn6Mqrb9CJp5ypFWZMUobxhcYT52Wt3ZG17vqrrtDE6uFJLBFUd9plVzbJF2goSWSLKMXl1br0iqt0xKE/S/RZNGI4D0J2R/7LdTlx/pLLr9fJp56lVabVwkFWxRUVOueii/XT/Q5QUUYMF6h27ARd84sr8V/sFP2OGFmsyy84VzddfbkOOPAglVeNSez7hGOPUxEH08APNKq0VKedcboOPmh/lY7IaI211tFZZ5+jM844QxdfcKHOPvtsbbPNNioqSon8AQNJ1s8Kzjm7aMklKQ98mESUaK6aNE3nnH+pHmUPctXlF+mCCy7QZSRqTjvjHG2wwQYqHhooJt4qNYTEzcG64fprdOZpJ2qvvffVoT8/gvX9fK208gxSFp6Kho3WQQfupxuuu1LH82DF/sRyJx7A3XTzDTrtrFP0U+bjoJ8eoiuvvFIbbbguepKSbY1LS16h1tt4i+TPmi5hbf3pYYdrc+S6+YartM8eu0hxSrW1yyZy70VC2mdEjEPjJk3VrXfcpc022VTkVrU3CaBf3fErnXDCSTrs8CN1wCGHsje5QOutsVoybxWVlTrxpFN4uHCtVllhBspKE19K1drZq/0PPERlI3xloj752KBn/kcCaUCBRdpiq110I/O30vSJcoIlPrbGZ355400qSmeoCVRaM0GHHX2ijj76aI0YJvmjhms3+L/8YmL0uefr4itu0Fnoe5Vp1fKZBr9oqOzB6NWsmcOLoAkVuZQCfGMHdPcLEpWXnHeBzj3/Qp17wfnaeP018GTJwycIdZLz5aVS2nKrTXXD9VfrzDNPTx4sb77VliRpb9VY8z3TNAe41ddaX7958B5NmVijUtbU4449STczn8ccdYR22nPfxF5PPu4IlRfDuFegQ3hge8t112oY08OI8guHoqP9dBmJvZLikQN8IIPHRHiJRpS8nOdJmZR25WGmfWP16quvln0T8BfXXqcjse3pK60o3Fhgyb61U15eri0331znENMvZO933S23apONNkrol1dWaP+DDtR555ytc888Q2eddZaOPPJIVVWWyObb5v2WW24jHI1QQeFwbf+TrXX91VdqtVVW04Txy+jnP/sZ68Ku7I+HaNwyk0hIn6Ibr71Wk9nLrbra2rrhF5fp3FNPUElpseyvpy2x6wdwFnIs52FlzJpJBNLguh4ndhfLOfcDmNDO/fm92Y6Bc39e75xD9lhBOsVeLpS8tBxr4TobbKjLr/6FNtlkE+bW0RZD1pPPQwovZThBouUQflC5uNBjKku8AAAQAElEQVS+9L1UA0s18M/QgHMuIRvHeDyxIASiwSdptFj9fwWGa+12NfiPZbuHMrsQ4gFDmU9zI7GP8aJYEQ/qRrHv/dkRx+vo405SGZs0z8KF4eL8ke9r+RVX1BmnnKgr2PtfeOllupR1dWfOBqNHDyM2BRo3bhldfOElOuPU05Jv1sO2Jk+bxj7lJM4aV+hK9n6X/OIWHXzIkZq8zJhkfbTQbZEnIjo7xuCi2OSO09pq6+103VWXqGwYbMZQ40GpeLA7aeoquuiyS3XTzddrXdbZgKYhI0dp1z330JVXXabLOKtfwJn6xNPO1KrLj1eavp5iJTpAv3//9f8+LUREx0wGBePf5phi8nbO/VvLZvL8veCZIaEN5wZ0RPEHnfy4/PeO8+/a32NHofr6en333Xf6/vvvNWvW12ppbcazPMUojQfTyrMJNQEHVeicS4zOlBs7JU/gUmz+0um07GvOydNFNhOmYEf98quuolXWWEfrkgRZY+aKWm/NlTRtSq0SfyaBWDV2glZea23NXGsdrbnOOlpjtZlafbVpypB/LC0v1tTll2PSeiFHkjHMKhfGKisbq3XW2hRH30D2FHbNtdbSSjOna+21pqmycrSikM1TMEwlVeO04hprapWZq2nGchM1riKtwEkFw8eoZtIMFRUxCFkRRIK+5KdGarU1NtPqa6yl1WbO0Pprraa1VltFq622sqZOW06ZwlTC9zACy/hJE7TKmqtopVVX4InuGDk7+eQzGjaqSmsjx0ozpmn1VVbVOqutrjXXWlWrrrkyh4cSFaSccjyhz+U9dAyfmbQUeTI9rLfm+oy3ptZZfabWXmV5TR9XqrIhQRIUJUI1CRylClUzZbKmrrqyVlpzZjL+uLGM76S+MMXWcKiKRpWoZuIErYDuZ66yglaZXKPhPiISQF1hsdZaex10srLWWHtNrb726hy2V9ZaHKBWmFCjISkQXUaFpbVabqVVtfKqMxP5py83SQEkGEA+bCeLBYpzzsm5vw3kIAg4CgmQ4HAJcAfNbDYn5xxIWnL12GAXadllJ2uNNdfUmuuux1ytqhVXnKZVV5wiSxTLXqmhGjNuOS0/c1WtuNJ0rbbCMhpfMUw29zkWMHm+7EVeWUL3Ukb+kJFaHTtahbmeOXNlrYNe1lx9Va2z1kxNXrbGzhKKbXceowVjiQ368OJRWnnllZWCGCphQw057ImZUO/iTr3y6gf6+qt6rbDidE1YBtth0clneyT6j+LAMXO9tbUic7TKSithQ2VwISkLgwWFqpi8LPyvrOVXXlHDR5RouYlTNLWqTEW2QqfSGlFVoxWQy/LitkbmwkjZPp7Ss5h5vi/xTo8ZpVWQYwi8FkK6AN1y4Q23yB0MK9Gyy62oMg56OI0CEgJjp6BLbHqFladqyMhSLTdjRVWUFsjOoH66UCNGl2tl6iaOr5VHIrJg1GhNWX4KcqyA76ymqVMnJ3q2gxEsmKi2fss5AS4BPuyGy8C9c/+cq370shhmt845eSwMzvnKmz+J+eRJZ+X4sRo/tirh1bP4xTwvM25ZrTB9hgoQJuQhR3p0sSatsCL+sIbWXX1lTa0dJUuM5tG5P2yEJk2YpNKRxViAJx8/paNmzFxJ1SNGsuEItXj+Qt1z3yMKhg3VJluvYVOkmAOeOIhVT56sNddcXauuvIJGjBqjKROnaXJVtRyJJZty4f9Rtl/2Mt/DlCRkcc5x+RtB9APkGamBcvLpJKsTcgXoRhbobVAXyEtnNG3aclp5lRW1Fv6yxhpraHUS1tOWW1ZxPtDI8mrNmFTNAVIKCoepapllVVM+Gvnzis1T0MtKK0xT8eiRkivUsJFl+OfYRI8iqzm0pFIrLz9J1aXD5HtOafRaQ9JxhTXXIr6vrhWWXUYFHl0l1JJW6Gc0ZdmJWnftNbSC+cqokZo8eRlVlpfKYtVwdLkK4xVmfMYvVEX1JM1Ydiy+FgtxkNOpqqpKkyaNUzrtYRsyjchk9yj5gAM8N1DvKAudG4QSPAx8+MlsphkjJTmJApDWiJHlWo5E8MzVV9Sqq62qSpIGsXUEJR9igF5GIt4OHV2iVaYvI8J94msRG/Ax5WWatvzyjBFBLlZAoqa0ZpxqK0tVgNkqyKiguExTmI9VV11JM9ecqrHYZAE9UnEWsqNUOX55VVQVK3n5gTz6LI/8lSVDmWImFcHKx07Wamuvp2nL1SrtSZMmjWetqlU+55AhJaWGsBasoIriIYloRcNHqGbSVK27zrpaeYUVNJ01euTwAuhJgZMi9gwGNuag31l5EDzPGyiCK6MIX7VTp2m19dbTyquvrrXWXIv1bzVNLq/QaOdjO5InBA4zKhhTRdJ3plZZfQVNxS5GjSjWxEljiZEFiY7Eq6y6VjNYu1ZZfhq6zCmDjqatvrZWJ9ZOnjBeI4hZ4ycuq+FDjVeZVVLwsZe0gpEVmrLCKsn6uNpKUzVqmK/pU8dr1KhhxItARYw3dfJEVZePwcbRH5y5oiGauuKKGjWiILHNocOLNW3F1bQW6+ukyeM1fFQxczRdY0YWaSAEe6qqHacVpi2r8pLRWtjcqjvvekBxOq1ttt/azFYeOpEL1McmLEfyM48e8hx0hg0r1YyJtSrO5NgX5JXL9pKgLdayM5ZX4AUS/MQklJdhfzJ5fKmcsYhmYEIT0dfqa6ypNddZDTscIZurlMuJxU9jymu04nJjk28kownGzUpBSj5zvcyUKVpp5irE95mahP+xkinAxvJZ7JcRY8YMo5SGjBil5adP00ozJmv0yJRqais1kX3IUB72xpF4DWEuKrTSCsuSrOQ2PVSjqidoBfZK66yxMr5ZDpRpUu1oFfghc1Kg4urJWmn5ZWXf9qAGlaQ1pmSUlp0yTkMLfRmvMb7iQc43v+RAyC13vPEvr6BAEyaM1RprzNQa7Bmm86CmrLJCPh1SDhzeHjFtMWt7aUUtMWRVrbP6dOJMrYYWeNiyWOdGaETFWC27whrsEdbR2qvOUPWYosQHHf2LR4zERpZnPlLcxfIyRZq8ysrMcSWh3SOWV6lsRAZL91RYOAQdLqvpK66kohHYEPFwVfYHq6+0vDKZtDwI8mZe0S08Cl/xXFKQuJiIntUB5lsGEZtpuw7C4P3g1ephLHk75+T7vpxzyd49z346CNIS653N34wVV1RRJqMon1Xgp2VtXioQHZJvXto+w5YDo6Glrz9pYGlpqQb+wRoIlyT8nHOJz5rPGTjnZC/nnAZjgXMDZecGrlbvnMNt//ze6g2cc/KdBwRyFkucxEWez9VZoOFK/C/gLFI7YYKqx1XJ1os0T4xC9qwWYz15yvEQtWLsFK3KGX/N1VbX9CmTNGJoAF3ZFkr9eadJU8Zq8hTiKftoZ0GctW1MTY2mrrSypgMrct6vGjtaKYn9LvFTYnVhOY5Z3/L9IrwlPMoVqGDYKK06g5yAYuVZ3CwJGbObc5yMJk5Yjgdq0zWGuJ2BhhCooKRMtTPYo3BWX33NFTWutoQ4Lda5HOu3S/Tj3L/n1UQcjO0+MX1wXq3eYr9z/55yOfeP4XtQN6aPQXBugLbdOzdQdu5/59Xz2Y2mg0AOR4lwKIdW0mxCCwqK2PxTg4PZYm+KNBAJO7sOQCTPxWwi+nhSGLJZ8JMgZRsGyChiYyHnUwxkxSwJily2j/uBt+8J/8TlY59AwUYrElecnlM5TcmNc1Jfths8CoQEn4DkeYFE8iLOeozrqJV83ylkM2r90nxYP4ktqsf4Doi5oxujiTv5bHhiwZeyfNKovIym5xXBXAa6XDzA3nZac5EcZc7DGqAtDrtZq1EoNtDg+OhRAWHHAD35hhiBsoSOJRCSIoTSmUJFLoAWHLkUey+ADZhMF6FkwZWeCigEBFgf+gHz40M7ipDAoS/qBC1xzaNb4y1F04A0jOSl4U0K0lQaHzYJjOn7GeUJ4M5zSbuR8KEtEhwOWs5RA16kIGlPxrBS2M+c5mR7QR8U1ibZmAO2EFP+n4MNS0clwBj/kZbv+3LOJc2h8c/mXvIUI0+UyBwnujK5PRTmBC7tIbJzbqIUQDvHohLJoRjUKc8H0d7GvNkGdMQcKJWBHUPKQsUQIinKWiEBkzkInEDi3kazIle6GElMhAMiPoMt5XJZ3XD9L7XfAYdr/KTltMXmG8mmwboHzL1wqghmYq50l+c8OVY5By9BADUP2jTkmYc8ozn8M08y1MfWHHqS8Z3CdsR4HHJAkXNOQ9JFSltbUiFhTurHfgJ4CuKczN8FbxJjcEgUS67lrR34GVMMvmfK9QP6Mn4OiDWgb1HGUCWS6/nkq450skp4F/wpju3OKmX0PPtI+lCVXGnnGiOz4Rr8x/n+R98z8p+9jb5VOOcYPlaAnEI+mewYlYeezJYMJ4pcogSHjikp8SNwhGA+dhljj7hRIrNPAu8HXcWmMc9mSbK5NGLMXUddszbcZGvd+9CjOvOskzV8uBI9+dCzUhxFsj9h801HJF4cV4+xCxnLNwbgzcskDCdjWmeGSuQwuf4WoHMi4w90oMwsycRMgAb7doySlyehN5cukL0CP1BIEAgC6hNeJYcexMt8IeHUBYn9CW14VEa0WT8bICbW0EEipiGmWSRlemG/YT5H9AEZuuQ+hDrUb7fQEHpwxhz3kfXC10N8CUEk9OSzyfQkOcdNAK/4tmMAq6MSCZ1CgoPvxSABtMXMAaIIVcteRi7tBQJTQgcJGPOGzn2iaygZrlXZ1eYrxp/ChHOQGR6x6e/LORsdYENrYpu7WB87YMtkoJ+8lKwt6UOjR7Cw33rLYWSe6GuQ+KyvCNuz8RIWEtpOCCVzreQ2Ml+HnjLKxSlZqPChCety8Bfj5xnk9hjMUZPIR7sPBEBkyoCvlDmDQwTPWnxqckrTT9bH+AHMXqzVqjFheZ7kOS8B8XLODZLnDlox7SCZDk3Pcr7EeizqQ/h2ibxSPolrHjoJ6URXBxCjZVwkbYILp96+Xq6xLJnjCVSUEMdWosz6nvIdtZRJLlutB7bp1ehbS4F9GAb9hL3ExDeTHxbBtIaQZYAHK+gsQDmGnmWvYVcP25I8EbzVm++RMyUA+T7mn4SYySReWdbWaPCGez+FXSb9nDqbW7THHgfoyquv18UXnqvaKinspz94AfwEJIg838PqIyhLJo4lZ3zufGgWkLwCVf19WbsATuYPqFNoVpgRnShFMK+UzHVseiMQ4rBPxrsQ1uaOs52KQE1BO83Ych4WgnyMI0NIiElsDmWEUmnanJImz7f1yKMcghCZdDLaMQOCIobgHuLEBD+hCp7NPf4rGHKMaWtRyBroLTHu2E+DGSR9TW7x8qiT8UOCSvgBHDAW+kKgyHh0Ts45WaIqsSs5md0zctJNtDnoMDqfSvr6QUoB63KfBRpqkg4ulLPFF9IhdTlBASYIHdAJuQtlGrXxfWKOsWQEo4iaFLix3Rl9KfAk2JPMLhNY0ujS8ol/EfbhIb+p11pgEZmh87xdvAAAEABJREFUzthCpigemHujYbKYnBGB0XMe4jh5KPc/Ay15Gb4V7Wpg5XwUKkVgMMixngdBWs4L1LfkP/oo4uDf39dH/M4ZC3K+J9/3k/FimBikY7SWwlINLNXAP14D3hK/NsqDPhcSKwfBfPA/lv9j3WA/qzcwfLtavYi1VmZpJPpIyZW4kDg8cccqfOJ6ljjUlzcuKBCLQs4UvpeighjF/oJCEjKtS1JmtxbGfbJQmOEhTZ6109Hg+XzYm4NJbLGWK4FFOepsu81FPnuxZA/MjeGnC1LUETpDKuztPPlwm2ZlcJRDYnOkAFFiZZeM49tg8BnRlgc7hKbJZtWB0QizUoIUwjc7GOKZ6ePfDUyUQXDOMW1RIo/VOeeS8r+bTP9Ifp1zpor/A5wbqP9HjvXvSMvzUYRnzoHjWCAwTVmiob8/i/E4BRxgA3YlPgu/72XkXDAAOJdt7kI2LoWFhbL2HDsj53z6xRxQQjmHkm2DHEoejpr2PaXSaVk//E1OvIgntilKUD02M14gnw1eCD9pDmiO0FCQDtjGx2yAAzoEdPe4SkY68g2DcixlXMzhRAlg+uzHYnr7hCJf3AwAAS/kiQLo0MvL519sjcaQPCkP0OinRHgROJKMOeRFBNnD8oRv4xVZHPVpo0FlTP/+vhDZ6WfZAHSmVCTZrhqaBWwybax+drlZDjBxZHwFOK1jrBRc+HIcQnwPmVys0OUlr09+kJMj+Raz4YvZPMaMAzk5Y9KU4PkKAglVyAKndYsiIbsUEhjtN3RkL+c4yPRTyitntCjZ2/HhxTn0LsXOVwx96w8btFgdF/gRtuD5voi9Ytplm1rDcc6hor8N5Iw2H9AQ4JzjEi8BK8MzzERRLN8EpF3MlWMyPN+XQ0LPRXAMHd79zEfO7sANYND0UWA6MqbtdO1ED0GCeU4ORKa4NPYVJvUB+i9wgXxogSUFseTnrTd6odJRS1U+GyoOPXnwwXrMvEl2AE3mgfnw4wKdcOKZWrCwUzfffpMmTxwtj+725CyfdPDkPMZ2jvmngRE8L5IMbAI52IgFFnZki69dAztUmEWSwIvg3eYKBcjMIGJBC6nP92MzkDGKea5ZdBVwSEsSdpTFOBaojHwe2zA8z1Mir0+bmGP5nmArAd8m2JB8PswGmAfBlx0aqFHeBnGUPE8C19AMBJ8x+vadlowCDhrkVgnhJQM457j954F+9HLO/XDnGb9L7mw6Ei6dcc7kUm/68ezWZIZvkyWWJ06JEvKDItk8BXnlvazNv9JshNL2DSUVyMk0HQlzlEIIBUUaXlyhd+cs0FcL6rTz9utphE0/eKHR5yDogkIlfEVSmnlIMV4afw9CqEEoHmBUfTif2QRdZSI557j+bUBHGUBi4CroAAwtq7N5ds7J7s1IsrlIphskg+tQPhPspER+2QtflAuRA1Vx7wOZVMAnWM6TSIDxKd/KxL/QZKPVAzGPbcW+tXpKuoCLcuUlcVPJy1k/mPENmKo8iUJr8L0CbNEpoo/5EaOJG2taAhG3eXAEzwCxQdin8IkwDOUY38CQCY1QZxK48eTkHCAnew+Ak3MO+ekkyYmXl5PJLXuII582T8kLHsUc5qGIVojPsVhORXfbW8tR398fwpvhe/JYK4KAseErBjznyUc5NoYDO2vrCn18zyEfeOJlwYE6oeY8+s/TJC9FO1vkXEo2nsdqYJAnRkBGgQUqugbwGiG/BS/brPvMQQDPPmMaHijoLC95QSJTQIzwWVHlkBGwdqEwY8d3SuyAixLdJhHVeIyEGHJJgySuHuKafBEyRgLdEBjDR1cBtu4YJ/YD9SFXLmV7BpBYAwdXtZSDc/ikVkNIVARw5ycxh0oGclx8aAbUOeOD8Rzx00T1YMBHvgAbKICAqZuLxNg0yaEADzAeQvThKZBHksbBn5GCfaXS9inBpqzOPtL0sYo861WQLqToCVFAkgb8JEzKhp/QSgbzNKKsSs+98p4aGhbq6EN3kT2CLMqACh1LzNh/TMOdHHr2KXie5AXGeQb6jhohfax0YYFy7Jscd6aPFC0p5Lf10UwkTlvvQDa2BxM+a43HpJmMeZMTunSRyRSxjvjoPku9LLllC2lA68BwQkkScyeQzX+SosTIPvRTWJXozSQgsvM8OYpGys57pmaw5OF/tq6jHJCZYxrSEMqAL2KpIoeGYkXIYLaJhxF7YmhlJYd07BNNr7KXc/Lo55yTvcBSgP1Y2cCqjQex9xKMeFQmgE05dLHvAQfqznvuV0nZaJmu8l6h8jYo/mR8OvwnJrb49IMhSDAOPBjNiJgYu7xgX3lOmb4HFs3yGSHvExY8IYpMdtO1jO4SDeVt/RTtDBphLNYtz96QnvJ9BjMZsDvz4YBbzxAAz/MSec13I+zEwOZhEOzeIMDPfQgN4kOCaYsH+tIvTxI1Rn4Uy4P8LGOaXj2l8RVFoWxvn+aBj/U3egaxIsgALkpomR8vhXipLvDdpXbwj7UD8zucTeZ35tumX6tLpVIqKChI/Nju/zv4cQz4Ma5bEke4yGKkXa0dwpIj4sSyMJDcprjN9vdTkZfFlVhO+TBgLWTFikFnY+h8iaIsfkVxH2GFB0zEi8AaWAt4y/J+Ilg69mxiv5RiHTZ8Db4iChBxxMM8a15PXw8VkvEXEV+VvCLWDydCkJRseCTfc8oEQTK2oRBGiWwB/DiibaSUk+xL5YhBwVPsYhlR5xyXf08QL49JM7ugmNiJc86K/7YyOef+Ybwniljy4ZxLSs457Jn5J1455/5hYzn370fLMw9Ks9gH6ZQyBUUaUjSMRZ/rkCEaOrRIXiqWx+7DHD7F0/d0qkgZNrcFhWkVFabAGap0Oq1MJqMUQck2NOwrcEafSOBJkW/uTxCJFbI5Fa9+gojD+SI2P+zFJPzQEip5nkKGHG7lpGzyBNzj2o8TR6D4bMhicbZUzIaLCja7oV3YuOSF5Su5YYcf2yEnoo0NZg6QEYxFoJCcc7LDtYMrJ/sXyzbZYjMnXhFBLMsTUNsQ95MozIPXD0+R/d1oJORiGGjlCEz2zSq6EFw85bNGJ1S6ALk9JToL4cGefCRyE/nsqUlk3yjzc+jKl3NOWZ6keF4A+7H60YcFLbrJc1LOkjpZ2+wifyTlacdmwVWSgIMFRQS/kERUnk7ZHIHS5LXAiUp6szHcR3IkE4xPUeelU6jJU0GQUR65YFVx1M9gBOowAl/wwS1zEeVD5YAQ2v3oNMdhO0Q/OXQsGLG+xpPJ+LdCiE0kYLJSznPNo4QBetlkbizAOecUMnYE5Jl/s7EomyOhmVWIjvop29pgT8VjLCY2PJJ0uV70RxlCCpnPCAkjlBExlhwScBM7h75TyVzE1Od70QWyRianHPqKhUqFeugtiW4ecybPJTZpxf7EXsUYeeXgxTN78uwUJ2XJ1uT6srKFJ/ZiOTqYLE4OYiIZi+0gQw5A4WJioBsqy4BMWYKVM/qxU4xMSgXQkHop27wIDn14GlZYpDjhOyFLP+jmemmNsEdfslMIXDg/oxhaIfS5KCSpkE/+tBQjZa6FUyaiQybmPst8GC8x8kJIedOpPPX19ykgdphuFuPTOQoOI8v1L0aEnAZoC51AKN9HgflkiCxC5bHlkMNH3vT9TwTz7X54GxzH7iOMxxZMu2bxEc5HMrvKYUBZ/DyPXjz0adcoh2+AH2JDxnM/c9nLXObh3WMu+6NehIsVY5OKJcKa7JXHX9A4c+ArhJ7Qu5cZInGgsySNGZMHXY9OEfLnmJuISJL07cePFWFHWdGsCL5CZDDiMQiYrDIeBXRpPA3K9rdcY8YOgTzzkQBznTdgjlCFuhb3qKioSIgr2JUlZWQbQ/iLLdbAhuk3ThpjRRySe3rRCUwSXhLe+9BXhG2YMOQb1Nfbjc2BQN8II8kxdg7bNxsO0XNPn/W3dgOQEDpEB1BnVClLzMSATR3EMZ81godVoPls/rjgQv0KYTjEiE2GPvwxRpERDNkYOew9jGJoOck5OSrzjJtnDMKdlpCBRj6BmPFMTzbHIbzm0U+OObVrFt1lmesoyslymS72sAUpx8A5M3QnCdn6IuKCcqgAmfCbnp6sDa089DL2DS5ikcUwwZVsjcC2Qvg3vUWMl4fWwJQ7mf2Z/Aku9HvRdwQPVhei/76wjyHzirAps+McsSOfJQ4Q51NpqEQR4+Zl48X4sfEQxygZX5fNKeU8OsrSL2vf2PecUI/6cpFC4nPWaCFWby8+Dm6E0owGZKkdeJtv5dGNrRnmc1n4Rxz0EjM2hgua4fgYRD86yEEnNALoFcbhP2uaUC+osAI2b4TJml6NGW6NR6ZUZloxxG3d9tAjRUFOOR5i+orhuye5pwt2l1Noc8E4xp8jXjr0m+ATu2L5CoEIIsZz4FyiEppEg8zOI+bak1O/+WSkhM8cdEIQ+vK9co5JYbBsX45y0o01lXHllGdcLgqX6MZu+4njLLfyfV8B8pJLUranW0LvVpfJZJSDn8BLQ1X4IjpED3n0Zjo0nvrZs1ijz4ME2JAzrpgrMacRNtED3T6meDF4McJ6KC00P0OXvucrcpG6ba6RB8OAlxRmCP/4SWw6ZM5ztn4y1/ZNQ5PDIGfxEYY5w6EbCZNhznIMm+WABjH659FTiM4j6MAGOJF6u7sRL2CdiwWW+sxHmX/PQwquOWJGnr5m/zYG6k38Pe1ihegia//pCVImPpjrUx4+vMDRGR6glcVnB/6jEC/Bp4sYXoKmaEcFRGTJ84nS1ojfOnpjpurhIW5enpyt3zwYFfrjjkuoPH09eHCep55e1gZ06nuezE9yzH0KHkyeZD3EruSgD5+9Cb8MwHxIXqKrJC6C3M+gETg55iImuZ6mS575NbYijN/sPJ/ovlc5i1GA+ZTFmAihbD7/EpiNZok/djV7NzCbgRPFGJ/p0u7NxvLMbRZF230eW8gBeXwoB+/W38Y0/MGxDG8pRFqqg6U6+GfZQBbfzbNWmM8lPkvgMj/s6+tTNzHU2swnDQbLg9fBOsO3OoPB8sA1UtZ8nsUnuSde5dhHWLyNWJOSbx74A2tOP4GdUEe0URKvfeKmxcIc8Ywwonx3j0L4tMY+Hh5lKdt6FRE7s6wdYp8nCOSJXc4EifggFud6cjI+Q/UyXLeokuHFrG0+BT+VlscD4L6eXhEi5fHgLcein8RHxoihxxGEeBoO9IVuv60dyGKh1+J2H/uUHDyxKCmOs6zbvepnfUj4ZhzTy98Pef0raOQG5w5diFeMfRgfg3Zj5f8/QQ45/6fy9LP/GNSTXc3eTE/ms/9TWn8ffu5fYiP/Fc/etttsrW222Uo/+cm22nrrn2iLLbbSdpR32WWX5H/322OP3bTHnrsl/znE3nvuo3322l/77n2A9t13b+2zz1468ID9dOCBByaw/gYbyfdSqps3X0319clvCy5oaFF9U6sa6xeoqbEuqWtqaVZzY72amhtoa1ZDU4taGxeopX4e/eaDU7olie8AABAASURBVKeW1i6ui7Swo1tzZs9Xy8IONTY2qwNY2NSkppZ6zW+cp5bGBnW1tqqhuUX1jY1qqpun5vo6tbY0qrGhQR029oJ6zVnQqAXNTWpron7+fM2ZM0dNtLc0NkGjTfPmt2p+XasWLmxTW3sDPM1R5+I21TctUHNLG/y2qJ2xF9Q1aF5dveoa5qmto02N9U2qp66tvhUZ2hijWd/Xz4G32WpsqlNzc7uam+C9oUn1DXVqaq5XJ/0WdbSqqalBRrtuQZMa0YfVtSPLgnl1apw7H15bVNe6EFoL1djarebmTviqV3NLHTwD6Li1ATqN7bS3qQ5ZFtTPB6dOCztb1NnZpPr532thC/TBncv4dfAzC34b4Le9oV3z536nJnTf3tamFvQ6Hz3U17epjXFb4SWZF/hsb2+H99YEWlpa4K1RC+bMp0+jmpub/2nQ1dWlxYsXM5/tqqur0/wFdWpubVEb/Dag05bmhWpr7VRzexv1DczRPLUu+F5t8+dpIbK2dixWPbI0IksT/ZqxkeaGBWrBFlsWzIXePM2di81Aq72lXU3Mf0vnQrW2tahxQYMW1DUzv+1qpr25vlH12FI9tlzPPM5vqFcjc1xPfUtru777br7amxaqs71TC7DLufPmYidNamlrVTv06hfM0QJso7GlQXXzGzVvXoPmz29QG23t7R1qhUYz89naaPK1qqW1QTZWa1s7+qWuuY05bqVPo+bWzVdre4taFndp1vw61c2eq8UtrervXgyv9aqft0AN6Kqnq12z536rxvZWzUKeOXNaVMf81mMP7a2NWgAfbeimE3u0+Z/LnDaZn7Q3a97c77GNOhleXXOjvqd/E7ba3NAss9vG5lb0U6d6ZG1qWwjdBjWhm0ULW5iLFs1j/Gb8sBVdteHrzdBtxk+bkaP5n2gzP6bdgq0atCJjGzZj13ZseeHChbKrzU19fTN6bsLGOtXS3o3MrehuPvP/vVqxh/nYSyMxyvhuxabasSezwQXI2tLYqvYW5ru+QwvmtaGD+ehjnlrMNhYwB8SYRmRtBNfw52GXxkMTccVwWqhva2ojbjWrbm6DzD7bFraqiXbT6zx8tKEV2+jolNGZi3+3NDWrraFDzXOb1Up8+7G8//Nyo37cp5H5aiQ+G1i9+Z99Aynhhbhndr6AWDUb216AfPOwQ7PfDmx1Qd1szSOWtHV1qrVhoZrrsANiZxN2aTLPnTcb+69TR2e7GomlTdiBjdfc1qxWbKiN2LyA+N2J/5msddjoXHTfjF8sgk4rNt1I7GpDHw3Y0TziQXN9g1rpV8c8zJq7QPPqFqDDFuakldjcoHr8s72zQw2mx/oWdbTVI+9c1WHL9Yw/e+5c4mUj81/PGtJEWwvlZtVDp4V5a0XXpm+DZu7/DNBVG2O3tzareWEn68EidWAvi/BXs5Nm4kkz604LsamjrQPfgD66a1/Unvh8A/w04UtNDW3JmE3QbyFWz5s3B9+bLSs3YD9NxIMW5nk+9rGos4u+C/FJeFwwP/G/zs5OtTJGA/G/BT1ZLGlb2K56YlwzMb0F/1vc1atGYks989ZitkVf84HZ6Nv6Ns2Zy1rZpAXYbQMy1bOGdna0q3PhInyhXnPn1xOfmlkbO5i7Vvht1KJFi4hF8/GbJrXQp4nY2kAsnD+3Dn03gN+KDC0/XNvQi/mgQUdHh4zH+ayfjfDYSF+DZua1hbjShM00MgfZ1iYtZL1eMGc2NFvU0N6jBfhbA2tSS9Nc5mu+FphPNUKvsVMLiE/zuW+E/8XouR79LWR9mF/XpLq6NnWgp872hfBfD29t6GSBOhijqXGOFtTPVR1+Pq+unXWhXQvbu6BXTxyYzzj1QJ2a2hag1wXE7notbFukZug1oLOW5g411Lerva1TDYw5j3jc27dY8/HvhoZGdNChevQ/32wYeQfmukVNtHXAj9lBA7bSSCxvwsfburo1h31AA3HTkl3NrP2z6DvP2pvr4LlFnawrjfhbM/ybjPWzm2RreiuyNkPX5qMVXc6bD8/4QWtHM/zNV33996zfrdBYrPr5zVqATzW11qudPUMja9F87LANO22zOWG9a+W+g3jZzH0T/mhz14Idzod2M+tEA/LPn2v6bVcDNt9gc5fMT73MPwfkqyemNWiu4aKT7kVdaiXuGt+ttoYTm+uor2Nc69/MGtJK3XxsoKezWwtZf9uwlfnz56iN+G3rWR0yWvxoxf9aiZlmz230MWjBDxpZb+ZhC2ZTzcSbetbadvp0EE9MP7NZ6+ZTZza4kH5mN62sc61t6BE7tLHriSvziEMNjL8Q+21GF+YbjczxQviYj+7qiIMmTxOxqMF8y9oW9akBu5uLfzWzznbY3gNZFqLfJuLGPPTavqgbm2rGnxpZdxbJbL6emGbzb2t3MhY6bgJasJkW5GlCrw1cG7HTJurq4W0QGhh3sDx4tbVvEEwvg2Axw9Y/gwZ4sT17M7IZtBLzWhnDoJH5ML329/eStnRK8wArcJ5iErohyVByoRw7l761VAVLNfBP0IAlKgbJWtkSGPbAz/zXfNliwCCY7w6Wf3wdrLerwY/bmthbNBFLmol7FlsG2wyvmbgz93vOscTOFuKO7ZmaWasaiDsL5hKHiWstzfNk59G2zsVc21nPmpJ1qZX9Th17mzb2gY0LWOfo10j8bGP9WMjZeQFn94aWBVrY0aIWxjb6zcSfBU31yX6sib1LPbG7qXGhenl61cm+qo6zat2CecTJZrWyznYsXKxW1r8W4u4C9id1dY1q5vzVylmkvpF1Dmhgz9rdvli2zjQRw1tY5xayDraB08A5yGS0cf+doZWzjcVxswmL1QYmTxPzZNf/P0ELNvI/kWdw7TMdtbHGG5h+DExn/xNafz9ui/5+Gs3/UBre008+qYcf/I0eeeQ3evKZp/XIY4/q3vvv0/333697771Xd9xxh+68807d/es7dMevbtevbrtdt9z6K91y263ALbrhhht00w036sYbb9YLL7ygPE+da8fVqqyqPPlh9crqMlVUlKmquhqopVyhmuoajRkzRhWVVeCVqryyROU11aqsrVVlTZUqKypUW1us8vLhKisp04TxEzVixAhVV1ZrdHmpxpSXq6y8UmNrxquiZIyqKstVyhgVtTUqqxkLzWpwyqBTruqyCtVWgDuuXFU1ZSoGv5zxx40bp8ryCuiXq7amVuXV8DN2jIrLuVaUM1alRo8clfSvYazyJWNXVVdobG2lqqvHqhTeqqoqoFOqippyVVaVatSYYtVU1cJTBVCpSmhVwHM5eqiuHaeq8mqNGTlCxaNHqKx0tKqqylRWVqIqdFFcXKwxZWNUM65aNbXVSV115TiVlFSrvKIE+mXIWapKk7W6XOVVldyXIEOJqkrLNQ7Zq9BzJbovKymGvzEaT13pmBLkq9BY6I4uLVUtvBtflfA+fiw8MfZo9FSCPmqrxiS6r0CWYnRl9EqMVlkZ/FTAR6nKS8vQcYWqxtYwh8hY+bdDBX3/BOXIVj0A6LsSGDlyuIYPH6oxJSM1lvEMTJ8lJeWqqh4HH1UqrSzDrspl+qutqlFVVTV2UKOSihJVlI+G3zGJ/BXoqxzbqUTOcvRUUl2lmpoajTN7ZS6trQTZytFv8ahiVaKnKvAqoV8N1KDXKqNRWYHcVbI5q0B3JeWMUz1GE+1/NURXY4pHqRo7roXfKua3oqJUleDVYBc1lTUqY4zacVWqGYsOaypUXlaqMWNGqwI7LcUPxlSUY99WX64a+pWWjFY19jMKnmpqxiU8V5TSF1lGY6Nj8YPa8ROUKSrU8NGjsMVKeK+S8VA8arQmjh2n0uIy9Fer6vElqqopVkVZeQJVyFSOnkaNGqVS5njsxAkqw5+Mn3FjB2yjDNuohrdK5C7DZiqpNxnHwavpx/Q2oJsq+K7GhqtlNjK2qoq5RBbmuJh5KUWWSny9srIYfVSiw+rkWkl7BWMaVHL9EyAHbdY+AOU/4A/c/8f2v3xvPJYhX0lJCboek0Ax81SF7KX4XDV2UI6fl5UVqxLbN/zqsWNVUlqsGuJFFXKX0beqcoxsTkfjG5XMZW0lOGNK0elo/KFY1bVVKi8vw4eQjThmNleFnsrRcxWxo5YYVzxqjMZCs6YKHZSWoIdyYl8FUIk/V6D/Smy5VLWMX10xGrsYhV7LoVuhGsarxS/GjBmp6rGl9C3V/1QXP8Yvg1YFOjbdl5vu0UElUI3NVgFlJaUKeAps8o8dW6lydGV6WqZ2GfQyFqhRBXY4hrhSjT9VV1RjVxUqKRuFPCUqJs5XE19N72Nrxye8VpRXqRJ9lKLbCmy9sgz50b+tCWNrxzJGpUrGlKHnWmSsUTH2X8a41fhiVXWtKtBrGTGtFr2WMm4NOi1jPsaNrdI4+ptN2ng1Y6tVa7EAHZeU2JzUahQxtsr4JIaXYQ/jxi6DP5arpqYK3HJol3A/hvsaWbvpp5R5MihDP6anRH8Vlaour1YN9MvLqpmvco0sHq3RxcPhdyTzUoIPlqp0bDlrVrkqSqo0vhI/LKvQaHiuZbyayhJVEcdND1WVpchbpVH4q/myzb3JWYV+qqvKVA1eNfZTOmYEeGXJ/y5ciawVVZUqxy/HoJ/S0jGy9a6ypJzYXw7tapWWM0ZNpYYNH4nOq4Ea4mKFzA5L0bvptJIxyuFnNHHIdFdq9kvsGj16tEyPhjMOfZUzzyXFpfQdL9N7Gb5Sy7xV4temq3L0U1VTLtN7NfNUVlqB/1ei04oESlnvSpinMdiEgdGvrCxTDXJVo88q6JTiZ6MZpxq9jmWeSkeOVnVVlarGMSY4FchZgUylZaOJc1XIU4FuqhM5Kxm7gnkeTzwvrRijUSWj8JlyVWGTNk61xT1sZzSxrpbYXlFewbpQrVHorbyyShbvKsoq0FuFqmttnoqhXUm5ijWmVKUVpcSNYvhBj9AsryjBzuGjqlSV5kelVaopq1QN5dplxmr4iBHIVqVyfKiKsaoqyjRumRrZ+lJJuQL7q6yuwF6YN/RfgdyV2HQlsWF0aQn+MzbR/9CiIpVjM8sQW6ppr0Evtk4l8au6UsXos9xsqbZMJaNLVIqflGEXJcxHcSljYifj0ecY1oYa9FtFuRibsbZK8x38vaK0XBXwP4oYV43fFGMLJfBWwz6khHWnvKwcvVSrgrkoo62Y9aqGcjl9ba5qxpahq9Gqoq2mvBadV6oEeWw9G0n/avi0/5SnHP2PRT5rM37KKorxnVGqgp8a6s0GystLZbZmUI0dmZ1UVZfJ5rCGeTPbqQG3AtuphK/KisoEf/io4RrB3FYgdxVtFWWVqmX/U0F8q8S/KmsqNBp6I8GvqCjX+HE1qsR+awynBD1B0/Bq0V3p6GKNQ8+VQO3Y8SqvqFJJaaUqkbmaeSizPRu6rKkuVzVzN7q0TFU11aooq0hsfQz7wErkH0sMT/wSnVcg+xj0U0Z9FXQqiH+V8FKLjouJSybvePgz+6nzBsCOAAAQAElEQVRhjIqKUsYrQedlqqysSnRaxZiVJh/9KyuqVc1cD4LRHCwPXm1Mo2tgPlvC/Jr+DGzMMchZy/hl2GMNvJaVlGPjpaph/MqqUpWjC8MtKhoq55zs2wRhmJMlATOZlOQi/T2v5ItBTrLrX0vHko4/gH3l6M/gr6WyFG+pBv7f14DneYnfGafOOaXTaQ0ZMkQWE8ts/SC2mY//GCp/VGflH4PhDd5XET8qWauqKmuJL9VApaottlRXqIx4VUrMHrvMBOorNIF4UF1eRgyqIFbXqIK4WEHMrmVfP4qYO4b4WlFTJovJFeVjVMnab+tAJfTHjh9HTBkFsD6wFykjplRBu4KxSqvKWdtKVFtWo7HlNaosq1Q59eW0VxJPi9kvZIYMVRl07Pxsca2qskpjkjhWzPpdyTpTqrHsV8bTp5w1v5rYX0lcrACvAl2UV4xRKfHa4nA5MlgcLIO/asauZKxKcP5dwWK+xXaL0RbPzS6sbHXW9u8q1z+K7wrWXKNl17Iy9keJ3YyR6ch0ZW3/m8ELwkBB7Mv+ZKS/v1uhl1fei2Vfs3XyOfwVSTmuUaRUHEueU44F1/7cyRZtUNkDuOTPCTwClG9/P+U08KLR/jzF96SQrhKFfA78UH6QkVUZhGDHPFWU2FDY76NEoWyBpzstvBm3yEtDIydYUhw4wYLsZ2l8+sRhZH/1os4+2m0McMUmRR6bEwZwkHAhH9CJFFAArB7wPV8JI56Sv/IxCqELFEWxMl5KafRjexxjCzVJLi8xeAQjYUKLMXyAupiBUtBz8BBYGzqDkFCusrGUFa84Jd9lFGX7lfJCmTY932hKjr6gUYAX9CReJmOGq+kjH9rIAbLCs1XE/YKAeCgrB3HfJsX+PIm2EFmNBycfuujVECWlAWPLUPPWn3uZYMgsBPCQwYMJhpLsa96K5TGnuYix0JBnkCiTjg74e99GwwD9DZBiImJg4EYexZCxPeYyCvuo7cc20Bc8cqM4H9kFiNFnoLz9Np4yiUiiL+zK5FFitXm04SUQxoFikxm9xEYrgAT4EQlsY8dBQ8YH8x0bEXDsr+MwTSV/ZoZ90EM5JsXzfNHMvDAJqVBK5jNEohDqkgeiAyFOSr7d0SbwlfQTd0FgWBFtgE8Z/hy2TUXyZmrkpR1lZAc/kwoS+y9SwD/J/Md+KwsOKINmqPDvY8MODD/0+RT85GnPKZWCZ9qNpdCJ+wKJVi15OVM85ZheDo2ZegrAS1A8yZqd6QXwMRpf1AGxs1JKHn2cYkVhqES/0FECA3g0STZ+ohchUQRYZDH5QiiFuA5l2hNcWqFGPfrhM6mzNiv/N+AZs0twUqlUUrInqUm9k3xHVeTknINvLMWG9VPYkqjzJGYqIoDhBkrGpSbwM1hUgC161keoV/bzoTRx79tFjnGNRQNZEHEQhv1U4MslGHz4gAuhJeUHK7HhgPjo6Ihq5SE7WHIuLV8DSIQR2ZhmF9b2dwEkYWsJCS8Zz8a2CpPeDn0WY8Ilwrs4ggtabP7AdhS1hEePyfaps3fSf0Dd4FvBcQ2ggkSeZGHH4pszXzL9oBf7M06H3H4QyH6+ATQZrRxObOtSzI2tKZ4hRZEUpBJ69mdzgQ2YgCfZGgFPDvCogxx4Yk6MDx89SinHPfQCLwVfVpY8JwWJL0oeNsCnBoCLWwJLLnZrRM1+jIIjFsUxc+znJJczq1GP8syTU4yTxWYgXlrJizgtw4U/cxnMT/LE2IUoJgUgDXpwphcoCdux3wd04Ft/n4NASIcYGzNv8XxPPjIbekCF8YR2FNFuXpXC341XRX5C2/48MoKuB8jABHdeUvSha2M45yTAoWt6DejLmIUv06eMFzPA2JPn++Am3Y2abCzPIUNCK5KRFy/YlO956u3P0sfaJUZBFTlZp9hF+ELeKCdxwzE3kicbxuRBM7LfifOgEdPD2kJiTEKEe7OnGPljbKkXSnJ+0pTwSwfHfeCnZTIlPgltJWP49PYUMLKNAaqcJ6Og2HCwa+MvCNKyMc00jCehG1tgYjA9F8onTiQ8ONDSEIBQyveMAhWCenIRRKEfcUMfUwPzmyCBT6VgEJQI0pFcPi8j5UsysjkzFlOo54FDnefjK1LSaOxRm4dYFv07cMT+yH6esFDmK77yJouxxrhMnRz8BQQUL/RkrmgzgSIkbFcmF9eYOzhVzFjWx5Y5++1EP87Q4pSP+uTYO5ruPBZJDz1LPvh8FlqtYC+mxmngFSkRCrk9I2SaYRCmXwa+yUedzyQ4D0aNXyCCrvMy0IqgJSCgTIOTwjAvDfoug+AO2BANlAUtwZc8TyECmArhQLG12UfsFPebp9g6lGdPHCoxZGsDhzvJo7DkDRlKjMecK84lGsq7dHKlQRZbCFkMSycLdFTGdArhP4aQgxdnyqY+Auz3GAMb0PzTAjtzBpoiuhuvsg8QHWNhEPTw5KBFIXnHNqdJ6U8fzrnkJiJO+uaf3HnwYNDX14cqPPmeJ5SkPPurPOM7Jr4gKFB/fx9jxwqRD7OQUwp2DJw8F8NOpFyUH9Cf/rZXDHuhYz6ASB604IWrY34YQgYSQv8IHGUP8FmDDDyuVjcIg/hG+8cwyKHRTAAa1mewful1qQb+X9WAc1gqPuzcwNV82Tkn5xzmHid+kth0/H9KYL7/49jgHH1A84iczrkB/8fFQuKLcz6hICSW59UXc5Lw8UeLqdC1WJUhVsS5kDgbiq4aeKWUCoYQJ6Q8pPPsexyBz9bA5FgMYpZY59PmsTDn8W/7/7GEj4uzU0LD8+X4Z+uPTwUhR2JMmY+ycOXox/ZJcgH7BC+R14dgxDiQE5VidHGohgpFePSRLxQR1aMFEGuMs6BMncf523Pg2Tu2j39vcM7JY27sTOP7vpxzsquWvhINODcw2c65RC/mD8mZBl3pf/nLy4dRYjy2eU0HSpw7wxPnSE7OD2R/P2+H5pSLlM/1Ju1BKq2I1dUOxUo80LRoXsYVPDxxwH+5tcRNcs8GhbecbaA9n/5KcKxXjg18BG4MJG+MWXkCkDVahcOowU47pzz1DE1osAbASc7wJRUWpIQ4lAQ2DchAAaGsKpRFDo/AwX5aEsRtQIKQ446YkdC0sthU+HZQo0tSCSsOdONRvqd8Lkd4UQKxMSMnEe3y+X4oiWHAjCHufG4kY8NYdBp45fvyiunnnNWE8o04TcY7PWX4wZJEhYw/Q4OcneFcwpCUy7JNt1OItRmf8CePGwaybWzA2IyOIjwRPxOa/f2h2OepANyYpFoALqJKBEWx0ww5wMJYQibpy1jOmAEybLqT35wxJtFBLpdwKpr0j3l5fyLj/lQ0Z02ARcTzfeXZpAvdJeOiE5eyfqF8xVQ5+V6KjamnPHd52yyLF8lUa40pxuBZd1k37kGzt/JkaK3KDmshh1MIKWkA0UNPUS6WA8ENKIbxYBIVZIKUssxFzIi+c4rNBjyfUWiHQIwOk/HsVjJqSV9IcRUYVqc/vZJBrHWg3oYzSBAcnwZQocTc8hkD8MGnbBwDK/8AHEjDJTbEHkLm51KY+DHswt0AZiRPsdkBVy0Bq7NWF1tNBK95uxUFJS9bxJNClPSwYshHDMjaMC7PTmGIg/pkEDOKY9QYZmg2c1OeDmFipII0N7QLcM4J9AGQvazNrv9IQC5TMGPZ72jBqiwOojK5xJbySazyzLcixs2ig2iAD8NN+KNa8CtsICmSvLXrAJaVBoEeiPSnPlafDG4FZLcLgxgOxWQuHeN5plUqknfAp4e+owSWoFL397/jPyMBH0yQozIdBLAcwV8MRPKtMhZlpAbHYpngRsQEj0PwwLoAAuLaHk0/vKgwvB/ulcy/nFOemGp+ns6ksE0lOk8tcbaIuBQxzmA3x0ZQjjvqGCXRPD2oiASjXP/8bahWQyvNZufwYR0NrOE/8JRUDX5Y5x/DYP3gdZAGV0NL5mxJm4MzH177sBnfd/J84oLFT/MN7F8/etmGGa6UyGWEZC+r8SkYWJkiNI2u3TEk8lidgXWiFp3Y3Y/BWkLip4gFggdrc84xlFEIlecgLzGGo78HGALgmc0709p/VKuj9UdvI/OjWysmejA0k/XH+rU6A0Oi3uKBFX0b2wpAwLqWkLQP2IqJ37Zme7AWZkP4Ng34soNFjgNKkE7JxjPVilwToilrv8eGTB5jKAEIOwAfjdGhkjoI/via8CroR/S06wBWogFiugzcQB8ngSeW5zxXpzw8BqZb58vIW58fpjhWQs96avBlTCbjOWr+rIV7e4d85BTgeyHzFvJgioqETjCIDj+RzSsNJr+NCTOKqcsliTvhSwyODcb9XEFwyOvsXgmbxqqcgweCsMfFB3iLSsmcl/2WSwXgBcozSA7aTkqaUeUAEdYNkz1izGyuTz58xYwTmXwMq+SV1FCrBJIqZ5+xHNQ1WBtbnUFkH8CAsD9U/1BDYfBt41C25PEShtiDaQAcPpdMBPSYGgYT7OIKcTJiiNHYHli8PPa1HrUG8izOUsl7cOzBq35cIG4J/TFFiT06ZsiT2AdEUKLA3jYRz4lVF4iV3Pr0sX4eyDn2NAHtPmAx1BAc++Qw8WXj02xBipfYHlT/qrfF0/8O0TkGRX92aO/t7cZeGAtDGLC7kDGdYs4BMj0y/3EiBbzECCL6/ncD/BftDhI++04DM7VBVJtHhlLkRYNVS64oC15DNGu6CNFHBMR2DyRluweWdPjLF+jI4C9jLG1ZqoH/5zTw1/j0X8u0JfW6O3tk7m1xKCJOes4p7afkE4yy9gURYj9BQeKME/Zxsgx92lhkvT/5vvXNsoeICFxEWzkLhvi2AKsLk4edeK3vsy7nFXiBxFjy/AFWGVN5J2eEHFVWHXHFP/OcxYoKMsrlubc34Sm5sCFwSfzxJM+eejGYM6AjdJ08/il5UUPUimDHcW/gJT2tlBSo/fveS3sv1cC/pwa8HtLtWQ6ZBTh62Nsvj1R7fzdPNHH0PN7hp31FJFLCKKsiEmwWLOzpoO8CxbHD5fHlxJMGFWDuJnp6Ei4YsUEX7hcQMBw1ch6xJBa34IjtklRAYIjIwLmknQ/b+ODEkJd9aSJPVcSJ3LFZCxg36cvmIIJ38dQ5xrVtNNsjJ7EFfBfYNykIDBCNwbUEXUQg6iUJZjKAIjFGwojySvlKeAmQiNin0IKYIRphIxOLIBSycQSP5FxAHxfmFDpfWdtR5mOlAp/zR16+8QU+gkoEtSxtdsDzQ7FJlPyCQmWKRqi7F8l48i55cpFkuSxUoTybbMEHiqeSBms0ejCdVsi+PEfMK1Ifj2atmlSgwgDaTuqiXwg/Np6ydIhjwaJiAm4m49NXchxIA3hnlyqHPhlBkfNk3yqJoWELQUTE9elrAEOy2JpOFSr2M8aBUhkPfdjI+ge9POgghBJuKA9cg8BjLtiIshgIXQX+UIlkZJTvkYJ+yWyTxclZD2Q0c0PlWIST83yJt5gvyb7hloG6o22gWixaDbEHbQAAEABJREFUYfKtwpwyKSc7XMpkzqS0mDns9USdfXjyrB0fcMxFjjHtib3vJNBURBIwlfOFcuTQkUgAuTitmElhttAXsri8nNmMhC4DcStIyY+tnnZ5ipkL0z9mohDa4mV2ZiA4t/pYAbXwFHOxd3KNoB0ltAJ04GJrWALYsM8TfUxF/ZHUj3wxSvG9FPyJUSMQ88CSt93+qH9CyxgVcyAakjK4Nh/0VnKN4M6AegfYO7kan3nMOC+PooGD04HmiPmhZPVO1LKpgC8BMXcGzjn9n6+Qqkig6B/yQh8251EYKsO8JzQjKY1EDvtwHjbj4G2QlQz69xy6y8IpiEvqneFbZw40pqaYeTKNOA7FTthpwjA6B8fmmIsS3WErAhiBMa3WaOYVYyAh9mIubCNZH4OBmfKwHSAEPwb+AW8PGktEocSd3QD9uSySUcU7JEkbYvuebFD4pE7OU2QBhsgnbL/PeDLHsDbbpIHqU7bqMLEXyRHffUXcRdadCt4kVR06yhLnUZ086IKmiDic8jxl0DYPgxVbu5NyxPQw8KAiwa3+7BX/2R03EfBPejvoGnCxt0u+7ZNCxpRxrLg/1JB0IJYALAGMIFAidJCSTNAfuM8jfU4xWHnm3fw/D90s7XlA5sC2GCb2FSa4UOW6RDZsSBE0bZHx84rpywASa57p38ff5dOe1KMg1pikHh4CbNwo2hA2btKXOJL0B9WuIR95gAHtE/AoeuJD8uBhMC5o8EUdciR3S2KEfsBZQpRGDwIeV3lpPo0jEe8jJRiOKvThUpFSQV4hPDtvCQ40fa9AKeKbJUr6wSXcJvaA0CryMzJ7cTYf4CohKC45cHJEMysbfYC+sKFEbm4FhiMu+/DPbCU1WefJvlEXKuFWpleDFHw7dJ+yegjYPOdh0YZLHn468/1+yOewhwhIyEnEermMhP4dfWOuspfxwjVQlpqQfFAoZ4kpEkIMyrsf7DwYkj3Q8106oYkrDIQTxhYbCT/sJ57k5C3Rl2P9sk4xPuyQy6YXt5JH/PPkFHkMzJuueLLNXQi6J6UyCqNAWaqcc0oZnq2ZxIFkPuljOTDBhQ/HLhUwY4J7T/bAx8VK0MTLwfkPs5zIn5IYW9TLXo4Pz8AGoyNFcTEaVjTw4d0BSvqATLvVG8QuUgRYOQFrA5xtCpcQYoqSnjxJhNu8Mr7k+7FkNmzklvhY7JtOJPMHuEnIOVFK6HNNbIrO6EfOQ2e+CtA1JNCE0JMn8eBCvkd499BJXo6Y7g329331d/dJTiqAiZj1JzR8YkXMxPCMWCFjBNihx5yZbHAJB4EgKBfDA3f6O19sqZXNEmUgN2xokQgFWtzTBX2HflIyO3HOyXmxYptzxhzgBbkSTSLn38iDzWsmLxUAuLgYQkY7ZC7sG4mme4tJNmeW8IsZL8JuQuaz30up3wdgOJtAWiEWH8J1BJ5i+AJcLGTRD68BWqjQDcAPDX9PYWnfpRr4p2sAQ/4LY8TE8EEwFCvb1cA5DJ2C1Rn8yR8sVkpDRhbh11Kur1sZc5m+WCHnUvvCj1xO3EmBL2XS8tkfp9KO9ZnQRuAIicPJORn6PvsODw/0zcHwQYIXtaH6cl1KW3+Livh5IfsfnxgSQVnETQswWRKLNoZ1zcNuvwUdfFyc99LQivr6xLKiPCpguYOuOOtowK8jMZSDmq+Y+JvQFC+WL1v/fSKvB8RGB0AYgQwCzBCPBS/cLH0v1cD/Sg143pACRWzqcr29KmQzXfD/sfcWcHYVyd/3t4/cO5bJSDxABAvBZXHXxTXY4u7u7u4SIMHd3d0JEiRA0CQkREbjGbv3nvP+qu9MCCy77/+/7PP5PPssh1Onu6urq6urq6vtZojKtGYpIdTCJtFE6rQQCgUdWvS1dszzg9lp0ITOKVeDToPYBi56XIrWMxqRyi8OMgjCED/I7JdRytew07gOadfq0Odo4WOLGb+w1KImFdckiDVOQzmPRC5FzknlIrsiDRRRfqE9r3raFWsVb8VVcaisjFaXOWEMzIcoighxVhEmS0xYEmpxCra48P93Ijk5eT9Uo3cP2E+ftfEPAxUSz652dFj5SDgXiGUCuhkPA7zz1B5VB3CxHFFkVDirXAs3QueLB/MX3yaD2iMq+wPQZRXdFRNPbWoDSeVURr4cX7dah/qloNrMIdrmpqBNsskXOLnPAkRWnTgECu2C39rt1AqnMoluTiSqcp3fKCQStq1DhaRjAqGtfVrVG0/rP62VsNA5R6CCod9RiJPaErmIVM64QKA2olucVBuCApGdmvJvetIuPtItktNsSKi8FsWZuIQg0GLU0E5IvYHVrYUxhIQ64MoTQBASOojEIsjJNmRzedmXZYmNNiQBv1SToqYS+j5VIfGMzMZ0WNPRNksL+BCPlU1ZWUuEXZsw9T3aYKEJ0EQwlWJlvRIlp3RlFblQTP2r/jKEBwnX2bZiEHiKVEImPoZiRXBGkAopsDwFhhFCr2xg/imiw3MWFg2FXxKG0IlommuzeVZtRWJmRBujcwnolC8wut+A1edRVo9qtbSBxy34cSrtkMyJZ+eUl9hHGNOZLToCCSUq5aCeTRUmJDqATnLt6IxIaXDiE6iMQ7aWGLVnogygM4p/FkgsEPVZ/8rHjEAaCcyBqJ22yLAx6LQJCeRv8pJnjsZJYrxNLIXW39amUK1BNoB0ZFmBaLFnvlyG9SWFVdyartj89ojOxpyq71zQdNK6gkjaRWkLsEDZgSTDQ0FYAyHxoPT/ybekTAtEtTMvO4qlq1j95NtsftLarspNHmuH+VSzefNDRYNTm6UbvOQiXPCVEp3HJ2pGQpjJokYTa1zndego1eCcI9SAtv7ATq+1GwyCUL4opVXjOid7Sel6VJeNP0v6OpVWviV/obHUvxl8Xeo3C63++aB6pJiSMPR9a/qxceFBWalky5s/V9y/GiNFPSVKptKJgs7XZ3XGUTlwFJ8FWmZRj/Yfnx3oG+pTxARI5brQyIP0ar4u0TynqUe9oDzRGQsDiU1iSrc2UXwSURUEqbfxCC+TEZs83iaKdL98C2qDCIqVC60KVN77LAuF8a+ESuUL0Nwnp4CTF8loHSI0prO8+BdcSIfkCTUfKou8Nh9yy2iIktfpk9DYY5oLrBqfUCSnynU4Z0kD41dQJO2sXyx9HZISA2XpVTnViWyeTuduGMs3/haKCAmKPTldpllIEPkiEtVvVIxOtStLpfxGg84iSoOvz2h+iQhnBQyUH0rPoUoUCqnmLc9aEqW4QKNL6zBlkdGGzMI0nyvamLKK64CAONQ8pANT42+6NDqDpNCq1qXoQ0sbOOdQZxOokeaLlQJtmNBll0FBcuSU5wSpcrwk5iud/FNQoKUDtDyQqkQAOFVo+s1Jx2ERJf7oMc4hyva2Y7wMsP7RmLG+MRAD0dpr9F0M8Ggnnp4Bxe98epEar8SEVN78V3iLF9SwVB3TNd6MT1Z+Bmm0Q7oz+8qrbEH0xsdUYuXMPiSxLBLVX+w3THHSSTEM/JhKJX/gINGaVgFWDnssoQwbO9aSQPJHWl+kWjtoSiFToUvJRHqUvguparL1hcpIFMyc5utP5YxdFwQmZFfifxHaXPxb8kwmQxQHBDrc8+sE6SRTJl+sgeISp/Gl3lR9zozImQ4MIE0lqNfFbzn+L9PzeRrfIqg6MLwB9pj2LASJJBNyxVAipPNlUEIkylFb8P1lcfNTBizwWJkuWAD9Z/Q/VQPFrv9Plf5/KPevG2lj2eB/WPjvyKys05hH+/pCxxwqNOZbNSFE2RLCbKnWVzYKY+x/ZGVj0c4HdJeIBp+fN5KwRJ4ii5N/kzPA5mNn60Fbu8sfEkneCMp1cmd+LxE720fZkFYOzulrCQ1tP49JQrkc5hphl+PTUiXjYpzWnoF4R6EmOKd9nfZ2TgsBofE+O4SC/EAiHoityWjRvPyx1e1IPFpV0ZWHdwoSygj/hD818F+qgaCyT0923mN3elTX+L9fY+vwSDdqhTTlL6utwt577cHf9tiFrbfdhu7VVbRr8ZnVAC3kEiItWGwIGRT1lyj4JeUHmy2idQBhN67XXnoJz77yFi2iimINS23iwlBlbLGpG4i3XniB4Xfey4/1MzSgoUQLExvPSYdWqrTSOquZO+5+hJ/rpmsgtzKjfhwP3XMHxxxxOEcfeSwjR6ps3VzaNdIDvzto4ZP33ubEY4/jiMOP4NSzzufjr6fQYUwlQyajSCBpdGL07EPP8slbn5Brl4MJOvjknTc55ajjOfLQ4zjtrEt45/PPJAHkTVY5qRmTp3D7NddyyuGHc9pJp/LM258wU/UW5Ij8YmlOA2+/+AQnHn8sRx55Eldcfis/jq+XG5PoqttlSpirmw9bnGKyJvN47sG7OWi/Qzj6mDM49NAjOeaEk7n5AbV3bhtzVSbVZlg7ONCG6f1XX+fYg4/liIMP5bRTz+CdUZ8zTx40El0kSZvqxnHX8Ks5/rCjOOmEM7nhtkeYIf+J+s6c34yfp3LGyadz2GGHcdjRx3HAYUdz0ZXX8M133+qGR6t6c+JaOKPb4NuvvZbHn34LXQxhIpRETkvWRBD4LlaV/553AdPBc04kS0oQ2PQC2vvjPTkwacIERt4ykhOOPoljjzuNOx5+imkzW4rZLa101E/k/FOOlg6P4sCjj+cQ9cF1193O9+OmaToQA1tF63Az0YrSfnWUT9pUQSvp3Href+0FzjrpBA4/7DjOuOgq3hkz1us/r2I6UyQTSp5AC/f8XO6+/36uvOFWr3thJK/YOPymTeSEqi1UWwo6Ys4LUrNsHfAoA4PUBcJEovJJbE50SaJ2JColg9LuKhUUZFeJGAoj1ShmC3KN0WIBmYTyCuIFZgFK2KvBPP6zUVxw2gmcdNwRHHTQQRx6+JHSxXGcdv7VvPvJD6o3UF2BuKMQ/Mfh0wF6UoF/Q8kTK+axGJ3tAQpO4oAl1Zy8L4eevBpSENap05xyRKZUKsirzjyjR4/m7rvvZdrUBuwRufICrFmB2utUBj1Wh4GiOP2Hb1+gZL4TpAvF/tU3NTuXH0pbmnn4npE88vhz6H4B8i3UTfyRG0fczRvvfsaceda7+P5NVVkYSIZEvsIuEDQSQGnhu15bX4TCpb7PY+ku8FlOX4NUWigobmcUecsypsIJ1fmmXgOheITCGAQKjSxR6FWhPIv++8A4Wy2/QE4Gn8geIy24UrXiw1Hvcd5ZZ3LyEYdy/OGHctgRx3Dw4Sdy4BGnc+5F1yPPUZTK26IkU8emapedGRj4vvR5aonNDVpVeh/oii30v8TUohGVcVJiXgcgntz8lq0gtWh1Gj/ZMCsK8e98xY2iTvjV4/GdGGtVZ/TfFJi+ugB828w+rVIDZY19/2NOPfoEmufM8r6/Q3ij09oUZ87UJJGO8MKH+obiYGERkxG96c0r1Ya2Q49FzKZioQOB6g4EyktV2sBJO041CqVNfAElcUo4063q++yTUQy/8SqMQw8AABAASURBVHrNpTO89ZorMZdo408VUNAFkI1tPHeP0ScxNgo7X6fQwNNIACXx3NpFZ+PTI0BtKEJURKj/kGyBqEz6QJuI9ubJ3HvjVRy270EcfcSx8uuHcuLpp/HAm6OYlI/IaSOA6kl1YBIhX60mBRI2kl04eVCnCqwNZlLYJiSUr9IcKzQGpnMVUY3CS0eh6rcy6iKVRviiaEbry3cmLS0zRB5fIxk/Jn1zpMxUckfZCLkPvNOQCkKVs1YaFLwCLVYsnZr8ysclONXoJAPmPwyETwQmpzLB/rZeWk7YuRYz2VPVPrt5KreOvI5DDzuQgw87nIMPPYRjjjmK4w/ck7NOPJpXX/2YnPgUsM1ZBj92nBDWynSe1mwmPVx66c289MoHmM4KBeOeYBusYq7oc7P4+tOPuODSG/hsbKNJqtrBdIEpuWMmTz9yL3fc+zgtifBqO3oCtStQXTGBbwbqI4RDOs8L18Xf+BiYflXMUxQUMUhFZ/QoNH0YeB5W2P5GXmq1eAzFSiwuzafWt0EXCsM+8uC93Hr7SF0m58XO8qHQ3sbXo9/jhmuu4LNvvsPWVrIo77v8eaTvn3Ydqs7D1q223gokixgYS7pkVgXY/O0U+eKTMdx843DaNHkkQphe1Xk6W+2QCnLSnTjIj1KYx7tvvMTVt9zKz82zQJeN940czm0PPYZqY64WWYl8nrkG7+58vaFqwLcrsJ6QfHh8gG3kDfhfPl1l2nWAbf59yoQfeej+u3j9nTeY3drKK6+8wovPv0ROa1TLx9eZEASBag5J9U18xwT/y5p/Ibfi7VGetriDXJgnCdRHsoRQNhPpsqcLbHls4FTU5yUpsSAjPWU0f8Q66DaItN7pglBxg0D6CsTTCVQcq9P6J3HCCqwdhv8T/oM1kP4Hy/4HRe8ax11sutJdYRf+90InP006j2k/jeWSCy/ghONP0V71RJ59/k06gjLNI1nKSkPmNk/kxScf4YwTj9N+81huGXkrX4ybzBzzARqUiQ4RzZeHqfxrIfRVFTrm8uUXH3LpxRdy0AEHcfEV1/HtuJ/JteRonjyNy664lMOPOpzDD92fow/XvuSQgzj8aO1Lzr6Cd0ePw0RDrPLyBaHOAXLeO8tDFpoYN3YUZ59+Ph99Op6c6m9VjYkAcnw5+m1uGX4V334/Aaf9fYLNRCF2zOCKRJ6SVMw9BMX0n98/NfBfqIHg4GOOZO0N1iPNdRCnAUkhIs6Usu7aa7PhumvRPL2epunNLLPSKqy/8Sb+piCj0ZTo5rTdFgeaRIt6S+QOijH/TfU1cCFTJk3kwpNP4KLzzuHVt9/H0AZhqK9uQwsts3hWC7XTTz2Fx559maY57bTnwCnbhmdZRo4lbeWrrz7h5rvvpj2Mmd3UzBMPPcLtd91PRWUN3bIpjz54Bw89/CjNMzsgN5fPP3iLo085m0LcnSWWXIqmxnqu0WHWh3IwuQL4CrQwqP95kuczT84pdh289cozHHPSidTNnMOgRRdjog6bbrzuRj4Z/RFZLVLaZzfxwCOP89SzL1FbVc3UST9zxpnn8s77X3q/ldOB57PPv8jFl17GHG38aqsq+Pjdt7h1+HB+HDdVSxJUa0pG7QqjCAwzp563X3uRN9/+kJ59F6Vv3wGEYch9d9/BOeeewWff/yD3JlLt0l577GFOO+Ms1eVYdunFmTm9jrPPPIcXn3kJ4zXpp3FcfMklvPnue/TSAW+//n24+9bbueKiK5kxx9yl45vvx/Hwo49IL0ti/6e6IUOXYqDamintpnoznk/zxAlcd8F5XHLBhbz5zihscWxr2DTJEwWx78dElH/s/S0H63EnlgaBNiwZzM40D+AfoZsb67QJuoPnZCuVld1JJNSIG27giUcepcOu1kuyjP74U5564mn6LNSfwUstxpJDlmChfv0py1RgZpeqDKHDFrSR+kCqBmn0nnvv57JLr5QOQgYu1Jfx333JNVdewqhPv/FTUGQbaNkluXa++PQTzjz3PG7XIaBtgjR8CKw7xcmpGbavcuppiSyM9TmqIRAkpEIa+IxffUwfBkWkmamlxI7Q87KUwAaHExNVZOIUqSEwRRnCCSMY/+M47rnjdqpraxiyzNIMGboMS2osDBwwiNranvPHrEhVQK9FDHxU9ahOPJVJIKS9DqwKy01luxZiNKYA5acqkwiMxuNtxa1E4LcweVp1gzdmzBieVP/UaxxbV2gv7Zlaszxz8TK88TYQW72Bp1FErxhKk4r8gVf8nIqr85PWWbz7+ovaQL+K9tzYnxx48smnef6FF+WL8hqrGV+3zsHwsqoYpn8LER8PShg/A0V9O4RPBJb8LaRCGPj2WRlLGK0tTNTbjghDm70aL4sbeDKLWLXi8cdfk8Dg7zk556xqkjRvktG3V2+WWnxRBi3Sh0kTx/HWm++RKe3O4CWXpP9Ci0hqPF3RtxbE0EurUK+iVosC6dKBDmoaJ0/lxRee8z2Zk+2GLvT4XE5LPh00RBqjOTsti1Q+E+jsIadI6utJ8qnXjxD+Te3rErzAsh8kiVKyRMv4Pw3WGZLPqnH6GCiY+MMP3DFyhNqXaqRA4IS0V8KafVsUk9WcK+JhodKBpA6thBFJL6hdKoL5DDtXyqugtc3YGVjctG2grOLrTyHasV/4oMJy25h684UOvv7qC1549hkam6djBw1OTJwDuRNfNvGalTzCY3IJa5YgjGLFVyzVLjwYfyd0YDJ7MErDCNkZKPb7r+ScUfcTb77+Et/+OIG+iwyWb6plzsxmrrr8Ei648BLNxa3e/7pAfGUT5n9llOKXUOjokD04tN7Hma5kQjN1sGFH9qYvk02EnW+gUAT6OulYwd+/Xl6jMVoDxBfVgX8SfQsamwYyQeQ+IFsiu0tBF5n1kybJt71E4Ds7FLXzIli5hEBxi1lPCUxeT6GPvc4+v0AqejHyiIJsIXWOkrJSKisr6VlTS1VVFRXlpSRac9x7511MnzHb94f9ErDdJiArab9ATDvQ5ED95EmcdvLJXHXVdbzz9geWK/lNRsmipjrfdwmzp03lthEjue3uB5gwua54yGnUqh/TWyZh1Ptv8LhsaIbty5wyUycdBdIMCqGQoMeYWpsV/ZfevEoZKDBdWCAQV30XfIt1BKnhrGKB4p+OHs1jjz1Gu3SnFmIXGqEufKdojfTcU0/J3sbj7UTFLF+lijE/WBS1tipwgl+9hhD4LlbGN2O/4s47b6dDFyZKYgpQ9QQuINfRzgfvvKuN9kRlFaS3t3n5rbeZawOvxPHCU4/x8LPP27E2JaURQWfjQoWps3YFsr9AZdGoTBRPkKopPkV8Mf7rb6px9WvM76diNaJlznReefk5XQB/7y8v33nnHb764nNdHuTw48z3e6r6wblQB48Op5A/8HT9c9+COi1xRUbOfF8SaY0WECoMlAbpQHqQICJKQPYc2HxkIHsNOiHUWDJw6jMHdAF/Pn9q4D9eA+n/ugULjv8F412MUq2vJn7zFddecxU/jp/AoMED6FNVylVXXMgTz7zp/VFTcyMjhl+veeBOSivKGTigN2+99gpXXnkj48c3YT8UCrV/ct4hyRdpf6wJmXfffZ+LLrycSdobLzV0ST768AMuv/wyfpgwUet/KCkpoaKsnOoePX28Z/dSZjc28MgTzzClYQbmP01O84V5+clYB3mWxrUz7vsxXKi99XGnn8GMNjDNFPRN29t1af8Tr734nGSb7OdB5DucL7jAxyMkq/IWwP4Z/VMD/3UaCD4Y/bE2CDHdNBjbW9o1jDL06bcIKyyzFN989RlvvPISz+kw67OxPzJk2RWp7V5BoXWODlJistmsV1iiyTnQpIsHQ9ngshA+/fBjTjn+RKZPm+zLxtkKTdcwr10LC9U2o6me63QT+8gTD3gHU1JSxdy5CXbOYhzyBTSRa4jr5v89HZD1HLwI1QtX61CxXgP9XdbacAcOOPwYzjrpUA7YZTOef+whpuk2k1wT9983kpayfhxw2rnsvvseHH3Q3pTrpvH9d16nuOAIQDeNX3zyBa1xCbUDF8FuRF586gGoquWY8y9lr3334vRjjyKek+PNx5+G9pmMGfsJr3wwms2H7c0Rx57kD8j6SX92iJlomzJ1bjMPPPMWA5dcjdN1UHf2qcdywM5bMPX7r3l31GfMRdVo0ZXqSM9+8aLVFGhRmmjxWF6zEMP22pfDjz2R43VDcu7R+1P/3WieeOIJmuZppd0ymyceeYSFFl+aY844j1323o0zTjmBpQYM5qn7H4WOFkaNGsU3P9Wz2fa7cvAxh3PoQXtyyLBteevpp6ibMYdWnWLko5iBgwex9167c9DB+2O/Dttiq63orQMz22B+/+loLjznNMaNG0e2vIwgCos/cgjABYH6BLQU49/ziJPr4hQoEgksDFSPwzlBgNTUoQXpdMZ8+TGffzaWv262LYcfebjafzT7br0FD4+8mQn1dXREAa77QlT3X5KDDjuSgw/anwP234NtN9+IRfvpgFPVyaJkfSl2EBj4lrTr9n0ut9zxBMusugmHSP9HH3sIJ+y9k/q+nldfeZ0WSSVzkSBmlBFXXHEV3SqrSIIQu/wyixZryVggdOA3hgQqFRLqGwgKmsgMEo0C1wlhiqcSV0VE5dT+VKHolaUvRLKVMFUNBk5YJ46iK6ikAWpDqAWxgS9gH+XbeOtIYrb72z7sd8RR7LPPvhy8797svfN2DBlQhTOBDVQeIHUCK+vTPsMjVKPH/vqT4DTNBijXyxv4UhpUXirLw/DqPytnG0JREql/4kykUK3qkPQBOC9IXhGKT6JAZY3egE7OwmLVgQRVLfyBx/gW7KONQ6BxUxYUtNdpZ3YrfPDpt7w/+mu23GIzNlh3NbKxK26CPb0q1aIEVwqpQH2aePlM/nZw6ieJZ7pU4PsePZY2sY0Fkt0JZ+C1pk2N5Xl9qbehyFd3LTgr4PWBeOVFlsfGqNSDEvyhx+v9H3Bwap6y4mxEIFsyMRbq35ftt96KQw49gHXWWI3S8ip22vlvHHzoXuy2+7bIpLFfa/iP9KniONTB6BE/izmvq0jMY13aPMZF551Pc0sTOV2+vP3ci5x53MnMU2UF1dlcN4Xh117FA8+9ygzpwGViKOSJpOIK+VAbO2LrOSaq4u/fwJvL7+f9PfX/DmOtEejQTuJKBtVlwnhQjepTl8hntbVKLQX5D6PC96fMCQMvnKFFLgb4R33ifEIZpkwD2SjCqdkY5EXo/YVIjIfFu8BYocNVUhOkg1kzpnH/3U9w68hHmdeaEIaRt+dcR6tU2YYdNIiduNs3p/7KE6kC063x7DC0LC8UhUODw0sgZAqWr6BYlVBOfR0IICtq62P0JAuAoqoBb+MBPirKcvkE+7uzvRdbmp0POJKjjj+FM084muN23pQxLz/CM88+yxyxKaD+t1+BZbOgeUgDljBTKumUVD5BO1Mn/8g5F17Gqx98gf1CIHHKSClrhg+OAAAQAElEQVTSgKpUveozw4SgNP4RVbEdzpKS3eqyqIH6EvWiRQ2MxCDSx3yI+TacuMUFnn3sfs674FIaZqpSr4vA97mVM0zB4ywVgA1i30/JfKxPiq8JVkhy2J8nEGeiIKV7TV+22mY3jj3qJI4/5lhOP+EkTjj6WFZfa30GLroka66xKmYqJleki9LW9jac6UnVfTfmK04+9XSmTGuktLSUQHpPUmWILxb6RDt5Xch+8P5ovvzqR+k2ptX+VYQ62kQqyt6hQu0kHXMI4pC4EnLCqCLQwsrp9NG0F3Y2TxVZU9TjCUU/b8Sd4IqhidAZLSJIFOYFXa+YWdQC9afRmk48mWTXC8J732tW6fUa4AohrfNk43GgJiY4rbOQUw10IJhoDWq/cDNZZVVkQDQ5CvoP+8Wpk415iIXHmmEEoioGVqf9MzPLLC3NEkYpYUlgpT2Nl02Z3479hjvuuIsXn38BZjYSqrFJXFpcA7fNoVSX166knDaVMj2mOri180ezqUS4Ys1qiyp0dqhn7RReSX1///3thr8r3RV2lbK0/QI0kn3ndamZatxGWqNnSjNUdMuSmq/FYTZZlAWcKlY3kwbC8+94HEFq7YvUNUVwWrOgEZsYuBD71w0GdmiYStbUDhpcjlDG3gXOFC4+EoxUvdUFieKGo/MJRBeonIEv04n/M/hTA//3asBhY9Xk6wotbmDpRBZv0JW20MA5Z4EHo8N8RyekLuCD0V/yzbif2XHY3zjkgH055cid2OAvi3KnLn5mtcKs5haef/FV/rLhphx80vFa5+3BfnvtyITvxvHZx2NIO/9Jg/P/SqsA0TxmzPyZB+9/Gt3fcfQJp7K/9l8nHnUQM5qm8uQrr5Ht2Yd99zmQkzR3HXnUKZxy6hmceuTBrLPiUiy+6GBWWn0V7O/o2iLPyVfatJvm5aUT+WNdjkdRyBLLLMboLz/jnMtupCVFM7UjchFxW55UiCjurlFuzU70adfwF97WUS6vdCeYHpT68/1TA/+tGggmTpxIRyFPW1sHpeU6HMmUUFPbkx7dy5ky4Tva2+bSoc3uJ198R6a8WjcAi5DVQEoLWihpoYKtDLz2bKAZOJ/SmsGHffv05+STTuKcM0+munsFRFnkVyjLxiRa3JZ368ZWW23B+eeexbrrrikclJV1w/stDexsIDZarDFzlg4in2HLzTfGaqhrmEWgQb7OehuyUP+eZGvKGLLYQObKa82aPgfCkOamBnrWVFOlBWqPHjX06t2D2p41zJ49U5cUWmqJP3Jg7+omfMlll6aqT60v98Zb77DDrrszcGA1PXpW0L9XDQPVjoafp2lx3MLHH3+kNsSssPb6VNZW+puTnbfcjBcef4jGudPlkELGT2tiky22Y5FFFiGSB1tuyCAtZdpobp6uENJ8jsAVCMJQCQniUn/o2eYgrkCLL0e/3r3ZZL3V2H7j9Rj11ruM+ewr0MJ0cl0dPXRQ13PhCiqre9JvkQFccNZZXHLuuZS4EjaRs75x+M1svs1WVFaVUVlTif3Kr7Jbd4Ig9o5x3PhvqexWQmlJTHV5BZlMQFY+NgjQrQ706tefAw85mLPPOpW+/XpA7LTABf+34wh8H8SgmD7/lle248RIqsCgk3NBu6tIN0x2UGqTQRQ5Juj2vkePXqyvvq/tXUPPvr1ZfOAAGqfW0SFbUc/yhRbdPXvKLtSuUu1EupeVUF4RoXUftoYOAjVWrXBqcKoKU8UrSrtzy+33ctSxJ9CnVw+6aRG8cN8+DOq3MDWV3VE3qi8lY5hy550PMjefZeedd6MkcLrlbyNQlvGKMk7c8krnxFlYLUrVvWh/IAp1t3LU64oUBB41/yMMfkilYGXoepT2UWclDYwyT/GLwojEqS7x9nSdn7Z5LVSUl1JSktG4dXQrLxFkBEhGVL/0jkAyKrXA28XLtFkwCtXRlS16Hw1ky4n4FJceeYepyNNGioU+JkLJrhcTLZEGnXPYpsM2t845fJ5uI7EarINUxF6p1XNIlEitsE8p4V/rv1Axk1PBv/iqekwAl3Zgm6ByDYIpU6bxzGvvssiSy7HLjjtRUxqQ12bRhqrRYjJGsXxVVEyqASaJ89tg01eH8PmitMqziNPBrVOkQ3IaOIWh11He688LIZwS9lX5IsYf9BnGCqh8KB0ZdLL1dJb9xyH5XRb5RH2vMWWZTsKFOmyJykqhPEuufR5BmKWbLkvCCO8/ytQdeiWpRoI3YPGVsNYOg6KOZLVOHEX4tz32Y/jw4VSWxdqst9PU0Mhnn42hNad6VV+aa+WLzz5moo1tlUmFQ2NWFSBVFJUkVmknKNBbrNOUY3ilhPs/8BrzBcZNKvkKmhvVOrDFpdofuoCMbIUgJJLsefkzNZs0Jzux8iacgcU7eaVm6xY3nDXCQHNFokYnoC9G4ceekv4N9XUCqzuv8JfX7DqH/RJ4zJdfi1MgqxOPQof6q0CoBbHJY+tsC3PEUmtEaIdBYmYiGISq0QC1Qs0Q+xxObbQ8kSmt1xIqjz+8Vtpe0SDZPYizofBtC3zUf7SWsMMt8+/5KENYDuXdKlhEF3J7DtuSdZddgkcffoJpDW2e3H65YCxygVocxsIF5PJIHvS00NExk9Eff8KsWfP8XGaHBk6HBU4tD+drT6R6/Vyg0KSxPOfHcB7rS8Qef9CQV8nIg+fhL1pA04An0fSCqQVLpa3ssvM23DjiNsq6O6Gsx3Ig3ZiO8U8gTZjcoVKWX7Bs4ZRULU5gMY8025HuC1qjheJfSCKqanvTp09vaqq7U1lRQnXvXlx1812svsnW9OnbTX4ekD8N1daSbIlFQWOmons3jtem65TTTsV+DR/plioUKaJD9onpU35w2sQJvP/xFwxeagWWXnppIjU0zmi4qQ0FAnAR5Noo1WFaLi8dqwnzbcAUoT402Z38hqPzSUWkegoqb35ATcHA9OzT4PVp8jjFPZ14OTFy0kzByipDIihXMljEWBpOYNHE6M0wRIHoLejoaKOqqoq8xl2HcCoJsrd8R45sJkOk9ZDhIhFnlK9mEuo/a2MiXqk6V4GJKlAtGt9qgiSSClQm1FyvDFpaZ5PJhOTt7wMLLxOhOLekLDFkSY4/+RS23nF76FZGqImkrTVHaVyOdU4g4kI+9ZanpkAkLdgbYFWJW4LZsOkqNaYmkLA4+/xzsE2/wT+isrWVzWeFQjulmVjyp7S25Ondry/2T3JDSRU4tVuSJNp8mw0H0pPnZ7L4yL/6CQh1UeF8e9RYq8MFWBsLCg3skMK4+3pTiwlciktT8HIpRGpU2dSgs1yieMFFGBiPtFNXKoqTLTqNMQMV/fP9UwP/kRr4Z+P6f9aghJmzZ2C/7OvZeyG6VdUQylcuvsSiNDQ0EYRoPhnArbfewUEH70dltyzdqisZsMhC9OvTl3KdFwRRIJ9RwIYjpKBL3GlTJ/n544DDj2fQwMXoXlHJ6quvyvXXX8ew3XclWx7SrbIS+xdIPXv2oLpHD8lQxdOPP8baa65G72roMF5ATpcS5qOCwCkhH6H5z2lcx6UlnHnemTx8351MnVRHu9apBAGRfLqN9Q6gIFAT9E29qxQHxRHngIJ4FOQj0i6kz/nz86cG/rs0oDEearkTakp3JC4gjUvopcVlrmUGsxt+JtDAiqISpjbPZcbcDg383looOFId/rkgXUBbCZpZNboC0MDSBxt1ffv1Y5lVV6Vbn16UZAJ/mGgUNjidFl+Zsm4sNmRpFhm6JJU6pAi1OMpr4ag5GntswkaLhC+/HkdD8zw2WWNluiljzfW24Oqb72D1VZcl0iKFMGLcpAZa8xlyaQWkZRx4wMG8//QdvHL/Q/z441geefYFRn0xlnU3+ivlWuyQS5g1qZ7vvh/HCisuTXlVCcTVPP7y++w9bBjlqodkHu25mUyaMgmnzUaQxsyZ2U5UVklYVo7d0qLNxcpLLcTcxilMmTpdh4aDuOeBB9h8880kR4DLlDBtRgNNs5oka+K3SNlAWbZrsTpMjabLIKE9bacQYarTx0Ecs8YKK1OqG5C6SU0QVLDWppvzwKP38chTLzFDB5hpVEq//lUsvng/MS1T/Yuw6OD+VJarfU1T+OLTT7n6jgdZ46/b07u22rerMLeemU0/cc7pJzB4YH82WHcDnnn2ZdrbQT1JVb+FWGq11agZ3IeSqIMOLRDzIB3gn0hfE9kp/GNv0FncajXoTJpOFE0p4IICgU7PEtkiQcwuu+zC5ZdfyqKaqGzzkE8dk+qmM6+tQCw7CFUuTqYzY9q3nHnc4Sy16EA23/SvPPTI08xKoT2CDh0wOFl+XppO1CsUMqRJzDLLDKW/Djw75k3jx+++4t7H32CqCq292srUqhztjbRMmcj9T7/OlrseSv+eixC3d1AZGrcOcVMFknnUGy9z6P4H8IJsKWfNKsxhXv1P7LjtPjz+8Guk2py+cP+DrLL8Siy66JJstsmWvPLS61hpHZ2Qk73cet2V/OUvq7DIoEEst/RyXHHl9cxOI9ptfM2bzt3Dr+K4k07hoWdfYfcDD+aRJ5/D/60sdYrO7EEH7N1km25uMzOn/USd5J46eQoTxk9lSlOOnKleB1M/fz+Www8+jKFLLc+iAxfn3LMvpGlGm2QRgezxsgtO4fhTTuO2+x5m+eWXZfmlh3LGWRfy3XfjGXnzzay2yiqst9HWPPjkq9g/hUZ6bZoylf1325Uh9s9FBy/Bhhtvy0uvfQCyftOz1EUoe0+kKyFBffvys09qPK/IwEUWZs3V1uXRx16i8xwC1OZUNLiEfEEKNUX5n2Mq6198ncoFAkwGGXNSaKNj3lzefPNtxjXMYNvd9qFXdTkZVZcN2kTZypsvv8y662ygg/3BLLfyatz/6FuSR1nq5Alff8WhRxwov3QV1wy/jJVWWY7FFl+GW268Sf39EycevT97HnIeLSKXcimoDx9/+CEO3HdfPv1wFA/ffx9rrLEO/QcsypClhnDeRZfSIOJWCen7U+Vckpd20XlKQRpRyL/vUTWep+do+lUkVEclSeJ9gpLFN9QI08FcHEe+7XmNpRJTZsc8Dt/3cM48+RxyktI09u5LL7Ppuutz7a0PyG5VXBdKt197Fedfcj1TZ6S8/fGnnH/BRbTPbOais07n2BNP4vX3PmC99Tdln/335/DDDuTxxx7izNPP4q+b7cCH8mVIntdffJk1V1yDJRddnJVWWoVHn3ihU8aECT/8wHlnX8AtI+7ikiuvYL+D9+f7H77X2FT9C76ypQWTfzRuKkukh4IkyRszLVolKs6F5DoKhkHrZZAvDeRTaZ/O5O/GcPg+e7PKcvIDiy3H6ecOZ/pcyPnB6Rj/7ViG7bAliw9ZjCWXW4pTdckza/Zc4qSd9hmNXH3VdSyvskMW6cUWm6zDp9+M0+WUqrDO1CQ6fdJkTjvhRK694Upuves2Nth4Gx5//Hk0gUuN82hs/kk2ewDLLT6YoUsuwwtvfY716FbwQgAAEABJREFUG+2z+OS1p3U5t7X8z2CWXmxRDjvkKL6ZOJMOjWE6mrjjhgvYZvsd+OybH9lp1x3kxxZh802G8dH735h5+/YW8u0K88ydXqc+OY2lhy7FgAGDaG8t2FDGz+9BQN7lSHQYaROq7njomhrJZtlsg4346buJtM9pJUjnMWnSt+y0517+gH6RRYew5TbDeOO9r8QDPnj7JfmyPfjwjVel1wPYUnPehPE/M715CvvuOYzBgxdh8KKDtQbYmpfe/Ix29VdeHWdnlFY3aQdTp/7EUSedyCDJOniJvmwh/Y9Ru1vVEjryTB//HZddeBFLLL6ULp4WZvedhzH60+8wPsinvf/Re5x58YW6ILICLcyZ9iM3XnUtyy+zKkvI1++z74F88sV4LT/USa6Vh+65iR00p703ejT77r8HAwb0Z42/bMQ7b30JWnO0ynYymtcSTXaBv7iSQ1L/o8NGVP7lRx/mox/r2PWIkxEZWVWbVQ+4fAGneCHVR7bef8DCLLXcUOyX/6Wx5rv2nDJkCklBHlCy2C5u3jw+fvd9XWR2sM6mW2rNFumQxuYC0YlZu9HYfKm5JdLc4PKzsQvUbbbajEWXHMJuB53CZ99P93wDEj596w2GbboJSw8exGKLDeE6XZzNzCu70MK4b8ew3wGHc6twTrwRv68++Yjdh+3Gcy++i102vvzCc2y/7eZ8/eOX7LLv7px89jm6rM7zziuvsNXGG7DYoAGaI1fjnnsfZXrTPMKgDFVrFWDrsjgu0NYyhyjKSOpIc7zaKd+UjUMKHe0aBonw8OC9d3PsYQfxzouvss7Ka7HooMXY5W978fXEej8ektZmXnrqftbbYE16y4ZWWmd9HpTPmanDMi0/sH5P5fW0hKaQb+OlJ59mt62256MPPqRxxgxG3ncvr7z3rmRy5HSYmw1K0NQrWRONw4RYeg3RuDWQMtrz+L4LbJ0tn5+q/8y3kGZAEtu4cRrfYqD0r9+ugwELnXM4V4QuKsNb3MIkzeNsfeVS7JI1I7lKSrux/U47sstuO3P/PSM4+dgjmDGzhSAsJdXcmyYd0meEl8cY/YtgbYi02I0KGZw29imBxrCjTXNxLkwohCnWbr/XkI2aX4iDEA0xUukrlQB51Z24mIKL6NBBYk59Syw5tWfJKb+gdMEFGG+R4kg8hNjYMEgM/Sf8qYH/azVgtu6c8zYfBIGX07nimE5kx2i8OOc83j7OOZxzFqVg/kNx42EI5zr5pAmBK7DueivRMqeJh+59kC8+m8AH73/PxdffwR5770y3DDqYq2DgEkvRU5vhdNZUvtcl4r33PkZVdS1LL7MMGl6kGpO2TlelaFJj2qSpNOuCs6/WLKHq1+DDReX01z5z4T7dyTpManChZGhXop0nHnmWqfVz2X/PXWx1YWxVzBFo/suJF/bYulO+L9G6P9H8tcOO27DcQt24+sxjsb8V2KLJbw7tJKXQpvVV3srkA75+82N23mRbhg5YiiUHD+X6m+6guQO/Di8YzZ/wpwb+SzUQ5LW4tBP2RMOtQ6M4zMZkdLqezQREchCpFpEdWijaH8EPs2XEGoQF3XJGMd4h0fW41MdSF/iw+OmaXDXiy2Ja5hYXYpZngzPRJN6eOFyJRmwcEOs2NdKGM3QO7+fkpNBiQ7tdHnnmTVZcbRMG9+/vHQSho0efGrJaKBhNqw4on3v1bZZbaXmWX2lpiGNWX29dzj/9FA47cF8doCzLVVddxc47DWPlFZYt8g8c740eQ0WPPiw1dAk5I7S5KaNPn8HUlpcSa5GLbrg//GQUP0ydzCZbba3FW8qM6TPp0aM3QZQRANoM96oppTQLs2d3SJOwUN9aSkodtkDvaJnJS++OIlvdkzVWWwHtdSiLAjnCUKLLBam9tvmw2+pQOpBKCNBjO4okJBOVmAporG9mdmtem5NT2XG7zTls/78xcKF+7DpsF957b5QWZ2B6QYdEiXT386SfOGT/A1lnrTXp2aOS3XbfkQqtj0VFoM37N9+No2//hXhIh5VbaGF74Vmn89Szz2P1+62B+toLm2rxF6e+XTl1s9/UKgwEHmkM/zAYM9mL+zWjOHY6rGuhkM+rz2KsS8q79aC2dxVxtkAohz9n9nRG3PsA2/9tb3+r5FJtaJJ2HeyOZZAOzx6+935WXHIJrr/qCp559TVaVUUca7mtBSM4WtsT8ZaOXURe9RRkcw/f9wCrrrgKj2tzNWyHHVlhhaVECWhCu3XESBZdYhnW3XATSsuyxLY4z3WozxwJeQodbdpMD6Z7eRnvvT+ajg6V083YZ5+8y9djv8D+/t5rz7/GiUedyC233MZbb73FFpttyLWSb/SY7zSHOp5/6Xlef/VFLrnoIj756GMu14Zy+A036sDpZdkoJNpkzJvVzEsvv84zL77G3vscwF8334KcFujWJ9Z1yK7CICCvTev6667Hsssuy1JLLMlyyy7NAQfsxdxZLUyb+AMXnHcOldU1PP/CKzyojcobr73OXfc9xNyWHLYpa9SG+IbhN/HS628yYuTNHHLwQTz00CPss+/BtOkAevjwm1l2qSUYft21fP/9DzqE7+DYY49H+xzfttfffIONNliP888+i8+0gEiCDPa3mFJtPsIokc7gxedf5NijT/Bj9IsvPuOwww/m0ssu4d1R3/l8b3NaaNhCJtTYKUg0fmMr0vL/+pWpYHzyOpRJpLivv/ycjz76iD32O4hBg3sgFYI2H2gb+P6LT3L00cdy0qlnYb+mOvnU0znr/PN5860xnsecGdP5/odxOvx/mGy3CkbcOoJtNt+Mqy+9mG+/H89W2+3AY489RXMToMOO1tZ5jPniG+bOy/HTjz9w3z13ceTRR/HVmC+47ebruO/uW7ldh8RzU9CQxj9BpERKKF10ulyP/qOff6RKO/xTZWIfYH2A+SSlkL8OI0eUzQiVGIZsJuIvKw7h+WceZ1pTA3NaW/lB+pgyeTJjxn7DlKa54AI+//QzUtlAh/zv9LlzmVI3jfLSMo4+/AhOPvUU/rLaGgzXoanZ/nlnncl2W20hezqBq6++juWHDOHlZ57kkKOO4IobruVD9dUJJ5zAeReczzvvf4w9eR3IT51Sx1133cO8lhZOOuVkBg8ebFloyqFgJyJqsPkUj/xDH7Xdxr94JNqZqqtkRUFxgSuPEMWaFNR5QRB7Ow6dKradfzKXOh1knXPOWfRZaGEeefopbr37Lp5+4WXuffBJ0hDa29u48PwL6FXbi3feeY/bbr+LST/9zC3Dh8stz+Ppxx7gvbde5brrruHDj0ez9jrrc9ihR2I+Wm4MM96a/gM484xz2GvPvzFs2E5ce911rL/hxgSyo58m/swNt9zErrsO497bb2TJhftw6GHH0zQTJk2cyE3Dr2Od1VbjS/mfxx98QAdvk7lq+J1M1EIdHazMaZ7Ia/IVN958GyfpIuLaa69lzpw5kucGWuaBqTmMYjpa5nLXnbfxzVdfctdd9/LF52MpKyuTD0BDK5WcKTbf2dguSHsJEMnMSaUrrUm6lVeq3xzjfpygg9ECp51xKk6HFu+98xqvv/o8dilx0WVX89nXE1lj7TW57JILWXP11XVofKZ8/rUsojnuyCOP1NldO2/qcP+jjz5how3X1yXG6Xz8+U/oXE016s1pM5K0cs9tN/HzhJ95/MlneO/Djxmw6GJq30k6tIQWf+h6BS+/8hpXX3MtjzzyCKWlpdx+153U1dWB5g4b1xOn1ZME0CYf/dC9d/Dkk0/y4AMP88Kzz1Gq+fyeex5i4qRGkA+cO2c6L0uum267g3322YfHHnqQyrJSzjzzTKbP7IAwq/Yr0HgpSB958/HOSWC9mrsuvvQaDj32BPotFAsBSb5VbFsglBFJmWEgQRAPzZaBCwllp23qoLJsCZj6lR/o8ArNXd99+R1vv/0hW263vS5mlyQSQai1hNjQkuTIWL1aExJGmtfa+PjTj7X2eIfzzz2b4489ms+/+poHH32Egk6wRr3xBieefAZrrrsh9957HzdefwOnn3g8t948XLKltMnnNkyfwczZcyR3Hp0CkZs1i+l1DczR6Z+5+Hkz5zJl4iQOO+Yothq2nfidwMSJE7heuv/rxpvw8UejOOXUk9QPjzFmzFi8q3Zqt8npEtlLO1mtdRLJ3KZ1bBhYXqg5P0eQyRLGGZTFnHmz5fdH8fRTz0vO4Txy313Mm9PMueed78ft6FHvct+dI9h51134aPQXHHbYUdx9z718/c1YCoD5wZaWuYRq09gvP1e5C9jvoINZdfXV/Jioa57B7DazrwKhky/N5SWX+qukhFD9VKJxEolPm8D4xcrSUgOpXxjTfqpQrwUGJpXaJ8z/6LWx9XuEQYDchPOAnpzk6tB6IS6toLZnTxZdtD+ff/YRM5tnk+qC1GQNw0A+NKf+71CJf/11aofNKbbHKKixNtekGtdO9okrqL4cgdoY6SAwFHGqNZb59lTrNiedBXISBanGDgkDm4ssLYW1t7er31XWGvc74gWqF+lPTf+d3D9Rf2rg/24N/KOxbFL/Nq8rHWgsOI2hvBYGBS2egzDExtDQZZbnwAMP5qWXXmWtddZl8y23YIONNmTYjjsYu05/GtMyezbXXHulLubXZOzYrxi20w7061tKLkF8Iq0BQUMPtGbJaf1VUVXN2B/Gs+FmW1Fd3o3lhg7lSs3Rc1o6NMuI1r95fVtB89VF14zQBc/hLNy7hlJhIxx+rpNDL+0mjBPS5udCXr4nxUXllMhHDbe/z/7GS9xz34Pg5MslT057vzBjXhQ+eed9jj/yRDZcb2Puu+dubrzuCi6+6FyuH3G/VvR4382fz58a+C/VQJCJsjhbaMtBJJpsM6UZLc5LCDQAbXNckiklCCIqu3XDBrY5EgMrgiZR01txQrWYQJOzxiAqjn/kaHyomT4VfaIFho3lwJAasHGQRaNZrNpo1+I71SKp0NpedBJaDJA2w7wG7nv4NTbf/hD5mFCsUy2aEuwJxCzNO+584Bm++WkKhxyxF7VVKcyt45qzTufCq0fy9uhxtLQWuOOaG3jxoXu5d+Rw8clryZvw3tdjqezbl159e2iJDCERQZKBvC0/O5g04Qdtwu9hpXXWY4NttiTVgYWT28iqnVlfQlJkAh0K1qssujGvEAe0OEJySsbCDG1MX+PJN0ez8Q57svpqy1IZt/qFrtPhXmAHUQ49CRnFK7Jyqlonyk9DFEJQQo++A+TsuiFPKx9XTlYHsTdddTlzJv/I03fewJxpE9h5p524/JqbyAdgf/co57IsvMjiPPTkC9gfol9MOjl01035bvwU5gJrbrwdjz33GkefeCarr7EGx+w9jNWXHsQnn39DfRvSj4ic5NdCzMuoNptGnBNedXiCRHpW8o+/xtAYGz+r8xeOTjJEWtyFUSShYgIqQAvRNJkHbhbMmsgdN15OLptlr6OOp1tFKJqQ9TbdhgefeYWjjj+dVU/1SW4AABAASURBVNW+Ew/ej5UWG8Ab777FbFWRFFLNO23eLuJsRPFJ1KycbCtivwOPYXrDLM457kBGXncuw2+5k1kFmDhhBi++/iE7bb81/Xo6WlqaCHXQ26oOS9TjgdWufqysrWbxxRelfso0Jk9s8BPjOx++ya57bkP/gT059dRzueDCa1hx+b9oIu3Nnjtvy0rLL8Ujjz/DrA7Ydrfduf/Jp9hkg03oW1PFZpuuRe+qEj7+bAzWD7l8oomwQE3PPlx6+SVssNZfyGisZWLUBkjUoIJm55Z8RFBew9iJ9UxunM0cbVLmzlUbHr+Lmm6Od155kUwQsvvf9qJHjx6sutoqnHTi0Tz+zPM0ztBJgDa03csy0ucWjLhtOCutsALbbLEZW2y5Jbv8bU/2PfgoVl51DeyfwBdmTKVtzgyyUQn3PPw4dz74OD37LcSgAf1Ze9UVKIsdk36eosVCQKT+1J5H46md1o5WLtMm9qjDTmLNtTakXIdB2223GdvvsAW33n6rb49ZB0lE12MHOdqXdiX/xTBBTZeyEqJMiXTmKOtWRmvrHN59+x3s/FP7UJANyli45ZrL2ffAg7So2YiKinLpYXP23GtXbrvrZmid6w8Cqrv1Yo/dD2DYHgew4gqrcPR+u1NbWsr4+gIrrLU1vbsFfPzGC6RpOz/V1fO1xuPuex3IDrvsylPPP8NuOoypqixhzRWWYMjgvtgfTe5Q42Wu2tTnwbyMixTqTQV/9JUfW5CFU8ItwNc55+1MaFygemVjyMbtNND+eUZOG17L850kXptttIZ85yxmTp/DnFl5fp5axzIrLE++fS7jv/+WSeMnMbmumcWWWpJu3ZEvi2nXCXmOiNpe/empTWdpNmSpZYfQp1dPFqntS1XcjbLy7iy3zEKUahF4x7XXcOTJJzJ0zVWpqO7OJptsosuNPbjz7nto18FGGAbMmjWHbbfdXodFp7P4oMU1pkMvZk5jIgwdthAOZYMe+a9+zC7kH5Fv/C2LVO2RwmiVETnFs3GJ7AuB+lBzCIUWXtMBf1xawy57HUJt/z6suc6KOqw8nHvvH8HU5kmkQY5PP/iEXrKpmm69WXXlNXngjls5+5STIO1g4o9fkbY20btHJdnqhTn+rPN5783n0bBGKkTuSDxKyFb11ljvTnVpzJClBkjvJRR0KLnIoKGcf/E1rL7mWqyw5rKce/KhzG2uY/LUGSyy9PLc9uCTnH7KGfQqK2PoMoN1uTaUqdPVt3O1aCdP1qUsNXQ5LrjgYlZeaVU23mBj9t9/ZyZN/oaJk6dhc7ON2Sgs4YcfvyPQGqOirCcVOhzPF1qJM3mCsKC2FHRg1EEmjAjlwFqE0it8CMRqX29KyrK0ab5pdxXcd/9TPHD7jQzuXcpiA2p02LccM+bMpq5xJkTlVFX2JiqtYqGFB7HkoEU0r8bc98Dj3HnfYyy0yGKUl5Sy7prL6wy7jYkNdbSkqiYQxKpV+vzm0w+JdAvWt9cgulUP5MrLb+SVh0bQI04YPWY0o3/4niNPOl0Xgpuywl9W1fi/k+uuuZi+fXpoaKSyNec3Ttq70NzYxCMPP8FZ517CwEUHssTgQRxy0P40NDTo0PYTbKEQ6ARy0JDlOO3ci1hnnY1YecXlOP6YfZk142cm108jr4vG1GSUziMXEwWlElZjMS3l208n8XNdC8cceYisDG3IZhJG6p8gId/WhvZCmInmdRqZJ0uggZoJ80SZgvxuCxqyOhjNy1Tm0Tq7kRde/oCWpJx1N1hb434OgcrFOrzOUVC9IaFqtjWJ2XZYWs7Kq6/LMcefxGorr84uO2zHRmstx/Rp3zCncQIPPng/vYeszs6HnMqKa6ytOWwD7rr0TEZecS4Tpk2hNVPqL7PiTEbjQpx1uVChScHlNSdok2qH4EFHlmkTGrj7wQfZaottdYEZUV8/kab6JrpX9qSqew3bbL2dDu4eYN1116WQ1+JF3OwgC0lbqrVSoDRpgfJsLOnzmO+KMt203oyZqfWmyOiIUhZaYnFOv/Bill99FVZafWmOOnBX3n7lZV5++hUdYs+jYVoD1d370UOb231324HHH7qPlVZezriT60gokewtzQ3su8cu7Lz/fmy87V9VX05j0VFaUinZ1GeavCsihS6vA9A26Gj3lxQF9YsTtbSgLyYSWkaQukDQhVWWE+hNFabqTUV/9aZFQ/kV7p8l8h05nHM4jTOnWgMN2mw2SyZbrnY5Nttkfa2ny7E/i6EzOuziLpHvcS6lJM7wRx5rA3GKE5soTojkC2KtbjK6IMmojqysIzA/IVuOIwii0D7Sh6i0Rtc5HyXWp2mefLtsWXNRNihQogND+zNFseKh+IXKd741iRc3cTIBtTVRq1OP+fPzpwb+8zTwz8Z66gdXgM251rJA4zXQOLcyXbgOLW4fefRFzrvwOg458ij51QlM+fEjpk/5hqMOPQpNt2jK0WBxZKv7cdI5FzNx2g/stN0mXHr2mbzz8ofK8y/zx5HGno2373TJe+ppZ7HTvofw4ZhvOP7gv3H38Cu5484HmSW3ZzKRtkM6mw/ff5Mfprew+2FHUxpALJ8kNkSadwri3CF/kLe1VkkCYQ5nC/+wgjCGRZdciqOPOoZrLr+eb76cQEVUQX5eO5F4a6nHI08+y5CVV2OrXXdlhdWXY+MtV+PyC0/k0ksup3GWl+LPz58a+K/VQGDjKpcrEGhyzRU6tOhs0qK1nnk6qY+y3cgVdChii7FcKzawW9o6cGGWglYD3pHIsXjteYfjY52fRKHAKkjlHrSD7V5ZRRhozCtHgb5oCnb4JwyJS7JEUUBGC0KVgCSnrHa+/PgDZmpXsOYmG2C/bjAHEEXKS9toaZnHiDvu4tGnntNN8Jms9ZdlqQg6SKY3cvcd93Hl8JEsNrQvqP51N9yAPYftwJefjOKnn8Yz4aeJfP7deIZq89KjqrK4JLDrYGtTkOcnbVjtZr3/wCU4++wzKYuhpDxLj5pK6qZN06KwVfLZ68hWVNKqw00pzC/Eu2lRU2iby0svv8zl1w9nqx13Ztc9dtYyq52WmTosVHu1JlHhFLRAQelEHqutVRujQOhQYK9uPCZPmsic1hZ69e9NqMVQuw5xAmmutKRchxGb8uJzT3LskYfy9JOPyAn+xNwWaJjdijiJdUh17/6ceuwhpG3NvPX+G1pWwWJLLqON34akLlL9jnLV17t7BdNnzsL2dwWr2/pO/eyc04FFSl64QOBfI9Chro//Wz7G2YmTbMYUY1GlbMFpm3VFi6+RSWVOM0SudQY33ngjTz//PJdcdjGLLdpdfQj2i7ylllpeB38b2baFgvq0qiKmuluGpKPAhPHTOPSwI7BfBw4csBjrrb0JzfWTyc2byew5reQSdbQW106385tuvSmbrL8mn43+lK++/pkLrr6RQUNXYLHBAzURQbY0pEWbjrisnHaVMemRvohiVlxxRdLW2fz0wzc0N89l1OdfMXjxhWjrmEHTnDkccfwpLDRwcXr16sNqq6zI808/Tnl5uewf7Qs7+GL0J1xx5dXsvsvu7LjJRvz47beUVVTRIU1kKypo100bQUbtQzVDRmPHhWDQroESahxFmRLatTmxX5nZoYBD3Z0XBy2222c1MW/WTB575FE23eSvDFpsURbu25NDDjlANtAi2xCxNNg+by7tOlWe0ybdZrJCJv4ApUWblyAbKR1QESYks5tkby3SQ455rR088NDjHHfCaWy44WacddJxzGqYqkV8BluItGn1XtDhYkduHvPmzZEc8zj3nIsY2G+g+mVRhgxZkltGXE/PvrXIFWGmZsPEWeNUo/bEvp2K/qFX+0IwfZRKT/J1g5YYypbbbsfzjz/EUw89iwvEXguR9qk/M2fmdM676CJ69VucAQsPZGEd2tx08zWUlEey2AL2y7IgKCMMKsi6Mj9msvKdmcAxoy1Lu+x2n5234OXHbpWdzWDsTz8zT35zmRVWIjd3Lt9+8hFXX3kle+y2K7vuuA0fvfcOdtDbpoEnFjhtHBMtflIC/B+ft86UeP+OV6KJTSLjUFBM+HgQOrUrr/YJ71+NDcmsxkkeJ/0UCAKFyktlZ30X6sHKKyyJ/VPpaVMaaJrbxk67706f6goaJk1g1OgvqF1IBzNLLklGum1rn6OhEsjKMuS04+/oaCPQ2C7ItmInvMZrqh1bZbcqkrzGRVMTsxvqOfakE+i/2OI65BnA0CFLcePNN1NdXU22pIS8LSDlT1u0uW/X3NYhz1WUED9GJCp2AG3hHwfprItJGsgnCLrSCjOyq8A5cjLiEqU9tVNELW6cPpsHn3yOVdZaV5cFi9Gzdy8OO3gf+bAOSu0X6HHMLbeM4Hkdxq+03LKcecIpvPrie8ybo7kvU8Y+BxyM/Xpwk002Zo89duP22+9nSl0r6gbysmVUh5MO52ruiMUrq8O1gjbJoXCpDnaghBmzWskGWQnUQUaLaw1g9XcBTTtMmzKV+++8R/7gMLbdYlPuuetW2nSoFMq3odMt+8VOFJfjZBJiQCidz503g/KKiGw2LtqM2hqEIScef5rm6g621MXB3/62l3zXPBXxkwg4SRJn/RjPpwlhhCwcSAWK/Tx1isrOZfHFBtEtDpjT1MjTTz3v/wdQW2+xIWeedjz5XI5UF2o2yKJMOXnz4fJ9YSAeMpyZM1t58qlXOOqYE9hzj905/aQjmKMLi8TWGA7Ri051UVahuf5cOrSJWHaJpTlwz73kCx6hqW4GGoxMn94k/92uObW3VSUNB17MJEHtNx6KaL7JSR4XwrSpjXz77Xi22X5nBgxamsEDBrLl5pvw+RejqawoxRYLea27wiiLi8rFz+HkY9vnzSZwedrEK5VC0kDKkM6LlamefDu5eS1cPfJeVl5zQxbqkVFvpupLxzMvPsvAxRajX/8BLL/sX7jttsfR8oeASN3Wwby5syjXYbCTcgoO4khy6KBlzBef8ur7H7HljrsKB6Uah4H6Y868NpVVY/Q1dem0S30T6mglItUBW1yipGSzA2FysymLOpg1fRqzZs2i98KL0xHh60fjeImF+oHWLzN0QJ8PAuHzOgNrlQlIkCBDXpcByHbtwFeaJNYuLw6zUn2qeSUvuoS1dfC/h/rwsssuYb0N1uXCi87no4/G+kpKM2qLxmFsQoHGQTupGbNAGlR51SP7b5evyQcx3SoraVVF9iuyHIkOPxN/IIrLsfJKy7JI34Wp7d6DFbRG3FFruFNPPpPN1t+GKy64gonffWuiqhS4ICJQvYftt68ugHbnsKMPoU1VSWVkAid7z5Ha7axMvl3jMdLBVyINIv8QZUvIaZ7QqCYE+RDEy3QqkKyJkwK95BLUanP8jx7nHKnW3ga/LdCFC9QHNo47ZGdmI4ZPkrza5dTNBSqln402Wo/vv/kKO5A0eoyvLBVbHxr8lvn/It0hO877U2prmwrKRlLNL0kaSTuRdJhhdhozK80yKyhlTqY+WQWoAAAQAElEQVQbc7PdaCupoKOimlmFkA6XIYlLScJIUjkKWigkAqc+DxUWoZO/qkCdknaCxT3qz8+fGvh/UAPOaTxoD1cQWPPC0BGGIQX5m5kzZ/Pqq++y8V+3Ztsdtqdc69jy3hVceeFZfPjeKEZ/WI9cAdN1WdXmSsi7csq7VzJsp+0ZvHBf3n/rTRqmzUBTBDo+IC1og6BIrLl/kUUG8fxTz7LXXsPot8gA9jtkL10Qbc733//IjBk57CIWjU3a81ykw7jNtt+e7rXggCCUF5Sz1pRCLKfTobVgIjxqi4YtBe3Pbavd0qq5q7Qbu/1tD1ZeanEeu/tW5mneLquo0kyX0jZ3HlPrplFWVUV5bQ+c1kDk5jBkQB/y4j9+0mw/nRrrP+FPDfw3aiBAE653CNoJZ7KBFiA5WubMIspWEpdWk7pIa5SYXpURfXt2o6Fxum7iIwq2gMrnsXWpw4anWKGYS9DYEgQoCbZi1IDFBcxrbaOgwRwitCBvxVJRa6ImCci15mlpbyOVkyooHy2qkBd44L572GCrLSjpDhIX51SGeZJzKsPvuo0Hn32eI445lq10SNLdian4TZsynRk6COuz0CIYrzYdFuY65jCnZQ4zmqdTmN3Cl6O/1A1/PxZdYlnKSSihhSDsgLSVr7/9jH2PPopBy6zDORfdQJ9uEWHbHIihtFuZnF6O9o552hCJuxaub3/2HdnuPVlu6cWI8ymubTqvvfwMl9z4IGttsSfHHrU/lToUdDpI/XTURzTMmE5Ozq0QOGsppp9QfIJ8RIno8GjJkp/Ld1+M0iK1lcraStpnTeXFJx5k3E/NWhBLmKCbNs6OVZdbjOpgHvXjP+eKi8/h2NPPZHzDPLGJQBujRDuUJMjTnrSRB77/sY7Gxja8KuUunTYg2WxW/Z8gMoUiUjlcTPGwIUNWKBPLukxrXZCzF+rf9AbiY6BAfWFfCU4Yxiy4WbcJCZHN0Ebswsuv5YWPf+SiG+5mvdWXp1KF4vx08nMbmTxhCrNntJv5EIYRaWT9VCBOsvSt6cvZ51/I26NGMUrwqG7ya3uUMubzDxkydFU+/vRHCtbQMAUdJkh1upVq45vPR1OnevsvPpgvvvySl198mS9/+IpZHa08/fJruh1rKNq99In6cvDggVRX5Hn3jeeU/wFx5UKsstoKMutWKI+55NrrmTj1Bxqb6/lxWh2jdQB0+gmHUqb23XrLjdg/bSypqOKiS6/isedfZOjQpUhzHb4fZHzYuEU9Zd3g1Hb7py8dGi/t2kBlY2EkfiLZSrVprpHN5jU0hAKdnqWSMSorVxeWsPWW2/DqK69QVzeBn6dNFEzhvbefoX+/nuJaEE2GwGWJZUo22ceaSCPxDIXQJSKqjkTjqrYsFl2iyb2dHXbambvvvZe/brUtjz/+OFdfdhE9updTEIOCuGZKM5LfEWcyUnGb4hEXX3AxP+lQ/ueJ07D/0c1PE37irLNOQaTKBxciW0Q6Tslpo+g37/yxxwUqLxkKOnh3sv+OsIx119uYLdZbmVeeuJtRH3yH3YRm7HIiE2K3ms3NP+gQeRyzZzX6X2ENv+lqgvIy5rWpZWEFuVxMhw6ushI40cKroDAoryKIYa8dNubLD17i3ffe54PRX9Nv0KJU9aqWLT3PaSedrLI5tfksHn7qCdZafVWysqOMutLElKQkzqFaFFrq3wDiDUXubkF2aTGRqnPNzixP5gP2sbwgIpb/CnSQnJpEInA6xKEiy0abrM27L7zAzIYm5qYhK6y5Fr1KQ+rGf8PHY39kiZXWwC5RMqoipMPbQEEHNrkkIogchXwL5TqsUndTUHuDklJaW1qwXzJlMhEmj/05h6mTfqBu2s80NjVoYTmGiy8+F0TvnCMIIqIoI36hLD3WQUBCXgNAWeobi5sX5N/2mAbDxOEBCLyi8hSSdgo64MkEqUaqMiQNirXPy5NGZfxVB0NvvPce9ZN+Yna9fFbDFF5/6WW66XIn0MZ25bVW58MvPuGRu0dqjDVx0glHc9lVVzNnbkLPQctx9Yj7+XTMGLbbcDnuH34xG2yyPbPUtEIkibxzz1GdjWnVvKozfLmlbFEy9aEdWJeUlkkoB3Lo5uekNL0h3342ikP2+Rvvf/ElBxx3Io89/Aj77b4bperzNE3AxeTUZ3N0MSdW2JNoA5BR/3TY2NThlY2bXG4e6jD6LzyUJx5/mbfffYnV1liGTDb04wq10Vbj0ob6R18dRHj2xtAklf968eXnWHiRftSWOZj9M/vssBm33v802+59NPc88DAXXnA21WVlBFZhpozZ8zqYqwuQnPpD+xbQ4dZuO+/NyFvuYSf5pRtuvIYrLzqX/j3KKORm+ZrUJdJBDK6CgUuswNPPPc7nH77F+kP7c8kpxzBsz0OZOjciGwrIUQgSxF4xTHycGSvSi9oeB47Kbt2Q6NJlBYMXG8Ijjz7J5ClfM0EXCXWN9XzxxdtsuunakGshGzuVj2nVSX9q9tGhr+kl58hmSryeEh2KEKgS+XdbnxDnGP31J7z11Vj2P/Y4rBcrtH6J1ZANN9mO19/+mA8//YIXpLvddt1OPhw97WLhKMuWMHdOi/yo+kBYm88LOix/+aWXoKyU9jDgnddeZczHH9I0o4kx33zN6C++tdah7gWNUTVMbY9oaw/FRyjJFmhTmXUp+bYWYs0N5h9wOZuq0DkNhBk6CpHWToHmsTyRDC4TJmioSwq9OvRJteYIgoi85l25TvLimUrAKMhq3isn0ALMVLDfQfvy2ZefcNoZxzNhwg/svfe+vP7au7S1FkBUbe0tWN1ZHbTNnTud0qjE7zfRYRJBCR04yrpV0qdnFTbf2i/IomxAEgdgjUwSZukmtbUtRyojKu81gAMPO5bPP/6M0449hs/fe419dt+RN157s9j/MoDQBey68y48+uijfGh/ygM9Mma71HXyo+Ua00RZMnEsSAhDHfm1dZARPg0ckchVO7bsCLQeD1wi/wcFtYc00FotFUUi0DhxMlfDK9X1mp664v/TMIhi9YfDOUdpaam6KNRhZN4Xj+MS5ujwd6ONNqGhfqIqbCOMIt/eQKLktZb3hP/yJ6FUi92MbAUNpkLBUUgzdKRlzEvLmZ50oy7tzriOUr5qifiqNWbMvIBPZyV8OhO+VjglKaNJY3ZWUMYcreDbNG6SsARcSEG240ilz1S9nWAymx5TImEjCs40zp/Pnxr4j9PAPxrrqfkFA7UoSVOMLpEvKxQKWOiSFAP7UUVHe47G+un0rO1FLD/cNm8WBIH8dwdts2fTNG0yTzz5IFtutxXffP8zrfLdhGUa/ykVWs9lg4RaHcIHqiuvPbOLCiqf0qvfQgzs049505r8mCvR+pq4gzTKMauxmY458yg1PxuEvP7qJ3z65QSOOfJQjVGQePokaIDaECaQ7Bnxj83XWf3yDy5bSqB5JVZGm/KqetRqXb0Obz57Oy+/9Roz2xPyOYeaRInkzJTGzJjdChr3kCFUvisExCW2Y+TP508N/NdqILCWBxr07VqtFpIO7IBqemMDeUrpudASFDRoAldgzVWWoXnqeH6Y8BNtmqgjjb5IA9ihwWpMPIidFi0+6j9K67VFrlZ+pC6mtCRC+zC0riJUnhNvVCadl1N+lrJMqIXzLOxXaH5zMLedF998lz3325N28bTaCjrMa2mcxgP338Mzz7/Anvvuq03nxlosdtAycy5amdJ/8WUYsMSSfPDuGzQ1tMq5pExrbOLLb3+kqroHJVHMtzrE6dWrN/0XWlj5Ttz1Ji2MHfMhhxxxCP21OT/t7AuJtejpaMkTkIKc0DLLrUjSNpOvP3mHghb8Uyc38dAzr7Dx1jtQnk1w+Waef/4xbhh+I+tvtAV77X2AFqbtcqzzICqX/kJaOtolZof0qzrFn7yTs3ZkpA+xtosRmpubGP3Wuzz36hssv9KKLDV0cWbPauaaKy5n+HXX89OEGVpcF8Qn5Jtx48Uipap7lkEDejNDB0rfa3PQos1QbtZcXn3nE+yfgw5degjTpvzM9ltsyuM6oJkzvY12LfK+HT+Z78dPYqAOffrWomU2JDqwJRfKEVeQarLQmhydmyJl2ToK/3Sqzcf/8CcQBwMFnXaV+BlBOC2kZZwEmTx1ssMRt9zKx6O/Yt+Dj2aJpZfX4UsH7W1zUCcxd/Ystt5sM+677XZaZ7Uwd04rX42bxPip9WpfP3rI7/fuVcXAQQMYPKg3C/XvpXKx7GARFunfk08/fp/6qVNpnTOHb36u44fJjdTW1lJZVkJJScxjjz/CZZdcyGUXX8yTTz7NuB/Hc82V1/DMU8+r+kCHOAm4LNW9e7HBOstpY9eI/Q9bFhq8ErWVvVi4Tx8GDOzD+x+/wZzZHei8mjnT5zD6s6/54YfxzJszl5/Hj2eF5ZZlyy03p3e//jTVz2CmKV/EIXq0QXAuVNlU9YHhKrR5S2VRYRgUJ1JdkwUa26lWBfM0oOyGX5KhtbY2QAXCOKJvv94aby18O3YMdlafarx/oQOFd2QveRukzmm8Jthi2szUaXPWos1iXhOzVWKHj6G6p6y8hFbZdMEFNE2fwecfj2KPXXZkww1WI6e+mzx5kuw7FS8kISzUry+ZKKClpYPulbUst+xQHca+TbMWCBKBVunl7bff57sfxpFXc9UUcBCqoU6RWJu1IHSAtUjBv/oWVFCKMZ24OCtZM1RWZdhj2NaUuzYevO8+xk2ox1X3oveAwYz54jOm/TxX+k79odRb77zNV19/JSaObFmFfBCEQUyF/JhWIUSZlHYd+nfk21FzWXL5xVhtleV57tlXGfvNT/6fr9pCbNwPP9JHvmj77Xdk8aWWYfJPP9OaS8jrILE0FPucQV4tV6g2xzo0SOWOLPVvhS6ePkzUZwVCU7oq0X0PMnCBVl7q03mtLbILU2CC9Y/5B3MMa6yxBjN0mPXWKy9pDPSld/9+LNKrhjEfvc/Hn39Jv8FLUFNdbt0sG4hpb+0go82mmVRUEmK6mjljrg7q1LtxQGu+lY42+XWrqrKKAYstwej3R9GoSx4zjjmz5/LxJ2P54OMxIHuN4xh7nHNevoIsLpKRGuSkx0wmIDJj5t/xBGLiBBBokx7pIiuU7gLVCarMteNoVbRdPr+DGfPm0VJwZCv7MGSp5Zihw6CJP34jH6z2aWL8+qsfeeed94l1WGLj683XX2e6aJb6y0qcdtaZ/HXb7flx4s+yqZQxX37N1998T6kOn/c+cC+uu/oybdSn8/XXbb72VDWrA/FjVzbU0jKPOVp852TvJfbLLempoI5LcaAFMWEpaEzNa5lBw+QJkM+x4y47M3S5odilQmNTM5rc1Fdipj4jiGXz5SqDzYwg40jUtjDMqtoUqz7OZEAb8TGjP+TH77+kd58ajjr6UJx8UuCK/UQYy6Iz6pMM6n6kMvV3Xu1u5MUXXuO9z79ig/XXok91Ce2Nk/lx7Fh23GEX/rLKSkTZJCeWNwAAEABJREFUCibLRyeFdsnlQJdvsdrWvTxDa2uzLtqaqZfc32rc7j1sGGuvvSoV3boxa9ZsZs+cQ7fyCuyROSNDh45EfvhzXZBNpE/fnhx8wlFceunFjPn+e6ZNn0Wvnn2oLCvn048+ZMbMAnndgIzXvDn22wnM0YERWhfZRYxBXAJ9+vWjorySDz94S7SqSbqf/PMU3n33Y+rr6yGbkb0nGgOtikpvIkl0iBGFMWVlZRTUB3jhkJIDpDgB0DqLO3QovNjyQxm60pJCyA9KlkCHICVhJX36L8LCAxei34BeOugKCEWRlx/K5wo6ZIlwzuHUa7q3QVEd5CWUVlTQOLOJG266mksuugD7m44ffDhKm8CnuXXEHdRPaRSXzlfrgbxsPavNWEebcClELiCVHUVxGSWVNSwyeBEmjhvD7KZpzJ1dYLbm4qdfeVPrqqVYYvCSMqWc1hlt6ucpupSdR/ucDuoaZzPPftmeKk9CBzpszEtnqQ4azVpM6tlzZjLqo/dobZ/LX/+6CSedfCJLL70sc8W/xNsbZEukfFnVWmuvzpRJE3nk4QdpmztPNHP4ZsxY3nj3Q8oqq+hRVS2NQVkY6QC+kWnjfqB1zmz1Cbz61ihiHZD31nw9edw4xnz+OVEMW2yzIZdcfgVVtb2ZUt+MzvAwf2KH7NsP24Wdd9ld64FL+eLzsRrCocZIpYZKoMvnWZitd+/Rk6RjDoV5OsUqLaVPv0W0RG7Bplv0BIG62n6VXlCfKm2v/UJRQ8aiAhHoi/sl35L/ChQ0XtC4LeiAoL29lY5cG2mQklFDLS9bUsniiy9Jn56VpPm5Gl6ak+SHQ80JkQR16vd/pd6uMq1SXpv8Xk42n4srmBOWMyWX5bOGHG+Mn8Vd737LTS98wsUPv845dz/PuXc+wyX3vsC1j73OLc+NYqTynhj9E6PrckzqyDCdUlrCMvLi5TLlsvDQV6Um0SVrqvYmfkQEyu/Upaf68/OnBv5zNGCHeyZtV2hxg9+mbawaOOewvER7B0tXdqtguSFLMO7rLxj/w1i0fKGjqZX3Pv6WOCpl6FKLsfDCPcnqYG/Mh5/QPjuH7VfGTZzMZ19/zUK6lEsLc5jZ3MxHn47hpwb5N0pYVP5iyUV6cv/Ia2n4eTqz5sxi3Pgp1DXPYeDCC9Gze4XEzDFPc/ANtz7Eupttx3JLLaSS8kQ2HG2hrDDXnpJoUeicw6kE9nWxfFRKTr5KLsgwpML9dYM12Hi91bn9zrt12DcHggxVVeUMGryw1h1jmdnUSMuMdpjVzquvvcPC/XqjLP58/tTAf7MGgjCIsX/WU9atjDjSwqOjRRvcyXynA6HFhq7Ehpv8lfXXXYsVlhzAl5+8R9PMWeR1uJErOPLaETotTg004vAehET6NFAgj9KiA6tXn3uWB2xgquznn33KHbc/xRtvfOQ3jXkd2tji/I57H2PU6C+ZOnEcLzz5MC8996IW3HN5+s0vKJT3YJUVl6CbWEa009Y+gw/ef5fh1wynqrSKhin13H3Prdz1wH3c8eBjjJ0wDap6cOixR/P4HTdx95UXcdfwEVx26bV89Pn3bK7NQ2vHPKb8/CNLDl5Ii/oMebmSgto0u/5njjxsP8ZP+pkVV1qZJx+8n3tuu5vb772b53QQObM9w9AVVmeN5Qbz8IgruOHyyzjl1LOYNrvAsL320yK4jZ/Gf8Gp55xNkxac5a7AK488xEN33MGtI+/mvdE/sOL6W8pJDtISpF0OrkOtiqW7LOiwq33mz6pzBHeNuJGrbhjOWTfdS8nA5dlTvAf0qdbmd0n2O+AgHQy+wrXnnspdt41QXedz+5Ovs9lu+7PKeuuy0TqrMVQLtsduvpaRcsLX3DqCq+98imVX35Ihiw9hKR147bPtJjxx543cdv3V3HHbnVx/xyN06zOIYdtsjv0NqZbmBt56/Q1GyEFPaWzlp6++5rE7H+H1N9+nNUVOF7SO0uePvIkKd4Gi/pXnJ/IxZEtRWKJNkGKaCFId/HZ01PHUM/dz910P0Kd2AHUTJ3HvXbdx74MPcMs9D/LTtDlUVPdl1+235On7b2XEDddzq/rvlvueo6L3YG0YNqSb2Nva2akd2u/S0ZHXxFhJn/6Lc/Be2/DkvVfwwO23yE7v5eIb7+L7prms89ct2Gr7v/KIDp1Hf/AOb77yPO+//QanHXcqKyy5HO+/+hKH7r+fJJZa4ixpwfo01cHtIKbP+okxX3+vCXVN+nYfQJZuXHzOKXw75k1uvuY8Xnjmaa656Q7OuPQ6vv/pJ7LZmNVXWYXJEybw4vNP8dTTj/PUsy/hpItAluqXtNogFlJHRgcFGYcOH9CNV06KyuFEk9rpkAZ0RyLquJRCUEKsqGm7IDvLUMB+6rn6Giuz/ArLaLw9w9133s+Djz7HCSedw3M62IyMJl+gpKKcOMih8x5Sa2GUJQyz6iVHNpeCTg6b57UwJ4hJtCG3TfJW667BqJee5rnnnuO5l1/gg8++0KGjA5fxZlOSVTzN8+yTr+pAeqYOyXdhWv333DLiOl546kXuHPkA551zlQ7Xxnr6IMypbA4XJBQSyQ6yi7y+f/ANVD4KSYOIebYDCxymp+WXWYqjDtqfyT9+5f9HMK2FEg4+7ixmNjUw8rrLeeu1Vxlxy+2cf94VfDb6W8lSoEOHs7YRtHHcpo0NUZ6OsI0kbqFbiWQ1sfMtbLvLrrz8/Pt0zEhZZrHF6dEtZukllqC9pZ3nXnyZh556lmff+oCfp88liCJyHRCGkjMOpIsOCnbbKrUL84dfY2PgFuRkiC7oxEt69X1nQlIg2ysrK5NcoeRJJCfEWeVHFfTqO5Da7uW8+PSjrLLKqoRCL6OLh1C6LdUhQ7/+/SnVGAxlS3bAGcuGC22tOgzIUVVVqb4IufvuR/lszLeUdiunplc3vvj0A+554FHq57Rw8ImnMHPyFB696Waee/xxbr31Vk4//XQdBE2RLeZJZbdtre0EQUCoQ65QErTrcFoZKIk9edtgW+QPQaDSodiqMSnaYEaEOhQRQjWaxtohnSc5Orj/7tt46IH71YaHuO+hp3XAVM8Ky67C2ksP5s3H7uWJRx6Vr72X404+nxdeeo9WzR32y7X77xghO7uJ+x99gruef5XJs9tZfNkVKcnAVx+/y41XXcSD99/P00+/xDMvv8nqf1meoUuUWA8BItJ4K8h4Fl64lqa6CTx0/8OMmzAVDWtyOg0tcaFkDSEuZ7r/570pFeUx/RceoMX/wrzx0nM8+9RTPPz0c4yv0yK6vUXngu1Q0p1AvHOFuYiFfA4k8nkukZ+JSpg3r9XjCvkCSb6ND0e/zHU3ns+dd43kmWdegDQSBBo3bUhxsqGMZAqZ/MNXPH7/HWrzcM6/4louufMxllp3M448Yj+qKwKyCy8qn7oWn771Bi8/+SJPPPEyn3z+PdlMyNw500Ebl8ryCvp1y/PeS4/w/JtvUyipYNO1V+H9lx/lmccflS99jle0/siU9CbfEsgfQ+xAgkKQ58WXnuLaGy7nrofv47GnX+a5UZ+y1vprsdAi1QxZZgU22GBzPnjpVR665Wbu1sHYGSefwfDht2vjoYGahgRxxjdPZ4n06NuL/fbbnbG67Ln9xmt58MEHOf+iy7j9rvtpap4NHQFlpVWqPyTfJl1JjEADaW7rPK1zZhNJnihIpGtl2KRl9kXAD9+P5YdxX7HFthsh907O8HElFCIK7SklQSid5pA4HtBhdF5j7LkX3+QmrUOmz2jUpu8rHrz7fp568mVKqvpx/Knn8/Ybz/P8Uw/ymi427rrvfjba7K9cePFF3HTtpQzo39POclWHZCkpIZbOA40j3cWA1oFWkQu7y89XMk9a3W6XXShzs3lgxKU8ct9tXKe5+NUPv+CwE8+hW3kV/Wt66CCwLx+88wY3XX8Hd9/xJE+8oPlAF7UZ+XuncZyEBewipDys9FUEantDQz0jte65fvi1PPL4Y7z22mtkMhmqq6s1l6fqQ+RZAoFjE10Err7aalx37dVcdcUV3Hv3Xdwp+H7cJK1tt2LIkoshSySrtWrDj9/zyn1388J9D3DL8Du456GnWH+zjRm4RDWNdRO57bbruW74Zdzz+CM8+PLrRD0WYdDiKxAEaCy1U9G9gvaglIMOO4pBtVXceNH5/PDdJGapXwtRB/mSPIn01mORgcStc3n2wXuZOWUaCw0cTEtDHY/e+bDW163qKXCyAWMcJoqj9jh5NYdcSyQINGQSjS/zMcr8H75+TfAr2kApAyetpkTaeDs1xjbdqk2VpbS1OdWXYcXll5AttkqkAOdKMF6BcvgDT+oCokyF2lrJnKCM72bneXX8dO786Eeufv1zLn5hNE+Pb+XNxgzfdPRmSjSQpswgptGXcfPK+awp4q1pEXd/OI3LHhvFtU99zNOjf+brxhxNhZAW9UVHkCGnsZAgaaU/Fnw0hy2Y/DP+pwb+b9eAjTuD35PzH+FDzf+2FrIyzhUHgeEqy0rYdsN1aGmarL3Oddw4cgSXDn+E8655gN32PYBevbuzzNBF2HaztXn63hGMuPJSbr3pNi65/AaqF1qEFddcme49CrzzxtNsusW+PPvy9yRhrfxIxP57bE7j5I+48ZpzuO+uO7ns8rt1YZZhs79uTK8eESRt/PDtd3z901R23ftgshKuRNCuNXSuoEgKmVi+J8hScCFJwdYJ8nfy04E8dveaKlpa8E+km7awdmH22PtAllhyEVxQkGdy8v+w3XbbUVGa4aHbR3Df3Xdw7U138uw7o7jw7JPpoQoliefx5+dPDfw3aiBorpvM56M/YdbsFtq1WM+WxNivzF58/gUm6ABi0BKDWXTJJfjgg/cY/dFobVI7tL8NIXCavGNsDjVICObrz4ae1is+PUcHA++P/pQPP/9ai8kt6NOjms+1cZn047daxKCFU45x4ycxWrf83atqWXrJxambNIHPP/mEOXPmEZZ154Ajjsb+RwQZCjgdbgSR6tXkvtoa61HTrbsOUsbw8Ycf8e577/HuqA8Z9/NU5qWwy157ceE5Z9I2awZjvviCkrIKTjn9DLbdfnMyJVnWWGt11l5jJUqcF5UwzGI3kksMWYa/brYln6i9H737Dp99MkqHkx/r1uMb6rVo79GjDwcdsA+7DduBqVOmEOtA5Pzzz2XDdVaVfDk5pjZWW3N9FltyWcaO+YJRWuB++uHHfKE2fv7lN7rpTbRQ7SAMUmItuLwSM5WsutYGrLXGinz31Sdq/8dMnzmHrYftwSlnn8cqyw8qalgbnD0PPpyzzjiFirKIDz/5SBpxHHHsiRx42MGkQcygxRbj9OOPY93VVuab779m7Lhv2Wyr7eS4r6FXZQ2x9Hjq2Wdw1FGHUTd1Ep9+/hn9BwzisCOPZtmltdBTfi7fro3Vl4z59idWWGUNFu5VzWfvvaX2jEFncRQSFMohF1X3B75itGBp9duCSf9LCi2GgzDEOU+dWlgAABAASURBVCcbzVFe2U19tx6pDrc+HvUBn4x6n4/ef58PP/yQH3+cTJRVP6t9hx95CFN+nsDYsWPp2X8QRxx9EistM9i2xUVdqqJUNp/JROgSGuIS9tt/L0496VimTPmZjz/7nJ59+3L62Wfr4HAdsiHasHaANjtRFEkHBZbQAc5O221P2pqnMmY+X61tQfbUr18/ojhm0SFDWE4b9yBRpYWANdZfVxvB85k1s5knHn+YhukzOfr4E9hkkw39ZmbDDTdh62225/PPPmPMmM9ZadXVOPyoI1lztRWQGBS0s1t+pTXYdJMNKMuAhqO3qWwoIXRAFgqRy+VZeMkl2WqHYVR3q8DOBANVHygPLOao0ER+4KGHsfLKK/LxR+/z4osvsfnmm3POGadpAlZN2lQuvcJqbLrBOvQoU2G95d0qWW2VlVl2qSVlv+owXQQMHDKUbXbchVqN4WwQcclFF1FeXsYzTz2pjW4DOwzbWQfXh7Dowgt7+ddYa2122mUPnR0WmDZ5CmuuswbnXXw+M2ZN5/GnHmesFgdHHXUUO2+/NTZJRyauDgxtcxJJ/pSUUH0gcf7Y61S8oDaonRtturX/v55mrS514Oqrr85eu+/sDzym6fZymZXX4AKNc/sfWjz4yMOyq2854uBD2XXHYYSZLLW9e7HuOmuy9JBF1SfqB+m4sroH2+00jL69umObWspLGDhocfkIWGfdjRjUv9rrY/2NNpL+hvHNN9/wvmx56RVW5+jjTmb9tVZD3YuJqcGtVkPs1C+GSCT7v+31Wi5yM96BogpTc+6q3efax3AdGgNxBYMXX5YtNt+E/r2qfBuc1Ig2XlGmih133Zk99tyNtVZbFRN68SWWYqONN2G7bbZk0UH9xVyvxtFiSyzOVttsSzaOKJFP/suqK7OtFm1T66fy85TJZGW3e+y1J0MWXZiff/qOueqroSuvqoPXc5jRVM9zzz/DuAnjOeKQg9helxfI9rpX1bDJphuyjA5xg3xOvZCSzWRRM+SzfICN33+0YOZ/9Zii8HOZ80vOYqdITaCaF1l8cXaQLr77diwfvPUOn338CaNHf8ZPE6fQd+BiHHHoQayw7FDeefddPhn9ucb/Jpxw/LF0q+iGC0KuueYa0jDixdff1oHoWP4ifR5wwH5U6FB+1912YdtttuGTT0bzzPOvaB4IuPqK86ktx4+ZVIvlvPxEZU0t666/DqutsQqTJ01kZvN0Fh44iC233JpeVdVaXEtml6Xf4MUZtt0W9K6p0Jw/lN32OoBmHba89/ZbdK/pw/4HHcouyu9RWQL5kKVXWJVtt/ordpavxhLJTy+7/PKsu+66DOjfR5cgEEYZgpJS9tx7D9Zcew3NgWPkE54hbw43TZUfYvZRWtOXtTbcjMUGLMzXH3/AWM2bCQF7HXgY5154CT2rulPoaIOg3B8MRi7P6+r7uXM62FNy7rzLtiw6uB9SGjU9emlc7kWNHPIXn34pVAnnnn8W1WrXCy8+R0NjMzvvtg/77ncwgxZahIjOR/ZIVMKxJ5zI0KFDeH/UezypA6ny7rVccuFZVJVCWfdq9j3gMLbecgsm/vAdYz4dzQorrMAxxxxDn769JV8ZAxcdwlba6HTLqh+yWbbefgf22fdvjBs3lpdfe5V+qvOIww5RHUuB5v2FBy6pTdYm9OkeEqT4i9HFNF9st8O2VFeUEcqGnWwrTQsQBiBDnjm31fvpjdZfgxJ+/WTkH0OhIheaainoggaVb5nXxhdjvmW0dLLmmqtTKQE/+eR9+ZyvdegUyX4i72sqsrFKh1RV92SjDdalX89q7MA+MqwxDrPQEfKXv6zNxuuuTk1GGYWCt9NVV1/Nz1Xdqvpo/K3IeWecRI9usebo95g8eTInn3kGW26/BWoSfXr34ZCDDmaVlVfm58kTdYhZ4KDDj+CYE45nQL/ekiWh78ILcdBhh6qPHGVqeiCbWHzJIRxxzLG06gD75ZdeY/y4Cfxtt2GstfaqBKLxjZZIiUqRKeP64SM4YN/9mDZ1Mp9pPk3Ew/68xs7DdiIjetO5S9Ah10psqAvUsV99Kd8+nk3/ug1HHXkoxm/FVf/C3vvsw5yWmbzy2svY/+X58COPZaUVFqVM6ho8eLB8zl+Jtfao6FbNiUcfzZBBg5jw02Sqanqyxl9WZojW0uaNVl1rPXbVnNA4eSp1jXMZtuuebLvFJkz8doz00kqukKIuBunUgbcJBXqd4Nevc6L9Nep/kUq0JrCZFGr7LMSKf1mTpYcOoTQOdffQQkZ+J3UxUbacIUstTRgKLz2pp0nyqXQt5ak2E6ELlPSvTRsGlrA8pHOLIzssQqBVZqx1eszP8xzv/TSLxz75kfve+YKXvpnIj+0Z2nXBO6OkhpbyXuTK+9BR0pPWbA9yZb3oKOtNm8LmoDvTM72Y5qoYPbWFRz/4lrtf+5yXvmzkh9kBc8Ny2l0pBWeyqr0KE1eUxL4LRC35DyD5B/gF0ca/K230ljbowv19aPoxsBzTkYGlDbpwFv4rYDxSM2oVNr4KOl+TzaAz+f8TpJ395tRvBkbehbP434O12eDvc4qYRIGBgn/ymswG/4Tkd7Ks3i6w7N/W05VnoeXj5206n6LOOhMKivUbrYHZjkD6SAXK/gev0bIA30Duo4jj/+Dzj9Yytl62vIJ8iY9rbjD3YjiCkBXl70477TRqulfy1VdfMWlqMwcfdjQXnHcMtdVQqUuaQw8/kr/tMozpuqQYO/Zbll1uBc4//3yWXm4ompRZbLFF/d8pX2zwEmprSFhRqbXGSpx5xgla7oZ88dkYansO4oSTz2a9df9CHCaYghqamxi2y07y2yuLTV4uLyEKI4IoQOYmGgVJgnOOIBDO9K51x0Ctnzdadw1qu6n6PKB1Di7Lwostxamnnc7WW29Jf80fobKGLrMsp556qp/7P/18NOOmNXLkcSex9V/Xo0z5/7PxL8I/3z818P+gBoLGn3/gzpE30dqRUtDi2hYfdjCVb2vm1RcfY/iI63QzcAtvvf+ZNueJFmWlgkDjM9WiMa+JVeNPAzOhoMFfsCWXTynh1dW7/yDOuvhqrrnnYa6/8x5GDr+M+265nGMP24uSGEq79WDLHXdXHbcz8vZbue32W7jr9hu56qIzWGKR3v4PZh95yMGUy1lltM0MyZKJatl4q90Yfvv9urkY4eW/89a7ufO2u7jnzpvZYtN1KSsph0CL72E7c8XwG7jhjlu54qpL2XbTVSmTZxgwZGn2POgQlhm6hNoDMXrSiN6Dl+amOx5mxI13cO+td3Knyt1223BG3nITJx5/PIstsrAIoeegJdj3mBO5Trcmt91+A1utv7IW4nkcpay0yoaMuPlu7rrtbrXndm69/TZuvVNw240cvM8w+lSV4VyohbmTrgAXQFzFdvsfzW133svt4nn7bXdy03XDOXivPRikw7cseDmRDtCiZqNtt+eyG28Q79u5/pqr+NsOmxYdWqrVeFhGn0UX4+DjjubmkSO5Xbflxx23L31081KiGp0kpawbW+y7L5fffBMjpPOzzjpVi79F1a9QkGxVvfty4llnc8Ott3LbXXcw4tabuVvtPOeUQ7B/khjrJCsIJJQvYeG/AsagCzrLu87QBwFxHJLPd3SaU5aK8r7ssfsh3Hrb7dwmnd52x23cdfvt3DviJh6UrBuvuxZokqO8km333Uf9cy0jRl7L2WefxFJDBuDsjwjahkjVFhwiDbEmuBhtgCDSYnPjbXfnqptGcOtdt3PFhWey4WrLUpKCzVthFIGLKBCAbHK1tVfjtNNOJBsVZPt5QaIFu8aSQ4fJeW0kpjJnFqynjVTv/t0JVQ+0U1A/rbnB1lx63U3cfu+9XHfNpWy2wZqUqlyEo1ufgex+4JGMHHELF114PivqsPrAww9i2JYbelsNK3qw0dY7cNqJ+1NVQlE/6jfXHspCsqBGuWzEEtp4XHL9VfSujKgWb6teLVZurDIVEFVR3n9RDj76SG4ecQN33TmS444+jJ7VJWqeKAPZpfR92jGHIWqc2t2zVx/22HVb/rrJmhAGoMOVRZZcmnPOu5DlBw6SHTp6Lr4Ul4y8nREjRnKsNnWrrrOe/6f6qw0dQDnosKCWbXfYi2t1q7jhequKRznLrbYOl19/PSPvHsH1Iy9nm+3WR3tis1aVCCHIEgSR4oHkUJrAx/X5H71+0SNKCw2cc0rpDTPahy/CLrseyCF/24FuQuFiXGUtu+61K6effgKDBi4qbMDyq6zIpddeyYg7bueWEcPZdYfNdTkRSJew0MCBHH7oPjosXU1jVbwLWSr7LK0D5Mu1UVxetpGno6mZzz4dQ1Wfvmy2zTbaZKFWJIS1vdl2n33lN27gussvYZ01N2D/vfZhj23XoioDarAgEG1WkMEemaEF/xZIjYt9nCIa2xgo7qwlhVg2BYHybZHsSs2+Ktl8u105++TjGNizlKzyZFQQlhBV9mSXAw7m5LPPpJ/sKOsgW92PPQ89in332JneOhCIjNgFrLraapyuw+Y4E6liqOrRh2OOPZobrj6X7bbdGFdSydCVVueS88/kigtOZ/CAhQgyMcutsapuq69l+B13cMMN18n/bY5MXDwcNTq0P/Cwvdlmy/Wp0gFUiaQ38YrjXSSJQItG50JFfvta5j+D39KDM+ZqY0oHOdcuBHpiQRlLr7sx19z5ALeOvIsHb7uNe28Zzo2y+U032xBzKFWDBrLf8cdxo/JGjLyeE47eQweqGZx6maCUbgsP4tTzL+KOW27ldtndEXtsJf1Bqs6PKmp1uDSMm2++jZEj7+ZiLcpXWKqP9w8OjINszvSaYaAutU7S5ddVV5yrQ9llWXvt9ThGC+FFF+lPNgxEnNWh37LcojnS5puwWxVrbbEtN0rea6++ih122JVh2+7I/jttTT8dpJHtxgbb7MzFpx1PtUMahrg0Yq311uCUU4+nh+Y4uzBBeiYpoaRyALvucSTXXz9Sc/Zd3q97g5KchFkyvQdw4LGncKfG1d2a/267bSTXXHkZe+iwqIdOabKqIYy7qaJyBiy7MtfdfAO33HIjhx58MOvINx60/99YauhgUmt1XMpq62zIlVdew1U6+OtbXUGfpZbiguE3cfOI2zj2qGN0QbcWe++7J6uuMFA6AhygeRNXpqmjP4cdeoTWKjdzz613cf5pZzJ0oZ5kREIUy5ar2VsXRcNHXsfNt98k+z2BxQfXEjgRuApWWGMDLjv9KCqVRHJH1b3YZIeduOaWW/ycdcYZJ7L6iktSYuan+tbZdGvOO/0Y+lSg1Y30GMGyNi7OO5+FevWi1A4mBc4m3CARy4C/rLOJ1iNnM6imJ6WqJw70cQILVV6KUM2BAMIgVEZIzz4Lc+bp53Dn7Xcx4vaRmt8EmtNPPeVY4iCSHmKvBjB/VkL/hRflsH13Zd2Vl/B8xARP4ELSTA922G1/Tj3iAF8/ppcePdhlt63Yb+/t6VZjVKS4AAAQAElEQVRRCmnM4CHLcPr55zFS4/TmW67Xweg62Pmii5UtrosvtgKXXno1N8vfH3bcbiy7+lIcevShrLnSX+T3Y/6y5lpcdMVF9Khx8+06VD+tqEvJ8y+8UnZ/D9dcfZ02fRuQLc2TpBp/pgPskSLCSrr3HciBhxyiNcNIbtF64XLZ1SYbrU11ubMhiPVbLohojzMMWXNVzrv+Gm4aeStnnHwiC/cox/wX2UpWWmczXWxdyR03jeSGyy/gr+suT00W7/tWs/466zy1LSJ00HeRAZxzyUX8VQfBA/r05MDd9mDj1dchVKsq5R/32PsArr3pdoYsvxZVPRfm9JOP54YrL2BgzxpKJVBKAXWIdaP3L4EO8gONJSdfY5DKEac6ybIQ/8guWBA80h/wBUHg11CJrX0CcdZFWiFNEAuCMCGRfdT0X4z9DjqK9ddagzKXV5vViCSlEKbM1QVfSXlPcS/HDg+cc4RhCKrfZAmAgMSDpVPFcqqz4JSjQ2t9hRG9vqjuTBzSkSuQi8r4uS3gmS8ncef7P/HyTx1MLJTrYK8GSivISw95s3dbW4U6OnV58mFCqyppU15HFJJTGJSVkhd9q/xhvezyrcnt3D1qEvd9MInP6wrkS0polxypyqIy9i8gXJpKvU6S21uU0OSeD8oy/aiRoIM0p/Z5SJUUYG0R2CGbp0uLPDyN0SrtPIjep+l8AnwdznOmIN7GI1R/GCTiaXozPoEvF+CMj8UFKN/A44S3eJFxoiDxtIbLSW/2d0qlKrnZIg8RQGd9+Ed4zzPxqbSTtyWsnIWJ+tDwAbbiLWBxw1kdRZrA46wNBphMBlZ4Pu9EqcCDtctDquRv6nMeZ3jjbpDI3SQekTow8Al9jNYA1eHrNV6q1yUhzkLjpbZ25afKL0IIyhcLzzsgEb1Qyk88KK66TEaT2HgZvdWRiJ/1TaJR7FJ8eVTewOgNl4oHgl/xNR069CS+LqPz9L6s0P/kdc4X9BS2ZjXwB3myX+cczqk9qs8T6ON5SzZk74ESzjndIxRw8m+INpESLV6QDvJBjP0d4qVWX5sLLrqc2266hRHDr+SQ/YdRmQGZEPm0nJKagQzbe2+uvuk6RmqveM6Zp7HM4gtTGgakroplV1idEdeewcZrDCCQXJin7t6bldbfjPMuko++9TbxP1374iEac+CwJ8umW2zF+aceTfc4IcpEpGqH3A0GUrERgctTfDLgSiFTxdIrr8oFJx9NTQhlEcUnyFLaY2GG7XEAZ591PssvMZCs5aidA7TXP0Xrx+Ha21w3/GZ22nFnypUZKj8Q/Ke/ZhPOFfvZ4tYe54patvh/OzhX1EWXbiy0MfTfrhdrfxDl23CFPIUkINGqzAahZYTkcS5HosOSvAZ1LolIdEAGzjsxSDRgi9+CYoEmfAMRGYWRFcGcgYGcDS5QHt4J+EHueQQqbaM4ADkA4+gU++0rX4aVcb50rGyBs3KKio+VCRU1TKg04pUarRNSrL1PVE3GwwCfH+qbeF8j346yRSzPINcRSNJAKQUYOPB0VkeRTjWFotCrLOXlBamikisVD+nKGXehTFN+4aR4WEBOEtUlKaVTxfSKielHTlr+WenOV/TWbmleGsyJf14Zqld6lF+j4FBL9RHW2mS0iuo1GgVGZ8IrqhqK+hNP1NeY7lRfZ7YojHei0AAK0l0q8Pm+CsMnkgG1CqEtnfLHH5PsH3OxgeqcAzU4FaBNRSrdJpIglZRIA4HA94lui7o45SVlXlqzfGuNOAijXE2MRRy+iNgIucAr/qj/8mq7tc7KaRXdSVykM7zFLM8A1R/7HVhBVXXgXMrsOXN58823ueiS6yAsZ7W/rEKPapWyn7JrTAXqb1H7Fhg/Jx6yCOk3EZFe1wkKFhQ0JOdpUutbo0lSAk+QEGhxG4mvWAmTijKH2QhGpwWm0+JbohlHQdGqinawYB8kyusE07fGAtJjmEIkEGPw+ERsE6tKqAAkD5LEJYqKLpV95aVD9Ch3/lfE3n+kyiuIr1OOS+0jKpUx+7ekhZZn9RpgdRqI1N5UdRlY/J+BOfsuMDqLW+icw2wLL7Dq7mynT0oAk89AjcTAZPlVfYZAj2itTYr5twuN14xQ2o+iQzHVRvOMei44/zLuvPtBNttiMxZfvMpYiwhMXwaG8DzE1wlM5waeyD6yfQw8/8QwfxB+4WE6t/qLDIv4VEhnepcsyIYsrzjM5GN0MKglpHrSfIdyvOAKjdbPJc6z8z7T20fkbdcsT1T+tVoMsDLml3wJ9E0E6FE9KoXZruYk1O8Fgc9Ut0k80aCk6L18QlpdDoSUYg1fjGKP4b3ulLA6FfyRN8mnXWohlKEG6qyUgmoIyScO36c2T1glCd4He32IwlCpZDXwsgohsyxGvWxqu8YEolGrNFrwh1Cx6BLpoCDNe2InhHRkQaiogdErqlcxU5J4qHqVwoMyOt9EoeVYT4biUhAkpMJatyv45RUyklcJ1T7Uv0g2SehlckZlHxtAapvrBGOU6vCCRPyTjPpDJRJHYEKmYugbEPiezVt5Q2FPopyC2pxYK1VOOAlkTSkYnZJ+7FqYItq82lWg+ASYzhDGi6N8nCN1Aalw2OP0EdgY86IoabxT1WY0ysIA1alCONmWU5tQecv3tE6FfAUIS5He2dwfe50ohn+8rlS38ylPa3UaX1SfgfGW+age0Zi8gULR26GAAYkhhVPpVPpMVENBcbOF2MuVQKcsdD0qIhZKBeqxyINPCy8kRYHBws7qQDz10Rv5mBOtyWXyGo3RGo2zzZh6x8ayehSPl35RT3o6up7Okq6YdpI1EBRTRmmlFVq+gmKlFNmhx/ACvR4njN5OniJOzGjUGRqFRFpc2YGWCKSuhILsK5U140HYTv2oSeKVCCAKZFqia8vlSXQR1Kp4Qe1os7+nKEINZ0wHWD9ZP6pOqz0Wu7grX/Hi64rBb78JGvcF46DSTrmhut40obrFM/U5Oa0L1aMpXq5U9pbM15Nwhhf4TLqegFTyFsH4Gn5BXAHnDJ/IN8WCUOmQIAiI7CJT/O1QMJE0OR2c5NWfLpEMunANFNr86ELxk5ICHdIHroTARTjnfL2WH9j4gE4dWXsgsSq78KIVRgeQeV8mJaStEJAr6c6XdXN57MPveHvCDMa3hMwMK2jTQWsuKldflEKQ8XIWCjk6OnS5kmunkG8n1frJ2pzXwWQYh/KziQ74xNPKlfagXYeVk1oC3hs3jSc+GMMbY+tozXTTYWYpLW2tRGFAJAeUaN9T7Ft+9Xj5f4WxRGIfDzI36GyfR3R9hLODIksGqcQXWLwL3G/SXXgLA37hb+lfk1qeeslZiHQd8D95utrhRGzyKPjd1/J/nfFr/l18jGbBuKVRm334K/kX4Ngp8y90Rv1L636JGf4XcMowQPxN39ZyA6NwyrPQQxf/YkLfTtm78D6Udp2AX+Qq8ujiqGJ6UwJ8Xb6MEHoDIaxUogKpAM+jWEegMco/eYwqEX0qmE+2AO/5uH8SKRQKmK0HnWM2jmM/JpwzqcDGoOV3hQvGu3DG3vAGWBvVplRhotAuPjo07g0fpOCSvEZou3xR4qVO5ZtyaYa8s/kj9foRkWgS0ah+4Y0m0PrMKJzZge2htJ5OVS5V/2GP06cLEotEQsSqIydeOUmj5IKvkUhXJlOQpEgJAr3SQ0HzX6B1SIY2lc1j8iA5bT1SEKcEhE/EO6+YXgcWKyiK8i0IJKcTWPw/GayPDawN5tOdc1KV+knzgtmO4f+bwWx+QejShXOuK/pfHQahHKOBORjnflGKhhxo8EYa4JFoXBiQRg7nXKfCAixm39ClhLoRdM5RKGiisgErqkLBc1EsKIIKWCxUqjhoLdIFlmPQmRZtMWbUSthNgBxCEdf5VTrVgC4IPMaqkyNCjtl14uTjtPDFQ4IesdIX1DYnmkSQosc+RpBGpN4hCicHYeUty9xVpojyZa3xhjdUEQJR28JOlNKXxxmB4qmIpT6PcmqOiZAaXos/Z45LMhQz/dd/rF4V83H7OCWcRf4OIpVWnYY3Aq+nvGQ0hIHlRZJNKMs31O+C0QXiBaGou3oi7aJ1XREkCZ3PAshOzL8vMAmkU/VJGMY4F5JKKRYaBJLS4RaorkiPZC9CV1axXZYqUoegCcTSBlqLIlPwvWCUWHnZldE604ZNZgaGUBUF4SSSas97kKuVvUhLhlReqnGAnm7ZUvr27MXWO+3CfgcfwhqrrIT/JUEsK8pk0VARFSrhA33E3KcsVPJ3XyesgYLONw6cSjkc4CSGXuxxwoSS0OLzwRrq5qc6IwoM1wVKFt8Asfh74NePqH5BSG8YdGL+jqXlGXTm/6psJ64rsLJd8T8SOudw7hewycA5h/mrrokT04spzsDxm8d3LOrkIt7yBUaKQg/KsWignphPF+TAoCQultXCqltJJcuvvD57HXA4Bx+4FxUlIlHZrq+Pdn2cIv8MrC4PovtD7z/qhSLeOQmhPrMg0OLLqvKhCyGI1PxQUgT4XzIEltsJplPlmJ68Bp3wSgTCKbbAmxQx8ocYyP+i0RiIQqNfX5VOFQiHIPHUgSF+B0TrsQvkS3azyTDFl7Q4QcFT+b4Svpjo+lrZfwZddMUwCJ0XW4pA7qmI1DcgJQpCQyvV+brO8HcCEyM13+NBBEZroKi9FnU+r6uNhv0tRL6NJr3R+7ZaxPSqnC68oebneRaWY5FA8jqB4q4TFHhaCz2E+lpm0ayV+OdvAGYqxtSLkaby4ylxlEVnDCC5DJxiBgowWn7vEYFeX+Lvs1XRb/2dEVkBC/9/wMgM/jGZ+Hub/n2KX5X1Df19uv9frDEy+A2hc4Y0AOecdBAKYopPoM7oBCPxIDsx2y8S/Pq7IN5olevMABWCIQL/tVhXxPINfDpAj326QMlfvYnfHBZRovmVPhKxSIpZ/9JX/NRyOiHwa9LU87SLN2yMqH2hdBR6w1uAXv2Xdpbz5VMoaK3qnGPTTTZjv/0OoLKyu5cqaz9fdT76m0+itIGC380X/jev2OOcw/4L9PXg8JIIjcnt0H9KOJX1IJ05gwAUCNIiKNN5CHHO/QZCEFendnuegY214gGCzXupHFQhp/V5QWQafPkObbyDAOdcJ6RWWn4rgMBhYHOkbSTtsC1f6ND6viB3IFlUJtRaJ3Fe44g1FrfDeYubvw39hY7yRePCBKKQAllaXQVjm/M8/fkkXpowm69mg/2iL5sJCXQIm6SlFHJaJ+W1TuoISGwq1XoqU1Yuu2ojo0vUcvHM5NW2dh0I6vDW5YXQYi5NIdLhZpBxzNRB5gc/TeWJj77jvQkzmZFWUFpSQaxygW6xnFMZqeK3r9T2a5TsBgKPs7b5iD6qSt8iXhGkGBBt6mkT7DH61Kct9WuwkqYnwxZc4HVodTsxtnKmS0gs2+ch3sV0EeczOvOL8hlHy0ukJ+jSfyrCRGPCl/U8inX5tPK6XtcV+VWYSPpEtTgPLEFC6wAAEABJREFUgb7FcklRJtFaOQ+pEv6dH6Eos8nlM3yZVHpPrYChJFcxbjQGRfkNl0onqHYj87oVbTFtdML6tMLffY2P5LD2CkyvASnODGQ+fScfnw5wPix+UqtX5VzamZbMicCJR6j9pWETL5+aqIJGlirE68dyizFfp8oUMZ3ffyp3J01nYGPMOUfXOMzlcv4w3cak4ZxzOOewNZlzxbhzxfD3cM4V85zrDCWv/VIQF5IG8h/OYY9zTnzB8sIAxR1O+c4pdGlnWlpyeVxgEIlI5f3eygFOeCuomNobOB0qClA8Nd9ic3WiMn6vHYpadPzyFCSXQSi6yPNMMKICkAYQKOEESv7dm87HBHgSNz/g/7UnkP8O5YfNv1u8yyasnYa38L8ZnHM4VwTTT5eeTDemq/9m3Vjbg0QToSnCwAacIQ2cKyottQM9QUF0eTm+gpyZOTqnUeacwxZa5oxsgaA1BakyXWADGz2aJESnr5VSXoo5YqeUEhrJWqBoSWBfQ3lIlJuqkAcjsbRAmYlofb2WrXSqurw8Fk9UnfCer6XT1EcVKIUcRornkv5CZ8aQiud8QlEaG91VKuZUuUqI3ngoprTcj+pEUCyrTF++iE9VQ17staZE/gvPV2ks0fXLM1OSpaWjQGC8LZmKzspJakwmC4tpy5As0gud9SZYbhFMH8bD5E69LOIkOpGg7sLyDEx+yzfAmbxGZ4CRCsTPlzNcEYQpllcuVpHa53n5bMmkRKoyXhepqP8PQNDp4KQFPwlaaGB1gk2v1iIvkNDFMDWZiimT3DdQOb4t/pNKVuXYN9FNUmognPUDpmdBIIUaoNDKKvC3SFab83oWRh3k1K8OTZ7SDarXKbTxEMUhK6y8MrvtuQ8ba3PRXStWzX0gmRG90YRKmQweVL+1qQuwSj3o4/PUg+KfdoEIUmWJhWpMPVgcq8ShdMHXJCmtCSB6VECvBUoVy6gJxbQyuur+/VAcUmOjj2itUOpl6cR7nXTaleKpkRm5geIIh3Rl5Szu84W30HDz6/SSSSPKMJzlLQiG8/AbOo/rLLNgXNWruCqyiMD8nAJsApBpiUtBYPUV22GUSimhtphdSO4iP5WSMhNRJx4nkiKxInqlC1VkryiUFg02ZrQGMUTWhVSUVrLjbvuy2z77M3hQL1mBeOpNRTAfxFPNKPJRRG9nXDx9niiFLMr0b4hb3Z7v7/F3WlgisEZYfiq7KoY+YhamsYLaLknUYtMZIjBIFQqwHIFFO9FOhVMrkwrfmV9spBF0FhMNBp38RbYAicqpLJ3Ga7rwmUbfibfA8KIsMlTf2UCw/vOiGEEnU0+n9L8SYo9naJHfgmqzPKu7K+tX9TgvtlCSxOxQoIT9rTcFxTyVLcaVJw1be1KFZloGRVrpXXoyOjFSe/VqrBmdB2Xo9fysjIFvq/jgy6VFVVphEfo8ya2opDbeqeV48EyU4WmE8WFX+u9Cp/LF1+Yii3XR2yZdJiB2AYn4OMkibSiGcAaWUgkRWZmuDGuv+ZFUeCS7KI1IPW91WRnJqrZ3Milme4pUNahRilv7ixlqW2r0BsIoW8lfiir9q4Qyi7J00kuoVHIYzngaFNOSJVVhQerzJVdaTKuIr8jKzOctyaxN+FACitSnVSbQZsnAyX9g482yZRMWd0qnOLFMxRMPxtd0VGytbMayDJRdlM8Sne0WTlV4McREYao5zpGIr69f4ytRhgKE9GD0lk59WSecYoZQX/i6RS/t6Iv4ichiIsHrIfXSOoqh8fJlFPlXQ6vBwOq0EOnLh/pIOtWkHPH3wihU6le4MHT+71APWXIIG22wEfYLGxX1b0eHqNPOdqis8RBGgb6d+E50EVfkXIz/Tn6iQeBBa2m9ogabjzwoL5WODG+QSp+2VEyk20SRNFVPCCzu81OTwcD62MCJF511Gz5VOsHZglutsXWUkw2lKmdxa2egBYilzS5EMv81HBR9fqA1ahjEBDpUszFrZZ2zuhJ/GDi/kCJqsr7F16o1CHFCSA4dANohV0tawrRWeG3sz7w1voHpYRW50lqisjKCMCSvzX5Hgi4HQtK8I1WiLFNKe2sHM2bNIhNGxFFAvq1dRwcBWaXtBwpeNp0MtLfnyBXyBHEEJWXMibvzaf08nv7oR8ZMaSHNZH1/J7qQ09mxZPvldb9Efezv9OKxqN8CUichO9NG5zRALEyd6c3AMos06lZLdIJwKmu0C0KiyhMCacu+olEcDyometQ24+NSpTtfS3dG5wdduFB0pn/LKB7+WSywz3ww2tTqEO/5yN9EArXLUEZnYPEunJfPZDNkF/w23YXvCheoy3SYdOF/L1yQ9nfyrbyaqZzf42I5hrc2G1hcYPIZqJS9pncLu8D6sStezEu1Z02khQDFFEd9ZLzNDgSOBZ5EeYnSnfQ+L1GZxC8FlfG/fhMN9uJ4BOccNv5CjROzdwM6ny6azqQPDGfQxWPB+Hyc/IHhtcXXZQhqpyDF+xGjQf4n1VgxmkRxOweQSCT6pBpnPhQP79cKqjYRKJSrEo3xgSTNi28nKC5ypMxOcKrLiUZJK2t1KzP14Ag6f/yhpAhSvEopPkUafY2hgeRzRULRitJ3oPKF6/qqMuWlHjytyqX/wVDUhDUnxWyjqy3WL5bXlf5vDU0HXbqwuOnB9GRjqCttuP9WCDbfdHM232wL/0/SNt98c7bcckvsj2huvfW2bLPNtuy8w04M22EYw3bekWG77MTOu+7Mbrvtwu67784eu+3O7rvuwgH77cvee+/J6muuQRSX8vPP05gydQr19fU0NDTSUN9EfYOgsYHGhmk01tcp3eChsV44SzfWU9/YKPom5TcoblCvdINAZVW+QeDLN3ThG2hW+el1DeLbrDKNTGmezpSm6SpTR5Ovv1k0jcyoMxBdfSP1Dc3UN9bRIGhuqFPZOpobm2hoamLy9HqmNTfQVDed6QIrZ3ymNU1lanMdTZKhuX66l9Ha0aDyxqdRYZPaWdc4nWmNM0XXrHobqK+bQl3DVOrqptJUP0311DFD9TQ3z2DG9Nni00iDdFQvmerU/kbRNopXnWSzdIPyrN3Namez2mlx06fV2yS6xvpmlW+mrmkK9U3TVMd0miS3Lyd+xbBe9dT5dk5rniLaaZisTWpHvaepF48GD41qQxEaVEYgXder36aqXXXSUaPSTepDk6O+Ybov09DQ8H8snD59OgbNzc2+jnr1qcG0adOok92YHA2Sr6FxinRuOpZMalej9NkoWRtF3yD5rK0Nws+Qnc2QnrzdCd+sdIPA2livMk1qU7N0MFP20izd1qkvp8qepjVa/fWYvTR5no2yoSbq1CfN05tpUn/Wq4/q6+qYbvWqv+vrpzJx0mTqxadJdtcsXU8T/dRpjTQq3qj6G/4hWJ8YNPh2+3bK9ophJ05y10kP9dPqaFbfzJwxg+aZM5je3IjJUVc/hQbVY3bUpHqaBQ2SrUE2ZekGnxat0r790mO9+BgU8xr4JTRZ6tXmBg+/4JtF00i98ZI8DbJbHxfPBunTdN7g4w00Kb9JNtsg2kaPayyWVb2GM/D9Ij1a3KDe+C0ADb58nWyzCEbzz6BO/WG2Uq8+MzDaZtmS2ZRBvWSxOhrrZ8pPzWaa+t900Swbb9Z4tfxpXj5rp0EDdUrXSa/11gazC8UbZTMN1j9qY33jNOo1XuqVnqa+mS7bmG42UNfMtMZZTJ4qXYj3rKZ6+Yh6taVhPjT4/qmXXgzqOkOLd0GDcA0L0Df4dIPa8S+Bl7uRRtXbqDY3eD5N4mnQwHTZU9P0Rprks3xeXT310xq83U+rmya66dLbdLWjCbMp33aNL9Oh6aNZ/JsE9dKR6axRemhU2vOSfpoEFreyZh9G1yC9WpkFwXD1whf10+Db3yBZGzttpV58DBo6eTeqv32exrzHq18arY2WL1yDyhrUqy8t/Fehblq9dFHv9TND48+gSfNHl901atw3SO56td+gQfU2dsps8QYbI8r3ccnYIFv3ccNJVw2yxwaLq5y1vdHbf4P03tgJDeq7Btlbk/qhuQjz6RtE0wWN0lmzaBVKD/Vqd73pTOO9QWGD1e1514umTjbeTJ3q9n2guuuVb33bsKCNmC6V16hyXdCgdBGafN1dY2+afHVjU7Pm2GYaNUc3TZ8hv25jrlkyN/k6GzX3NXg9NXe2p0k86gTWhkaPa/R1TVNbGoQv2lyD6jSbMlktbm2zsEm0TZ36rReN8W7wadVpehbUC4zWdGvQKN0YWLwIVk+D6i5Cg/ExkD4s/ktdmlPn66ZYxvJ/DdaWesldzLeyVn+9+M2Pi2+9B6uvjhkzmzF/1aQ+tTbWT2uSb2+kbmoj02R7Zkser3bVCxrU5gbfJtVj/dNpQ83yPY3i0dBZl4WNnbbZYHj5rAYrqz6vE1i8yfpDPBqV36y2GTQo3qB66gUN3m7UJl9fk9o1vdiXsu9Go/PtqFtAd03qN4FkaDBQvg8t/i+CzX821qbLjm3sNctfNTc3yUdJLs2Nv8e/boG6mjS3N8rmpkydhtmHxZumNzFlivqzqZEGtbNR0MWnUW0rxot5DV5XzaJr8m0v+h/FxdPKGtSrvnr5o2K5BtEaSC/iVex3paXnIo3xaqbe902DwnpPb3kGxqPe+kl+uEFguC5oEA+DepU1nKdVvRY3XIPyrX3TtaaaIbuaOXMmxfY00WB9qDnJxoyVm6ZyderfSZOnehlm6fCtraNDG/CEIITQNuY6fPOHSA78Xtt2VAI7pDII7BRAab+50oFBLoHmQsi7P0znvfHNzIqrKAQZQvHKpxGtOoXoSFLxCii4ACf+6PDBdeQo176iIltOW7ujo8PyYnTsiW3m7DI1LRRwzhG4CFzoDxTmFQJaVcfMuCejp3bwwqfj+b6+nUJc4suR5vjt40jwkOIPbZwOoQxSAhBYaG01EAKUb2GgchgobTTYIZPA9JMYgcA4KMDN543ihg1IjbfDP135lrDyIid1RTrDWT12+GUhKmf0xXii7CJdkATYAWAa5FU2IUV6kY5FoDrt+wtYHcbD+f4yHqL39eFpLc/qN7C4AXpMLgV6VUbtVqT4qt3FyALfBXEL0s4nKcrrk6IVRxIHJlsXzuqzugOVN7ylfd7ffVRaPDCQfuZn+7TyEPi4cjwv05niC7zG3ye76HwCbxterwvKxgJyGm+lpX4vu/NXKnlh7O3s5wVlMvQ/AbPvLrBxZP8U3saijenJkydjY9XiFhosGF8wbXiD3+K60o3mU+SnpsrXTZMvbdTarln7FytTJ3/SIN9QX18vX9BIndL1Pl6veBP1dU0YfZNopsnv+/LKt3Sj1t+N8jvT6ucwrWGW9p0NNNZPpl6+z/xtk60LLL9hLlMbZ2sPO4XGxp+1nmzQelJ8ZzbRIJiuNUOj9mRNdVozaA6cpvJTBFZXveQ1v9UsXsavWfhGQYPaU9fUwNSmOqYJ6s3HCYq0TTRJbqP5TwZbX2xVrXYAABAASURBVNn8Z+tzm/8MLF4v/Rv+P7lt/w7ZTQemI9OHQaPmZdNPs/aABv+OOv6TeQT2f041GDVqFAYfjHqP9957j3fef493332Xt998i3feepvX33yTNwSvvvEqr7z+Gq+9JnjlVV579VVefOEFXnrpJf9/Ecprlu/Zoze9e/emZ8+eVFdXU1NVS/ea6mJc6R5V3X28Sria6u4YVFXX4qGmO4avVroIVq67p6+pEi9P382nLd9w1eJpUKUy3WuKddUIV+tpi2VrVba2ew/Pu8hfvISrkWzVgkrJYjLWSLYe3btTK5zhq8SnSjLVdNJ2F38rvyBvq9egWrS1nq5YZ5Xk6dGjBz1ra6gR/+qaKrpX1dCtu9pU2Z2qSmtHrW+L6cB4VouH1VkrPl1pj/P11s6nNXqTyfIMTKbuKtu92nTeQ3RFWsvzoDZUV1cK31190V2h5dcorPY6MZoa1VktmWvV9lrxqlHa6rG8StVfWVutvuom3XSVNx4G1Z6P0f27oaqqioqKCrqrT2pqaubXY3qtrf2lbt9+6bi7oEsGa0N1tZX5hc7yTU/Vsg3Lr1F/GFja+rm70VeZ/qxN0lVtBdU1lfSo7obZbY108gvPWm/jpaWlVMpuanv0orqymh6Sq2fvnnSvrKRfv4VEUyu5uwtfLd3X0qNzbFRUlFHkV618g+4Ku8DS/xysbK3kNahRf1XLpiqruolHteythh7Ks3Z16cN01BWfH5pdGFj5/w3IRubz+FW5KunL2qA2S7d/R1OjfOn+7/C/4vHP2/2/KWs2YrbSVcZsyGzJ21S1xmNNV11V1PjxUUN3jYEa9bdBsZza4nVZ7XVbxFkbq6nyclu+gXA1pn+FsqGq6l7q616UV5bTXWO+qrt4yxf06tOL3j170L2iXPxE63lUK94FhjOwtIUGFv93g8lsYHxVx6/swPC1VFba2OtGd42/6u5V1ErWHhqHNT1q8fautLe9qp6Sv5aq2koPRR3VUiM7sXw/7jp1bbhq6djssUbjyaC7+Bj8Yq+1vmx1dQ/P1/Prkq8zrFUZgxrxqDJ+Bp111MrGLM/XY/ha9Yv6pkf3Wgys7u61arN4VP8BMHuqVp9WyU917y49afxZ3PC10pPJYfyrVIeHTvkM9/tQVRw/0lv139lctXRRRY3aVq02mR5NtwvysXSNfJGFhq8SXZV8d7Xqr5beTFc+bunqaqqtHgOf7k5RZ9V4GhurPq+W7ipr4PGe1mhqqZHuf40z/C9g48/rQj6xSjqyuNFXdPr0KunIZDU+Ncqv1rjzNiB7qqru7eWw9lapHdWqt0oymZ+2uEHRZqq9HManulNey/OgPvf8VNbStZK3RlCldJXvi1pfh+X9IyjS/dImozMeFhbrq6ZWPGuld8MZfVd+leQ26JLB2mJgNAbVyq+WLL+A2aRBsb7uC9hUlddPtfftpteetT18u62s6dH4Ge8aT1eDpQ1fI9mK+O7C1cpn1RZtTHZkecXy3Tv1oDwvk/nGKrxOfyWfzWHVnrZqAXyVlVlA9zXWj9J9lfWXpxNf5dfMh+6YnVb7vCK/fyVu9mRgZSsrK+kmsHitxo5BV/sMZ9BlLxY3sLm7V69emqN7+jbZXGG+zqBfv17UePm6dPOLnKbPYp9W+XLG6x+ByWewYL6la6Qbk68Yr/H9WuNtsqoz3sOHxXI1qsegegFcMb5geaP9VVr6Npy1p7J7BVWyDRt75eXl8u2V4llNjeyjthMsbv1SJZ9ha11bw9fU9MDo7VeDdlZh/yrIflVhQOeBR+oPNYLOb4IdvtgBjh3O2QFGqpx2MoybnfDKlxOYMFfHN2W1oAMY+3uDOR385QoO5wxSUjooJC1k4oh8exuFebMpy7VRk7ZTIbA/O5TokKrdDg0LeQqFnA4EC2Kn4zvxSHQQ6FxWuFJyUSVNSTnv/dDAB99PZW5URk40+Cfx3wU/LgUDOp/UFSOp2mBtKqaKX8tyagOdevglPxFB0olVdP5bxFvy18dOljKwHFS/xXVgpApStROrwwA9OpQymQyUKr7CWSSVjEYbqg1hUsTYYaHRpr7Nxtfw/zOQNjEwnh58sYRUcvnov+FjYgb+8BHVBVaP8TdQyr+JtcvH7GMlLOxqi4WGS4W0UEGn5g2DcfX6KeY5Ie0QDz0L1uFl6NLx3+WhPsE/v/yi0ifnf4xXUS2JajeZUM1JEVQn/8Jj48fADv/CMCSbzfr9kI1p81UW/jMwX2D5Fhp0xX8b+jyN82qBjf2a2ipqbW62UL7U6Gvlr6qVb1BjeR56aE6p9nuNIq7W+ycrXyP6YlgjP1NLtfdFtcV85Zn/rOnEVVdrnal9ltVjeFurWFjZTfNQ59rZaM031con12o90UPnDFWad+b7dK1RqpVX9M21kquWSuFs7VnEV2NhFxifGvm9rvR/Ymg675K7W7du3r9b2vSzYJ7h/hvB9LDgODGdVGqNsKCu/hv10tXmYPbsudiNwpyZs5g1vVm38tOLN85NTTqJt/RM/+sGOzWtb6rXba5O03UzMG3aFN1AT1Oe3VJO8/FZc2YTRHJSpRFhFBHHIbEPA2JN5MV0SBjHSmcFCjNdeUZvcZVRuUj0Br5MxnCd9JHKGIiH5UeZGA+xlQ3IhhElulGMBaEgjh1RxkGmFHlPIvGNRZuJY+JIPAVRJoPLhsSiqwhCygShaFyJJuCSkCCTFc9SSoMSYuFDyRzGove8YvHPEsQZQqXVdAxC0QWZiFD84zCDqiBUOpEcaRRjf1vBJpxIdJHwmchJdif5soRxloxostJlJoqEi3CZjIeMxzniOFa9sZc5Fo9MmCXWwiZSPFSbPU5lswIrE8WIj8qFseopUR2BwAkXYbwysbVH/OLIyxmqQKy64k58GAUEkdEqXzSx4kVdGs7K/bshI7kyOBeSamYNgohstoRMFJORrj0onjX5FMZRCZH0FmXUDvVjVvLGkXhEpcTqg4z0Gwsf2O2vII5jYpXNhGVkwlLxDNRHuicVjROQjQiyjmycqD/z0hlkpI9Q/ecyZUSqL46Mf0xWuCjOCBeJZ4xzEQSOkrIyVAWhQ7oLCSPlByHqIsIwpKysQvQZ8c0oFN7LXgyjTKz+zcyH2MsbF+kUz0QWV1ktCDKCMDA9aeGcpjjxzprNCop0qlv8QoHxDTMRcZQhjo3Hb8DwgsjaI/pYdcVqxC9QpDc+sWhiNSY2exCd4QxixQ2flR0aZDrzQ+FDa6PCWDjDRwp/KRNj8hrEniZW+38NXfj/TZjJSE8CK5OVroJA49r05Jz0EGN4VaeQTogIhAgkm8mYjSLhRevbqv6RHVgZr0ePC5RvNMarGA/jEkLpkVDpbIYwGxMJ4gyEIVrkpmSzZWpvVmUX7ItQadFmDBQ3fRnM74PY58diVISu9L8SRuIVCBT6Orp4SB7f5gh7nFbMoYw4UlvDOCLKRMRRTGgy+XEWEPu8DKHpxsaa8jKR0SlPYaR0JHvIiC62MuITSz/z26D6I423SGEsyIjGIBSv0MoYvXjE4pFVHVFG9UeqL46JBdYXBnGcKaajmFD42MqJX6QwykTYGDSIRBfEWaJMsXzsaS2eUfl/BkbzC2RKYvVjTBRFWvQXx5/FM5kMGdlaKDliyW1zgUFXPRlfn/p3ftti4kjg8RZKb2pr7CGiq1xXmJF+Yl/WaA2MxsoYWFoQZVXOQHG1PyO9Gb+M5Iljw1me0RtYOiY0fGRxwwWE0l0XLhI+UrviWOXU3njB+q0uA8vzYDxiTA9WVzYbS0fGM/ShbWoi8ciof2PJFlu9qivW3BorDMXbwONNXsOLLlI8imOK+KgztLTFuyDGaLzs4hUJ4jhLVvJlxDf2vOL5ZaM4Mz+eEX8PUUxGUGyv5WfEMzOfLja6yHhEwmWkt1AQK/5bsHyDGOMb+z4I/55OssUGkjOe375Yc5/8ucZfEOLLZLROMYjVjsjzEt8oIpSdhMLFcUQs2SLxCc0HCR8beFrVG2VEWyKamNjrRTjRx3Hsx0JWdmVg7Y4yMWYzmSgiUDzIxioXSo+B7MIgUhkrb/hAeYIoQ0a8Yi+LpUPVF0t3UTHfdK12ZozmN/XHhvsfQ7EvMtmst7FIMqJHSwWCMMTjlbcgT2tPbPULMpLT4uXlpVjZImQIgogojLTJLsOe2LfD2iiIYrUhK7DQQLSypUhQrMfyDIp5seEN4qhYRu2ODdTGjOdldDEZj+ssZ/QZ1SWaIk+jUZ7WMRn1ZxGn/GxE5OmUFxvERCarxymeySqdlW8qpaSkTGHsoTSbIQ4jf5gRBSFRFGHlIvW7QezDiDCKNAdmyKpsLP5oPVNIciQ6aLODP+ec5jEH8noGpncDmarnXTx0SpQPjlifUqa3p7wxdjzfzGqlIyonnwTKKZAVjygNCdNI1TiV7xDMAubSmp9LRVlEVdTOmoN7ctbuy7DXestQ4vK0dORJApM/g5PcSZqjXYeBuTzkciEuyYp/RjJH5DIVTOkIeWtcPV81ttBCoEOsRACpakIyGDglAqUNFOi1WBco2fkGnr4z0RW45P9j7y/g7Ci2fw/0Wy17jyQTdxcCwSV4cA3u7gd3h+Du7u4Q3N0hBAiQkBB3d5nJ6Lbufr/Vk3C458q795z//753P//T2bW7u2TVquW1amaiJ7U43dKPwbeCZgODzerLIK5+TG/Nbda3uViCqjmBZ1ipuLTbX75srr+/ur8krqzW07vBcIangMfiQiwsEhVrV9V/g4/VIfytvxXNiPUxGGmbxsXuH7BW/zX9mvvYd6wvK7ppDGmx5zXFYHgkf603OCo2r+FtY6xd+eDmQelaPOHjaVScrsTmbW70mm/pOsX41W+JeqJxza+JbvHqots/fKx1DTyb34ub9cPqEsGJHZoTySfplbj0JnxQWTM/uuLVRTd97M3o52sC6+WETyJ4Nl5V6vH//ePLljknysTxn3/7zzmH6W1W9s3u/6vSbC9C/mf3zGrb7wcZfNkMK2EgvVEJZAOyslNZ9cnoHsoOhGG4Gpb6pM9O7778Qzm+2jPSw6xKoPF+JiS1UbJJZWFCmXyQwQ/Cco0J0+KlNi1QG2kJtIf1wwrZHk/wwIn4fpzB83x84RGWOcIyUptZ5md1z5ANQ7WFeJkgnS/QexDqWcUPQtk7X/v3MC2Gv6/25pJR/xCr+3+1ZCUDmYzWEQQ6BIlEJ0922WdN/f+r6/qPxPsfaeF5sj/a/wWi2X/kPP8vwvLsZGFNYfXlfA/nBXi+kgpSQDNc3l/afNWvKTpiwzmHJ6I2F42RdYuTEnapSe3g68XhIK3Qm+4OB1b07OlRN71am2Do3Qylc856yGzq7tRmiKg4Z+8y0brHKvqoDwRYcfq2vipqSAyC7qjoY7fmdoOXVugV65Wgm4rGe6rTTe6YGD2kpbkOBR/YOJtR9wS128dKSpCI1U24RGPSFwMIvm4iFb7zsHva5KyPvgRLookveM7pXXf7WJ+SXmOLrmR9AAAQAElEQVQVrF7F4VSd4JzuDo3xVRyqRLEUf14O9Um0LF/rCNUnVBdflaAHtYFTK4LTXAAH/PnusHYPrDusrk9vsPrV6f4fXZphm5yhy2hlc2oi8SdRjW6RccbXmmw9vpqsJLoneI606AUrzktv+vJVQlU5PBz2QYAdDlT0iPWVr9ar4Iiftn7Npnd7sn7po3ojp6xnJUc8IA2M5UiRo4tKsWpUl+imIb5n9AfnrIJ0Y4cuNakOFYeDvxfn/v4MOKd3jXXur3cESMU+zsfzPEQMsKhDq2vmeqIqzalxqI/D/oFzKjj9S1YXe1Zxql9T1OKcw7n/SQG1rSnqw5rioyFpEUbpPVUEq8SlA+zxz6I65xzOubRND/q45oLufy3q45zq/jeL8QRdiQy+c83jUjqpzpcdU00KXV9YURe76dmpeHp2mCzpATz7ONHT6dUKWH8cWHHO6aa1q6MP6BUb6zQujmUTHHj2KyFxCd/PYG/Wyfo55/T4lyKd1Bt/ln9oVwNWnFOPf7oIhIMURwFz6BIsPbL6htHq70U90pP6WLaEtGgEqBqtEV0OX68qklXsUlszLJMzvayuUyfSelU5Z1/N7R5OoBxWhQO9kN4denQpdKcK5xyqALurOJovPdJc56d3e3c4dbVvhx7SkvoW1Tsr6uScntICuv0vypp+zXeJFXYl+lpDJ7XoTZ/Yah0GzJ5idP0FuHMuRUc33H/zz8d54Nxfi+Pv//7ejiiCOupjNw2A5gf1cSq45n8OUrtgfFFxzbWkCGiuJH33rROk43RDl3Ok49J2p2/r42P4mdxgX87B6uKc0+PfC7rW6KAe04/RyfTxz6FW6+zLsGgu6F2gcM4e0B3Qo7U6e7B6dNk9BQT2mBbUI33w00rn9C46OSsO9KricHpHL/ropvfmB/TyZ7EqHFixZ+cczv21AA5QHc5uCR6qEE7OOVI506tz+krrAT071KaCPRu9/yxqsWfh5lTMpFsxW9XMB1Zfie5WHNhndcEY8+d4NVm9B2vsr7N3dKUPGq+7c04gfBXdHegVNLfTStIXBwgmVifZ0dL0ZG/o8knb0jn06KB5TELzCp3uPs41V6M7q18c+qdn5/6Zu8FzyJFilxOsRIilxSqsSP+s3gpqw+ZRvVPBvqyoj736LhCohNApNkhXB9Fqm41Tx78U55rfV99WNzvd/1rQ+98LeHp3fxZ0iZR69+xJZc1HdLOG9NVDI1YXXzUBTnxwTrXq45zdnertE2OxRXNRXeKJNkp8FaM0LomiKF2fyZH9XcBEgukpxnd/wnMYiSx0cM6R2Itkqahsmumvcw7bMFnxBTpOEiXwItwaL5CoUsUlpKJGesXYfJESfY1JhvmrCnw9djKFytaElZXCq/T3omxPpEIxwTOeCJAXglNCdFVDLVUtKthoYBUDO0L/Lo5e3TuTKS+joPWVEoRLURvgIra2wHyr+BhHHlG+SMb5+JlKStmWjJ5Xw6i5K8j5ZRRVr9n46+X99UXPIpO+RUqsxcPo461es1t9b+6jdq2f1XXpIH2JE3+hhyr+Jx+DqyX/2ZrG+nrzYtKZ9YjVaZYUh+Z3NWLF3qxYa/O7Ey5WDK7hZDhaIZXtQJ2tnxUbY0VV//hx1q5KwdL3P3xWt/1ZazCs/FnxDw/W38o/VK9+tZ+qM/yMBoa3rdXexdrVPf4Kew0cq1tdUlxVbwDSEavr02fVG53Upk9a89992XgrKbVtbPOYFA/VWTLWiuFj5a/jDV+j8V/rDPc179pkSwYMnno5FcEjLWt6/M/v5iet1ZMTWFPs3erX6KVzDuecVad359z/8m4dnXN2S/sZRs45yVWcvieeD6KFT7L63WE/ceutfndOY62on5MOWUFVVqwaI7IET6Ngtex4ajTddM6R0kZ30kJ6mbnxBcPaYqT46EXF9zwCFT2C0EJ8tLVjVwKBimeNTg8GT/Wx7rGnng61uNU5gURoqUI1CGc0oaHmnMO5/3cLuowezjk9ge/76XrsZU29cy6tc+6/3t1osIYWdrfi3H89Ojj3P16zV4wSwmwZpWJeJ2VF0SfGDI0FDPa/+Hre6swyDjMCsTavshQ6YYtSYUNXIq1NlChBjrvZKKG+0kC12SfWHM42vkoK6oAOnIf9yD9YH5ViAdQep5tLkE/X+5pPTLLmMX2IIYnSGoG1WWUS7FX1OqF0mkMLQeim4wqaI1HBeqnNRQU1xQoWQGiTxhyxdY9VL7gG2wK/GHVINDIi0tiCA+uL4ZgUrJFEz5HMS6I35aLUVw86qUH1aD2JnrU6jfYoUEEudviAU8QSi47NK4tJr5LuaoekGY+S4WKjRQ81JeqkG2pEy7Bu/HlZo7oLRXRLC/ZtHbVehFlBRrVERsOFgcGWgceKsDM4cWQj9ZSsLsJDnfUiSKKrRgmKpk2tphloPacIpV3++a8/5/sfg0iSBCtrWhPR1OSP1XircU0TJROItF6UNYYIdsoK66Fnk2fjuZHaqv4saktEn0jya3Wx1ov4Z3xP6y37mmjNCigTwV+zbIMt9bAhaTG9MZrlC3l8nS5YZaJTaYGnVDIuQCAv5wTD2mwpKdnVITF+qb4U59TUPIOWrue/f6yPlZIBW10d2TrtWZ1NfJxz9kYi4M6QEVybT1MIun2T8jEvGUw76qu5ryhqyKiL+dJmnVWjPqbTaqX5jnQnUm3zx/qaqGiYbk6620w1q7eS9lJjKVV8e/NI9Vx19ia07YbB/iufBSytM2xjYbymJOodCU/rr8f/r5+UJ+rlnNP33z/O6V389lRlNDVSGT9NJZrrPG0qjA/qpz45LVkfEMLOkFOdhtM8Tv3UrZQKVii8bTOJsG4ueelbEvgkdnAQFVHsgV02n93FGIGVZIln6bu+SilfPRJWF82rasGO7ZaWKJ0vffwP+DLK/o/BJFKaP3mT6gaSKpHCutuwXEFLKKUlkYWLLPoyO2ELdFDQ+p21au1GLxsW/amraE1SDlUmWq1u+sQy4QKssXrBxhRSH4Eu1atfLPuZ2i+z18Y0m8vqrdnGqZhNi8wGam60BiuCTEkMtm6xMTBJn/4bmdYkWO2akrLCKlVK0r045VOsNzAxsn4m00Yje2bNZQOtqNJkJy3mW6zd5k0VFoSq/G9Rd3sSpVL4/HdXUXOjXuiyZeuWfpqfDZ90huY6e7Unu2t+UVlverEp9GQ3o7eh0eyLUcJDHRPbHHqSulgzSZdX81tD9BHh1KIHjEC2XkTbSPqozhofSY7T1vTL/sdCe7D43fgVGf+tQqV5rD2o2Mf4KVjpo6GhB9307ZGkfNKj2hPJl3IEYIiryuyUbpKhom6xoZGWZvmybrZK0joTkXj1PEbiZPVa7BldzXzVg3VMJVzP+qyeSk9onji9p18ivFE8fTYa2EM6NjbykOKpuubxNk4r0kdVkrfmh7/PbbXNxfBIhJsVq2mmr3EMxV2NqtJazbjaWmK9CpRxJpJsJWk8ElK0ejVZvf3dqJQAgpmyIG2zFhWBbeaF19zF/J547qyvBTzSLZNtdKVLszuaPy6ofyyOeOQjVdrHYKWw7cUTDWTzBMekyWrSuO4f+qT1aYM9NRfDx2jQ/IZYLR42EzGtSumRPulLCrimr42LUr/m2SBr1F038cZEyFCzu1qxu1r+/NhYz5nsgxPmpJdGaP2pndE6SG2IjfY03mxWrL6x5hAD1P8vKKY4I+oYXMPXOYdzPk7FeG4/IReT4GycbKFzDieeOhcJdkG1al0NUE1qA6O/FTWSxkDCzfxbYjZGc5me+YovIjE5kL+xefwgQ7EUY/1QH9uEGz4SFTyt1zknmSrirR5nkzhNYCA1ikT44mzNKIYpSfuS9N4MTx31cYIbq48VaO7rViNq64/9LHX4fPrzePLZNhS9DLlcI4GyW+YqChoT69TaEeBFAU6lJDuUV2PBEMkELKlfxZgZdcyW+E9fBHMXLKGUt5EOm0OkwzmHjJB0KyKS/0n0bnsWXz6gkM8RuwxNYRW/Tl3E3OomikoURsJbS/jLR/zESnOV0SrMlKUvZs8CxXWJ4aS42qmfzZ3ETrEC+KFw15ylkvBSYOiMdhrp+aQ4kTp+D+OLzRAlCajR3hMinHPYT5HkS0VB1hpIRBEfX7RBsEpiWrpO8TMSj43XZs+ccyB6Oa05IsF44/CQeSJUE4q91ETiqy721ddKgtMs6HLOCf8IdCe9YhLZFt/3RUcD4EGciIN61hoKwi/R3TnBUMkp3vUkfFZSemhiuzunGbQ4qzc62t1KkjgCyZtNFavdii+62pq8yGm9oC5Ekg9NisGKFUP4emmmrYfhlo7zQgy2piKR3fJXw00kO7HB8n2hXsJ5pP1sHKKN0S3je2pzoLtR2+B5nvqLvk60cV6SthkuTjy3n2AryQeXklh75gxxjC5PZFNvvfiBt/rd1715Dc65tF2SIX4UwfmysC69J5Ib/jcu59T/f9LPaLOmWJc1z2vutiZfNHCuGUfrY3W2Dk88KxSLmEw77VPUAzSVjfWNYBpTMprLPolkOPGjaLZayxSJtEA9SO48p9VpXKHUAF5eMKwImtbnNN5hPEpwoBKJbiUSyTt2JfalsvpeShJ5l0TUD9U3FM3UNxY8zY1qIzk2X/MZz9UBAULVpM96iFVKgp0XvAhUHQkDMUrjJORIoEFzWJsVdeP/9cv4aDxbc7f12LtzRnF7+69bnHNid4JzLi1rKOGcW/P4/2f35P8qPl6QzVBbW0tleQVZP6CsrIympiaCMIs5PjP2TvWJHEIgoyB7j10mbPY/bknH7ZXmeila+vaXL63HM6Msp2idPDnJRkXGntfMADuhQ8Yfqb0nR20QNI2Y1gzDAvkUdmItUm8zRjKipviBuvgqMkNEZpEEM5KhxkCrGBzro91k2iuySNX3BDvBU4OBUmyIqsy+KbCRgTajr8BKAIVuQknOzKlVyyBXovmSM7IHZ0D0UCwlmO2XDwDPsBEcOSMno6pmzGbaUKfABzlSz+YQrkEmVHOsolajQaKx5m2syLHJlmGPTtXqREFBh2wXxg9ri/IxYos14RwYjo1FSyAJnq3BRaB5ENxEBaQMaP1WJyOJ4ShAtnHw/FCbUPVHcIyWAljQ6akAaG2+TloKijkLRM6noRBjeKnrf/rHl+yY02+eSLSyddmLGGd0cVpTqWArB+uL1icGY8FJLOdmfYxmqIu1G8+dhCZZ3c9AlcQ4UQzfaE4ezysRpxscI3yAr9NiE198j5ICL0+yGhvtBEfxgIFG6Kgk6XMmm5XjgkiNvq9OorGxV6+aLibS2ERy5Qm8NVt9JBlSo6bwiSXrzQYchJpVa0kJbvW/wIRNtbYuPxQQp35qK2lxgq6WGOes0uFWy2ped9WqrfkTBg6b0uk1wfgeY7hqas0Fno23ttV46lF0QfiUdNeaEqvRu+7W1XCO9RwoqHb4FDUfugyeblh9bAjjBFs4p3NCOhZdztOzkwwWSRFQm5ZkuAAAEABJREFUlScCxQJgJUkpq0p9DE/DL1lDHNX9sx/DWTNDlMPpiNfUROaJSOsOUv0OMJNifPpzDgl/EkeIhKKHqLqaHE79hS4SWa0RSqZHGhQGvjbkkik9+4EMj+6xeKUl60kfB07/PK13zRijF7oMP91wTpPgYX1irTudZ7UcWPt/Vkm0VjSvc05TJCqRSiyJppmDsV6znl4aVNekOo/YC7H1YUOkL5nQHpJm3AXCQPoiUtE2EhrltG61qruf8j6SQnj2ezPO5rFwrkQmE6T65PCb+3mOojY2sXwGunznpS2GZkm8iaWQnjHIid5JgpiBMbKkuZrUXzVkrPMaAqvur59I/LH3nJKbGiI+gyVSAvEvfRd8hPuafs45nHjkecJT89saEB3M9hocmy8vXH3Pt1eZXlkcjRGI9D0MQ909DF5i+OotWo1bSXJkdWEgu2LEU5sNNZUwOjvPIzFH4BJiG+tA5EDkwdkzzVckvBINSotkyMNh4JynTupisiVAekItVhye/ILxBl2R7J6teY3eOfWKBceKmvF9XzVIh9VLYmJrSqRHiaTCyecFqbzG1pVAdNRQima7DWeDLZsLPjitByiKRNbkXAYkC+hqVKXnsuAciRyrJzlCl+f7Qt0GxDTWN6S4qCvWz8hodPUciFQkIrrRzOY3+FaHXcJVgmtPzUVzRlK0ojpqORoFNi417qo32MI2rScIm3kq6ImS1XkZV+dEB7BuqJq/X6K88Da7ktZJOAyc4WjvxgdNiW22jLaeTWKIqjHMSE4EF/PtgmHkSozR4n9GC8xpXrNfvgf6aDlF6Y49qQiGyI4N05SKZ4wSCSZbGAJaSaKSsknvviaOBMX+zhoOnOQLXXrUcwkUjxR0Q/jZehMt0mwomsf8mSPQ6FByGFMSjja38UKVoMAxLoiqMrjNcpJoWIKt1zknPnnpO6sv51z6brj6xmvNsboprS+Kd87zyJY3J2sESHNI1gxBT7LhkBSuGYHgIzmVrxHcohJJDvvX3F7I26JiAo2LZIvSWs1nuKlbOl9iiqMGq1tDF72m0xqOa+osdvGN4Go0+2F89X1fb+CcE3+MEwjXhFxe2S3R0Pc84de8/kTNRTFUphLjaSShsXVaMqokGxTLz5oulRTrmJ7l8/l0bEG0zWZ9yVCJrA74nXOUtBZrN3prRiLZOOe0bhVrs7+H6JzTGmJ8xfyxcAEv3Q94wsnW5Kk9ozZbQyRZk1obqLQkOFKySG+caqyIzeQ1dpn28NOWNZBLMjLDHuVlkouoScmQRHGIrztEGpzYAJVYiYVIh66eCZcLyLuQn8ZP5cZHRvDSR1+zok4pRdE1pXUqVL5MhMNE1OqU+6Gol5JsbiS7kpUP8qSjTcWAqQuqmb6whqYkS2zwhat9nN7s/tfiBxlyuRzOOe2NMhRzTZielcteZ3yP1KZ5Gik5Nh4hGOXZMF1LvpgQOC9NVPrqnxePnHOEejYcnXMpT8rKMqT0LObJN+Uw+npZHy/jkSjW9iIPkQQX+CB+ZMMyAslQXknNTFmWvOyNJTqdcySSBzzBFU0MZiKksqEvfGKatIEJshnxPSJrsEyWEnCiQRhmhUtMymPxyxdti8IXzyfB03xO9q2As77Zcn0nkq18qgvNcuOTT/cLcbq+SLKJrkBKb3KfzYaSq5LmTtK12h7Tdx5lmYxwCWnSWqxvNtS7F2ivU9K8UJLP8n0fo2Mi5WnRogUFrclw84RnSTJdlskSaIxzTjg04ZzD07vvh1pTCbscHtkwm/pwjxhE0IJsg+FpcGLZT4EjUqIoFH+c76VjC6ndCtU/oVgokM0EGD51kj/rJ/TSuTJhkPJO5ATnp3TxBND2u4aj2ehQeiOXJTvkpTiaDPB/4bI1mp1aM1UgnhjuNn9FRQVm4xLRNNImx2y/5zkkGiB99HyPjHgkYpBID0J1SLRIkddISKTnvPahjjilDU709iLRsQEviAVbs6qP72cEwuQ3wP78lZONiBRz4zW3J8YSFeecKhwJTk0eGUu+Cx9EtVj9/SAhkbx7vq8ami+HYoWiMIjw9R1orH0StTo9ROKhmERaBL8kmbE2Tace/3Gff0P6NwX+dQq4fx3E/wEEj2yW/uusjZPGl3SSU1+3CnMqZjDMoGcqKunStSvlQQZFTFggb0G9LwdhhjCRmpoy/X3ONW+m2RoimPoGKfzMSRNZsGwVXuikpsghgG8Kjq58A9XLljB71nIac3p3YBsWX0Y8lgPEThfIM3vOfBoaIzVGFBrqWTpzFhN/H8O4KdOYsVBjS46izID0XhMUKVYvZPq40YwbO4Xp81eyrLqR2Pnk5Si1hDSp5SVR+r8Z1TUU1BaDDFfTimXMGDOOyRNmMWHydFbVlfDMfjkPXEBcKDJjylRGj/qNWTNnsnJFHjNi6bwWFenUorZ6OePGT2PytHlMnDKLusYmjY2AWAYrVgBuz8hpNSDPzcrFCxk7egy/j/6DP34fy5TJk5kxfaaMYaySEMiBONHF5li2ZKXa5jBlwjT+GDOVxSvqKcgyV4SJONJEVKpn3uxZjBk1ismTpjBr6gI0LYoLway3K9CwaqnmGsXUydOYIvrljFdOpNVss2fPZ8rUmYwZO4Fxf/zBlDG/Mnnc74xSEFbdGGsN4IkU6cN/wpdJkRUDbQ4rkXwmCgCc06RGaGOe1rto3hIWzl8o5xKn8mL9ozT4iGhsWMXYMX8wRnycMmU6uaYS5rBK1kklURCAYPhyavL7Rh4o1FO/eDZTJ4wX7cYyfdoClldHJEpyRBqT9bOI+3heHlyeRUsWi79zkEgRCb84MV45Egd+EGCX4a09PF7zK77n49IGsUTIBD7YGhWzWS2e84gMjjrpUc/gnF7wJDdFSnJo9hO7VqUpEWmwfr6CEFu7zWfOHbsU5Iz59TcmTJjA+CmTGTXqd0ZLvqbNmENNTa31SPFJH0TwSIg6TWUlLiXpvKaHCUnaxb6szdZnc3ue1cTq5ytYQ/IVWwWhgs5YxLa+ccoPT32McgKuHqtWVTNzxrRUJyItPNIiDF6g4Aua+4g1GC2sWJ1RVigBnopPYvzT0z//8fBcIDjirFdg8dxpzF9cS7o2ZQ8iBXyTps5heW0B32ltOekpvqYTI4Wzk8R4Opk0yhQVQDXTAop2/KhKsUMbvAjD1vMCJQE1FAHCwzOA9qp+Rh8r6Nn3fdV6RKJdor6eS0ej6TCZUCOeJooVsNrzf3aJRIxY+BpvDL9SzQrmTJ5ETuKfcjqERLa7afl8Zk8Yh8wrRiVnQq1tXb6ulvmzZlBTW0OjbOashStZsqwxDaYz6lNSEiGFozkUlwmYL3kU0DS8k97Jlkbps6f6jNSzgMy1UHE430sL4oMq0F4Pw9N5vkx0YlUpeZz9BEWpkRnjRzFx1lz5BzAYJGg8umLRVHVpJYIhSTPhU4ttzgxmUZuzNBBWnX0830/7eZ6zV/EmoaAFOOeEZ4ivf+hKGhqZPH4iwhpfsmawTK48yXkihGPbQRhzbQMp4+zL31kx/+v7TvoeEcg+OecLmqc5dcPDPlY8JTnjJMZ5qtOCnBeQJmzUzbchCZif1Kq0Rl8+whO1fBprVzFN/rihMU8hMlpFOKOz0VvrSORznXDScJp1Lgbhi/qkqOi1lCsKpofprCiG9ZW4oCWkeNpanXOYLXKCji57trWZvVMTYcZZLZaAXzJ/DmPHTmL0mIn8/sdYZsyczLJly2W388JZ9BV/ysKy1ZDAhbZmlKDIN89hNNDhSkVlOTIneKJbjIfnPPzVoxKgYIjp7mm44ZvXxrWkNXu+D4aU5sGSB1ansYHvYVjy18tgqJ9RrqhYIsHD00YU+X0nngQq2hel49Kx1j8dL56mCSbwveYi9pFIBnzPpT1M9Aw3s6HOVyfhFKvSNr22WZs+fQq///YLkyeOZ/zY3xk//g+mTRib+uma+hyW/LDpDJotSYyjJPix4CCdpJRj2rTZ1KxqFM8cziYThY1pelNdBMVGVsq3TZuzmBr5e+MZ2tiBR6T1IoleuXQBs+YuQb01uqi1SspFf1uEr3ixZL82UQSjX+ijfkXZwBKxUw/n8IJQ6ya9DL7Jhud56bt92bslD5xz4nETzrm0WH2kgwWIMR/l+9I3F2I20/xfbAS1hQtWrr4+jQ9LKa/ASBybPxI9TG41iDCj2FYTFoxhumezgiXex5J3XzKkKjQxnq9FSICcc/ienhE8oRsLl0gwVY2nd+ccxivDL9TC7dlwy2gem1/DwPkidwnr4/kOg1+WrcCuvDbaM2fOluwvs2pMlkROLHlgMp2Xr4mdR0a6gOJqs6Fl5eUpLcIwqzEOm7deshCGgZIeRXwBKFMsHyeOvGIC0z/DNb86YThNscFvv/zMlEkTmDxhIuMmTmDCpMnMnb9A8HzNLb5JqIxPxAl2D2XDDF+ZDLulJRE+9mB1VpzTfHhMWV5kXm2RREk3X3bFl9+MlZhLJNexJK6ofhFOT5H6qMS+9iQeQRRA0cmmZViVVLCoVEF9RUd8raVQlEzYIbvwcZEvUno4wUO8jpQgL3kJJSUMconkUjET4qmv+G1VfcSsRbXUFMUDJ/j891esKpFK3wLr0NASnnDMSB68OKLY0EChqV60FWzP4WcrQLASyUJivln8tb+96KSMvtbl+z5hNqP+xnOPRPyz4geB4v88TYWGlGflYYbA88mJNvWKN1YuWc6qpdXapyBRjQwSOR1KNf+dc59GJc4MrvES6YPnhdhSXRgQmfxKVmZOnkJjU4HYC5gwcaKe6ygqtvE90UtrKmk9kXjra0xMQiQAkZIszjk8P0NeiUBt2fClV6XYURT/TKYz6u+ck22JEAgykm/jp8mUyRd4+H6Yykos+M659Nk5Rwvxr1QqUFBCNZLuZJS4LwpIblUdk8dPwDlH5DQ+k8XmCvTsSnFKK+eEl3C3hFoiuHZQUlJbRn1FOhAdrM7mN3tiuNgchpenQ94wdJKxhEnaF82eN59G4VCusZFivqz2wzauIBsdZsQLzVuQPprulLRJcIKt4elai5rT9wPiUqJ15KWPvvD2hW8kHISF7GSd9qj2QzWJYM/RXq4gfAmyaAi+ZCLt+L/4cs79N61G3zUVf31eU/ePd1u/9fvHYv6u3myj7QvGj2ey9pqTtecZLRswWf5klPZMS1bWEcuRNimGW7RgIVOnTmPc76OZPnUG1doPN2mZng+BdALJRKKEN/iUJHN+mGfB3AlMmvib9l8TmDq9mto6TzqNkoOxZLOJhvxypk4axbTJ6jduFsuX5jATLBMrFS7gtJimxoIkUvZZcu2Fmow6ovwK/vhjEkurSxQ8SPEIQkmbo3bJEpbMmUtTXaJxAqBP4gmSbIIescogDDFICP+07t9f/6bAf1EKeLvvtSfXXn8drVq0pExKlBorOVE7Geg3YC223m4wZ5x9FttvO5isjKFTm9GqIAdiDnJNsTon40ha7K25BNmQpuoVTOcmHAUAABAASURBVPjxO4bsvhsPPvKEQkf1kpbLhqtTTKmxnjnTZ3Djtddx8aWXMHXGPGR38GVd5HNIFTWImDl5DBdcOJRxE6YTy8iM+vVnLrn8Mk455W8ce+QhnHPW6Qz/6VclCLU71eniykVzuOam2zjj3Es46aQTOPO0v/Hci68wf9kKQm0+nXAN/AhL1A296kY+/eJ7CsKlZsl8brjtdg477iROO/lvnHzi8Tz28EMsX7wCHT+ADPeXX33HeRdcxNlnnsHeew7h5ptvU7C0XPYlUikxRY526OVXcugRR3LcMcdy8dln8t6rr1FTXQcuwNepLKuvrAKDuG4JN99wJVvtsBunnXMJp591JscecwTXX305bwx7hZX1jTKIsnZJnrlTx3PFNdey/yFHcPLJp3LaqWdw4213MHPuPEHM0dCwlJdfGsb5F1zMOeeez3HHncAl51/IF5/+JOdNSs7G6hoeuO9eTjz+eI456mjRTvi98zY1q2qZv2gxN996C8efeALHHXssxx11FKeecCxHHnwwW221La+/+76CAkgDac34n/kxOQtlsJ0stsQPzJArwCo0NjBp3HjOPes8bhKPFyxYhJO8pCeL4u1cJR2GDr2cU089lbPPPptLLryAl156iXptWg3fgk5Wne+ljtiCvYxI61NkybxZ3HT9DaL9SZx15vn87cSTeOGF51i+CnKS2VQedcfFLFowm2OOPYqjRJ+mfIQvBxXJs3vGKc+TIyzZVDghbz7S01tBAbc5S4fTG3hal+IePXt46hfH1svDuYQ4EWYOBErrRoFFgu9lCfwMgeZCmznnIX4mKqB4BE+d3eoCjg/ffpf9huzFaWecKVyP59xzz+X0009n6NAr+X3MWOwqKcBLFU4voREi1nQqnudUg+b0iYVkIsk2+FapmA3n60n8SIM7zWUJaisW41jA4Sn4NjrZGHsHT718TZXw9ttvccEF5zFReuJrHt/30A2ppIDqZkkJo7Pe7CZ0NNalgZvNp2o830co2eM/XZxGWmlYPIfrrx/KdTfeQI0yWJmwnG+++JrzLr6cV994i1VKfFXopN5YEgs3W6eQEc0NOwhlOw2O01eY1Zfkw/TD953WG+FpntAL1N8RJ/YGRie0AM/38TyPJK3QWPX1Nc5pxYnAWzG4iYLvZjqC72vt6vcf9vmrITegwt94F4YKvoS9cw57/+XnH7ji8kv59LMvUpmzYa7c8dj997LJ+tvy0rD3tCKQGoA2aB9/9AFnnnoKtrH84stPOPWM0/l51K9kFFyjy/Mz6ivYeg58T9/20aJ1s/isKIHwnE8h36QasI2Cc57m9qStaRVNsgWqwPP1LhA2uqSKguyELcMQWjZnOkcfczh777c/i5c3NfdVd5N945NzDqOtbRQ88cKCWqN7JF7rlWw2q/ZIG7icwEUkgm39aEYdz2lig2dKqDuCJ8bz7ltvs8Vmg6hWws3wEgvxw9U0xeH5AmB9oVkerJOeDRfVENpuQ+8Fbdp1w/f8tF9Jm1lrjyUzZisQVgXpcV7vvu9hfBEJQHhmyrM2VK8BOD9N+H34/jtceN6ZzFASPhAODptYxTlsI6ib1pqI+gJh1WrPOMFFl3ReqBOUhRieJW0YnVWoyeyCbph4eiKJ4edpHBofCReTIas3u25zaF+E1S2YNokLZZt23W1PTjvzPNmrU1N+Xa54YPTo0UoeSxpciEBSku2ObP0GACi39TnRJZGVsISA8Evn0GtJ7bphc5jvtmffyyC2IrSFP+JtiG0S0WoTbXyxS2u2ukR461EJEChoA2hN2Lw2gRo8HGHgUyJtQbsbaKxnyvT54KHRyA9oVhtjTJHuB0EmnbdZviLsp+aC1Xw2KJEFP3oQO/G8gEadiCYaG4ZZ5s6dy0MPPSC/fzJHH30kx59wFMcdfzQHH3Qo22y5DW++9W7znJoSrSedSDhG4r5zUL9yiQ62RnHoIUdy8y13qVa9UrppMerv0pIoDqrl1ddeZt8DDufH38ZgGYhEtDXUfOksuXpuuelaLrz0MpauAltTOlZ0KRpvBC5QEhRPCxEuifyH06PzgxQ/s6EijNBTR9X7vq+1enrizzpPsDKyEzltwMuV4DJZs4JwNN5YZ8/3MYAGxX5aR26TZnlTa5Lw1quvc+hBB7Oipjpda0H89T0f0/NUhpqnREZIfPSw8RqZtjtnGAu8dMpIZPOYfGtfLww0xARIlZ7v4fvuT7xtvMUsdi+pjz1bu7picYfR0No8z8MSEqajxZxOvSUbyH4sXLiEhx98jCuGXsUq2Q3nk+p8ThlA6xIGodaYoUmnMIlk3TcjJ6R8LxTeSdrXkh0tWpTpvai4Ia/ESZH6uhy+4odstlz8CjS+AbNrkydP5KGHH+CC885N453999+fU087I41vb7jhhtWJyOb1hcLZKbFmyQPDHzwtxYputkBRpjkJaHUqoqHp4Pg5C8lnqvB8zS08czoM8rSORHKt/B1oDUlq0dVbxPaVvNI5PHG+ROAyBFp4i7Ism6zTj44tszpkq09/Is+B6K7vJGm+y8DGwiNaXUqCi3A2fseSy8ALCDPlLNRJ1Yq6SNiKuIKxhu+oJtYYW4NQk60sYPyzEslYlQxv0bxFxmeqYpdx48ZSEkNzuRgz0TIFotdSHbhOpL4hhxNevnBpyjeqX0IYZCnqoCdWfeKLPprbPplMiMU/iYCkybkAEj/h7rvv5evPvqFuRTVZ0SsSPRPTIcmkyYrFgkUJpcW9ie5lWlsk41YQTp7W7buI8846k9Gjx9Ak+3X/Qw8yffp0nIgeOE+yEmP9RDYSwS7K6GQCj9D3MJmNCPCCMuqqlzNr2mRW1dUTixdhoHqXiOYqGhwbPqr3fR97Nr2NhI/Z+UB9E2mfcw57NlyLpbzWm5DNBNiccaI22ZVQRDj1pBPTRGUxTlKamc5nVB+KzSXpRyj5NZ9dKOTIZDJpKShzVCwkmC+MdAhj9sJzAeYnnXPCyaOsrAxPNC0Wmnjv7fc45+wLuP/++4kUrBRE93Il4HOKJUpKTDrR2OgYig8lHf4VhItvezbpoNOhpXPOVqT1OySuZESzrPhTUBIsW16h95BEPcoEMy+5k3ngpBNP5Jfffid2vto0XvThn7iMHv+7w6yvFc/zsGLPVow3xofHH3+c47UHPPq447VHPolzTz2RIw45kC2334Vh73yos6IGfv1pBJdfdTWnnnkWZ5xyovZcp/Oi9pf1TRALkSTRlz6xZMDgBqLDiOEjuP66G9O918kn/Y3jjz2aF597iSVLawl1cDF//kLuu/eB1M8fedThnHrqcVx6yYX8ob19JFiBn9V3TDYMMNo1TxGprpHPP3+fbbfdVjbrceysXWwmr72QYfPTN99xhvbtv/w4Un3tYzoWkwgnxCN8vQtpiTm+DxIp/n39mwL/VSngbThoEE06AbdYLSvlMIMtS8FGG22i4PJEdlTSrlX7thSactipkzmZWA6wsmULEmm+ndLESKlk0rAi5/lXYq5YupiXXnyW64deSv2KFZS8bJoAlP3ENl/19bX8Pmo099x6F599+CkNuUYKCjSdgRQgM65eKE2lgeHff0FeKf911l2fKVMn8diTj1HnAu577Alee/p++rYt44lHn2LRQkvU5Xnlxed4/uOfuOSOR3nvjae56LTD+Ob7r/n0y+HIl4OMOkmTTtF/Yfayerr0XldrdLz6xOO8+OFXnH39rbzyylOcd/KR/PLdj3zw1nsaU2DGlLE8+eLLdOu7Nk89+ST333M3H73/Ea+8+ir5uInaxhoef+YFJkybwz333stLzz/Ffttvxadvvc6I0RNolNVptEBUli2XLwimKJjJQ6mWPuttwUMvv8dLr7zMQ/fdSvd2LXnioYd4572vqFMX8rU8/9i9/Dr2D+595CklJ17nsssv4Zdfx3L3/Q9SjGoZ+fN3DBv2BhtvtBXPPfcCzz77NN27d+TGG65maXW96As//vgz7779PhdfdBnDXn6ZLTfZgNeHvciYCZNo06kbQ6+8iscfe4SXXniRlwXjycce5eILLqRL995ssunmmD31TGjEo//MjwVeJTnQdA7JG5K9nGTk66+/5MabrmfkyJGSzQJhUJF2KS/P6F7gicceYqIShA8//Kho8Bz77rcHH338Hl98+a3cMgRyBol6xuKB3T3JQZKv4cknnuaHn0Zz/c338cyzL3Lofrvy1Wfv8M0PP2A/0GAiI8FPefbSSy/qVGwqnohhAUJR8DKS1aaGRjnGCF+BD6luOBJtfp1qMwpe0joDJBmIFTB4gQYmKFjx8L0yvTg8BVeegreSgg1WX2Hgq95L3/L5Bt0jSlIQT8FRpDcvG+KcS/UqVlCDAgxL6mcVzDwqmX7vow958803+eC997nvgQfYbsftNAqCUAiYwqVjVOVA0+sL4S1vCcLL17dw1EbOUDfnaeywjp6neuGfV4CZ9ta7BWIaDFq39YkTp9WnIDAzURAPyysyeBqsoYZqc6ODkpKpnviiZWl9aLOe2JC03fd8nKcJ0rd/9UtwbHIhnQ1jKrIxsQLEQCxYOHMe77/7CT37rsUue+xJm9ZtNJk6poG1kBTvwGmJodbl4fQdK7BM1ysZTWRgPN/HAkJfOBdzdSjcJtZzSdMKktYOOMHSWLOlzvPSV7EUo60VxZsUIkMSfNHE+sUKtGxDTirJ/Ade3l9gGYZIJiPZ3KL4IwkTYn16dcdzMTPnzGFVQyLe1JNbtYQJf0ygT8/ujB8/VauBSEF4rqmeqVNmUNWyDf169yDU6XviJfiZMA36S1pcgqc1O81D81XIk9LQ+eJ5qLqs4HlkJNto/vply/lGOryqPq/2IKVAeYV031dXkSmK9aVHh0/gBYIO6sinX31NmQ65Sg1NDP/qG8FUtQdBGIoPTp1i3XVTS3G1zhlrfNG8qMOmRE3OOWzD4dA/8UqrF10SJPZqhVCwYuONzeq8tC7wfVpUVkmO4xRXk2lNIQKJnoJn9qy5gK3R1MXafc0baxNso6wE0lHDwUTBQAep/YowPbOSaN5QgXWixkgzF0r68lXsJ+ejHBPGjuc3nepbm+/7ok6kzXUduXy9OkFem5xIchsJd/vJBqvMaMdlcwqkarVmfZcMwRTvmES8cs7h+RlDWTAgXZ8GSd0lA3pP6RSDevhqdHqy50SJEZPvIFCFHiozwikqsvOue/LisNd58cUXufXG6yXmOc6/4Gx++mVsc3pANiqb8fBDDWwGhkAJOprbE7ASSa6WH4aPYvHiRr2DciO6a+WiZ0l0MmyENiIDmlptwsjqZS+deCiiksjnJGrUfjNtl+mVrBj89FVfWqQmjrRZ1IuJmG5ql83+5rNPuOHmW1N+O9UGvurRkw5NEQOdXm1+gcf3DJtIeJSIUrmL8cV7A2hLjLTeiooW+J6PUKRLl66cccZZPCOf/PTTT8pHPc6LLzylg9Mr6dqtHxusu7FmBBtbkq1OEk/vHllE8VJsAAAQAElEQVThsGTRXN56+3Wuu/E6Zs9aoD6VakN8K2Lz2VdJG3OE+ZRJ43jrrbdozENdQ0nJgwKGs6GWEltutkw2syRHUdHKRkSqjoWjI1Si0vgvtTGQaXHOaS6H/fkXcQLPAIU039USiS5GD7s750QLwdOCTZ9s446grynOOc1jdNNAfUpFgwiZjAw3Hk51eSVqkLx5cSJeql3PieozYYZIvPVDDytYbxMQ4SOwqCk1P9lsVi0O0yvnCaZHevk+WLEXT37V7tbHitOIlI42kfCNpU/OOeuCTWE6GWY9BE7vJcwvYlLtRYQ6BBbZIcmQzbSkqCS354Wkuq0GS1xWVPjpuksilC9+lpeV4yQ/1mf27Ll8/fX3wtcjI+Z7PjTJ5yR+kfIW5aoLVSrxpXB5JaDqGmrJKIGf18FK//79ue3mW3jttdc47ZRTGThwYLpxf/6FF7lFcty5czcSzZkVTQqSYSeaVlZWyu4lWqWXFpn19CfEnN7QZfsCK4lwR7jMWbycKCgnTV7hyMloRoRqlR6rvxcXlOSTsElH/UTPcSOBSlY2zYscoeZdv30Fl+xbxYEbtKOSJuqUrIlN0DTe8HMJWGINyXwiX2FzR+avA9FRvHK+5tPO38bMWbKSVcoeRM5p9N8/8X/7iq05r0PbosYlRgPRPSteNVTXcLkOlY86+ggmTpuCjANeJkMs+zh2zG9pcmKFTo0D4RdqDk9MjyQcvvDIKpFUEg0i4ZiXYJgtkzlXkrYJ0x3DJpIt9H2PJsmBcx4t/AxZrSsnnYhCn0jy3dLkXb7YE+zKypaE6mP89H0fT3Ie44iUhEyEfyIcKqrKeOChh1l34PpUSHZKomkoWCXhYTbfxmXFY0vi+LJjsWKYOo3PCN/GmlVceuH5LF9ZS+QCItm+WDGQrz2ArSvQ2gtS+FhrNFmOTJ9FTOccBtcTLkUl7EI/oFzwfL2Hvof5gcDzZRZVdPgdKWYoly6WpIhBNgtau/nVpJgj0FqzmcrmmEprzIQehUIj1reivBVxJKjinyX5SrLLdnAQBBnFwxD4ZeSaCgJXoiR/+PXX3yoBeD733nc/ZZUVZCSbOa21orJcsh4TZCuFk8PJHrYsz5CTHCWya4Ho74kuTusm8LXagFC4xOKjzRkEIfWNTVh8m9Wz8wMS0cF+dTw2emntkUP0i1K68E9eJov/O0PX9HPO4Vxz8TxPchZiv91w+umn8sgjj/Dk08/z9NNP8+QDd3LZBWfRvkd/+m2wOSuWLOKhe25Tes3n9nse5I1Xnme3HbbluReH8d2PoySfom2AbIFom3FaU0Lt8mXcc89jrKguceddj/DyKy9x2KG78t4Hz2hv9TUF0erpJ1/hvbe+5KJLrufjTz/mgbuHMn/OGPHjGeoKog8q8sdlfokoX08pdcQ+OETzIlVVVdxy0y18/vVvyHupOpTuRbTMlFPmiScuiweqB9/5yANoX66MJc1XKJylzs0v//7+NwX+i1LAe/fD9zGDbca+qJPmMjkO3/fljPJ8+sXnPPv8c6ysriYrQ1bSiWPoewQKIuz0IAZk20icHvQxhVONnlZ/Elgwfx5zZ07n7NNOpkvnDsR+KGOCDAapESrJGPz666+sP3At9hqyGy1aVoGXwS6n8bJVxHJUyOF98cmnDN5uByyHUltdQ23NSo4+5jgGDdqMdQdtxFGHH8iMmXOZPXcBNNQwauQINtxiWzbaciBd+/Rkh8Fb0K//ACXmZqTzpwGYAo/xo3+jS9dudOnRU4iV+Oa7Hzj4iKM4+ODd6de3J/vvtSf9evVm3OgxyhfWMHrUSPIlx2FHn8i6G2zIfnvvxXGHH8K7bwyjoEhoqaLmsZNncujhx7DH7tux4br9GTJ4GzJxomBhFstz4IuGiYIFc4aYJYpzODndpiSgfdcW9OjTmy2235Ybr7uCbbfanA/f+0R0XCj8Gvlj3Ci222lXNt9uE3r07MD+++/JRReeTf++vXB+lvKKNhy0/2Ece9Tx9BvQl/U2GMDue+5GY66BXGO15kmU3HuGzTfbnqOPPZG1116bow7Zj6qKDL+OmUBJ5O/Woyubb74ZG24wkHU32YgBmw1iwriJbD94O9ZZp4eCrxJJamL5T70iOQGTAYhTAy9rro3dQiZPmch2223HloO2pHXL1oiUq/GIaVRSeeqUyay/wboM2nwT1lqrD3vsuTvdunVh0dKlKKbCUM8r8S0RE10a8UR7J4H74effOPTIk9hzn101rjcHHTCElgq8f/t9NBJVAgXcSIKnKNHx4UdfsftuQ7CNVpCRRxEGYjHlldqIJOZyxK5YmGsSV8pBUsTa1/gyRTQSdadRalIf3/P0oDHa0CRyWVGSR6ooOickgqMHFIeqv0c2G+i1mAYSNlO9gpKiAAeSq0C66gU+eCEZp7sQb9uuHZ07dKBLl0506tSezp3bas0CZR/NjQKbtMJZhYpQEQqsCSCEAU7/fM/HOZq7q1tJQQ3CxFOd73voplqIFMAhelob4p3npdXkciV8Laqiooy6ulXYKa61CG27ESshGmR9BFJrTVKUfE1oKJbUw+66kRi+9vCvlkgAhJvxtbFJSTo/omZVjnc//BznV2A/QdqnZxuRwlbm4SxSt7l98VsBudeMqvAt4YUReCouVj/BVXsY+BgpyssC0aaYBisN6qJWjYl1i7XmIs7z9Ay5phLOkdLX7kEAoYJNm9I6OAXE8d9frOo/oBgenuBY0dx6whhgfHM+FUpAmFzJKdCxY1v69OnF1GkzaGxsJHAFqlcuZOai5Rx+wml88/UI6ldBVnqyeMl8Js6Yw4ANN6VD21aSxQjtUWhScG7wgiCrYLB5JjQXrggZpCaKAPFSPS0JF4mEvo3zBRYvnMt5557NQs1nNSXbVWtspKC+aJsmT8RT70hOydkaZBjyDdXpwcsOu+/HnoO35acvPhE/Qfs/HZhoBhE6n8upd4Lv+5j+xFK4Qirb4KW8iYWr8NNcsWwS1lt22/cdvgeRKbZwtnWt0RmcR1Gb7YL8lxcG5DQ2MqQd4Pug8Tg9m60QGgKJp2qrK2rj4UyO1OzU4NTPpl29PM1X1PAYZLcECLsSDbR+2ltj4onsFEFCtGo5b7/9Lk8/9SK1uebexaYGKrS/wuUFvUQ2LBf2ZXpGULQgw01vMaS0KlnWOskSeOWaV8h4RVzGWmPhEiETQxiCzW/iaXcjm9lvo0ciWDlt1hANjH6+1m990FTazeLLsAWieUabvnad2jCg7wD22mMPbr3lGrp2bseLr77N8pqErHQB8RpdKckTUlIaXUtWIRlaNH8W1113gw7FxiBTmrZjtNBKfMUWGoLR0vTScDR8PT14ni+o9klwoa+1OHzPURBBbaUOtHYw/FMAUk7f7IHqrV17RMzmidW0bNWGFfXqy1+ujIRb69YykUigKUE8hgLOcBOseiVmnLOZkK1EfQIK+VJqD4QKZeWV9O83gI023piNN9tMB7Vrs/7GG/DzyNFssdVODNpsoGAhKgu01uNcgNQCBL965SLmLpjLvgcexFr9Byq56qseshkJgiEvexUIh2WL5/HZZ59J7yvp27c/ieD4ocmGl/bHFmDJpWITOR16lFTr4eNJeT3P/FLz/IGWqx2+Xgppj3whIRM6SQIinwRROGFylqB1OmzZzrm0yhedPBHIigaLXgW1O3sULUTtlG7pq/onKXdjg2XrUHWYkTAKbtbwUZ0vXhVFFdNpe05/El/90o/Jjfoq94TMteZB+EWpXDvhIAJoDeJSkRR3zS5boAHNg9U/oblfIl4VWeObzE77nk9JgqblpPphAEz2PClo0RK+tg75eXWiaL+d4Dti0YkkFC4ZMpmAWHFDWOansznd8tZPb425CF8Amxpr+V4x63133U9ttXii+lB0DlSMMiXNY/KmrtTXxfhelkw2EM0T4RQKEpSXl9O+Qzvat22NJqSiRSWt2rahQ6fO6Xqy2lg31tcJJ0dZWRm2tlS3nafxHsI6Lb544BLEWa3b+SksfVO9ql7JgojY88iLHy5oQUEJm1ijNAG+7LQVT7xIZLtjIRup5CW8lnyTFFMln9JXwDrK51SIr+VKBkXWV8VJJhPZ0Vj4RMLI18bEU6bFj4WC4qKinj0/S6L5Da4dhOdUlzSLlEbYR511S5yslertrRiVCCQ7afEQqhGxEo+VFbKD4uvGG2/EzbfcxrxFyygJXhzJnorexUgwxJ2iDvgXLVjIW++8ne6l3tQBbHVNLY35HJ5k1Bdskw9LHmVlc5YtW8YnH3/G8889wycffUCtfGxOcWogP/LJ2++wtKaGooQpV9/IB0rQL1k0n8VLl/DZx1/x/dfDefml53n+5WeYOHUqBR0ehNkKspK1bJlHgw5s3n33Y3KNJZq0hvq6aj744ANeeumldK+3aMlSlit58847b/Hcs89ghzCLlq7QHm4Jb73+CksWzOddHR5PnjJdVIJFC+fz6quvMmzYMMaOtd8mcZKLtAnjmXOOX375hUmTJqFH6XCekSN/Sn/rY+XK5Xz66cea43kliF7kt1FjNFaylQ1orK0RzTMsVNL4sy++obp6lWxugYnjx/LzL6PSn6w0N/DTiOEMU3LpueeeY/68JQR+RTr5pEkTsMOR15TQHjHiRxwBJQURWfmWxqYavvr6UyZPmsqPP/7C1999KxuWJ6/k4Miff+bJxx/mxZdf4Nffx6b89JTU/PmH75k0Yya1TXkCOYuP335TdFpObUMDH7z/Ib/9Opo3Xhsmvn1MrfjixHeba+qUSbzw0is8p0S6/TCC2YUED4kJXpDRemP+Iy/zs2vgrXl2zuF5HvZuOmvFnn3JUIUOTvv1W4ttBw9mw43WZ+NNNmZ97TXHi5dbbr0N6284kFKSMHjb7TjvvPPYVPvA7v36s/uuu9GmfXsacnnBRlYV9SvhnJQGyOcKbLLxIC699HL5o01Ze53+7LTzdjpEr2TpysWyA3l6dO/D0KFXs+POO9GxSyc2HbwlQ/bYjTnau0eCIdHFcCxp35/INnjyS4nNJN9fngnp1asX++53ALfeehuLl9dZCyUdeJVkL5q0/zYYMkOUlPw2rEQBWkpnRQhQhfHAivXhP+D6N4h/U+D/RQp4eTk4O4mKZdjKZCCLxTx5Kc0ff/yhU/QfWVm7SifECr7kmAPzlupnSqkbmUwZJPKK/83KzaippJrlMWBAf2687Ra233dvMp6Pp0CiSf2lz2lg2rJFu/TXWU654FT69upIseBkVFpgl2yPlDrWGI9F0xYwefwM9tpvNwyNLl26cPThR7PTlluCHDGliFVKLtRqIyHEoEU5W2+zObMm/s7k0TOpX1HLuCmzWFZdS9/+A9IusTaikRzeL3Ik22w6kI7tyyhmWrP5bvtx3NFH4JcMCyfnk9DUUE+p0IDThmnatMngh7Rq341c5OnZZ8hWGzFv4mgmzltAqVVH9jrwCPbYbU88nVwRNxAK6URBRZm4lgAAEABJREFUQez5uFBk8wN9aawMnCI/8DSPiOLLMJsdVX7RJidQELaDDHDTsuVM/2MchAGde3ZnzPjxTJm2jPociDUcesBuXHT2aThaseXW+3DKaWfQu28PcjVLWaqT/1ETJrHx1lvQpo0jyS1n8sQ5SpANRgNIFCz17dKeLu1bM3HmHFYVaGarRcQkeoG5Yyfy6mtvcPCB+1OZQZuDIDW6auU/8zJ62Aba5jDHVdRGvXe/fpx39jmccfoZdO/aQ/JaJEkkc+qUaEEVlS3YeOMNmT51EmP/GMs8BWBj5NAb5bC6du+K74GJSVk2VGgALS2gFR9KRV/ydSR7H3i4IEEYxgoMVuAUgHvit9RC9bXQtII7736c3fY6ii233RFz9gUFaE6t5lRMl+ZMm85bb7zBH1NnYiLiFLGUlLB+6rmX+WPyDPIKHqZPGMeD997JTTfezLPPDGPmjCUprcMwq+CtkV9+HcGjj9/PjTdez733Ps7w78eluGsacvlGBUMj+OKrz9Ng5bPPv2TCpInYr+YgAUpMeVQiBaAtyipYsaKalZpz+fIali5dSX1TOpWBYuWixXyg4PK+u+/h7tvv4dMPPqPQVARPH8nj59oMfvTRR4wZ+zt33X0Xd955N8OH/8hiBYy/jxnF3ffcyaOPPclEJb2baQSrVq3i7dde5e47b+eWG29UQPY8s2bNJ6NEWEkBeV4bxxZKAnoKTgwJU+FJE6bx6KOPcc+d93H/PQ9gv6pim29rFyrphsyerbhENYk9/fPF2Xin8bIdRcmPn/Hxk0Z+HfmjAugFDNn3CNYb0N3IIFl3mj9k6vgxPPXQA9x3++3ce+eDjBozTzZKMLQpWb54Fp98+DY/j/iW4d99xQP338+ttz3JyB/HQKGet958ntfe/wJ8jEXIoDBBNH377bdZuGABo34bzQsvvMBNN93OnXfcy5dfDKe2VnwAzN7axlGs1VinGn3EX33/i59mvSH5RzBWn2gjnGizkG9ulL747dvq0KEbs2fPZeWKZZDUM37Mr5R17cnOBx1Fg+zr4skLUp1ZVbOCeavqadW9F55sm6eT3KIEpKGpiU8+/Zw777yXe+59hj/+UH8voZivZeXiubIzr3DDDXdw112P8uqbn1Ftv5MtDkwaM5JXhz0nWV6mcY8qsP6ArPzJovnzeVUblFvvupm777uPzz7/mqb6qDnB4dcze+5Efpa9W2uDweyxzab89OlbzJ23gqLI6PkZbZqr+e677yTTw/nwww+58647efDhh5kxaxa5YgHn+Xw//HtsszRp4sT0xPwu8f/Tjz8RLtUpbTyz32KSybPpf1pZjChTcsXe89LDEA91A82b18YO51ipA4l3xf9777k3laePPvyKok4owiDEiSlLli3iGW3Gbr/9bsnTI3z++XBqaurlI33ZiDw/aHNy5123c8cdd6an+HMWrFIbzVdchOqlfPLBe/z000+MGj2WJ54cJpmdSquWlUSlBvn2al5/90XJ6d3cd8/TjP9jEc7X8GIjs2aM5bFnHuLOe+5Q20O89/YXVK8oCi91iBoYOeJznn/hGZ30r+QN2bprrrmZJ595hTnzlyLUBQR82Y8oKlJSXPGTNmN33nmH+H4nBdlxqZzstrr5HpXya1nPS21lk6L3RNX26dCtLbvuuRPDfxrNshWNwrmgJMYKhsm23HTLHdx++108++yLzJy9CN/zWThjEm++8are5/DBR1+IJm9S31Ckduki3lf9Xffcw9XX3S68X5c9WmhTgNd8wxRMclZXXc3777zD7Xfcyk0338I7el66vJnPzsn8S36/+fpr7rjlFm5X+7BXX2PW/BWkcOQz+/TsxiY6MJMbSslQksyP+Opr7rvtdm6/5Tbeevs9li9btXrSEr/8/AOvv/aybMB83n33HW5TvPTQQ0/KTi+T3sdkdeLphKPMlOjl8CUbiAsQac6Y8b//wruSmyOOOhmZVzJAXglkaQDmjzwbrGTdOv16cPEVl3Ps306Sb8ugfIl6Nn8SS/AqDoBGfvnpWxYtWcGeex5Iu3at1KFESfOVUm+pVzSv70TvGF+JqfFTF/HsCy9x68138s5bn7JsaSMWkySixdLZ03j12ae4++bbue/eh/ll1Ow0ZvHlD2uWzePd997mt9/GpDJvxFogOzhs2KvNtl9ZK/vbtc8884wOi+rSn1D7+psvZYeLzJkzh6efeorbb7pVNvMlRvz0M1I/nHOr76RXQbSvVHKrqZA38JRJzpDg+ZJL67B0/lxefeUV+T3Tr4d1gDE8jfes3eRpruZ5/rnnuP3Oe4T/gwwb9j4LF64gFP6JIM6cOYNXlEBZJh/6tpI7H3/8cYrDe++/yxdffMaEieN54oknuEWy+s7bH1NTJ12IbWYIFVOUig1YEv/74d/y0EMPKx54nJE/j0boKq4pqS2moWEVP/z4DXfcdYs2vDfLRz7K51/+QploX4ryfK4DjQ9lt6Yq1nj22ReU2PhZNnMlv4/5hSeffFRz38R9DzzM9z+MJpvxsKXnCjmKSlSVVCorKwlkn4sWFCGR8qW+ileDIIPneaJnLFzyaZLQ4ooGi4XlsMvKK0QBLy1Ib3yjq4pAKEnlUfA9PSbyqZBTwBEp/jUxa9KIRAnlYuJLkkRFCaIv3fMV9LoooJSU0eTKaJBtbnLIJsQgw+nkOAtAIecRqUGmWePVX3WxKwlqSXIKseB6kuVQ5KtQIjXJRYLp0WhCGfrEfkCjZEs5ITRIo//nH7PdTjSIZMOsV1a6lyiBGeea0oTCKaecQtce3bnv/oeV4CoRCE9TrDL7CTvFOdVKdL380guMGDFCdnEe773/YfpbGG3ataVJScBE/Z0CkTDw5OtreP+jj1NfNGPKFKZMmsw82a2cFD9QUuWZhx7lD+09cn6iQ+56nn7sUVbVLmP06N+4645H+f7bX5k+YwI/jPiC1956m0WLqpE667ykIDtfQ03tEh5+8BkWyUfkG5vU/ys+//RDLEE3c+ZMHY4v0Z5iqmBMVd0E6eVv3HTrbWmiZ9mSxSRKhi1eukzx9CKW6z7spZf59ttvldCbzIcff8qCRYuMRH8Wo539+QaLHe25Wnb1s08+YdyYsUybNo3x2sNMnzYJ+y2exx5/WvHkMvEjpnWrSkqSr3nzF/LUU8+wQnufUGseIV/32WdfqI0Ut7fefJUpUycyRbR67dV3qNPp1sqVK3lD9ZOnTExtRPXKOsluhO+CFK8gTKhZtUy0WUxNdZ18ynLCMOSH74bz3FPPMXPmdCZq7BtvvqvnOXiyo+++9RrDf/mF+kKJWEL3pGKDqUqC1tTVc/PNN/Ph+x8w9vcxvP7667z33gcg+Zo7e5b4/AZjxvzBLO2pvvz8M8UkdZSkA7EwMT3S7f/o849j7N3K/wqIcy61R9bPeGB97W709TzRxPnyzUXKZc8KdSuZNW4i7330CUcfdgBttA3v1mdtzh16DVtssgF+voEVCxcx8vc/6NW7L506dyYQiLx8S5lshUs80Qc6KN676rorGLTZekSlJvm1BfwxbooOE3qzVq91qFLi8cSTjueQw/alRYXHyuULtXeeLblbxOCdBitmAs+IFAuedLmyVWsaBaeUNGHGJM434Ymfl11xJSsXLuPNV1/H6Z8h06g9fYUOmwu2ngTZuywLxath4u19t9zJg4qrR4z4WYexUBQxIpV/f/5Ngf+qFPCQQyvI2NppQFHGzTlHJpNR0NGA54OfLUN+TIY5UvDkCGUwMqbs6leQQyC9PLz0blqLQgG9ubSCMouCBc86yI8qcVFKw8hYzbKT+J5HpkVLrDKKS4Ta0EVy3tJdtZUIgjy4Ip9+NZKO3ddlrbXXQlPTs29fDjnyKDq0baE+oCWkP5Lcu0dPunRoKyTyHHb4gfTr3o0rL7uciy+5nPvue5S2LVuz+07bY5enE9KxE6aiKJa1B/TF9yHJVHD+ZVex3tp9qJBxk3Vk8tQpzJg3jw0320SJm1qSYo5WbTqk42SHiES3dq1Csl6JOgV4VWEbTjn9JPqt1Q0XyMTkahg9aTx12hD26t6JlprHRSWwiNUmNSvqYlwUYyeWFmskKYLqqI1x5y7ttb4CtbW1xCWfE04+kzIFDFdcdBY3XnU5r77wpJzMFBJ80b5cJRRs+X4lYV5U8HHuOWfxx2+/yKgfRPuqCm2IVlHTWKRluy4KoMCFHhnN06Isq+A8j+23HbpiM5Gif7GBOx59ho222ZWddtjeWEXari7/2R9zXCaPJQWnvugUpsm6Ai4bkoiGnhFMK/bDAIvvnAma8zj88MMpr6zg8ssu4eqrruKlF1+kT6/ebDFoM+uBfD4iGL4RWsGuJ74HktVzL7qQHr27pZTM5+sYN3lamjjr1bs7iks0pshHOgEsuZA99jmIrPCx01unEQYqpYt4GZca+eyTD9OfJm3KAQrUZ8+YyF3338X0ubOZOnE6V19+tTZLKygvzyoA+YqHH7pfbctTxzRSG5qXnn9OScxpVGkdc2ZOwn6Fe+ToaUhyQIHJj99/xy133s97n3yFBVSx9LG8rKUm8zAnryyMnmMFidXcf//9nHfBhVw29AquvfZannzikTRgXTZ/tja7b/PhJ59TkHwuXbxAJ8Iv8vk331G0Y7hCHcO/+oQLLr2C519/T6ex1Yz5fRTXXn8j9ysg/fb7EdTr1PPLjz/kqUceZLGCNcWqaTD0/PPPizMJvmT1u28+46EH7mWGTvgQH5PYSZYj6btPXsnT6UqK3nrDLSxWgBGJr5OnjOfue+9i9oJF6d9e1EKwn2bUKHtM4aYP/9JXTCrIvpNM+DgZEePRyJ+/Z12dYG69/VYoJ0gG8HTyOH3qeO6670FmKjDF+cxSguiee+9n2ozF6hGzePFCHnrkkfTvnP6uZH3NqpV88fEHSuzczuzZc1ioTfXNN94iepGyprGuhg8+/ULB+rtKOv7E888+ybhx48lmM1gy8a67bmLk6DFYQsTzhQPNV6INE0YByZndm2v/xW/pzBoIXvpg3w6ZZyxRbps3nOrigAFrD6Sd7Ej1ovma3jF6zETWHjSYvuv1pVeXtswY9zPa8bF02TLyXjkbDNoGKSvl4ntdTS3ffDucKTpRtw3Bu6++zE3XXqkNWZG8ZOKxJx6V3nxMWZghL7my5NjTzz7PsuUr8YMsmcCX/S3Y6rG/q9egJOOrLzzH+9pYRbHPkmUreOud95SwG6FgNA9xXgnY4YQt2rPBplswZJdtKTUsYfjI31Brav9s4zJs2DAlkp5l3IQ/qNam7edvPudBJbbnzNcaEvjsqy+5W4mwL7/+SpufJcydOYWnH3+UL7/5kVWNpJfxxWkzp0nTd7TZLCpYtbUERjvVmo2SMSdbHrJswWwlL17UBv4boiRh/uIlPPXM89qo/0QunyPS5nyYdOirTz8V+WJt0JbxwiuvKhkwklgJ9F+Gf8eLzz4nfEQbP+TLL7+U/D3YbB80F10q8QYAABAASURBVF4A8i+RnvONEYl8x6rqleJnQG1DLYuVfPxQsBcvXqyDouU8/dhD3PvgIyyvhqUrlvPi888w+peRGlekVjSx5PSr735EdX0J5Ot+/O4zLr76al54412d3M+lvraapx9/hFdeeJ7GfCIeQUk+JJB+ffPFlzz35LPUVDfI7GYIdHhoJHHCzeiV04bUZCwJykDuK603RyhruE7/Pthma+6CxTg/4NmnntXhypsE8llmZ7/4/GMef+wp5i9ajnMOJ12JBHzFymqatEkrNjVKx97g+ZdfpKSDjXLf5+fhX3P/A3cyc8FKCoaDeEwSQ5Jn+NefMuyV1xUDxdLFLK++9grDXnqJJhnyXGM9r73yMk88/QLzlAiqrq3jrTde4wMlCWtEWwknv48bw8OPPyEagBMdPlMC9rmXXmNVQ4FIG5Q333id15X0XSFaaELGjvqNK669kWdfeY0l2livWL5UtHqch+6/j1VNeZq0sUKXzCguldhIhFWRz0E2+tEnnmP9jQax9XYbIlLjFFdUqLP1tSVpECjOc0okWkLaNn8CJ13yEDNk+2Kc/CnqOH/abB1EjKVP37XYcNNN8BUbeIGjKECiLOllfPF8+RiYPGka33//A8uWLGHShAncfe996U8PujjHvDlTufO+B/huxG9U1zWycM4CbrriCn774WfJRokFK5fx9HPPK2HxM2FWuAj4ojmzeOyh+/lDcVniZbC/8/vEIw9z/6OPMn7qZPLFvDaMy3ni4cfFw5H4XqgEyGheVRJ20pTJwinWegRo9cd+cquQyxOGWdV7ol6iZGMDvh+xcNY0JRGfZ+Svv6e9Z82do2T3g/w+fmIKp7Z2pZKDL/PVF59hPqmpUM8bSjy//vqbLFleqzE+0ydN4fmnn5HePCRbPZZENrladt/+zMb18pGffval7H29krQ/y//dzbc//khTrKH6ONlxmUS++PAdhl57k2LEaSxZtJAxitUmjB1DRjzLK1E1euxo2YkXWL5iSYr3jJnT0oT9zz9Pkd3wKFfMHGizHBVL1NbXiEY5Jk+cwDNKnkyTX21Z0ZL5s6Zw283XKJE+Jv0p4Ex5lWBlcZ7sbL5IQT43kwmIFFdIfcATrZSUi7W5b1kRsnD+bMy0OSX1AvknXzpUkI3SMkBr1gBkvmG1rLL6SpwTjtDQmBMPQpzY7JksKTPtyZe4SBUa6BJwsoGxuBQnjlgd7dkFCYnkr0kxdknyabhVKlbzEkeg5AC6YpLU5kV6tniROMGKwUQwPa0lk8nI7JYoaK5iFGudjhQxjbGPwOkmXPSN5mH1ZWMTInzhYLY9l2vE157IUwDZVCgiweWMM8+mvnoJb778LGbHMtIz+48lHL7iuh9pqG3ghFNO5JprruK800/ns/c+ZN78RSAbaD+1ZHiWpOdTJ01m7Jhx7LHHEG6/+SaOOuIQWrdpQzabxTdeaG6ntSR+oIPpgtavNUjXIxeRbdGaLbfdgRuuu4Zrr7qUBfPm8rsOvUVqfBeQkX5ldDqQV0KcJGC+4pHh33zL7kP24trrruO4o4+hb48elIu39lsPt995Bxdfdik/Dv+BKFfi1BNPY0C/ARxz3HHsuvvOjBv7Oyvl30/Xeq686ioaZVenTJ1NUXx1zhcvY0L5iG222ITp0yZKBxoUL81N2zfdfBDt27fnyCMP10Hf9Vx99dXaY81hvpI5iNYN9auoyIRKAiWKv7JafxmJ4v98oRF8T/Jd0iH1J3Rp35mLL7qUCy+6hOE/jmB5zXIdUC1jnBKMl11yCZdffjl77rUv2fJKnMYVtG8L5ZMPOeQQ1uo/kBOOO5HDDzyIplXVvP3W+zrw2Jvrrr+as848mdatWuoQ9/uUzuU6QEjQmpwjkX40yXd6spdmnzJlVXTv3pubr7+OHbbZRrHQKCyu+e6rbxW/5DlFCeKrrr2Kw486lGJcIhOU4SVQLEYEQcB/xpVI5tfAjSQ39m7FOZfO6ZzW8WcfTytLIL9K4hhy/5Ov0Gfg5uyx4w74JUFRUyKdbtIhxGefvc+VV16OHTZstskgNhjYN1WhTFiediyKR57sLLFeJZcWD3391edccdlF6Z8dGjBgbTbZfEvRQWyUf0rUcd78WVx91RWCezWFfImjjjoCu8QmpNY48c10qUy0CmUTRDgS6W8pzNC9T1fOO+tE3nzxab7/6UfZgFDqWEa9cPW0sfMdzND+7bFHn+KHH36Uj1rM4jmyndddxcdf/pj6/dgm+3f5NwX+i1LAi+VE/WyWvDa4ZhxjBZTyJ2RCJ+WOiL0MkfOliFJXbUgCnWAkhRjfC/HkWMDJ2PPnFTvP9DYtakIDkZ6DtNFz4KnSHLWHLhknmnuiScxnY3+AN8wIhnVK8/S1FHLVPP/+l+x00In4PmQ0FENSiUGCkt4ivvp2pE5bpnLYAQfRr1tn8Iv8MnI4q1bVsseQ/dlUm9BBgzbHy+W0QR2Lr41FXsHNd79Mpl339ejZq5/qSLGJiQmUWHI0UbN8AW++8zatunVlzwMPIZsgGHnh4ePLMSgEwM8GRH5eQUWJ8qicQBj5KvKF+m5UEukPPvj1J9beejN23HojWgq+l28kdOpl3sBTNyUfsgrCWng+OsxUD2TQDFKJTKXDK/dYrk1SQ1TFZlvuyu3XDeXEg3ahIr+Y9199jnMvvISPtRk1siVoHSJSJGR791uHnbfbibU6VfHLF+/JOa2g2n4FIE6obNta/FVnmy3xxBtfL05OAmS/EatUanRiOJXXv/2dk4feQcsWjizgi3e+xjk9/0sfA2DlH4BYVVqEl8lkIMeSCGdDzMuILnKmzpKrXhORNhuJ71usR/qlE9OffhpJqRSz4w47s922g1mn/zrKSdQxd8YUrZO0KP5Wf5vYkYtiIq0ndo1af071jcyzU7zPh9Nz3U3ZfZfBlImwTdpkvv7mB2y/2y70Xqeb+mqU6YWIomYMRc85evbsSP9+PZgxaQ511YKnDfsPP3/FwE36s/b6A7jnzofo3X0dLrn0Ks4//3zOPOUYck0reEcbZYU5dO/Ug6P2P5ShFw7lgvPO4cYrz2b+vD/4+IcRqVaUSU5oaNKpdiUbbr0Hxxx1LJttsAEuDrUgTwt04EUgGvnSvQ033Igtt9iabQZvy1ZbbcnAAX0oJ8+00SP55ftv2efAQzlHQdPVV13CJpsN5IV3P2BxXY1g1OMal5ILWrPdvkdzkYKtc04/hVbt2rO8LscOe+zLOeecy7EH7c0fP37DwsWLiDxYZ+B6XHyxgjOViy++kEP33V3JhOGM1Ql2kzAMggxO0WmhlMOW8uSDj9G5VfuUFpdcegEXXHgmiTZpL7/9EdpDp7ppK3Ny24mKpzUp30kqo/xzV+LEZieuCV9PyurLthUaVzFTG9ckG+BVgFgpWc8R5Bby5nMPUggr+NtFV3P+pZdy/nlnU1EZ8vyLz2L6UtTCyyra07pDD7bfdR8uuOACrjr3aGZM+JGJ85ay24HHU7dkKXPGjNbEDSxdvoiJs+az6bY7svlGG3Hofvty6eWXce4FZ3HDlaeSb1wgfv9EtUUphmYEEnt830/tlF75Vy+RQCA0gbOixz8/oZ6ClEeeJvU966k6ryW9+62Pn6tlyfTJ1C3O89u4hay/8VaIZOy7y8b88t3bFBpWpr8206V7P/r16w/auOSll5mgnL6912LIvvtz2aUXcsFJBzPqm/eZNH0m+UwVg3fYlQvOP5dLLzyHKyQD66zVnd+1AZ67tJH+623FIQccSuf27Tjl9JM54cQjCKMaPnlrGAP7bMjF51/N5TqtPviwg+jaszOeryWsqmG0bMEG0o027apo06M1623Qn7c+/IiaErKxVkp4OkBo36EDBx92KEMvuYDzTzqSqb+N5LNvfiPt58dYnLupkiJXD72UKy88hQF9uvHcMCW/luRkOSAUX4qSZ93A6AmUGQ65RnwJm9M7+oqTArhafv/lW/msSex74FGceeGFXH79Nayz6eY88cLL1DYqUSZ/8O4rw+jbqVtKq0svu4zjTz5DJ+/d8SW3Y374nuqF1Rx/5MnSm8u4ZOjlbLn1xtglburmQasO7LLrfuy4/RC22XRrLtDmxmjqZUL8ijb06bsJRxx6HFdd9DcuOfdI3v/0XeYuX0FYUcWOO+zBpWdeyDUXXCSanE6nbi35YuRI5q+qgSSHr80Qle3puPZGnHL2aVx0wenssvWWjBwuvJToLQFOKKAk4PdKhMRNCX878VzOv/BSgkwliZBMySS9k/qR9zOybRUUJesOXWagZcPbtaoiK/pbYF9UomPDTbZS4H82V1xyvvA6g912HazN7jimTp1Ll35rc8Ahh9KjXz8OO/pITj/hWDq0aSXZGcgZ513AVZdcxvUXX8T+e2zD+PEjGTdL9tmmUkmRzS/lk3dehricc8+9igvV99LLzmf9DdalhQ7Ipk0YxYcfvMsmW+7MRVfeJnm7msvUZ4v1B1Ihm0QQ0yRPUpC+eFp73cJZvPvy85K5LTn7giu5QrbwiAP3ZdT4yfzyxwRQPKIhRLIbndYexJHHnsS1lw/lqAP2YIQOTRZU15ELK7XpNQRVkrxwK4LJlSKN+Qvq+eCjH7h46GVUtlS7A88r4seNhJLK9CcpHCSunNhlSfTPSf78ANmsIoGLJJJ5DSwQ5Zr4+efpzJqxir322ZcWbSoVJSkaUoxSYTDiJiTGSNChGIPL0Lp1VzbeaHPOOuUkrrz8Ajp1asfo338mV7OAt15/mfFzqzn0lEuE37Vce8WlbNC5DY/ddh01jbU0BiHFIEvRhZjfRCCzisnKRbuclyHvIRlLqF6ymN7rrc3hp57IzrttL788nbE/jmbwptsqAXAxV119DQfsfxCtq1orbhNhnNZWKtiX1DDBOV+u0EPV4oxDU0JUy49ffcz0mXOl88dy7kUXcMXVV7HWxltw6wOP0FRqolxJk20GDeKi886Vnz6P884/ky0225Dh33zN4mXVJAmKCQJWLa2ma5+1Oeb0M9nrgH0w/+Sco02rdmy5zU6ceurpXH7eSbSuKDF89BiqNU4fUKxNYzVP3n8Prbr349Jb7mHo5Rey145b0qZlOb4QdqJRpy7dOVwyfe6ZZ3DVpRdyxdCLmDFjPl999wteUMlOO+7Kfrvtydq9evC3M09g0Pab0aljR444+GjFDldIV87jmstOJlc3g69++lbyBI1Fn0IpI38S4ispEYvmUZyXPc2Tkd7FSpQ5z5P9aiS/agFjfh6Bky7aQYUl4zKhT6CVutSCxnryVAKx0MdTzBbGERnFVEmSQecOxNrAx+rrSg2Uy697uTqyag+iEC/Oapyj6MUqRRKvIDxKGl8Q3/JESYEoW0bOJZoDkqSBRDGXJwPi4oLeNU7zFCXfXhwT2m9sCGKi/jn5Li2QSIljDyQfWRIlHsskBJ4JnVOli/Wlj/BGybG04KkCnGAkghdRxAk/kQW0NrRvcn6F8G1Bu06fM2wZAAAQAElEQVSdufDUIxj59bv8PmoUuaJHUJYlrwBl+ZJaOnTsSe8B/bAfZNhm3XXwGxqZNW8hOe2hLG51wtUX3nmdJPmi6iYbD5IOe3Tu3IlunTsTal6iRpSb0/oj7LLkpx970vMo7dumayfWko/zpTc9Onene5eO5HSA3agkpWeJxqIT3hoZlHRvon5FHZ5kYIvNtyEMM7Rv2ZJW2gdmy0Luvv9eTjnnHG5QErKgxG2+pk5hZFbLDokllHn5uHr5iLHyBXfffRcXXnYp344YyYKlNRQKkgMRKfQiraSRnt1a0ErGY8rEaSxYUE2rNu3p1rMX+B6vDHuJM886nRuuv4mFS2qoqY8oyOcJHUJL1imhTeSTzyUEnk+ZfHTBReTEj+ULl/KL9nyXX3w1Q6++lklzJrFw5Xw6dejIgXvvy3VDr+R+Hc7Onr0YY2tJ+9tsmSdaBRRLTtOX4USKSslWqa6G+fOWsMXgHXFKOPfq2YmuHdpQs2gpDfV5SqKdJUG1MnFK+lEZYL/C7WfKyFa0YeuttpdMh3Ru10ZwE3Li79I5S1m75wAlB7sTh7HsQ2fatK8SvzxcHsqlc5Yw4//LlcjIOOf+7OVJJ51z/LXenq1YpzX3Nc/Wf02dc45YcmbvVm997IdXpHkQFpg9ayrvDf+DMy69lcrA0UIHPZ58s/XLVGRpL9u9xTabst66azFt/HhmT1+sPS+iiYr0IXA+SCdL0jW8LBYP9+zclZ222op1+/ZgzsypjNUhjdkDbXdlmx1V5S3YRknBzbfYGC8o8PmnH2NqaXPigeUDfMlcYgOsQlKVyLM1Ko5sCuCYI3Zh03U68dCDj7N0SY5SvkSZYgW/VJ/i9tHHnzJ5xhwOO+lkhl53JVdfdAqbDezDTbfeh8V1qzU/ne5f/0r+dRD/hvBvCvxfpIAXRTFmFEpK6NjfiGshhbRTrCDwZCyREkmoTbGJiSJZLiGX8QNKUkgrnpqtqLr5Y9a2+UnfUi+LGD1pqhyJKnAyEHqzR/B9kIFLSyaQAcj8CTdQEwoYkONdMG82I/+Ywo5DDkiDImSY0KZCtoBIibTvh3/P48+9xHa77MqB++5NyxYhLF/GbbfeyhZbbcMppx7NqXI0xx57LH06deCzd99g+cpFrKxvZNTkeXTtuwGdO3bCCV3DLUzDxAZW1a3k9nsfZt6SVZx/8SX07dMZWrUmq/U3NdTR1NSEoWmLkY9C/hT7O4nlqpDtUluRKVOm8fAzL0KL1px01pl0alOOl6+mRbnWKprmbP3qj/MVH5TkZBVo6L15vL7zTeKDg9CnvFUbYqdn0XPTTTbm+BOO5bKhQzn73LPkfFrz9CMPUbO4TvOi1A5kqlqz2177aO1ncuJh+/PtJ+/zw4hfadW+M2UtK5m7YJ5mav7ECK5wCFyQ0sH3VG90lrN/7c036NyrLxsM6ifKQKJA0Demy1lDrI7/eR9brjmsSBsO54SjJ8QkQxgmniOSQ8tWZMjppFytoICwfukSHnvyBbbecU/OOvt8/va3Ezn95GPxJL/ffPMtCxat4PZb7+LQQ49grz0P0UbvMvKFWMEVcjEFfD9ioWhz5/0PkmRbcOoZZ9NXzi+ULD723MtQ3pbNt9hMThISbVgCjWxoTFJKCCWhViRsUc5G2jTm62qZPnkKUSHhmxE/MXjbzQmDmB90IvXzT6M59viThMehCoKu5rdff2LhwoXki9BvrQGsu/a6/PzbGG6+8WYeuusGGlYuYHltjbCAuCkn8fe1hwjZatv16NaxtXBRRKMViCR4TnQSRkYuT8p04IEHcsbJJ3DC8Udz3PHHsN+QPbDN36xpU/lp+HDuu+8+Djr4CE4583Refu1VxoyfkMo3xQYycqg9+q7DhoMG0qZNG7p27kDvvv3o3X9t1lt/PVq0bEUvBauF2pUUio34AWw/eAdaVbXlsWee5bIrr+Kd118lX1eNk2DlEf5C0jlHqICzpmYlv/48kh9/+InTTzmVAw7Yj0svu5Aff/6BmXPnKZAQX2RnUGTg4esmmXOgHKIg/fMfM02Jyb1sn1NQX5HJ0qvPWqy3wUa8+87rjBg+Dh1+ky5IfP7hq48Y+fvvnCKZOmC/g7j44ov54afhLFm6SGJXlF44Er+M9RTA919rXVq2bMn66/SgLFOiusnRvmtXBUOb8OnbsgeFfLoJWFZTz4677k7XXr3YcN2B/KYN4gMPP8AtNwzVKf0kquublO4UvZLmdRo/EyFesI2NqlZX6+lf+xicZgluhtP8jmTVwxJWUalZtlCSpl17BchtW7J47iwmKulSXYtkdX3KNHS7QWsx9rdvWbhiFfOWNdC1Ww8qK9QgnDN+QJVs0loDBtKzV1datalim83Wp9RYIzkWmdW+yWZbyv44Hr//AW695UZG/vAt1SuXkbdA1IMgrMATEYIQWlYGZMrL2He//fnqs885/+zz+PDtN1l34AAGrjdQAD3mzVzAjCkz2GBAX+qrl1GjBLX9py7ff/8DK1cm0hAUxGcFp0I6N1A2vi9Vso1bbbUZfXv2ZOHi5cQ+0smIVq1ase02gyUOIZ26d2HH7behsbHA4sU1WiB4sgPOSQZ0N7FC90wms7qNtEqSiyXfaKhh1vQp2N80uvHmOzjmmKOUxD+CTz75hCnTptMgfxmEGQ7c/xDpxQhO+dvxvPveG3Tr1o1NN10bOwnfduttNEXARRddzF233Ux9bQ1777MPdtk8CBccZCoq041HKOOU1SYoI9+O51PZoh0bbrQ1bVt3oKxdBZts1I8m2fz6YkSb1m3YdMMNWbminvvueZC7b7uBH3/8mlX5HF62AgqNlIcBbTr1YsvtthCPW9CxfVvWXbsfxaZGVurgLRIiiWjgxNc9dtmZGvnkM886i3vvf5SGhgacpw7SPX3r5D4jOUtk1UW/RMuySuGI88Eygnrv0rmjQv+I7bfenLKKFjz+1NNcdfUV0tW3qJMvF9qgMSXpssIaQuFX1VLjkxI77rgzPXr15pknn1Ci6mLefu1FrW0Jq+rqxTcBt482nYhfe0ue5i9azNFHH82D99xOpeDsvNMuNOUili2cT33NCjbbYhvada6gZesqttp6a3bcYVvKyysMinBwGA5F2fHli+by+8ifeP2t9zjxtLM55NCD05/0HjXmd80vuTEaKOFS3rojW2y3C+3atxeccjZdf12K9jd7i6V0+UFGoEUXtKFH/bHkq/zvk8++Sv91NmKzzTYwVtPYVM+YMb9y7NHHcMj+B3Dccafz/vvfS34RJ3ytVUA03im2ihRDOY2KdUcJw7nzZvGa8NxaCaW+0qEm6aVzsVidJ19KCLxy9RYeZgsy5URRQKdOXdhis95KdlXRpVNHevTuRWNjHQ2rljFx3BjW22gL+koXyyoydJDfOHiv3Zg8ZhSL5KOLsuXJan4lQkuQoVCSrKINdkTsQaAZGyRLO+++B+07dRUOAb26d2NjHWi98tLLXKxDlpE//8TAtdehd48+ip8cWih+ENhgEsWVQZjFfrrE4MfSeOfUJ1/P1PHj+OnnUdx0+90ccshBnHra3/j080+ZMGGCyNyYyuTgbbenWIjSX7u97rpr+Pabr4iKBfJy0gYm0T3KF9hmux3p1rsrQpdMNhCLInrLl2y86Wa0bt2aPl3a07plRodZTgXqGmi+lEiZqETwrkP2p1O3LJWtythgg7UYuM46RJo3lp9Yp28fHaKsxfgJkxh6zeXccdcd2G+D1Ms3xGTwXEZJr4RWleVkW5RJ38vo0bULA/r0Y9wfU7nlltu4/44bWLZ0FguXL5buaGovxPc1NsxQVDwnIKokvaWhnfTS4q6iDi4bGlawcO4c0TUhsthLdsR+2lDE1nJTS5OOTfCInEfswFc/X0xNZPedeNuqqoJISdlYMhuLflnZcLt78unEAi1IkTpGHkRioEIkQsmctTvtKZIUtvWzUsLeY327RE+aywkDJ1i+nkkEQfXmMsx0FGUPEiuau5CT1Amncj+hRcZHU2rkXz+e6poLmtOSNJ5wtR5F0STMZkBrRLQrGV5+lsrKSjZcrz8H77Mr77zxhg7MF5ErOWI/lN7l5P+9NCmk2bTVSbRc8aqqNchIBYJldA7DMI237NlKrPioVChKDnMaExOaTIkxvkNyUaS8sgKRR8kpSYDsa7Y8Q07xbSqXSmLmdLDQtm1bMoqvSooVNFTjIrJl4rdoEWqMwW9qymPrM5ewbOli3n/vQ7rIx+y0+84M2WdvquQ7JCkE0ifnHAY3m82Sa6ynv+Ry7yF7ybbuyIUXX8Z2SqAFmSzO+aBVhr5HRXnA5oM25uOPPtVaEtZZb30adNDw7vvvaV0JQ/bcmx122pn27Tqm77Hnk2ieKJ+npebxcIKUEBk/9VxS8s/3fXw/VHy9KUOG7MNBBx7CldddSd+1emNr3m+f/Tj80MNSnN/94EMWLanBBWB/3qqoONyTviSJS/eaGS9A4S3FQgNSBZmffLqXCNUnlN0wOnlaTUVG/ZwjU96SBul8i5YV8mF1ghHjS5c8yVOkGFHIU8xHmixKbVc+30AQ+OlPniZOa5OPKZMIFeUcPE9I4Qn6/+8+oXRAhBe+Rd5590PadezGgHU3IBti1MZzJZyErhA7thi8EyedfDqHyVYulq/4+otPRIMSEmNiyZgLJZxxE4FgNjZFlCmXsM5Ggzj+tNM48tB9yNcvS39LYeHSOtKlu5BWij2OPulkzjnvLLYfvDVvv/kW48ctQuQB47xAFqXXmSCrV71YMJZ4iok9khDatWvD+eeeQe3ihXz0zjsaERCLH1nhUBKfJsqW9+47gP7rrq8teCvKenZkyO47yi5OZt7ft7+a65///H2k8Pv7y7+f/k2B/7+ngOcl6KQzixnVbEW5Aq/G1KFZcq+kACSU8puBiHX3ZNwLcqLmUEM5hPKyMhkJAfhzmd6fT38+OCmFjC0KGBMpZuhiGUawUcWSDGVgY2LQxqOgoDZUnwBf/wQh0thCzKfvfMxmm26hAL5K8yFc1V/zI7gjR/7CHXfcxSbbDuaok0+kbceMYGlTNm8xi+fXsPf+ByA7pCAHBaud6amTnRXzZrNo/hJGjZ1Kk05Qe8s4tCx3lMt4+XGD5mjQaekyLrvqCkbNrOGCa+9l4/X74ws/5NTKW1ZRkBPLyBmVCc1YnnjO8kbyQTk9e3ZVSAZZVjJ58q9cfeP9JGE3rrzyVvp166ngoqAN8o8slrMteB6xTuwwaxgGBFpTSQksxQKEWqJT0gsFGFPHTZGhjejQqTOF/HL+GPUty1fVUQgqyHZfm8F77MeBO29DNH8SM0f/xIP3P83Vdz3FvPqYoviFUkYD+/UWXUos1Cld7MoIFflETbWr6RxRcFCtqDTjBQqMQNND6LF01jLeffszTjz+CKpkgz2t1w88YttteRqk9/+Yj83419IMNafEXpnk0hdtSGVJkuOEhQIwYh8XVpIr6l0ng4mSlVDPl41ARAAAEABJREFUzCkTmDJzOdvueiiZlmVyUHm6dqqgU+sMkyfNp7YxZLsdduDgQ/bDkqj77bcf9usczqZM8ixdMItLr76JvKtQkudS1unbk5Amxo0ayW+T5rLdkIMJhMvi2TOUtG0QT2NteHPUFwyAaKdAjChhAwU7flTLyB+/55uRE1iVK2PrQZsqsG1IA43d9t6L8y+8gAsuupCrr7+eBx54gDOU1G0bwifvvcfQG25g1OTpbDBoSw7cY3f6dGxPID1UrhHTxcT5VFaUiRdguIfiS3NgIRzQJVIJDQU2GZxzKU9N5TyRy3rU19djJ8RrrzuQk487lssvvoDTzr2A+x97iueefIyu7dtBJiPp0QA5YU/s8UjwgkDqWgI54sY8hHLOnoLjFopsslKIgoLwKy+7NNXLTMs27KGAbMiuQ2ipgCrR6aCWh9mQRHwsib+5XCOJAqjdtMZLLrqcyy65ggsuuVQb/Ce54NzTtAFH/W09TrF9SCD5tSA5Slek+n/2I/xFFvB9xMiUJ162A3sOOYSe7cp597Unmb+8iQIBDUuqKfdDdt15e84590wuuewyLlLixf6+0wXnnU/gfEIBi7WOBkuSeOhyNDVKPqRlYVkbBUnwt+P24cuPh8k2zGL0+Lm0UuDbrVtXfv/+O264+lp+Gf073ZRsP/rIo+jXszcZGQM/SEkNBlNk90S3wMto9WKwZvnXPwZ4TflvoVnQnGhDpaWDdCzWhrBFq0rWXre/dGw6H33zPa3ad6ZHh46UA1ts2A9fNPjo69/4aewcBm+3leimBtmhQJuavALgUMkApyqBJaeA3AUhhVwdTUocXXv11Tz59PN07NmH7XfZjS032UiJRS1aSQqxi4J8QhSH2lSZFEFc0YWjTjuPO+6+gW10QPH1B29w6rHHYBuMunxJ9JyoQ5gZPH3PzZxw2L7sdeCRPPbCmzSuWMG3n3woWx1TUDI9pxOcQt4Zp8DPgBKNYWUF2UBSJhn3ZYed9Ra+aXumnBatWmvTXSa76BtpKEiWS1pjJEZZ0Y1aybaXCcUrcGBVyCgT52Nt3hL69OnDeeedw7lnnMbVl17EfbffyiMPPKRkSTcSV87JZ53NLdrwDx68BV9+9h5nnXESL7/8tuBl2GzwLjqgupczzjpNG8zFXHflJZx8ylAalHgSq5CyaMIi+agRnzxO/i3RztrMVBJlKA9bkfHLcM5BIny04YwkV8aPOVPGctuNV/HqWx/Qpdda7LPXnmyx8fqa15P9zEGmgvr6nJL6RaoC0nUV5RPSXIKEpbysIq3zES1xbLPd1tz94G2cefbxSqpOlw0pEmtOIYDh6Xke5YHD14GD/dSkjy4DFgV8+fVwWla1p402XX6ynNuvO4e7H3kc16oLO+2+F/vsuz+R7JPCAcQEbNPWUsm4rB8QeYITJFw79FquvPhKwhYV7LHvEIbsvQ/tdEARlKJmDBP1y2b01ZId9jtcNvA+TjvlCBZMHsvFZ57FZVfeQa4U0LiqgTLfUd4ig8mj2ddI67BnPIdN2ELyEylxZ7YwV8jjZUIOPPQgzjz3bK686ipuvOUGHr7nHvbabRd0KoWnlIdzTroQURIGfkWFkmgF8SzE1wSJdkMKMUQvIZlpAU54+hGzZ01p/ntNJ55MRTnqD5XlZXTs2Jn9Dj6SAw87Rj7uENZffx2UBxD/80CCoRmuiTfw8LyQpKma77/5kCRTYr1N1mPxghna5FfjFPPkGouKC30KtkiFbCTCQx/DNRDuUk1wvuiTqCkRt2FVTY02cersEuQa8H3Sq2371hRKTeSaSnj655KCcA9wxif18BRDRbEjq3Vo6XiSC5uuJH3JonVrlW3kl86/6Cyuvu4SevRowysvPsmF557DLz/9hh+ILw5yMfIZMauU6GuI87jQxqLRAUhQkvoG4RUxYOCGHKcN6OWXXszF553OE/ffwYtPP0wrJXVq6+q4+IqreeiJ5+jWvS/7Ss42kT3yHXjaGMukpfjFWnFBi5T4Cz44yUOmrJxcXjJO8xUolsrIzsWyD/ro8EL1GpOXA7U1tmvTlkRVJdekg2TZnDiT/mRcq6zHh++9xi233cl3P41iUx1AHHHs0bRu2UIuq4AlvZxzwidSjFhHUWvzZDFHfP8NN99wLb/+PoaNN9uco448ki7t26eHUjqbQQqDyWgknTdfmpGfd74nHBzOOfHLx3D1xTjli9KEo+f7avPJaB+gadI+6BKLsaJHYg9iZ3DAERMkJWRy6N6uSomWgqZ1kvFQaqKOakfyk6gm0swlyVec+CSK6xIDZDv8OKv3ABchehiFNELwc5KLPAFoTCh6h1GBrPjspcIIJcEpOh8/yKKRwsWTXfCxYCkQ79q3zFCRifA0P3+5vOYp0hp7Djwf5xxGI6sM/AyFKCYvvbb3uBgLpmYIPXbZbUcG9OzOPUoo1ypIS8pb0LNvB34b+SXzJ0zD5XyG6aAqaduKbkqGV2rNsfTL6C7xplPPnuSURPrxpxH4hIwePZbJ0ydScAUatca2HbswfswYnNb4yRefM19J9BYt21Jf18jUSWOYOO5XMtKbb4aPYOmKWiU82hBkoBQ14iUJrSpaULA9hdZUIR+eVdLwJ80ViO9z585O/2bejOlzdYC2MYccdADZsoCa6jpxKRCH8uTjJtq2am0k1EFpP8oqW9ClS5c02TZkj53p1Lk95RXilxx7HEMkWrZu04G+/dZOf0V30aJFrLfeQFatrKa6uloHbmuzlw6sevToQb6xhkSxQUkrj0VjJx5nAp9s6HQoPp+5Cxcx+o8/FCfkcJKp/gMGKBGXY7vttmOXXXdK/zZ5uzZtlZjP01GHEjvuvLPmWk9j58lPrcIuzwsIpIPgiF0s2oQ0yaZXtWpLj24teeqx28kq6Th7zjJGjZtGp669aNO2kqoWHjNnjKNuVQ0fffUL85fnKQnX8jAiE4DtW0uuiFPSKUjKqMxW0WdAH36f8CtLF80j9DK88sr7zJ67hDCTo3rFcoYOHcqcuYsw+eX/4DI5tGJD1tzt+X+3/HVMYnyS/EucmT5lEe+9+ymnHXckPTs6SkroxeL61198wKmnnMiilU3U58tISln69xlAVVVGfFyA2YbYJvftq0FfOX756nNO/ttZTJtbT9F3EIasM6AX7SslTzpAmzFpCiecfC4fffYV4oLGaLD4MlCHOPbnSEyeJZIgIfKk54n8QYQH5vek04JIIPnI51FU04L+A9bjsCFb8sGrj/DL+Ik0hVVU1zZQ0h49zuXEjwwlxRKxxhqYcsUAHgmFxkZJAv++/k2B/7IU8Cq8kEJDk/YkJRmyIr6cfE6bFqQpZgxVKZPsyFsQKj1VBoJQCm2KWacAKaWcjCmJkzK75tf0e82XzINFSkFZc5JFAZ9sJoq7CUKfKM6RRgguIFNeIYWMSOTMzXngKqFQzttvfcLBOnWQvxJWkMgBJFET337zBTfddivbKplz8ikn6fSnFZ6h4Hy8bAssaF62eL76o7mgVCixsqZWgV9Ch3btGTNmDC3kNLr17ocndOXnQU6OhhouVgJi3OSZ3HH3Awxctyfl4eoOwrPfehvQVF/N/KkTU9TRLuP9L0ewwVbb0b1TK7nuWmbNmMSNN95MVdtuXDr0BtW3xWmTglpnzpZT0im5/WSNJ7AF4SVvhpPDs5MUxWQkIhueT42cxieff0NlVQt69e5MXc0Szj/nTL76/CtKJTB/HvtZqlq3oUmnchZQl/K1TBo/ipUrFxP4orbwW1lXpE4BSOeufWmpxO1O22/J6F+/ptRUAPF87KRZLKyuZ9CmG8tQI1ybRIsSz774Fq3a9eCA/fZGMYT4IzpqXk/JHA3k/9SB8X94lSmplMsVKGpznQ5NmSSqafGRiFQo5OUnIirKW8q5lqlLSDttgMqyoRzUipSvnpxIXsmA5dUNclytaVlRyeabb86RRx3Ffgfuz/Y7bUsnBUS+nGH1smVceOkV5CXPl1w+lIF9e9FSzkmCyoJFSxg9YSLnX3o5++y5B/sM2ZMr9Tx18mR2331XbrvtAexKaaONdefOXdl8o/4sWTSNtz/+lk691qdHJznCqio6dmxHeWWWHXfYmu0Gb8fm227PuhtsQnvJY11tkZE//YzQYd999mcvnXIO3GobbB3oyjp9Cb79fY8on0P75pQvloAIpVNqVaBnTPJTnbQTNF88FtUkD9Yq0NLJlsKjSvP5Qcjaa/VjB8nEdtvvwIabbEznTl0pCzMgvRcpcM7RDDoWTUuSvUJaV5FFz+qmKKJOdsOCofkLZvP+22+xw7bbsO+++7L9DrsIXnfKy1oSSykN/S5dOlFRUY6TdbENaybj4wcRW2w9iK0Hb8sOSm4M2nhzOnVsqzWA4ms0MWuuRDbHc2ve/vl7IbKxCTgPTzaq5Fey1sB+HHbQEKZN+I3nX3yBFfURld37UdmqDYFs0+BBm7Dt4C3ZdsdtGLjeugoee0IQUJYJBMbTRjlKdcVkprJFCxIhWl/XlKK//dYb0bNHO954+yN+GzOFLbbcmjatyvn555+xn+rY74AD2WvvfVl3i22orBS9igUk4ikNUgBacyRZTkj0GoC+9fUvfDyNtaLbf/eJ8X1HIOInivRibTy8rOYMoV+/PtQrufn18J/YZPMtaSk99dXeslUZnbS5+eancdQXAvGvjSyeAFuwGSN4vr3QlE9SWiV6wznKyiqUFJ2c/t2dXXbdlb0PkNzsuAN9evemMltB4PlaMdL1GD3qlD2X0sQwz4tGg7bejGNPOoZrrr2KgWv15/tvv0t/wvKLn/9gix324v77H+TlF17k2Vfe4M23PmTwphsw4qO3MBscZCrIBBmy0gOnwB7ZlQVLVjJr8Qrs14IVC1OuTW/G+XiigyFS1An3+KmzxbNVtG/XEpdANitlwAkvLXT1unzfB8lqxvP489JcXlVr2ihp2kpJrd49OrPDdtsyePC2OujaiF7de5DxtOkqFckpiN1q6y046rijufK6axi4/np8+d13rFi1Sj65QBsdCux34H6cp6T0RReez7vvf8KU6Y2i15rZNL92sp6Xw/cKIB+TIB4mAY31jWkSIOuF6uzJflYQK+i2g4G5M6cz+rdf0wO0Pfbej00GDaJbl67ygwGJGQTpbVlZFVUVLeV30DjIhOUKF4ooXscu5TekAiKMnHkuytN/7T4M2WcXLlTyJhM6jCRqFU4hDU15Crk8FRnVFJFN0VcYsnjOEj775ifW18axR8cqamdO4N03XmLb7bZnr/0PZLsdd6ej7GyrqkosWU1YRtFsjGSxsXYFyiUwV0f97775FvsN2Vv2/gDZ2m3p029AM86BR8otL/0GxRwNOjgz+d5jyA7cfNN1nHTSSbz13gfMnL+MTp06CbkiyxYvFAUkzw48F5ippmg+ytBXJqhC2T/boLTt2EEoZaXzPdh5hw3ZZOvN2WrwYDbYcD0S8ReNjHT46RJxxXk4UGzRSDwO1CoAABAASURBVIV03zkfp41LmWyLTIjETq2aC+Of5OL1V1/RgWcXdtx5V2R6SNQ3krB2kP/b78DDOExJn3322ZWuXTpSzNVh9AYnvD3hmiORzRZEwS1HpGfEiJ/4+usvOfqYw9h55x3TdX/0/gcMvfQyjj/uDObOqkadSRVaWR0/6+m1RHlW1VpDmSEB+JLvNu160Kp1e5YvmU9WyiEygwdjpk7FlVfSRXQMND+K/5oaaxSTaaA+ZeWtJNcO00uZBUry84EXCmffhqveI1DsUV5VzuA9t+ecC87ivIsuUMK0kbmz5yLzjKZTiQlluypblAnHohKjYcpnD7sCnHxRK+lf6zYtWW/tteRzBjNYceRmm21Kl87dRCVPSZXJqR3Zb5+92XPP3dl6663p3r27bFVGOiB+BVq3Q3DNGqPEsMFGibgGAvHMOa2jhNaWUDCbrb5OtkWut7mj55Nt11l2o4pZUyfjS3ZsnIYoaR/hZ0LFMCsZIX2XInHkUcco2TGEgeusT4f2VcKxpHkcDdrkegG0kC3x/Gz6WwL22wTFfCN77bOvDjt3Yd1116Vt69ZKvDYpBkK+KovxJAx97LIY1EybRCiN02Uy8EUsp/gxzJbRQUkVsw3GD0siWImFgZd4NvzPEotLOqMBF2OUCfVtKt1PyaFMlCORcUjEz7yCXC+1RdJzUbAkWJELiAyekndJHKivbL7uTmM82aVAPkQkFETEU4/YebjE4WRfAiHvSfZdojbpksGL1WYynmizYQejCIayTMTFejq3yVIue+ikfynAv3zZ2g2OVaX8UJAQCDeEY0NTE5lsOZHmDpXkDQQzyhcIK8vxKyoYMmRf1h2wtvjdJDvUxE577srgHXfg5muuZ4dttueRp57gLMlrhRKuvmhg9EGXX15Or7XWYsfdduLZZ59kk0025523PyCUXy1SpKx1Gw7RoeB999zFTkp6jZsyiU49urGippoy+Z1KHVa99dZbbKpk7y233s6O2w9mo402oCQmOovjRKNG7X0CYrJZn77rDGD7PXbniSceY8stN08Pn1u3aUevXn0YevkVbD5oa34e8bMSYK2IdShe2bY1G262EcceeQTDFBNtLH/Qf52BnHvueWy+6aYcpDh6+rRJiLipLoaZrHjkiwYJbdp1wA66EvGvR7cu0qGu2N8ANJ+8lWjyxhtvELqIQDYllkzU5yPKlKzsoNh04Dprcdppp3DuRZdS25CTvylXXzjksINZuGwJu0kvtxi0GccdcyxNDXUsWLCIXXRwuO222/LIow+z5RYbkcaQ4pPJXkGZVucbbiXtnYopH/2yMq4YejELFbduuMGmnHTqGbRu15Y9huyOhrGvDosmjP6NfffZi8+/GU5l6w7EkilfCWe0n/UyQBBSkpwWJQtOKx+y7xDadWrHOWedyyaK66trm+jUrTuJaNlQv5zxE/6gUevRyH/qY/r3Tw386yAnHU1y+Doge+v9z2jXoQ9ba18UOihKDxu0lqjUxMQ/RjF79mz80MdlW8qGlFiyZAHt2rYkQyMZ9Y/IEFGFMqpk/AyTJoxm3uwpyOyBdGeF9pYra+q1R28r29WOmVMnMXP6NJq0txPxQEajXonsrO/Rvm0Vvo8uR7EY4Ym2id5Ml4kkYiqBdNz2HlafVRL8oH32pE2Fx0OPPMgKJf8qq9rQoqqKVtKL6mWLZZWabTSFmPlLlmkPmKVbxwpptAD/+/NvCvwXpYAnDUuVIFNeRuz5mJMvk0E0x1fQhj4rR+cnsdo8EilipGfb+HmeR0W2DE/v5ixl+5C//R+ScdWKahZOm4WfLdeJdk6nIk0sXrxSfWN8r4G4cQVzp8+hpjavE5xqli6Zx5wFTQqkAhmSaqbNqmHvIbuRaIR0H+cck8eP5M7br2QtnW7vLCewatFCls3SSdGslUTOp+P6G7D/MYdzydmnMuLDb5k6fjLPvfgKdz36LGtvvCX5+lXMmTyO3r260LVbK1LgZu2VPDv1hKP54fepXH3j3WSjBpbPnMu8eatYXJOHsCUDNx9EVk75hYfv5ZdvfuCRRx7llXc+5oAjjpQZrKN2yQwuuuAq6vMhx5x0kpxgI0tnzmHZnPmsXFlk9wOPVVDegXIFv2GxJINZDmWtaCwmBIqWlq9cweQ5s3jvs4859eJrGTdzIaefdQLrrtMt/QnDjdbfiAtPO5sXHnqWFbMW8Ml7H3HiBdfRe4td2HTwNmy9xQByi0bx9G0XKZH0I2PHzeGUi++lns6su94g4QgH77cDX344jMfuu4kR333Doy++w5JG2Hj99bU2yHqNrFq+mO9/maxT5z1oowRZuQx9IIcXeqKDeIHMKi59+E/7iiIZbhn7MJPRHN6fpaa2lkUL5+qUZwXlOsmdNnUus+fnKEZt6LbOJuy586Zcff4RfP3hh0yfNpd7nnqPYR+OoF+v7vTo4KM4g4KcuCfSCygubiCqWcJxJ5/N0oaE004/W8ndiEVyUgtmzaJGCdTBu+3DV599xOwpf/DlV5/z7XcjGHrFtay37gZ8/P6rXHH5OQaKxIW6t8DXCfBO26xLzdKpvCkerbXBNrRu1Uu07MwJJx7FXXdfxwjBifINfPTxZ+x3xFG89PabZCrC1HFFdbW09H1topbyzFPPMWN5NXVNOaM6sTabLk60aYgINJtiK7KBj+8kyhFkwoBE8mzBdrEUp3qtJm2oEtC4QHBR2XLLLclWtuCFV15l2vR51NYs5dyzTuec885nlQ4GCH0KCnrFBmQeEFDQZq+lAt5EAXehCesi25CRalSR+AEdOnTAgvFcXTWtW5QxfuI4Xhj2BstXFUgIiYWvwLJy+VImTZxOXHKccspxvDzsKb75/gtKyhyMHz2FnbfbnUcfeyLtL5VvXrOHghMkdr4K/9rlYiMBCHiUixW0i0JBmcUI7LbT9px45KF899knOmj4HjGFw084ha/ffYefPv1IOMLE6QvYe68DuefOu0SXiEYl4CMdTpTJfmo/Al5ATrRqUoIqK/ktF+5lLctTW/bWu58we8EKNlMyUWxKk305bQg8nALZRoY9/QJjxk7AU+KkVVmKIrmcNks++ErCRcaQVBL4D7mcoFjRbfXHuNT8aJs+54HnOZJiXpUJW2jT4Hyf38aOp0uPnulPaaK1K0LXgcyOvPfxl3Tr2Y8NBnaXfArvyCPMVOLkLxIl2cqzDsRZF0SY72hojLWB7UhWm6r6hhqK+VX8OOJbhg17m7r6EgUdkmgoYVCgPAsjfxzJysXLqVdy/W+H7cvr73/IqjhDKayQjhSkFyUFqUsZPXs56+10IOtutRN9B67P2gM3kb6uw/F7bcWcUV8xfeoMGguwcP583nzxGT5+axjzp0zhuTc/Ym5dTD9ttqtaQNTUwHfi+yO3Xk/NrBn88MtEXnnvS22KNqFVOzFIfDH/5/shvlasVw2C0IGnJMaiuXNYpKTRjFlzmb9wIQXZ+g0HDaLYtJJ3X32RFdLt5SsbOem0izjvgksoNNQr2dzIwfvuxisvP5f+RFNY1ZbFtfVkW1RR2aKC2265kWuvu4wpUyfQpn1XmuoKSORo264Ckynsp2gIcWGGxtwKliydzdgxk6htLFIu22Q+POM5EiNsHtEtTxvpdYU2BBnFA873qK1bie87PtOB0ydffAGlvPxDAkWXJmqipibKxEnlggjDLL4lPrT4Yj6X2oXA80nE+zvuvJtLrxjKnLkz6dm1k0xIEZQJsZ9AQjJfJnzC8goaZddrVqxg1hzR97WX2f+Uc6j1K7jysrPo2DKmSsmsfC4hV9dAiyzaSE3l6WefZdWqZZRJL5TZEQ3KydetYOniWcxQXNG2XSfJU4GFC+Zhm/Y5Cxbz2JNPsbJ2FZGvtQBJbPhE0FjiuvMv5547bqdRa8sqibVM9yYKSra2kgytQ7/+A3jmkUf4ZfjvStzM4rKLL2O//Q9l/uIlIBtc8n0siVopwnTp3o0D9t2Px+6+l3G/TKPY2KjN9r0ccvghTJw2RTP7hNlKQvEhWJ2ELG9RSUO+KF8WyaY7kkJDqukmX3ltjpG9qq2r55vvhrOzNrstW5XjBClQRseXAASyYZ7ssJmIMACxUnNk1AMWae2zZs4hY3OJlzMnr2Dh/EYyLfrw6NNvMeGPcfwy4nu+/OJ7nnrqJXbebVduv+0mnn38Xvr1aUPJE528EpRWKs6qI/EixWxIxpsoiwuy5XlykruovD2773sIk8eM5K0XHtFhymR+++13Lrr1Do4750I6tulA+/IMGdmM334ezqhRv/Pttz9y0823MXnKVJxkzjhTnlVcqlNOz4wEELosv478jRNPPYF3P3yLOmIiLbAgCllisMxTpxyYPMphCK9GAm1iZ08dz4olS5ihGGye/WcDLTqw5Y67sXzxDN5/8zmqly9nqfRvj/2O4qzzr6BY8unVoxdRrlb0r8Vpozx8+Dd88c3XLKuuIbVHmgptdvPapPrin1RaNU7Ji0qF1UXJVAn7yUtLfLhQwiBdMH0zHEsFdfVCaN2RIfsdxEN33cov343E/mfUdz/6iFfeeo2CYq0yyUbLytY01Ndim+O6miYefeRJpk+fTMliFoHJyt/kdSA+b/Fc6fd4+bGIMk3ckK8jkhAURL+XXn6ZcRMnEMsX2S9KlHS3JEZBcUQQBPhBRrz0RfeAMJPB8zzM7ieKvSpatGQzxbyx5kqcp3U50Hrj1MjoUfVOfEBFqk7s7AnJZJwWXzHuuj06EDbVkmjeSPJhCYbEYAl+rKggJqCUBHoKiC0BqHfsLqEXOEIlW0L5whAQZoJbwsWRisNLPDx7lsAYvrHGqEFIqMLqifH1z6ne9jKeEpH9erajbQurLaGOKv/9x6mqpAxGNpsVLQxLjzIlFOqaGvFE86effYqdt9mSMi+hJp/Hb9me7j3X4flnX+DJB29iLc0RVrbhgKNO5qnnnuGdd1/jnTdfZ6tNN9YawOC6JME5R5NkKCO9333PXXjo4Qekf99ww/U388JLz7LvIfsSl2XZaY89+XXECN57600uvOwSHn/2aQZtvIEoFesQpJuSZJfxrg4qXnv1JQ4/eIhsR0Qk/XnpnY/YfNC2dFKC773XnqZ/307EstU77bUvr7/5Gh+89w4X69C7T7+1Ofe8M3lDOH7w3hdccN7lDP/+M9bfuD9lVS25dOg1fPT+2xx+0H60btueY044mS+++Iqvv/qKJx55SAdv/SgqPqisrCQnnsfCLBJP15HfveW2W1PYsfgRS+dPU5Lt9dfe0mHcu1x91bV88cnb7KQD6Egy8enX39NfNrZN61Y62DqN777/msefe577H32cM049jXatW9KlW1fuuf8+Pv/8c7748nPuuftOMkGo/VEvXn/tTd5QUvHJJx9nv/32psrso0skBY6y8iqiUsILLzyjpP/mhEqGSjSUoOzHffc+zCeKW1577TVOP/N42nduRZBtIVw2TA8P7T/1u+yay3nvkw/YbOPss693AAAQAElEQVRN6azE5qvDRM+1+tCUC9jvgCO5+cZraNs2Q+sObdI/HfTGsHd449W3OOXMU3nnw7fZeIP16d29p+Z/jr79+5DKKf8xV5IkfwJa87zm/mfDXx4cEUHSxPJl8xjx4+86+N+Wnr17U4rB+FBR1Y4NN1ibAX07c+t1koWvvmHy2LHcdMutzJg5n3XX6UfH1jHDv3iPHgO24ek3f4bK7vRae102Wqc9Nw89gT9++o5xYydy9yPD+Oa3GfRYa10dmvfhyIP24oG7bsJoPX36TNn0UZxy2mnpYUzvbh2QSiFjQJApA+cTAS7IIobhSXaTUh6ZBOyKCiW69lmfc86+kKxil/rGFdTLzph5PfzQgxg3+hfee+NVZir2Gjt6OudddA0nHnc4HduS6qHB+Hf5NwX+K1LACx2Uy3A2FvJEesZzMuIKXqKY0A9Ap9QBHn42Q61OnVHfrBxipE26S02qrIXuifogR7yGiNaG6u1/M9tx511Yf5PtGT9pFndcdy3rde/M5ZddRo2C2Kb6RgV9t7Pu+oO5/ua7+eKzD9l/923ZeeedmDZrkYzmpwzSyWvv7q3TjYbBX7ZyFR+++yHffjVZzvJJttJp2cYbbMi6AwawVt8+3HLb3TotynPr3fdx5MEHctKxR7LRhhty1333K7g7n8t0wlW9fAWRshfrDehNlWxMunY5rLnjJ/DBhz8yfswEhmy/Axv0782g9QbQv2c3Djz0CEZNmkaXngO44bqrZIDqGDJkCFdccYWSP5fxt+OPM/QYPvwn3v/oWznWT9hpm60Y2KsL66zVj7X7r8W1N93G0hV1ONEqmy3D9z1QYCKPTDEo549ffmCrgX3ZaP31OOro46lo1Yk773qA/fbYhQoX4Suiv/eRRzn77LO56frr5ES6c8JJJ3KY+t5+z0NUtmrN4G234wadaFUvXcjue+7BxptvQaOcwzsff0LfHu3FqURJiD158IF7uF3GfI899mDCjFlcce31bDGoH56CRuQVP/rwMxpyEQcffgSB0HQU8Z0Dz8P2jAKZrvc/88v3nWjkY1csxy2RYs7M2Vx15TX0ltF/7uVXefzJR5Ww2YHdd9mVZQqQ8bPcd//d7LDdFhx7zGGsq9Pvp59/jaFX3cj555xCmcBpCaKlrxNnCCTm2rkw/o8/+OTT7/jio8/YbYcdxbMBDJQz69+3P/a3BBcsXEybtq1opwCkT6/etFMA0KlLDyVmcqJrF1pmHPm4KBRDoeuB8+nRrT0dO7Qmo81t//4bUlGeEb8DzrrwXPH1Jg7XSWabqlacdOKp7LbrHhx2+KGIxRx2xBEa7rPlZpuy9dZb0qFnPwbvtAdtK8rFP7EgyOLJOWakwJF4lNGaSsWiNmN5nKZGV6qT0teiGJUG+aoLA4ciTtJLAXzvddfj8qFXskyb7g0UTHbs1JnFixZx4w3XUNWyAnQCX9GiDU67BleERLCcF4pcRVxUIP3JWAGzTW+NNrcugYpMyNPPPc3td9xBuzZtuFz6ttd++zNQSXnL3mXUf6uttlLAsXHa9uYbb3HQQftz6x23aN2HUl5eyc477ZbSw36qydjTKNhexkaSBuMCQUnz2/2fLYaryEaiE36/RTttbivwY6hUpVdeJrk/jA3XG8g9d93B+Mkz2OcgBXg33cB5Z55Cq1at2FA2ZZsttuDySy8DLyBT0dIIlG6yRAY9QzH2ldhqS0mHKSlbtJgtt96WhUtX0qFLN8HvTZnq9j/0UFq368i2W27B4K22Fi6ZdGPYojyg0Ni8wsCYTKSXmMBss57+b3xKSmCtmccpwWHPFRUVtGxVRd++fRkgu5sxuVLwTwkGrLcRNqZv3+7oPEPyKqIGZfIfJTLK/Drtfo0WeSWJ8HwFnBFlYYYB/bpz0imncrHo2a9fP955x+TiIHr37kkgvxRoUJ/11mWPvYZo03AFBx6wHy3btOL2u+7k1tvupGP7Tmy7zXaUZUOGXnyBTpin0xQn9Fh7Hdq0yUh2xZJIxI4du2y/DX6pSQdP07CDrO49e7PuhhspEf+J5HIzHnzkCc4+53wGbboWUmuymYDtd9yBNu3bseHGm3DgIUfTtl1nzlZg36YFqUqZjJp+SBg0ESAfau+1+Ua2lZys30dzyAdsI/v85HMvySduxk033cSsmVPp26eXEuftqatdyS033YCvtTrp91NPPcWTTz9FayWiNtlkE5zvc87551HRsiqlU4Xsgf0aVHlZa26+/S5eev5JunZE9LL5E30Fkr/WHHjoISzQqf2Rhx7GpzpsqFm1CvMlsfl350FZFX6mknx9jXhWYONNNmWfAw6WTzuW/v16MXL0GIbscxAdWlfhFHyjRKtvJSmS0XDF26ntKWjNJTmHwE/Ed00vFJznc9Z5F9CUK7HF1lsRBC0oKfGA2oJUnjyq8zF10kNLhm48oDfrrbMxF102lK133IkXh73K+mv3kl9qEp4tefypZ7npxutp364n1994s2zmkay79gDyStIm+PTq3Z+jjzyM+8yeHHaYEq6L043Gww8/jP2NqPPOP5+dd92TLbfciqiY0wgwHLGnsIwbb7yRqVMm0UuxRHmrdrz0yjBee+l5OrfL0L5bTy696jq6dO7A/nvtzvoD10l/eveSSy6hW4/uEIcUlQUxOpneBmWVXHDZ5Wyz5aBU5lppE/7siy9Jbk5jk402BK+cVfVFvLiEX2xEpMRiK0SXUMa1UGygXNksmV2rIpv1sQ3PBx9+Siw53muvvbBEY17Zp1gwEkGQyOMAqZr66MHFksWC/Nt4jjvhb6y7/qZ8P+Jb7peP3Eg2/7gTTpBnB08bq04d2tOxYwe69uxD6zbtaa2Nf7vWlbRrXQbilxMvzQ2TaSl8VCd/l5G9JAxpUgzp+z7OOSIlb4bstR9XX3mZkh7DWH+Dddl6m20456ILOOXsM/CdT0/5znPPOpPp0yazreTirrvu4rBjjmfL7baTDc0RCPU6s5uZUDLpIZFSDQzcYCOOOuYorrv+elq37cghhxzG4MGD2coOJYQjIcSpfCWUFKfO1UHBVpsPUgzXg3X695ce78zzL72heXbmqquuYMQP39KlSyc6q1RVteDZZx/B8zwqK1tymeLUU089lR49evDBBx9gutbb5KI8m+KSmB3WWlJf6CAn+Tebb+Mz4mFOB3aB+jRKvuMkJMrVk+QLhBkNV1/8Mq679TYOPmBv9t5lO3bcbmemz5rHQYfvT+JH4EJOPvE0LShmvXXXYZftdleMO5Ddd9+RrMifV+IpFO133WtPJUW6Yfr9wjPPsuuee9G6bRv22G1ndth2W4KyFuwqmW/funVKV086mslkCIJAycyCdLdIelCoWDQQ4IJsc5noXhSOmWw5662/IS7wxeYw5a+tD7sUx2JFzxJHfYNAgMmcIiFLEnpK+KzduZKuLQKcYu5iQbxV4rSgTIPZR+z0UgKeyLfZu5WIRKMdBst+8ifVD/UTRTRBABJyZ2PUIVFCMRYOMU7uxxkUUKLJ15uts8wPyYgHTmuOtYdpXebTt1s7qsp9jUgh8j+6nGTJ1lnKl2iWa58G8S6rRJ2vPVCVYgAn+U9kD8srWpC3/jrIaCUad2xdQcbLg+b1ZQM6dO8q+9CVrJTSdx5VgtHU2CD6e6J7CRdm0tKyVQs6d+1EKyVfKgSzVauWtG7XmqLvKSbwaNOqNb27dqVF61aKHzprr1YA0SWOoWXLVvTu1x/jexjEeH6JWPwtq2pLCyW+stLLLu2ryGQiClqctVUplrU5OnXuSiD9byWf3rlzZzp26E57+dOqVlkIisjw4Cnp2VoxYVVFGZZULmtRldrTCu0Nu3RuTyi2hIEv1mg9+HiZMuFQTpMOLVq3bk0LrdkShFmtNZvJ0Fbxc/cefWjXrh1tqsrxXIlW7drjK/4Lggxh6FNeFtKlaweyFZW0bK1+iidD0dT+jmD7Th2pFD7t27enQ9u2BM4TjICq1q3p2buvfH4r8S3CbLzZVM/55BUrlytBWdWmJWXlHrl8PX7okXiaq2UruvfsRVfRt62cer5QT1PJkW3Rmtbytx3aVNFSeHbUIVQmCBXLhNoPtCDMOuHcioJii7btWlJe4WGHvpUt29C2dVvWX3d9shVZWmm8jTM71rVzR+lvwL9ymZ5Y+UcY/1j3j+/Wf02dJzv3xedfiUd59tReVq8EHljIl6hjp569ueb6G+jXpw+HH3Igmw7aDPs71XfeeTt7DdkDnWhRt2oljYrPV65qpEHi2KZLd+6/9y523G4rhshHbrjxRnzy5ffcdOvdHHnEoWgbyyknn8jtt97MtddeywYbbsyOuw3hgIMO4YXnnqRDlSa2yeVLitLz+sYmSRNS6UgNWfIlj0R+uyJE+gu+5EzKwzoDN2L//feV7lTgGZGBQYMHc4fiwxeeepK1+/Zjl70O4OQzz+Hqqy6mwicdz79w/Xvovynw/zIFvD9++01JkmOora9HHkDBZ4IFBbaBM4O6bMEirr/6Kj776mvCFi3kUhMpYBEzZIVcHmeKupoCifNWP62+qW29jTbi9wmTWKlouEEbxDhpJB+t4nltVFrKqPphe6656SHqSwmlJKG2dhnFqJ4Zk35SEqwLV1x3Lm++95I2aznFdSUFqjGt2nbhkmvvpUFGoNQQYcFvdV2jjG4jcbyKq4deRFVlBxmyltxz370sWrJQgVmBPyaM5/zz/iZH5DNIG8Vnnnmeg/fYmVgOPhLKSZil56CdWVS/So4hT1OugZKC2toGwU3q+e7rjxg4cGMFJhk22nRT3v30I1bk6li0bAlDzz6RNjIoxVKFTuxOleMoyDnniZvqBaOg09wS9VGOO+68lT49uhIG5TTZH43zYiUJStCiLfc+8QxJqYGosZpEczasqOa5p55gq802plJOPivq45VRknMcesMVzFsxhybVL6tZxs3XXk6HygzkxQNXxTY7HMhrb37BylV1FHV6/eWXwzRvOeZyAjN7SQsOOfY8Fi5vpD5X4rsfvmKrrdZPDW1i0UTUkqNOOIdvvvuEdQZ0TjfBAZ4cgxapQNZY7ZyI9h/+USQjCsvcp5DtpN2ct714vuaWo+4lQ/7Qo49LXgo0KllpCa6mVQuYNvEHuravSJ18ZZsu3P3oMyypWYX95zbTJ4/ihKP30yYyMlAU5FhspozWkChYxJWz0fa70dSwkli72aIC4EY5nqZCkaYo4uUXn5MD6SW+ZciLPrGK7zkOOexQxowZTctMIPmErBcisSfW6T1xDheWUyPHeNhBh7LhBv20MUqnR4zmqBOPZ/7yZawSr5csXsCVSgp2UFAiltJtrXV44qVhVNdWM2vObPY99Gief/EV7r7yXFrZBAoqz73yer789E26tPVJ4hLl5WXSXeO/HLgCd0/efLf992Pe0uXYxk4tCoY02GnlWhMKmnEBA7TZf+75p7GfvGrSRuW99z5lo7W6E9gagrZcc9uDfPfRMFqFwt3LfpHguQAAEABJREFU0rHXOtx5+y1cduFpZH3NJfEdvPOOTNCmeYfNtqBcMLfQxn2+kgwrVqzik/c/4KCjj+SZV57j8P12w+l0uHXbDgoI7sR+8uootWUVlB1wxFEsW1GDbRCW1ixS4HEloReldC2vqJBt0vwJlIWeAtAcvslDKiuq/yc+TmOd+Oik93Gbjjz43DCeuecWqrQepCleVRX33X8rP0kH1l97A1VVso8SCrMWz6ehYRWFhhXce8dQqlpIiJQoHbjhlrw97A3OPvVvSioJIdGm7/pbMWLkHxx98G5ktTWRYSFxZbJhHTnppJPIqFsiPFp11PzauJWaapisRPSxp57Lg08+w+03XEnbCtK1+4GHMgXEcUGaiO4a/J/20VyCbbpXJTpo7yQcJDcuQ0n2MtOiFc88/Sy//zaczTdZC7MHaKNIth27HXgkTavmc9PQ0ylzAmLYehn2OOBQ3n3zdQ4ashMmgtlsBQM324oVDU1svelAsup73PHHs7i6jsXLqnVA8TAXXHgWTzx2P1tuMlCya7AyXH3rHaxYPIeffvqRQlkV626zM2NH/0GsBNDKZQt59JH7sV81+tvxx/DTt+9w4B6bEpRAeyJcIhiif59BWzNq1mz22msPknwTjdqMDth8G+579iVW5ooskM6devQBdJDMl2tIQzGikG3BkWedz9zaJqqlU++8/CwDurchFFks3gy1MUm01pzsSeQ0SJmxPYVDTb5Io/xAU1OBUpRnxrSZnHXmuSA8Bm6yOa+++x61q1bIJNTz6XvPaoPfVpuKSrVnWWvTbfjmx1+IlUSsXbyQ5x+5mwE925PTxqSyTSduu/0uli5bQZPmHDnqN/badXMM35x4JOWRXQCUZFh3o635+rsfmTdzEkcfsg/HnXwCH371BZtvuiEF4YfLspWS7ssXTGOrjfuTVcLxjAsvob52BUsXzuWam+/ksquu44n7bmD9/l0ENOCcK6/i99++xH5CVXs1yhUfnHHuOXz++af0UzJX7lz99PFlM7r24d4HHmfpolqKpQIttLltFhrZ46hE1/UG8eqHX4jHdSRNqyRjEfPnrODW666hR8cqJYAEx5MieC3YYsgBrFy5iLqaubz11psceviRvPjC4+y1587SJI+ic5wqHZw/Z4bkYiRr9e/H+httwrzlK2moXcUH77/LMSeeyNNPPc0xe++B9sPSzIBEtprQ0aZXZ1559RVqa6rlDxoY9fNv7LjpOmRi4eCX075nXx574kFWrFxITvz8XLHRjoO3IBP44FVy+DEnM/Lr92kvFipoImjRnpvvuZGaxmU0Kp74XbK69567UWkCn1Rw9vmXS04/pU+XlmRBdi2QnTmEH0ePZP0N16Zom1RTQMlukzZatuE5+sQz+eyL4ayzVq/UZ2eEd+IF6frNpkeFOK33FF8gHAkyrLfhpnzy2beifyTbVS/c61hVt4DPvnwdL4g0LMYTnFhJYeQbBm26Gc9qnQfss1MzLIfk1yNwVZB04NZbH+XTN16lKkAwHa26D+Dee+/kiYfupos22B6wt/zPNz/8oM1xrD5NXHzeGbSvEh8JNVcLJaX24OeffpLPzfPhB28z5NC9ePuTtzhyv30kxzEHH3M4c1Yuo0u7FpSL/goTKddG/aBDDmOMktKJEmxLZs3hxisvpmeXdpqniIiAk22JvAxHnXMedUmBJulDo/Q8Vsw4c/Jkjj/uRFCScqttt+fTr74kJ/2MC7V8+OYT2E8lmqmtqGrNYcefIvuUZ/nKOu6952EuVqL36aceY+MNBsgHxeyw2y5MnDmDTddfO6VR4GdoUdVeydUHefyJx2hVWYZdXfqsxZPPvcBdN11Nr/YZnNaC+kroJDJVPPLQPdL/AsvlL2+59Q4dQNzJw4/fS0Wr9kpM9uGVYS+RV8JowrjxHLz/PthPMF13/ZVUlGUku46qdh0V773F8kWzuOS8c8XrLbhH+lazfJ7oNIKjjz+DR558kauvvCS1yc5LaMoVsERAEAQSj6xKOfseeDDPPf8CRxx2OHEpks1PsE14tkL+V8SXu1RdhO0PYil4LJmw9TUXW9Rfi2qd+JxAewn2jhutRUXUgC8eJMLaYCEAnmI4Pyriyw54llCjKLwifZeIFdfEekoUFCnHTUEgC/KabvU4g2E/TViQPOXFT/u7f7HwcklJrrIEkuVE8UasEjU14ZTU6dutA13atpQ/yOOZXgnmnx8n/FVEnrTK9zyc0yKlD8o14vmh9i9xWrxslqzoH3qOonxYopgryvjk9e6ISRRH+sp2FLRe/ICc6Fkp2Y0VezVqj5EJkLdw5JXEdU4jtJiGhgbFceVklCCL9R4pE1PUQWes8SUcLXWQHOmgV9DJiWZhmKGyrFy2RDwUTQuW+FZyqiBaJoFgCpcUjhKXGc3WKD+S+I5AeMdqC8uyaInY2oqCm1e/UGuMxeuinhPRP6OEaWyBcuiTlY1zWmcsWF5GMuNnKBesUATzjE9Gb9E/Kzxr65oENyDB1/K1fiXzs5kgnc/iCud8xXpRKktlWR9Pp6+rausJZIc94WB9LNZBtAyVcC3IRzvA4tpsuZKQ8nmtW7eW3kjnJR+B1lVSXF+UPJXUJvCUyQd74kE2DAkV5zkvNJHQ3qFIUXFUKEW3efLOI/J8coUSvuieq1uZ6pbTvHkBUpXsHgSimRTDsJBsxjjFp3nx1+AmsjeN9lOuRgcHfpghzJRRvaqGknieEU995/Akc5H4U5IfRGvj//JlOp9OmYTgteKwI0/mw08+YvMtB5IN80Ipl/p0+8GCOKmg91qb8NijT8vn1lAne/vdj9+z7147URb4kGnF/gcdwfL5YzjzpN2pyAqygp9WHfpy5fV3s7K+iaIOCX/5dQQH7b8bVT6p/fFF14OOPDr98xz10p0Gydud9z6A5ZszCThAoq+x8sft2mAbJ89oL3uyzxFH89uIz2kn0xqoXyx5JCz//7D3HgCWFcX+/7fPOffemd3ZibuLRAM5JyUoCIpZEUUwomJAnzliVh4+MCsmBMlIliQgSE4CIohkyTlvnnDzvef8P9++M8uC+pL6f7/n43rqdHd1dVV1dXV1OLOo0WevqZ8ceIh+d/kVetUOL1L84YdbvuSV+sN110U/WbBkXJ/58pc1wNqLKnhxpHrm9YwF/k9aIOmyCZjD15UmC0eHKOdA64UgBKYggTwQqLIkUf/sWRqfqsZw5UDWaDTU3+/Z3rNbQQDt5fTUSQUPsQSIQ4BYxHIWYsKOWEsir5IPjUUmYmJsXkpTqNvK0g5BoKmiqEuhrTQNCgR5t20RUFQgu1tRkSdRXpam8i+Ki5mS8i58CSZlFi8vcFkJmkBlhIS2aNZtaLCSIIsYQ1XBF3wlsygnlHLJdmBhDSxscBQt0A8G7i917As0e6CinAtOBCrL+tmkIDeUBFXUOU1y+Z9Ot1iUyiXkwkFKVSnPkn+lclmtDviUiJYUSkJuMbKBZvoTaFNEI8E3VFioWPRQsQuDJhsBdwZ1zBYMD8G9q5JaBXkYFUVTfZUcqS0JO7IyiRUP+pIJxF5BDqaCthTthK3cOeQGLh4NCa3TDD3dIirWFdUu/YMgV5kNQ5ZlmLboyUCnaAbRefTBUtiWbtA34ScQsilLGbFM3VDGrh3F/tCaIVSpP5UHJoQQOQSY4VpmgAlL0PaRNhm3jso2SFDvlzvxtitXmiRKAGOS2BhTtros7MYYupHHQg7sx5xwmm6761FtusnGGh2QOF+ZQNYBJhJzIqSMgfkHsfmQ2Aux+HUV2DwE5HgjrpAp8waGhTKIH+184OvSLqXojZo3kiU2oBTFMKnwGNFe0310uxIKFLkb0cp1GbKxRUYD11OjlKrAxi8kYEKFc1K/Unj0wbgLBMbDTQMF0KJIx2hEnd8lJlvORkwhUwlCu7OYAyLDo34aJEmFTVhg7AplsRHGZgMKC9k2hSSaqo8CVJQU9bLqgcpyifG1H8eav+FFP+3DOXO+rZIy804YT8vN+uOcME4J+oGzTd01t4EMuyhuKJVWUBBbMsdLrmQetW2clM4Z2OzlzUnd/Mfb9cMfH6G58+dpyy3WgaOijNw0Cf3oCh/MlBeOgxXqi1g/PawQCLskMYUz9TH7D3olyMqm/1s1AftXhHRlldlijxvz1sSWsU26bPyUUocdc3ZvztETCX/oJH3qhJJKSeALcFdlNwywyLAZG/aUbAVIszLvRAXjEMeawc45FEZSC2LjqJDEfuPK0BJDw6w4DsGTIRDf1AVfJjoENJHcLPqYmSwHsCFFtxxdQIagKgexIi1zuJOSREpziUSBOZd6fDLmgtuADRk16Og5QE4iBpumVCopJB47WAfUcCWHUaTJWbrD+AZhHipLKli/YmdsEDNDppuFNDA3IAm0Cm4daF+IpUrmkblDwfpTT0xso0tWLsX+un1fX6YCuSFQYn3NKmXl8GYphE9XSmkHIkiq0E6hJMHHaqTg2lYwrZCjEb5cKFPGWNEKe4DmEK6kBM8uNZLVQaDEBA8wyDm0ek1RAVuzgKpUmg2nlHEpqcsFZq+Dkkpl3ClTRyUl2A4idEzktASDCuMZ0FU52nJpKtY2WsFH1ArZGfRSh0uvglyCXq531xPliuB9Bjnj0iSgdyIhy/Hf8bagQRMZXeqKlBbEhYyOJElZQm5qglzELCkjLueMd6kUuATqqhQZFFR2pdCj92WzrYfrq+CQHeNfgW8G8xYxMMBX/DIY9pEvRMvoCrZjIYQl4tKsqkqpUEJe6OQPITTioR0WsGhMHu2ABuoSf0xaKfHudiR8QKUMbglAG/oDNwXrRMMSvIV9y9OpGKckm20UMlwSUqRAU/fFcahwJmfeZUNYtFef2Sb2ZSniEnwl52BMEbl+w5J5HhhloW1hZfG3nJjRx8csFDdauGrcs+BCeEMuMRY2SsFGJg09PgUSCrlPRkAJM69pBbzTUi4aRpmFx4JCESHwTs1KIRoTcSHY5dXtwpc1SY7X7Y7mMHfAKAcPa7lRC/mZ5zyc262GEolx4Y0PuT5n7cJE9Ay+1GWlksR4IUK+xJH3ep5PxCjTuY3NGA1r/4JPlznjOJqkqXLWtrIJAzLQPIc4xaYBuyVAPwNf4IO+iEvSVIH5HSol2U/LSVCV/UipfwArddWXBSyTqM0cTxnzgB8G+lquZEppW+diDJXjEAgZs2bPUaM6JfMpl8v0KYl+LviGEBQCgFeU3EfhV+iIes7BJlfARgmtBMbxNISgPnzxpZuvq8Gipn4uAYUNA50p3DAvlOCnWd4ibcnjkOOTgk8XKAqPbFArqWgKCVPJHLWVQRHkuhyJXSXgEuZnohx5VEjYUPaxTlcJtuqj3yN8CdrseStr9blDKmMX2C1/rMrywnTG9i3hGyEExrGI9urgx3mSqkO88OWPZVWSTBl28D4/D1KKrgk2yrl8nzW7RLzvYJFMHYRkpTL1UgKmxRwZ5GNagY4p/Shj0wYfihp8KFCMng8AABAASURBVChj+75SmaUlV5s1sFQux8vCBLoCfRRS4U7aYfsd9dMffU+rrfosNX2OQ7++vlmMWUfdUMj/veR++OZsgPvLFfbEbeWMZQv7xD0jdf7LvKxcUrk0i0u5QllWUsI86e/v19TUFHxydO/IAkv0XYDtYPuI8eu068pwvqBcIQRVaw3ZjzrMb+F3NmfAcQtk5tjN42b+adqT02F/5IuxUl9FKXr443uG3VPGyH7Sol+VSkUqEjU4s3bxiVxdTVYnZL4p/lyiH+ad0UePgWV0Og1liaL96/Umaa60lCmZ5htp2rnKnIFbVtL6w3uof7Y6XIDW0KsopbHG4xt9iv5a9yJic2WlhPNYU9Yvgbf19uh24Ftv1dU3u1/WqcXlYqKggrjQzZsqOZhGHv+1l3V+eou/hHs6zdPLBR7ob385fhq892AGeaYlIVcLH6ygX7soK0/71SVIeuxUClImeqHolxL+2Sl4S7OoaplhCkHWp5SPs11kdEQTUFFETqGQ0qxMTAoUpCQRPlkopL08DigLSEsuJ1oyPq4sDYx9V0rKEvoyTKJaoZASCAt8WyEoqfSpTawx9xJETAUpiLaGXJaVUOYR4kA+8zxjgf+7FkjKBLcWX0ZLXC4U2KHDxj9hlqRpGieXA2sgIDbZGIUSk49J1iWAm6YgKDgwOE9T8YFG5SxTwf/MxzhBrySVArOcYJASjT1pPQEtz/FAFGI1E7ZQRjFO7dgmMLnFYViqKAklJm1b8a9KaCNYejKnEq1EneQyRZ5MSVpRINd7EQMgLIwwKEGllMCSUZ3HYEK13Mci0Jb6zFytexIEEfZox6/SKf3rUl8Yr94v8QYP/UIhlUFlgJ8COqcp0a/sSxAKBcwCEgsrkycolmC3Eljy7kUg5XG3cxh1nQcXQhmajE1eUF+5hD4in6iPAE1nZHayDEMQnILK9EXokKCb0yCkhxwteEpAAvAgBiopxDHoKP6CFEIAnwCmEL8OuI54SUjg9bc9Bc0NJH/p6eBUIQQlWZB4xC8kVppCUcjnlqgZ9pHRPnmxtMQs+pVtm4IS5FlF6tB3tJfXMfYrUOTyBkOMdUh6BklIvd6kyFr+JL2cvTvK6xXZ++Qxl2apEAE/wSlXfWqhzj7nDB1x0tl63W7v1gu33VoDsLdMVlMpMRcgd/Mg7qrRjXwAsEdmZa03+SS1x4ntjlTQYW/oRJ15+UIgpUnKvAshqM1BhKIS7BGCaxKJBZm3giuAkFDqOQsl8q5ISSm5BVopRP1cEvkg8xM/k5oyplSblRkXftFz2WFx3MC87UIPiVIaFPiVsD0oOuF3KvtzFoKoltBXZQ7CZgwEQPzSCNMFkigPnJ80uNa5vw5/bWOUwKjwLhHbKDGfrKeHlUFOQclZ10TuSSHRJiRlEiwUwBpISiXGhrz7myUBKwQFtw+Jey3PySxraWLxQn3+89/UQ49Mab/9/1Wjg4r+Iqisj/yzUNLAXLcOKfM1pewn98uAcQLqpMGFvxXM9UkwyxWhwE8SfMH9LhhXxcsXNLJ/Yj8sQV8lyKSsjDLGZFxwUGRDyW5XzuVQ2T7mnSZ+5+CZicRFMXcwgdwnkIq+kkhxWLBmGioIcA0QOtR3RHWc+5geCvCCV9qUmRQcvrpQ5NioYojMOQwluTqoztSBLsATLqjhQ86az11VK3EoFL8szdRhEwkLSlIC2Srzx/S8NVahOx0pSL4ccBppKCtlpIpC3uQjQv4xTIo09C+SoEfESXTZdpJCIkWaQCvs4gsQ2zLFdl4zEChFhZkbKtN3CTL6jOIcmiNCUoiMcvCCSkii3ooHDCBFMrOxOHrXw9BPMtMPNegQKBlKHADJ9h4QcIv5lDehRsInrLz/8iO17ZGoxLJyZKFHmigYF6QA+KBqHqkSYSYlbk+MUJwBQWDV+9kuiRQkfzjLyKTUBvgp6tsvJf1gJOsSNP0jKZcTqBPqEpGJsHyO2GgQO6FWIfEbqQGQ4JWrAs5YKUF2CpaHAenSqBkkhzbzJaskUE93S+yfoAINlv0GGQld0yD5Atl9zuMYwNl9xjqIESU5jfQwKCEj2gueCkGudFuk4NKFCg6NxkH65AOt14AyzMI0tpSkinw8JuCtSwGmoIcF3hHIR9JAJdBFk0Cd7BzM765KrDPMKuYQqlLqUOsxpf8SrdsKoSO5LyGjtahX/CWwjBm/4J14T4QeaQI9uBSj5OhgXSJpISVJn4Rc62lGxnttzmm3XGqRK1SCxJMBPBKaFezGOvDrBuYewrtc8HS5cMFYsl0y+EcXJLUf9dohjkwHaAOEMKVxzwBL9EjtY7nzJXSrKCTkoSv7z1LQSaxhpXLZqlDBQ120E37grAGsCjt5oESapilC46NSGnrTRJKr2UBQkaAmo4bsTpLLfzFTodJmlk+w+FPBXGlZUI8V8SfH9iFCQcDI4dtxUII+ox+BNv7gLDqYKlXX/IhD9skSgRFydTg051yMlcsZW5JCSqCj7y1iH80VsLtZFlTBRkWgnj2/+xYC+nIOoEor/lIueAxu67pGN0jsp/q43Ft9MNHLt1hLleoTKrWnGKOc7gdZbkF9yqVIio3RRjm82wgPIShjr9tkn/xEtasr7pXuXNxWPe1Xjr5tlOuooH9JBCnwpArIzAtweVCK7VIuqEqNZXr+c8b0Ai4A43/mAwUDoL/wo1nEpoydzzLuc5Ik6mDfgO8XIZEhYQ6EEIQGQrK8lzRth5FRsB4d5f6n/chJQ0kNbN8kTiYITpnTKXzMH5QCdULnBDmW28XW/oOJCvJCCPIlYAiWInNXiDzLSpIUveoKaUsZwTkgF/OBtyW7SrJEnXZTZeO5rEnZw3iME/whBHSHGBbYvKMiT/HHTAVjL9bmNhfJlf5Z6rDWFDhPFhIVnW60DW4nt0uUy/OyoD/BSlGbYjePn6J9UnW5wLTPwViB+iRNkZfHPkQcejhO5vCwPbJymXoIsYftUKYPOWfQHFTGOTTH4iEEWY5FpiHhTrlJXzP5YjYvCvliMEGYeaYID2mqjA98vpgTOiuYm6LN6r7ogzhJEsFAIjhkIZNKQU21JfABXUTXkxDQLVcIAdULmZdjSDtvqFDCWAQFaBNMmfBBooNf59g9I6YWzA/bKEUf94vG/+FT0BeDCZ0a8hwLgDfOEEJwEiGEJ/MRMf1yu+ns8iQk9JFSSLr0iX66z0VFFXyEIZfSjAu1rpKAbUNdRdJWjt0IEUppa5cN9iN8IqGP5aykwrqpYCYXCvDGDIqqJhRoL9tTiRLiVBc6TKoEO5uX/Mc9KXTK/aJdV2Xmv22sBAbBIJVJUihiV7F14OJV+GuXdgGdU/i6PrECyyGXQksp8o3SP9nP42u/cLdC+GfsoXv2XwfbZcVWTy+vWPd/Lc/8KJb3uSCi50wcGyg6Erv2BIokQBOYUkmiIonTijZMJt5lArUvabpMforxAiIw7b0Q5XFGB9DMVicGJqgIIGCgosrPDN75CK4F7MSe8AQLE6MFk1dAT7ZxJg+8giuNdmowErxlOXjMVM2kJukBcuAfYlBoi+671XIoqNMM81yIzJGv+KNI2VlyM/IomtxWIiu5D+4zgV/8bJLCKYJsZ5m/EQbwhTLWGOwcKBhICtojgRZw9QGcQ4nAUSWQPaCQE3JFIBebSE23dWKgevpxf8HwRBqnK9RMZ/XUOreRNQXdldCQV+8JveRvf/dk/DkfPLIoWAjEAkUteRHwFbWxPcDxFNjDwb+wDdAvgAvTNiUr4XO9upw+5HrKDzoeTGkdZgAKI0mefFwn2uvPfuzVIs6blDZfdQeGhvXu935Al//uWn1q749xeTBkFYQQiTlUwCX3Jiu26qGXa1VMI50Ev6SZvrAU01P0mMZ740hJ8cdcDaFX4Xf0L2dipaLFwnS+l1CK9AnaKNYnvYrp91NLRhoTnHkK5FGnYmZmTOtv2thfanPop9Hkek+CxEjjosfUjBknGcD16hJ0A2YaRxpFnKK8RP79NQghLK+yPXJvTvAh5wl31Ll9Aj9FED/jA7r1QPzQfnpOWQ2D6FMPqOYxrqANWZ58ea5jWdB2mjWNrryyzrnsap1z/gXa7kWbRHnWztCzE01jgZQnwCWV6GUeaclCFkgMJP+/PcSjQszBabl5gmQA29ovyaEX9WBnnmnKmeKfp9H3YTpTM91gOonYWBtfsaieEYqYWK5pnUbh8s+alLB2Ko+hMSp4T8dex4icoiOYsG0ENourrLG6vvi5z+htu70hYiFRlppXrg6HZDHJPvovH9b3vv1dJQn8CeLsfbGHKRFg/vhsCEEJ2nnMgrAHVQIjcOKXAH6sm8/FsToY04MC2pysZ5PoBdnpZ6alIifz19PsZzYJbQLxL5CKn3kJnmSVB8lyndc0TupR9HBS1McvgAd0AJ76WJNo88gjjfpEqtggh0cB1yLiY8sivoVpYsbtIVJExDowrGeMGH7e0yHqGZmq93NscM64AD2yrUMKziiS5Y9rA/VCC8UblES9skQmip7ptcXP5G2zEG0XySQrwQFF/EzX61UHHWlh21snA/UJIBORFggpLL+gwBPrSHsPpci3V8qduAMG8tTy9uNcD1L4+CNsz7JFTww4xEiOSfSzp3sOytBB9xwwHycZqyEHeusEylwDqdXoki5/jDTMIGI+gadinwN4+5eQp8grASPq8wj6qz8rCwT1dH86XQ7CdqQeRhT85EgoyLiSJD70y3OMvCXnUAgoKM88CftTQ1w/fJCM87JXa39xuxklZvqeMObCQpHKvhXIGUiefKyHYUVpQjoUATBj92E662IIVDwFUrqX0iZoBq3gBonE3lpRtvNBSQBc6XryivuFTFLC/7pKOOjqaeMgeFi7BN8Mrov6BNrgOaxBbOW5QCqUc6r3ZVuBbQrwAZIQgkIAxAhjQyVBKQajJNMI3oGAl1CXpim0qWzjWCfNmJSc5DY9HVykP1lZXXTqw5EHuETYboPVtP78WSo1xpWyTzJVJ2QK8M8Do8EHX58nzKlc6ouXTbVGS4H8nQ8t0I9+8TudfdUNahEzOo2GSj74m4l9IwSUwQrtbrzQLLhwy9lP562mQn2pVp9d6EVrr6wNVu3TLOiNR0O3Xg4eZcNyxF/JICXW2NaB/hX03LiA3dGCUk49tudd0C+WEOeApz89DVxvcHvROn7kZRwT+KWA7Wqbz7RmeBRiofeO9PTJqFiHMk5FW2tCUW6fkOm10H/uN82zQCfzMg+h11Mb57E4wzsgY4bGNTma9nCR7C++iqcolUeayCbmVnjRn+W0Ubcere1jcJ1hpoXlBv1FToo2W94Xj0NCL+EX+cIhyqIcaXr1YHlyxb5ST2H6MZ3g6WKiQJ1lW4bB2B4kvSTy7Ezn/3oyM8dCCEqYf4YQnmKsOEdn6JwaxG8mJRufEHrtQuilRlpHp2iunt3Qj/ney/dq/A6MoVNFvSWzMAhaJYEHEFQwDCEoN55yIQmOEShKxkPH8rkaAAAQAElEQVQfQhCPeAOgJYGWIjLIP79jkVjlGJIzz4wvVAgJMl+XIxTxTc1yDSPCPGLGxIFXHNuc9hH7T/GaGecVfcM4wz9FB//GToQQol/YHoYZdivmZ3D/19Lkuc99tp773OfG/5j7ms9bU2uttZbWXntt+T/svs66a1F+XixH3Nrrad1119V6G6yvjTbYQBtMw0YbbaQttthCz3v2c1h4uxqfWBr/VN3/TLhRratRrapKanC5RrlWa6oBNKeon6yrVm1CY9ykavVxLW1UNV5vyv8B0Gqtqon6pCaBWq2herWh5tSkmuYD39pUVbXaJPyqak61kNdSbaqqam0cmNBU3TCpar2uqWquyWon8pqsT8G3qYlanTbjak8tVXuyqvpkS5O1XBP1jqxrE15N2hoalgfUIzTRuR7B/x2DqXoVPcZjm9pkrvoU7ZFRA1+faqhebVPXVAO+rRZ96DShdxvLn6Suitwm/NA/9m1S9el+VeFRtZ5TTfrYa1elrlaF1n2mr/XYz6qmoJvAtpPU1bGrdW5gr8ZUDRk1+NdVxaY1ZHhsavSlCm2VNlX66fKT+Do6md5QxU49cPsp5FRj2yo8/3tgWdajii4R0KsKTE1DiwN4k42i/9sktRq61wHq3KZOuYbeNfpYq02pjn9M4jdT2KrhMcO3XDeFnuPgPN6d6pTa1QlsVJXpauZlsHzSKfyrGvnWsVUVwL7IqMJjivrJekPmV4N3FVwdm02Bq05NqEm7wKexboNxr3XU6max/dQkZXzW/+F7/zO1BvpOMh5VfKOJ3g3GsVprqU4b69tATrM6jq3HZR0tr4F+zSizg1+2or1rtKuhg8egwVxpNduyXzUYQ9uyhj62bxV+NfQ0mNa6R59g7Gq0tw0a2KsOTFI21JFlnO08BR/7Rx071KqT+M54Tz70DfSsYc8qNpiot6mjr/TD7evQxn7Q13rki2+jR5RN2zp9qlkHfNr9a0A/VV9GnyfUAFdnHlahn6I/pmugU5U+T+HrVbfDjlV4/HtQi7pXe/qSd9n/7MX/pMR/LVmNPOrYvhphCnkRh751IM4b9LL8KcoTjNMkNNa3iS5NdLGNen44PS6RfjLyy9u5avWWlPapOjGlLjrYlxu2EWNWxV/rjE97clJtbNLrbxO/qcr2sI9FwLerBnRYruO07v9e///7dXVsVpe/lvuvAJr4tH29VmsTQ9GP1D5hW9keVexi/6phE/uE8a6voa9xLcarid2mSN0f228GqozhBLYw1BjjJmB7V7GLbet0gvk7Zd7EsJ4fWL8mNqpGmKp10UtqEHfbtPccqmOvZm1ZtGsD2zaRXYfPZKOu8UZTExwsG62Wli5bojaHxCrtxpdV1Wx1NTG5DPwCtYjRU+gxxfyuV2uahE+LA+ay8QnGtaqpxlQE/7OkZrsV/9lQi740iSNN+HXoWwe51rlG3n47aTsAE8AUdcZNYacq/auy9s2Ms23gueK05hjPetICGsyNBrzcxyr9cVuXm+hZB4yzH1UZo4btxRyt44M1fG6SOTxBWsUPG/TF7cx/atqXnI96ok+Pbz36YhW+NXCur5JGiG3a+ElvHGI79Iny6VcNPZvo4Lkx5TlM7K6zRjVbk2p1W2pg8xo2aGCn9mSNda3KWtPSMsZlAnke83HaTQBV+l+FXxUb1YAmbRqTyAVXR9YkY22oU254P1GbUJX4WqXO0Jiek5PoPoVM4wxT+O0kuAYxrFldpsbUOP2ZJAY1NRXpOvS/pVprQvXWMpmmTTyLMdZ9Q55l2jbVqHOd+FxHdl3G1ZfbuKoGOrTRrYnuk9BOYasafTG4PGl56DJj2zr2DS0prhlN9MFnJxk7j1UDv27UlqhBP2vwbcDH0Jyawt8B/KNG+wl4TtCuiizX1/GFKvQT9HsCXvavunVB7hRpjy82oFwFpqb3LE3a1OE5RZsp9k9VeNfoRxO7ma/L5ue0aj7Qur/OT+Frxkd/YJyawBS8a/hiA16NmFZVpQ9Vx1Pqa+hb97jDq0a5wTpZQ4cqfD1uVdoYmqTRx/DvZiuPPtVu1dVgHtUaS1WtLwHG41jWmDsz0MAuDXi3bC/2fDXmq8d7nL3ZOLyq1NXQpYm9Gox3zX6EzaawxxS616mvGmhfZY5NEhuqxrO/qANT4CexzyRtp4jttYlx1SYmiSvV+J/SMW4KX6vRp6lI39Akc6A+OaUa9FWghu9MocO4aVw3UaNuQlOTS2X+T4GJKriaJhiPSaAKfW2yQd+nNNmYwBeZb8yh2Gf2nt1OS3m3rSpxLeqAvhP0YZI+TNAfy2+AqzF2deJZizjZ5StnkQcuN3rHJLIqQi/vN2f/WPckylcyCYftVJ12U0OloA1WmaOdNnuu1ujPVUwuVqfIVeeypMGH7bYv69J+hQxQWS3GIuXCIFWqLjQ5dUs7mdrlAZbTskIlUatdU6WcKNCXAp/xh5ty/yzUSZSz9vaVM7WqSzWaNbXDRqtrxw1X1soVKTSrSrkQmNFZ0z/3pwfoN31ZIOX0QRH0tF+K/kZ16XSbS0xxMZnygSwr6gpceHbVzxXzbLk+MJlLXEynXGj4vqJD35y6vcG66KnXGhL9DhGoQVYR6+kvDZMIvGicg+8qJQcd+lqvQFqAK1SSx0rKFQQV8k1VYG+nlhEBHvJHk9jvoB6uA88O45py6ZXKf/2lWA8avXo05KcfX1iGgkKksQ3JTz9whAcFtyOJzzSd8wUH9RnehYmNBJw1T6cU/8KTPwXntgYhJyETgBUJbJeZ8kyVx8xgvC/sjHdfA32x/YVteriuCpAh8k5ENoLr3banSa6UTFIo2qvrP8rAC0wr/EPR7lBHBIRk/6PHlxX+eO056Lnos3VvbtZVJ07+NZiJEZPEE4PLM2k1xpoaMaWmSeLqJPFmgrk/TswaZ10x1NkHNdi31sZb7F/bclyZImZMQDvuNsSaKWJN1bECfGN8XDXSCerGORN4XavCr078awJTrJeTk21iHTGZ8/YUchz/6rSpGohBdWJt3fyIe0WnoY73Ca02+6yW6sQjx6Uq/GvsJ6qsQ9VanTWvpSbnhRoxoMqeeoL47roGMdhrXI24VsVODehr5g/UIk1d5vW/HewP9gufbWrYyFCnv//b+/X30D/aYtomtpPPfTO2+nvw/9/MI5nr/weleWOaN28lzV/pWZq30nzNf9ZKetb8+VpppZW06mosmKs+S6utsrpWB1ZbdQ2tttpqy2HllVfWGmuAW3VlDY8MEsdyNhsEFALOFJO0zuSt+2KCTaj/T0Ocb7CZbXMIMzSbBDBv2KDp4ZvqQNtutNlwN+NFop3adDEF32x040avQbsZfJs2rm+wuWk2Gyu0IzBwoGghM9K2qrStU98GOmqaH7LrBJhmsyv/c+gOXxbbbBA6jZqatGs0O6o1c1VbHdWbrUjTAt+altmM7Wd0bchtm8hpol9vo9mK/92KeEiknXlGXeh7wzS2UZTfVBue7Wn9LaONnVrQGW9d6+jiQ6vbmb9pDT2eTfQD4OdyG1lu24KH+2doYjvr6/oGdHVozKuNzI5lR3uYBzaiDw3q2+Da1EU+7ivg9j2ADppevhnt9V/Pt59sh6y/1L7BmBjvNAKbdAe4BuNt/VseY/pmXU1n+1r3Xr7JmDWxbUut2I8W8mb0bpM3uIwv0rcGftBEjzb9aremuBCYij5jWxnfhMb8zXuKRcjBxItzjUWxDrTbHTb6TS0en2TcG8pZxNqtGrglWrJsmaqMR5fNqaHGxrrOOHToXwd8A5mWE1PwdWS5vok/tgHrbx0a1JmmaR8FGrT3+Jq20aypyeJrnHVswqMNb0Ov3Ix97vFuq0G9x7aNn7lf5t2OdmrSb/tCW03sEQF/bSGriZ6mi/LoQ5v6FuCxMLje9A14Wy/X2Z72WbexTq5vwifiSE0XyzHPeDC2HfTucAAxfa9dUzM01vXJ/Ir4J/PRR9C3MQ2md96pecYUvd1/Q49nHV9p93wFm7TQp0E/aszROjq5f3Xs34z4ZrSR809CoxfD0HsZl0veII1P1GMM8aVGJ++wkZlUtAc83K4V5dQjr1rkXZflttCtCfTGrs78bstl2ywC7dz+HwaMt3k3pu03ky63a6yvyzTWsd2cQu8a5TZ+1SWGO/Xcq2OTHp39xvRN5myEaIMqbepq43dN+turb4NrArRDTs/mxhnAg/N4eb44Lvr/wKbFRWXLPKbnrevNqwOuZ0/aIa9GLK+121rGRlNJiJvWHLunHJgml43Th4b8T4N9AegNc7eTq83FX7dToE9TOWPY4vDp+Wdb1PDTFnq3GA9fDjXYcPo/uF7DZzyedXhHf0Pntmmhsz516hv4VhOdDG30bBOLm6wzDWJ9bYV6824zt52atm4a84WncZ4nLXRoA014OjV/07Zay9TmEqsBv2a00bQNp+Wapgf12L867c3DuHbUyXZzXV0tyg3aNUwTeXVpsyK/1vJytA2b8oZjFL5RZ0/Qwpds1xr9NJ86fajDqwVf968DbRP+TfoRceBjGZx9x/Ru5zr3u0n/Z+ptW5cbxKRGtI91tu7Wz+B8D1rw66BLG/6W30CHJjhD9Cn0ct40jg1tjxs6Wa8adrQulmUfc95g+qgXPM23V08M5QLEbVxvaCMn6s54NiM0mS9toCnzb6J7C9s2Wef832PyONpfvYdooLN9y3Hees7I9fi38SvLrKN7Ax3r2MG8LNPy2tjcqcvtqEOT8bSNpoE1v4U+jnGNaI+2mqSxL9A33X/8sol+TcqW10Kf+nS5ifwW4NT//SvrVkcPp6bv8pGoS1x0vo5NrKf7UIPGOI9JGx3bM7EhymsT95rExga64H9RblNt0haHnAYXva243rW4qG1z6dVgjW3SpkGbJrgm7Z4Ej6V1tO4N9K5jowa8mkCLvreQ77yhhh3rUTfb4Wk88AfTtLwmsOY736Vth3XatvcHgRZxxvuDNjKc9sod9fItNfi4aVv32rboUwdox3rbr87Flv8fRd2+i66dyL9FfYd9iaGX7/Ftybxa6NOFtg1Up6HBGLXon+U8CdgS2hldnDaX69sgXjTU5WNIq9NRJ+9yCZdz2cGtBrv83pPHxBcjXHXEfLwI4XJEBjC+uND0JU8ompoTGnrxRs/Rjhs/W/OTpjIuOFP8IHApVeSpOl04FakS4nCAcQdf82WL/b4DTlz+Nbhgq40v5TKpJf/1XbtZp6bgIrCknPFqscfipl4VNdUef0wD+aS2Wmu+XrHVunrOaElJfakC8TtLSvqv/sJTGvT6b1TOZaLQ2jqHQvGiLV40cbGZox0CJXXRmZIv8qDvJlJB6nZUkvfbQIXy5eUCVDDM2JS8H8sRklwvZMONkpb/epdxiQLtCsagm/R4FlAlBS1Q3zTkwAgAgVxFgEC9XyCZoSOrHF5OjS945bEPor0kZCnqMsMLPgFQHvveq4OOxzoJPNnlT0GuCLxEblqOSxFFJkAf2ZEv60ccigAAEABJREFUkJNTYXrjDM7n1BlPwpMgt2eDhJLbk/SeqKvkNtEeFgm4sjvNN6Xsy1TjcuSZ1nmRD2QMJL1nml8soPtTZEWkGIsUgYD8s6ZO/zqE8KQEzyWfM3wJ2GFOOvW8/vegtTzuOE48FZp8sGwQtxqe88yzJnG+Q7zoEGOaxKUWZ5bWdHyoc14hdKvF2cg03vu0O44fnRiLHMMjLe0cX1qRX0umbcOvwxrdQpcGe6460CbfRpbXlTbrRQvw+tpEl7p1QrcmuBaxtE3aRLcGa+FMX5vEM+8tmqxXpnN9E92anAF7+TYxnzXN9YYY+9qqoVcdGU306XBRaLnW938rzNjDqfvg1HYxOG/c/2WYsYNTw4xNWvjfTP7/sn2Sa6+7Rtdee62uueYa/f73v9fVV1+tq666KsKVV16piy+9VJcCl1xyiS656GJdeOGFuuCCC3T++edHOO+8C3TeeedF3C033agQglZ+1soamztf8+Y/SyOjczUyNqqR0eEexPxcjVEeGx3UyNiwBsENjg1qGNzI8KhGh+ZqPulKQ6MaIx0dGda84bkRRuA3DP1AhGEN036E/BD4odFRDc2dFcG40ZH5GgGczoXP2PCgRkfKGhvp11zzsxwuLefCf3hkZQ2MrazZY3M1ODqA/H7NH5mlUXgOGoeMEWSMUB4ZHdEobUbR3+kIes91eWRUI6NjGhqjfqxPY6OzkTUG7Tzw84FhYFBDw7M1ODiogcEBysaNoudc8nNpMyvCqOWMGDdK+xH4UIeMkTHazp0DfQ8/hA5D2G5kZD58V9LI8Eoadd/o19jIHPQflu01HHWf4Udb80fvkbFhaEY1FukHNYadRqEdps4wNjKsXt1wpBsenSeD9RuDZhQ+fwvYdoan8MCOo8gdJR0YGIi2GvbYYfexsTEZRklH545oZGxAbj8yPB+/WUljw/OAUQ2ODWlw7iB19Ale8xjrMew5OLYSdfM1Bu8x8CPgDFE+uBFgGBihX0PUD2HfEewbceBHp8H1o/R/LjrMmTMbuw8ja55mD49oDj4wb6WVtdK8lTUPu44Oo+PIkEbmjmneyth6HrQjI5o9axBbzgfmos+g7C+j9Gd4bBgfmqsRxnQUHQxD9GdobI7m4lPzRmbLeowwTrbFCLyGGLdh5svw8LCGsdXI6JDG0GMEvx0dHSbfA+eN81xxOjwyit6jGnR/AfMdg8cQbQYpj4zM0yj+NIrfjSF71PaC76jrgMHR+VFPt5lHPyMNetqvhpE9wNwZRs9R5IwNDWsUe9ieQ9RZvvtmMK3pxvDfMcZweGxYw9jd/MZGsB/jMIxOlj/msaY8Aowahx7W5y+B7bMimGaY/g16/uFbcQ7DZwQdRyKfQfx8GtDZNjDYXm43im1HaT+CHQZpMzRG/2O7ObRjXNBnBPsMUT9C+5Xmz9V8YAg7zZ2/ikbmz9PsoVkaGxrQSvCay5iNQTsbHoZhdBnFRqOURwD3b2x0WGPwmssYm+cwZeNH7RuRZhTZ/12YS9sVYYbPMPhhDQzM0pzB2RpmDEbxwdHROZo7F9/y2DC/ZvSYR6yxnkPoNsjYWTf3ZRi9R9DRYFyPflRDtp1hbG70v3n0Zd7wMHiA9uYzDK8RwO3mUjdK/wehH8J3jDMMUbbvjOKb80b6NYgeg7QZhtYwiIwBdBgYGdEIMmy/EfvhEONFOpfxGx4c0ejwCDYe1vBgH/N2VPNYv3IFyiMaG5tHbJ2nOUNjwAA26Y3znNkDtBnTXMZvlLphdIzA3BueSz/mjmn23FFgrobRYxQ7jKHXGHq4r/M8/nGshzUKjzH0jDA8FssjtBmhjefLKHY32OddHrLe+NQobQzu2xC0kQ8y5sJ3DF8yj569RtB1ELDuc7DFXGxtGNXIGPKhHR0dVpQHnxH4DhnIO7WMGYhjAu0wbUbQyzpZttuOWnfkj9LOdMNzBzV3/ojmjY5orvFDIxoaHI52nD08S4P40SDyZ/MhchAYGxrUPGAusg3zaDOGXUcZ11Foh7CTYRD7DsLbthjDnnOJUYahuQP0axD7zZ8G8qznbjNC21Fox6Jt6PNMnnRwdCUNjK4s23UUu5vONhyNsRadBudqbPBZ6AsdetpWY/CNfUR/p6PoPB9d5wH2Ma8fw9hpAJhDnW00MHcUHsOMw7Dct5Fop1F0NQxG/Ch2HcWuhoGBQc2ZM4TNRjQyOIQdZ8X5N0qMGY4wGsdylL5F/qQD6D8IjCB37vAcjeHrY9jR+g1NyxvDnmOxb8PIntuTyxo1Ct0wurr/1sO2cn4o8hvV2OgwtHOIDXNkv5nhNzfqa9/q+dAMfhR+Edwn7D7COBlsv2HajLCujHi9gK9tMQr9mOcSa98w4H6NoM8w+46hkTHkDqPvcNRhjPajtB9j7o8Ag/Afgv9QXLNWhmYV5u3KGmG9GLZ8aEw3grx5jmcjwxpgHs0BRkdHoR9kTGbhfwPIGGXOzmctN8yV49Eo/McY8zHajWLnCOxDot7U2U6j9GOMcTG/YdIR/H4EmiHoh5ExOjpEHwzYaWxYw8SyEWAMvPeQc9F1DBh2HT4+h7rRuWOaB3+D+Y4Rjyxz2HWMi3FPwlz4z+2NE7qMst8Zon9jMXYPahj7Dg4Oa/bsfg3MrmiuaRj3Ec9b64iNR+Br/NzhIehm8yFktiqVirIsk/+ZWSL/cr+AnCg5A9xtKFUBCKwv5zJf2HDxlZVLHMgbGkhzrT4Q9Oot1tFOG6yiud0l6qstUMYhv8yHmJISdbhwzbkAyChnpSTKLJVKcEw1VWvGtNJXUcrlaB/1HS7bfUlTkZSTL3ObM1YKKk89rqH6I3rxOqN6zbbrar1V+tSnusroM6uvLF+i+NIorHBx4wueFQGW8XFflkPsUx7xBfoKoFtK81zc8Kj3SyUuMkNBLcAT0YnbUoBSBe1ywBW+sHLesl2mVUx8Seg6ukS/I2r5qwiJukAOJFwqlpDvVPSnGzLqMmW5gJy2uXxx157+Z9HGl6EP0PYY5iSGhJQndBT/GtD6FZm4O4xdKygbZmwhfgUQ9YWX+VlXKZfb+xLMOgUJHQCIE+gKI7TijwoVcp+cExdorjVZAFEgt1cu4NN1FkBXeCnWkSd1H33RqWl8IDVAzJOvAD36Iv41XqKk6ESAQG5bwMtg/Q2+rMwDtVzoCpjpf1IIfRR/rnffRFu5/xEgiLVPvgKoEIvWIWb+3VcIQSEEee55Dnouzpo1S4aRuK8Z0V9Ln4wLo8SFp4Ln+eDcURlGiSNziZ3ziW2GucSb0bHh2GaYPdbA/FHNmTuiEfYcc4kT85bHq7nQANQNzR2C10iMafOIKfNZx+d7XzVKW3jNmTdE3SD0ADwcP8dIx4jvo6O0g25kOcxF1qgGZs3W4MAc1j/axLoxjYzNg8c8YtwYcXqYvOP4MHs/8ubFnnoe/Rgl5g8R94aQPeLyMDT0c06UaVrDKO3/98IYa4vHeAQ/GKZ/BueNewZG2SvNlW1ksD1sm2HsNMj5z2Dc/2VICn95MxC9CkNBEF4BiIpy8HsysOkpPwclEfB8k97hZr9SKi+v73RyEeumy7kc1Lvqhcbe2/XgCZQBfAyHwW8AtANlj45KPzGYOyP4um1BS6fgzMBA1rWiJmZ5wYq30LJga5LHNPIuQAOBJD7kYxpfaIodnM39Apx2e62FAlpBBLUrPqacgWn8tJCMlEf+mjPNfpqAJMr3y0DZhCTyajmNcmLOQg9XeZG1IjO4ABLrSYUxtk2OmgZQ1MkMDM5H6NHFrF+xzjjbljZmaDxcYoLcHOjVmq6H/fu8o+YrsMplO80gWANnsn89xUeEfrm8bEMWAD8FL74cOzHI/bGNcvDx8dbs6fKpmHYU93c5KWjY8zYGmN6sIFZKE0zMhoKNRd51HdICpCgfkpQ6OLHxEnqWsoq1iCDr4nkIaS7rAdCOdyxp+h2oNw7O5HpPkiQKIcQv9P5CSIEnkeebZn4FGQPJX3zMmIoEbQxyGciRW4APfpEqluFNPgBPPsZZqy597ABP1sScq+hz5BsRvJbzJM9jEpL4LM/bLn/OLdLMvP4raQhPav0U35pmkot5jw1if63ftM7OTpP0ksjGfe4VRZseQMkTVSYNdLgFy5zY6j7loQtlS6UMX+AAk8bm5mMQ1hUt9OQPHpFXrIkj0ysab6qZ1Pl/ANifvEaYdTRdIDcNM6Kt+XJ7US3rSmUK8GBRU8SK6ReWCGQNpiUbH8+jiFPExlaBGgNJLJOaJ0l8ZvKWFQ1jIvgUWLEg2msGovKxSXxlvHu2T9VhjD2HPH45X4cjH+Zvf2VAtZrHqhRRZsFUU1yiaJ9xKHUhRBm0znPZXrZFQL74MfT0n8zMg25QKs53cAHw00utFR3gwKVoAdesAG7rgxmoAph5epGOdui8HGcCQ0S4zpkicp0pPV1GMMmfQY/aMhI8N1avQIhbR1Q0EHbU0yT0YlAeaQJ1IanINP6nf4UNBU+rOQORnjlveQHKaCfK0+aEWhHiO9pimjcMIjsr4ozLbg+Q1Ux792Z5P+Qf7W1XZ2eABj0a14Hk9JvCwECVvByDjY/1dAZKJwASXDAhHfD4O0tF77HzGJYjU/CGHAlkn/asGKPgvAJNgl+VsQVC3CbaHv8J5mUwtaJnPlkyrlfye/mciboUkXfBGOW0ys1zRYg2MtagaIMi1punYlvzC5r+Lc+4nMtD4hwK09htvEbkkY8b57ESvPuB/5NDk4jk5dFIVMxgrIv5RwVmLJzDulAHaj/BtOYlgeflt/3FbZ13fYSZekuEzjxNA/+c4gz0qFwJ0o+zEfxS5DTNQZre2PlywKQRPOZQBQrG24fcMvI3MupEpZHQCd09twp6HeOv9wbw7VK25ewXIacWnGOOyIsGxps+1lHOLRefCCEohKAkwUck2W8L5pX/krmAh8H/nS3zN7+iiyXzrsrlsrJySTRUCEFP+UU75aByHxNI/STKuWKTetYIeUMl6BqdthLWvDIjNLtoac3hRG984QZ6/Sara73ZXWVLH1U+vlBJu6Ey9InayjvNeEnn/wxMm7OEFJSkFWWlWUq54OqwsPqy0P/MN2931Gq01Z+VlTTqai9+SKPdxXrtls/W23baSFutPaLZgcvDbgMeYoi6+u/+QqHozyGOUaIiaPnPF4EJFijov8FWMP0MgfPGzZSdur1pnbpsMJ1TRE3zT7AxLbENw+oqpAhI5LYCvxyojTj0SyPkKrzvQM/CawQXWNbTAClPgmXzCBSmn5zUQB08EiBFGetooHKFJ5nOz6SCF8QymIfQvZeS08zP/Zjh5f4aTBXxEPmSjYTHfA1u3cGypnLfpZn2iUVB6cc4g/NukaC7ecfyjJ1iAZ7UOUsu8g0ukFME3vBNmCcF7awXGAXa9Ogjce9FzHKdC1FvYk2RdOl3AAXQXh6tyI/W8KDiP/V4bhpMHEJQmqbKsizOTf0HP7f7z0IgDjiOOH44BjjPROEpOKSoQGQAABAASURBVFsogjBCiFAoOOYgH/MICuW8qeIt2d6+ZI48TRDwU3SXf2HmlUS6WIwDlrgCPjHhlSjKIPZllAJepTgulIJiyTbtgTSNUKonf2g5XcBnaMM76qdo/2S67n93EgIdowseM491CEEhBDD/bz7F/5BaIfRsYhtZhRB6Zef/rwJb24IJx5B48k9bIYQQHSiEIP+ZsQ1miJPxaTQz9Q5I/koXywrwFAt+EtNeE6aexVAg4U2ZLWxgOnrCejEKoBwH4tyEgiq53KXCWsJWZkgxZmNBApXDSdNAcFBJctDhq04XPgZBFcgHFj8DWUUmRkoKVsogfgmBgYAV68Gl0wCW7UuithdRyATeYBaojoRpZMTTKxYF3wE5Ti43L3Xm434VMZglUYz5RKAECVmHU/jBQ5aHELdxgE1Ah9gWpBXHID2cZF2NgoGERu67wTxBqIfvJflyRK5OUISI4iAbEJYgow3CdUIG7BRgZFlu2zUiAkR/18cSegxDQDGyiJ1Zj2Rb5oxv3inQJ8Fikr+U9vwmoXMlFoEMSHrd7bGAi6DX9A+66ZyJOuRtJxJ67fcMBFdTyMG712RXeLxRLoVUVMqKNCBBLdlcJXwoYLAOHuNNu/hRVOwINqb45OMGMAgwsmaFer+gDtgOBV9CVFbQBRSP56XBPmZf65qvDcSiGeVA8/RnhrfxluW0QFcE8eQK2FbWJyjKI4Ekj+C2OTpS4HkyFwnx0yJiC/h0gLznj24K3k9B28IZ+iX7Tq8AJqfGVurCKu+1K0BP60UOfrytjAHqACiC/urP8WhmYbSdDDPEIYSZrBBK3ofqHK3wBNsxB4X8Lv1S1LcD4s8fkxVPQbvkmQOSLOeeyL/DuDDT4N+i3EXzVNEfIJNjTirKOX6bE8usy/ToFJK4vBYtYpZifDxOMfOPeLlXuey/CEcAdsk9PujmuGrI3UdoqI1PEGYskaUj1s3KUsoBwglvKdB7g/yLEzYH54KB/sLDuZALWyjaoUO/xc9VMxAbuQA/qiw4JkrQMRo1o2wwTwP5kECdR/s6ThoiC/gXSFLRVmL1kc15lfaJZvX1RT3ahWiLPvQ5YdWkkjiUggvqJEHuX/QzJqHnjyFhvLEE3BXV1cwvdg4htBYQ1XUdMhRtQoF8AMjxQOs20FJ4yjOjv6IUqtwmAm2gd9aeVtBratGjTX86IhN1tt7iF6J/55rBB8lZxR92E/YJgJHmCWWs8ivycIOoQ8IbeyNboUMIasu27RKgiujDEOYph4ncrKJWvb8SymmBXgltDZRknThEKe3KxJZrEL8Q68HDXc7nIKnsQmigFNFi7uZoBFoG2zTM2BhVHPcK6u0LBrNSYdJE/nWwe9cZcD28C3KWDDTw6unCvABjXrL+tBNzIEe+AH8WjfxnaEJCLoFPDxIEp6wTIGaYy/8MzXuf3LygtrfJNslbarOPacG3AIT+7hskPPA17yBQOWOdY+Nc/nWhMxSkYv4qz4VYRZlQy3jvnaZ5UturK3qtZf3UlcdV078itgs9uojLIzvLMQgBaWwTKxUrC+f9alPbiSi0jpxk3akOFoMC9i3bART1pnKOClrKECsTJAT5/yW1TYxybWRKBs3oVZtGdaApcQkU23ncgFTCPork9gUljhNZLFtair0NzgsNCrjJENT7hV4moItBsS6FMshVhIaYxheIQKuE8Qzy/1JkBwBb+AYjgkSVAnbw/5uvNUkwRkgS5TDrcvjPE9pRtpQEh/bHi8AeJAR4Ml+M65VT9u9tdYlZXUQUGLNgXxACdCuApn9u42wIAZ2C/HNMmwFfEDq/4hqam4i+C7D6Ob5T0LogTahLGA9x4ZcLflxatNtNVdTUrNaUNl8p014vXl9v33xVbbPKgOaqKk09oaQ5rrLwbuJHARP/P3wW9LtDIfABYaraUm2qq0p5QJ12Lver26WDSlSQticntHJfrl22WUd77rSJtufyb26pqTSvSWlQA79vtrtK4YmKT3tyeb4Z3KflEHK4G0Tag+UN0csXRIImZc5PLw+yP7kFXXDvYzvT5DRkKJCTgHNJshsbCup6Mt0qkf+azTEgope/cnjPFKbpkN1l7TPW45DkKf1NXYTW9DnyCgUEJ+gbXEMbkXe2Bz1dYj50JeoL8SvgRSZAm09rnKiXg50MAm9IYiGhUa/edAHaACYpeD3leVKeW7jKNuvi+5ZtSLCn8UIHIT9QDszJiIsyezmRN/8VRRTG5XCmXY8qJykUioL0SXyg6BqQUqSlLuqcQ+s8vcAWMg7aFIi0LgOWq6hfOj3OHapniJLIowgFdprhl1H/X3887zz/DN7XGoybAeOfng8hKIS/DGgma2xwvoCuy/xwjAmkIdBOJaUhVUonM/qQBMEvU0EmB0Q5SQRNAqTKQxmCTDQlzQH7UaDv/lhVUqY8goIkEwXbiUJg45Wk8g92MlaMXwEuVYoNu1ymYkNwTHHxbUJ5p6ugwk1EJkIqQc3LDDg7B+jlH3FRoU2pQz16GWcIfv3vBo+5x97+4HSmN8bP5P9fSv//NLntMWMX28MwUw7h/09N/l8agSd1Ye+QKWHT40kcmJyuspE8weJHt6wiUZ8mIgjk8gIXCMIzNClf3GxQdhlMLCZoDK65IHe87KUFXDkAGNEl2wHUq4k54wVPz3pPTdPMTGjTJdAGGctGzryAHi6JMi3LtebrNDJlo6PYRmYLO6hikM5i9fJXlGupYAK0kEFMYRqHrMjgSQzaUHC7aXtRiiQmVWwME/eXjUaKOItlPY40jneGIqTyQpebWyEEWx49IB8iD5dzFYEqgBrN9I0iSOqhVaRNVtBE1AGRukstdMjw2wDClTFBS/IRG6l7uWkUvANce5yna8KKLZzPVMCbFn/Hx3zNzqlBBP+kpy8d5+nlE+GWoddXdOWJfYiV4mcE4D5QWv7Ynr0CDFbQPQcJOf4k5EnxcERSQNONWArYg4qeCBMXiUopCx407CfVQZ1SKpZMQQYBPpBHrVIoDAltg5IUokQSc8WJgQpFoJn9IxfVQHyDw9BRekTxQlQkDyEohCD3K7BIJ26sIIGLHXFb8QMlYKYIJrKO5BS6EdCEPpHlSaLmNOn1Pvp71yyoi01V0CvXGyKSV76cgsLTn+WEluPKXJEcPI96XElmnqgstopEIHtEyCX/n3xSbJ0kiUIIy+HJpshfXnC+Q6kE/5LkDZ9BM1ol5Awk8TE985O8sRm2SMVkV5AfiqS5cAE2LlIpkTJ0KKgMzH0RGwSpZn6WFW1svj2ZxUzdCiPvJskMPizPzWD+jmmPt30qxBNNLvuW5afITUKmlNsyl2X9yBRReq9dzPLy6C3HQBNpTbjcz7pQeZb0/M1VIJY/ru3KHAygTWAg23tsL0OvJEbPYmbA88KinM7wcZ1sazcDGJZeY/wkZhibeGlLHezU6Uil2Ej0OSCCS2poQmDeKfA/2QJSEhRCkEKv10GB9VKyV1hlg+IvkYJBvZ/H3rnAawbI+nFRgtaF5Wks/DsvFI88SZ9CFSQbIuJ6dX4/qZdLkmOCJboXWv6jLf1x0fVO/wywacASBpFKhRJsEYggWZL2WlsYrLy/CGCC/MuhaAMebcq2jayB1IGmQ00BOgdM36uhEB9jybgCKGhnQDRI0VpgVmgRpIg0QylqmZNaUvSJmOeF0wRamlz+UVZuPtao12JGhlOvkwFuscaN3Af8yS3S2J4XMnmgIj/9dluXloMJlhfIENMVAprkMn9xmSNyGTJS0ly9Pszw6YLvgOsCvRoonsYTEqqsWSTqvdw/7CwkGZFg+dQ6BpcMM5ke98BloPXJ8e4uYIoZQGJUpwDRa4UsFyjHp4ec1t4VnYiOL9cZYgE1SU0BhziXiuWykOJLijTWoHWC9oHagjyNzMNA9snHnHJFB3d2Gpx0pbjeOXWZYtQvpScGl3O453AvXDCYP2t4r6UR1jdgNSqMZw9a8EGAUCEfWg3i8lbdTvyrY3azCoxn4DK2hfYNJPZopNicV2ABMXi/bQk5uJgHHy9HmEixTOWKaZEHeAQl+GCKOiHwUu9XWK/Ix3Lcm5xe5dB31Q1JHPku/bbr9VpIKe0TcAUpFozoEALttPyHyOV5Z0yXZoXanWb8p8T+b3MF/Cwgu5J2VG5Vtcacrl69xfP0rle9QDttuKpWzaZUmXxIpclHlHAZ2NeelOoTSlp1qYWFuFAsp4nKWaZura5K3lJSXay+5jKFpQ+osux+vWrTVbX3Hq/SO3baUuvOL2ugO6HQGJf/aXCgf7mC0lLGEpzrr/1W7PsMzUz//qxV6GHcpgjYFMhtGfqa4A1u736LysJ4EI6hpic7/diPgWlegs4005U9LvCbKf/1NJ+uIoVXQcl6G0S/Nf2L+On8f5igiNu7zQytyzN5p0iT63t4l+iLK6ahoD85UFDu0ZD5sydEzJN2ySnDh377Ao3Cnz2oJoN5GszB5RlC4wwuu86pVrCDVvjl6DdTDD2LiyEjhw4zFaQFYM3M13mK8bHeoXDNjA8YncT9n3PyeEQlTANPM48V//ErhKAQghLmcwi9vPiFEJbjXGcI4UmcY4JB0z/nVwTx0TMAhYh81s86Ye9OUSbCp7TK0b+lrNtQSqwqwHSArlLswtymXV6A7dCfbhLjXMcX92K+qiH5EqGb9RLIfCFTmA8xr3BgFEjkwUyEJbgpglkiBkPCN2boM6QeW0wgthUKcZMWK+X2EShCptiNQCE+xsQMWiuCQq/8z/D2mBtCCMt9IYSgEIL+r/9sl3T6DOh8CM/YZEWfSDrdlP1IoRCX/ba8uHY48eRMk5D28VW1pKTcr1a7SvyqA031s3j6y5s4AHaZqUlaijw9uROCSKJCnqgptuahriMx4cVmiJzDgloxeqYswlAUkBQNXm356wos5Y2s0d7jEU9oz9c7VTUTo7tkEqVEi6CikSNR9EAxBnQty4GYABPAxFqCTN4KIkbF0NQJYsODSHTiM6IcMBrgmqA6tBGbFmEHZ5tdqUldA4VKbECyAqr2uMQXBfHr/bWI6JPUVQYG4k4dAdB1SMC0DaBVkIFfl8NEN5ToP+X40L8WPB0FoemyScwR7nZTrBdwEh89Y3O5p2z8FHeLGaUEQD58IEUgAmIvawrwwUrUCN2kjo3rAz0yAl9QhIyueZnCzSID+tAhA39zDrElgZg2thtdkqvd5G8G28TwFEYJ/tiDlIuGbhuJyPZmWugb7Z7bIigM3kYhh6/KWXVZrKJh7Qdqqttp9PDIoVdwwLJuhw+JPs6IploBn1EbX/TY8uW6C40hJxUtE5ZFGVotUcSgSWzOxyahtIKdxUK8G2Dz67aibYq6ZhkVsUPjR2KSeLjFr4jA2/5Ie55odUV/ytSlgwk08SmCzGe5PaIioCzTY+kxdhqJO2o0WtE/7L8tMwZftPFP64Dzwi3WV5EhdBUyO9DYV1LXmNY845yqMuvatgDf6JEJnTiMTKuAWgG9A9gNvipgAAAQAElEQVRMuZ2FnO0S2YKmy+42WHwMObGOkiAIcO5BoognMT5C0PJfL+tKw3L0fykTY5WFeLzdx2KKkmdbQt/g6y+GSS3ytLwWgaNAR0aIuJFLtgUD2o1WoIw5achhxzOGeBgCZoEfY00W3lIKWUlluFRUsHnpJN5ACRekgk0YBoNvoF2CDRUhKuAXKjkJ7batJjO02Z3qv/3LGa8OYPkwiZ1bMU0UiOcdz6eoTZC80QPc/egu9IYW8PAbyOFnmyaJnHi8E+IMLamkeyDtSrnnnZkwN4Xh7G9NKBCnKCohoWCV3Db3BCCWyY4WGUA8/RRIJ7xHefGFYpwvRXNYdeHeZIQLqHoNcuscEIBy3gybv/C9OGWIN0J3U3rcTJp5OJGbwkXmQkWINDmtOtOADRmQDvi4dgU4FIA7RqjAE6KniLhvNl0llBO4Mda2BaQFFR3WQae5bWMe4LsOtnQwb3UlUlCarkIr+hWDCPItz5XwdpLHDimWWk1bF1n+EuU+Il2sxG5Sg20Hr7KOKCSYKrgij1wotoiiKS2yuIybJvhFDVZUt+WWJu7Q1nLasv5d4lQB38IamF8Xfm4AFMT0FMt1bQ/QPojIMd39jmXbJsMiGXITxtFIRfm99cz1QYI3FoidRBxaJXBNJPyMAql6fUE1M7EKXfSOYtApFT+vE+5w6LKudWQ+YCVsnXYLeU+iAE/ma5z3MAoQUMWbxwUVaEKexzGWprKbsgQo6WIfZNGMWk3TWZMOUz6P+nWxU8u2iGOJaOZRoEEIQZ1uS0mgKamsOOtTKCQ0QqoizCx+Xn5wN1b/FrbDk/ynq1aG5rZTSt97DWjdTVhXoCYw5W30gS43HX4T8A3BxbRmkRcZWSaC2zOj4kUWsQiXR47k/VErCI1hAE0ewXnaeEI4a4PZ4IgWHpzQZ0FXAIILXYrto/3hpVjKoZRCLqGATFrQ8xw7uZ1pO+RTcGp1VMFekZb21q2gGT3jXaY5ukRuOENOv8FaJde3yeeA7UpTzOwSYAHon6OreSXQxPkYOqhnXy+i/+dw76BDg31tjowAo0C8CsQDmqhgz5UkSOnSBt+EjN7BDZ8P4KiJNmQ7LkSpoE+J+SA0MC7mYUjJJ2Sslv9KzamNUtBpA4IkTse9OjSBj+dCAi/xK3DK4HoaJnzYzzgcBWJriYAZ90lZn/JsFqbsKrBGiS/YTfYInp/+KyCwiCihX2BMAPSTEuXMj4I0wT9TyxQWCZioCLAoc3fX5GzB2seet0vnixCU43cFs3uwr6WtnjOgD7xqY31+t+20y6bP0nNLkxprPqE5E49p1uQClScXK60tjZd93YkFak0uUdIYV399ofqW3qtndR7V7pvP0wF7vURf3X1j7bRmRc8daKk/rylh/pWSFH3xmFxK6HfRzeUxEr8i8Jp+bOsEGzs1SAk1iQpSQ07J9L3UfXQul8cl0K6d5Oq4X0Gih4At1lVB+zwkWCVRQZ25ptgqFNABSazJ5bLiL4/vNNYptvGYut5tXWk+ccxpa/kp8SOgg3H+56c58cxtCmQneUmJ69jX5PhhxKOHQg4r+gFNAVDoPf6rBejdhwKaLuA2PT3RB9ocsD4G6+L6rvlDK9oHZFofMzRt1/2nzvyMtz6hcK2UE7Ut3zYxGO9yjgzzth7W1TwMbjWji/PWj2ka+1jCDmkhbJ8r/gVlQv/cV/oj9DJfSzS/yFeSZcyA0AZUfHLexie0td2tu/tpXIFuuftEGtgLGgrk5BGXqqBPwXrQNnjdJc1tewC2CpRFW+f/I/C8Nc1M6rzB+9gZnNOZsvMG0zwdQggKAVCuNG8oI/amjIvnSJlgX8JGHeZLi7nqs1bIJ5QWdXrTVaMrtVIRu1K1CZ5FwhrmWEobmYJY1lVdRahJ7qfxhLzMSgSpy96jzToWkqZC4nNWgJbKQmI5IUOqGriOQCkjfhIuwWN9Z5AfCL0xXqJ/C5Apm2B4nHUCGb3qqMta1YWGEKeC4BpYxwJ273ZaEn0WddFOCGM6yiIUfzlvA8lTHuMMT0H+jxdiH9AiBIxMOlMm+3/+ebotQujZ6P+8YTBAsv7Gm+hb3/2eZlcq8l85+P8dpVzu00t2eqm++c1v62cHHaJvfOtb2nPPd2n2QFnlUir/P/iIjUERAx0TE0YikIWY+sVscgIUbGTFNFSjpjfvsosO+NmxLPlSkgRqpSTQnk2JCETHHH6IPvKRL+jOuxYzeaXODJsiSMzOqUVP6IMf/piuvelOJfB97KH79cXPfV5bb/NCbbzeC/TpT3xFd9z7GPwz3Xrd9dpqo4208YbraZ0119J6626oTbfYXBttvJne9IY36fIrrycIWgVCBRcc//ad7+nks85Sky+OeXdKv/n1Odp+6xdp7eeup93e8DadceZFCpAnCS+C3AP3P6gPv/992mTddbQxco467hTJdVRbV3F5eND3fqDNt3y+1ltvS71l9/fp6qtuEjFTxB9llYrsmJEfQUq1hTrgG/tovbU21vrrbaUNN9hUW2/1An3pS5/Tgw8+aAuKvRrBuo5hJvXTHx2ozTfbRmuvtYG22np7HfWLk3vBy4eZtKVbbrhBH/7gR7XJpltoww230Affv7ceeWRSnTQ45KElUTRIt994k97z7j11ztmXifgtd/KRe++nbx/QZutvoI3W31DrrLWm1lvz2dpgw3W13qZb6uCjTtDyvurv9XNQNTyVX44TJD0jya5CFJfwBcsvOHju9/VvaO+9v6Yli1iksH/OpV3KxjVvNHTsYYfrBZu9QJtsspneuvt79Pvf3cQCVuBbiaJLMfSyH+ZdFb6AwXO6tXGd8IsjtMXGG2jjTTfTbrvsrssuugqbJYxBWdUmCwcllQrl9Ul96jNf0s67vkuTDIu1T5gfBV+2hS4N9CtURLO6bNs6zd0+TRivrty1mX++0vUqZURwFwtTsciiJOUkrqDiIn5aPv4fTKsEmpx3LrGpTXxb4Q14YJXGF357/hnaacdt9Y3vHiIf0CDEwB2FLFFrYqmOOeJIvXj7l+rE08+Rm3RggzmgkdIQVHhF5Gu7Ed3alO694wZ98IN76ojjTsUe4gBJjeXRX/cvVYqI1KogI8i4uNB6sTVohR/VK5TIJisA2eWP8csLT8n8zYVow64aS5/Qvl/+gr66z/fkjUibQ/adt/1J73vfB/XTA49SDFHYxp12nGTwEG29EvrKGGFuT+MS40oFZIkCE9bsO8QXeTTd30LwSvhYYGapArgkJG4i2Y4g7AZGQKpofwakAxhXYtxwKT/4cRFT4//7YCnW5WkcjAYVEmem6/EvOqu7b7lTe777I/rlL8+Ol8uQRV269DpwAAghuLeyP1nBJO3xqDWqChjEkKR03B0NLZ198ol63Zv2UBNGvsBQSgYOOVyd7bBZS9OSlHoSJFyadKQgQmyueMhncAIiEhMTG+699TZ9/jP76dCDT1C7NaEzz/ql9nzfB3TTbffK/h2tTXvH3xQ9CpQ0nyBkiB8ETB3Gg3x8ciEVKCgFqEn+6pPE+mmL6fzTziIGbaYlU8voH3rHPidRb7NAXaVR8Zz+tJWFlPa0jnaXuENQZp9CdOL/5iBatHFQitz5ELdsCNpgFCnAH93bnrP4VJKm1MIX+gof8cTCU4DpsDadf86Zes+73o5N/iTIkCll8I5zFduLH2ZVAW0Cr0A7UIwfb6tHixzlfLGYRb3AJ0FKEmzekd01CR4v8NDztgAS5gr8M/qcIA9ywUpL7rtTn/vIB7X2Ouvr2axp67Jeb7PNdvru9w/Q+EQNTxCtpEoqhULxgsIMcyupgOcJexT0gXrxM+NAaiCJD/kucb7DPAvwMS7HVmlIZB1yXhnzK0f5Dr7usVGgETLchdx0LlMntPGw+HLOfIJKsd8pmpZgN8UppEsq4nTiNibCHLCipdRsNMEUsks3W82IS5JUst74e0LAD54I4KI4dFMa9Pg99+iTH/qQ1nzOGuwr1teaa6/F+r6BNt1gA2223ib65clno4EUlBCOcnlscusCz1ReOxpqsxd71zs/pB/+9DAllbK6+GTC/CraufxLOTCLPdB5Z56q3d72AZ1/6S1qdoSOWUzlTjTG9ZNv76f37fVpTXCOcztTtLjQL9A1Qb4htxHsB9GY9DlIHfymUMqYmSKN7AQ9QxHZNFnzC/eC9SJAVTAesYJXo0FnoBU9dJsGugc+RFulPta+DNmWn3OQxXTa7xtf1wc/8EHV4rqdSsgVulx49hna691v11lnn4udRCvFOemh6nDRHuhtRHJgVJIxjLk6fMiAgewjTjU9cVLk+v8c741v3j3aJ6ey4IJbVop8wA8a9Lnjg3LW1dGHH6Q9P/BRPbFwKUKb+uKnPqZPfv5fOTZLRZByBqzDvOuiJ82f+jCHZUA/0z5ZaakuJYgNkQ+c4lwJzBfXPBVQCj4tDywVt918o779zf105DHHapJ9S6nSr1qtJv8/J1boX4m+FvSnq8IjohSbr8i3iGMiRiWPoOnfijr26JELbQ+fq+jWNaeca6zc0mqVtrZfZ1Qff9O2+te93qAv7PEa7brlc7jMG9YGgw2t3H5Yo1N3auXWQ9qgf0Kbz+1q1xc8V597x6v0vU+8Qx/f7YXaYa05enalruFiGZd/VS4ucikKwy5EB0cIw7R6vaqZwnTa03O68LQksgI3k4pxoBjt7NR4X0Q53wPkT9MUy/utSL+iHOcNetrPOIPR5u10puz8DBgXGM+ZsvXyZVWvTYK8HjwVb+rcr2lIplMnzhucZ5yCZF49Ocb1yr1c7+36FWWK/vZqerS9+hmMok6a/hWRNgGnFfyHMQua/uWk03pEWvVoC8XfDO8Z/Zy6oqeP27qU8JoBstPj4txfA/N1nfkZnJ/BxTy69MqWYaCvxgGKYCpDT27BGm0w5qn1Pcx/5u15+J+h+49oEuLL5NJF+uwnP6b1N9xIz1trHW2y2aZ6zvPW1MGHHaeQimjZVH18iQ745g+0yUZb6vlbbqmPfvgzuv3uh1SUylFEyeu/u85YJD5/qdBjix/Xd7/3XW272RZ6waZb6U27vEeXXnitCMtKS30S8fDM00/Vtpw91lx7M2216Yv0w+8coKlmg/HvI8YkQMHZpqBcinKYzDrj+MP1zrfuogVLlrGa4R9oWLC2PX7vXXrnG3fVQQcfLZYPdVnnA3p0IpeglPUtJIwBi6np0ywjnrOoifEirvEoBMkkwi86xF+qek/RS3pvd9TQKz3zfsYC/5stkHz2S1/S0PCwZnPp1+UWPbDYP3vtNTUwe5YO+flB+uynP6MjDj1SG2+yod7ABV4WEqVpKv+/szb8Z/l/sfdhORZy3X7D9Xr5ts/Xheefq0WLl8Q6TyEfLtSuqrrgYX3zK1/TZz/zed37yGJVO4EJLHky+sIs/jeA2i1d+/sbdPkN92ql562jRY/cp+/t/zVdfM01+uBnP6n9v7KXbr/2XP30Jwfr4ScaWnWdsErrQQAAEABJREFUDfTlfffVfl/bRz/45v766r5f1ic/80lts9kmytjgDVQGRHxAl7Yeuv9enX3+ZXrWvNU1xJfvc085Xq9/10e05St31eFHHqyN11pF3/36PrrwnPMJDTkb3rq+c8BBevjhRfr+t76pd77trfrk3l/WsWy+xRfdojGp73//x/rpIUdpj/e9R9/77v6am7Z10Lf31/W336c6cWhiYlyzsqAOFw0KdYkN0MMP3afS8HP0g0NP04EEsvftuaeuvOQ3eu8eu+nyy69XDLftBTrm59/Tv37np3r7h7+oE086Wbu9bmf96HsH6MdAklR1w/VX6BNf+rrGW/367g9/pu985zu685Zb9JmPflxLl9XpQ6q8NqELTztRb3jFK3XtFVep3qlxQJWIj5o/f67evdf79Pmv7qOvfmV//fDbB+jb+35eH97rHVq8rKmRuc/FblLB4ISY+3u8EpgY7BkGijwhlUIKngjtg5mc5QvSvXferk988lP6wQE/02OPLVCby7ikaChllbZfHXPMMdr/2z/Qxz7zFf3850fpuSvPZgw/z+Xxraqp9wtW3sDGiaFQymJx5C8O1Vf+7Wva/d176htcgK8+Z44O/ta3ddXv/oRnSEllDlQlMlO66NIzuAw9Rvc8ulQJhztr3UGH0J+py+LqQ7e/pqGScr6gdfni1eJg01KAR6IiSeXNQwghKpSlZdHNCL3/RzzJh39f/rBeSixEGYtuQWvbQRyQ2rQMaaYOG3nL6iSJuvDp1qjh4NQav0933PJHfeMHP9ejyxhf6HN0FHo8+vCDOufXZ+mOO+7QsokJFlQpxd5Jmiunuc877VBW4S+B6JrO6lOnPq7xJY9x4dmM9AGdFBJZn1a7a5XER0F1g5YfrIR9lwN4uo8WPG5L8j/12PbNRiuKL7i0XfzYQ1q4dIk62CDnAHf8McfpkcXLtMU228q+3k83K+4cY+uPH4UP/XQ0TfAHNj6q4AHUcVxUi4NplwOHiGVZwoaHfrc5AHa4abLcLGSuVVIomiP34Ztx9LhkGXwkfIZXilA2L1lIo21txxwZ3uSkCUwh+dueaR7TydN54UJKcO6cuU5GwjfaHPL9UcK+muBvbtNE5badFMf53SXn65jjT1M7UGMwIVGnv68fhNRkncFVJE+6vKra5BItnWhqaYNqm1IYBcElLFPkdVXYrLW5uet2EgikxBtOclmWKMGOaQAfnRUGfIn3R+e7H35Mi8enVGHe1Zc8oTvZsCblIdFEidpq+a9a0kSNZo15X4BLohsrwBiwy8/kwZClnneA0qCZny8IIiRgDDlUZOmvB6zJfHng/rvVwjZBBIkslauKVq4SZG5RcOA2rpRW1G2nSCgDKEE9KvIW8aStgvmOu0kl6MAmzMkuKVMVt4AvTQoYBezqsYgXKpiyZPtAWACe35hTix5/Qk889riqDa8HEvcSCoxxQaMiTdRCPzdTUkZCpgw+BX3o/aWFJaI//lquVNALEjTu4MNFnqpUnq00/qdBimiLENC/xdigW0QwAQIxAXSMdVKhtDWlxx64Xxtsvq2OOvFM/fDAn+hNb3y1Tj3yEL3v7bvr7gcXMmpQFiI2tVXGjr5ISohPQZkCeBZTBfxvJvL4IonpJ6YyjSKB0hCAFIniACCFJJEEoHeSk6qrNIUWR2mlkv+CpKOOUJm5GuADuQ3jhRKD2gcL/Juu0+8y9Q3deuM1OuiQw2llWpiQCJa4tMyHrCp93n8gr9tWpZIqxTYJsuWOxL7RCwirPjFlFTggGz3HVlpFb33ne/go+x3tt9/X9YPv7K99v/IFfegD79GSxYs1u28IXrTFWgmtYC+mrzIPsCZ115036JWveYVOOvlM3fvg4rimKcUTc2EL8eugxZSeuPs2HXv4Ubr0dzdqUZ3KSIJCYTY0xDMubZ547G4tm5pAEt2mqkTLCvvHoF6fbXfPxTjmAefzR7POFLoIlPuTclhL6HmmbjdRCqpgnvfZ2QIFwH3ICJI5RVxGfbNKtM0xU0JaUjm1baQO49Em5rbx0YANkzIKwXnZosW6l0vTlD628lw5Pi5+Hfau9993lyamJmVKUEqQ0elIWTlVSBJ1OuhMhdtk+EMlC/L8AMWTqcWgx3KSanzJUt1/1z2iGXWCDkbgC9aFBQsX6JwzL9DNN9wmdca1YPH9WrZsUrVqy4S6/7579cBDjyilJd1XkqYq91WUkopfoB8kT3sSygaSv+EpE5P93+/utmp65MH7NDXF+BBfOzhrf3+/Bvr7WPs6arZbxKBcCR00tFstldLsb5Asxo9xxEG9X06Jk33tCY0mdT17lrTlKplevs6gPva6zfX1t2+nwz75ev3q396u8771bp39b2/RSZ99tQ75yE76xGs21FtetIpesHqqVSsdDaoaLxT9r5S6SOiGsjqhT+1QIS3hoSnjnagIf7vt9MzvGQv8L7ZAUKEq5/F7b79TH//k53QkZ8mfHn2ojjrlF3rDbq9WzpmwtfgJHfTDg3Tsmdfoi/sdqJ9/f18lU/fry/t8Tbfe85g6uWN3IZZPLFGojzg5uWSRvrbPN3TUcSfrM1/5sn584A+10mBF3/jaF3Xpb6/k3JDp0EOP0Be+uI9eu8tb9ItjjtBX936Lfnnkfvr2fj9UW0kEMX/brAs5MScnpqszqVe+ZF09dv8fdeaZF6pViDibs59s6qiTTtddjz2hl7zsJSJMRxCzPVOZuFpWw+ehQlLSVigF+haU+ZzEhirA33E3p9okjVZTKZsk5zER2GeeZyzwz2mB5AA22qGcqa9SkQ8lKQvj3XffrdNOP133338vB5KWbr/l5nhJsO5662lWXz8b8I4WLVmovlms1Jr5efpIRQgqlIi5K//OO/dcvfENO+tlL9lOz1tjFQU2YjkV/pAbmGSLH1+or33py7rqqku1w47bsfGBf5LJm8FcHZFV5JUHnXvuBXr+C1+o2UNis/KAFj36iN6z1wf0zj3ert3fvgtfKb7KRdkVuuWO+zRraFi7vPkt2vVNu2v3N71J73jbm/SaV71Ez37u2tpsy635ar62er+WrrjyMq2yynM1jwtAIee0E07S63bdTV//xlf04p2206c+sZde8dKX6IzTT1O9PqHLLr9cDzy+RB/8+Of08je8UZ/+9Cf1pte+TqccdxwBJtWjXCL89uo/6G3v3FMf+/hHtMvOr9AXPvUhlQhr5158cdx0z5k1m0ubqsqlVPI/F865vErZnJSGtO6mz9GOO26jD33owzr71FO07rNX0y9PPEGPP7pAInz+8oQT9K4PfFjv/MBufLHZUJ/42Ef1ZvS47KKLOAQ8rmuu+4NmD87FNh/W9ttvr9e/5mXY+Iv64x+u04KFS9BCOuSwQ/XRj3xIb3vjbnrW6FwCec64oX5JKs2uaPOtno/+e+jNb3mzdn7Dm7TL7m/W3MFBrcHXoR1fuY18gE89SGj0j3ySJLARb0kh8JBvNnUPG/ovfOELeogLrE022USzZ81hs1zCZ7AlQV98/TnzrF/pFa98pd6+x1u13Xbb6NOf+Betuebq+j3jIn7tNi9HeAMrRuF/1o1lzvj1bzggvUF7f+7L2nnnnbXvF/bWqmOj+vX5F2thXbLvBixV1Kva7xv/pg02Xg/ZQe2m7PUKaZnaRKiNAOhZYMQBMeHAlHJ5lCvg1akSahMofYBIKXShK8D6YiekYoEqOOR0oe4qhVkKznU5l585m3PRttNoRn268Mr8lxxJKl+UdDgMpbP6JeZyX5JoIJOaCx7QwQf/Ii6aYkPcpe2VV/5WN950g1ZdbeXIJ5d/HYnDmofWf8mCAvGrXR4C+BydOqpxWZjDu5BkvcQXuDzPVbIvg0zQ1+3IQsETVgCy8TEuZv5nX5X+sghyceOSMv5JaGJD6de/uVg3E0f2+tAHteWW66q/gsJcvHFSlbjEa3Ewt91TDJC7C2XquzUpMI+wRdkGZIwUGLjCdS1l4HKghjunjHXuix8zwVBJuWI3oX3BhqZq8+HPEvcw8lwzK/mHbX0RhBIu/f0AHZ7CDJVdTgjASciUJPTDShCnpqpL1NfXp8mJKjoXqjcbKqFXGVsU1XGdftrJfHj4gZZOPsm04x0WDAtsU6GvsJVsF+yVc6E41eiKqUMckgL+J1/GdATfRAkzpsTGMk0Vf7h39Fdz73JiL3zT4Hnvixso2sy3Avouh8uEuWJIS31qMYFK1Af4pVmJ0Rbj2id31eCYYN62t1XrcMGjKIlG8cl4J8DTHjcGVaBpYqViGwaWfuQEBsvvdrtylXlDpnI5UcCPhE+FjI4VCaIAKlEfbom62EUBIxDP3Pcc7BQM4EzOpTbUEq0VQpAvKjrmo6AkLStJEkJhTZ3GlPbdZ38+mHyRi/s2/pQrhSG1yqZtRnOpEzB7ZksqLaFLIQUS/z9til+WZrJdEnyYWwGJjbJ1ZSoIkcpKFRVchtJMdFchBKEAdW2lFbQM6BzSyKNUKsEih0ZSp8m9coc5mGr28FytueFa2unlL9XnPv9ZnXb84Vr48H065bQzNd6QcB8lbOBphe5lCWH+a00PVblEmQum+++8Wbvs+iaddd6FwnrQQ52R69bRr0Uh4UJDojvYIrKQ3NHA+OIABT7TyTsKUrRFk9SPZSunH/ZN05vCY0hlgp2si5pV/fqMU/S1fffVwwtYMJgXYoyFoRKatvFBVI58hS2UumFX7VYdbq7JZXwKLQgl+G2eoJdHuluoNDiqbXbcSW/ho+Mbd36d3vzG1+qtb9uVj3Ira+0NNtEOO2wX/aHMbsM9cx/NR/jk1VdewX5ol/gx97lrrqv+WcO9KvHzZRc6pnwGzDDoxRderHvufUgrrboaHwdbca7Yg6NeVrM2zpg1VOMCPcdQGSAM0KLgQ5vV7/crrrNuUNgECu4PUk3uamHHHJ+N7el6lmFz/CGEwBh11MTHzFfMpQ52NBTYIgjCXFzKSnXWsoT5XmBgX8aKsTM9nCQuqoZmDbKHyDE1cyKlXaurvNtUSOFcKsn/BJ4sdsuVhLYK2heYpCBGoJqKJKCx/aGrJMnh1YlrYlouK5TgB22zVtcga27XulNO7IvsVUIS5P30IT8/TL/+9TnKsZfwyjbxsOy/ymU9r+DPGXbBvRVwhw51zVaHvneQC7MVn0CnVyxP52O/p/P/2cRzuY6OOY5dYU6n8A4hxDnW4oOiY1aL2FGmD2kc+KAS9kqSRJbXIfb+Z2X9NbpZfWXRfZVTaaCSqsQ+rDO5SFl9meb3d7RypalVKnWtWp7SKumUVssmtHq2VGuUx/XsclWr99U11KmqrzGuPi4I+lm/E2zaYtw7zJeCUe0y0LkSZgDGjYrk2LUTMaGIiGdez1jgf5UFPP8M/1mlTWswvVOD9yoJ58l5Y8Nab8ONtMmWz9fGW75A227zIo2MjMjzfsniJ/THG67Xrm97F2fil+jFL9pSn/zo+xWIA3fd/6jyTirHBn8YZPJKfDtG82MAABAASURBVBRpTDb0h9/foM98em/tttsbtO1LX6hPfuzDmjs2oltuv0Pj7HvP5Tz1qle8Snt94P160bZbaOc3v1ofet87dPY5F+vxRWLWSizFSsslJVnCfGWiEij6Vp0X7xMOO/gQobr66MSixY/r8FNO10vesLueveYasW3gQ2BGKxWJu8x+tSSWJykhBZN431MUSnrV8rpD6COuSRXHZWga7GtJeg/ie5ln3s9Y4J/HAslEc0riAFLnVDo8Z0idRl1iU1uaPSBv7LuNqmZxsF+yaCkbn0JlNj1lJmV/f0UdDlgQL7eG5whTaoWFVnrhNlvrNi4QP7//vkzMroqQeN6KvZX4WKuxuatp33/7hs664Cxts80m8MqVQpOSy4AWk1SeyPWOLuKC6zWv2c4lvlS2uYwc0dabbC40kYqOWrWavCkp981SjQ1tIbgkZeqCVFusu2+5RudccoU2etFLlHI/oqQjTS3RrTffpOc9b03NW2lMSgd0/0NPaPc3vFa0lNgQJxyGFk/wpRi9Cr6U3nDtNZo1uJKe9byN2Mgn6hsY0BtfvLVuueJiPcCX4KVJn5LKLL3oRduyTW2hb1MpG8c6m/yEw2+9i0psMsuJOPA2JEcfH544XDQ7bTlGBSRzYtXo2Jhe9dKX6s7bb9WN2FF8ja8MDGuqNomd4UMXZw3M0r9+bW+de+6voF9Ne73/4zrhxOMI1ltooBzUHJ9UfXJc62+wrgYGZqOPuNB7m26/537tuccemuXBYDuEWvFysmC801KBBm2l8EdJaWFN++/zTe2yy2vVTwyFJPKB6B/6tDgAeLGyEMyPqRKtwYXo0UcfpROPP06bb7YeRuiwWPQr76JYkSoQ3EtlgWtymVLgE4qHmJAm+EqFMZFYv6QsZ33AB7zpDw1V8Z/x8aDdd3s/beh/3oR3Vc3OpNqhEEPU8wnKP/npkXrO8zbRe9+9G260RHNKEkPMApLEedOh7ZKJheokUhtLdRqMM2mjmiuvBQU23qE2oeqyxXriiSc01WjhadL0eqWEA0+rVtXksiVauGCBFi9rqFbrKkkSpitMmXsZm/bq0snoBw9NNbSk01WWpHFDzYczFWyAW43ZGqz06cxfHagDv/cJ3XDz3Yxxputuvk1nnv1rveylL9YG66+tQgnaiaNJV1Pji9Xi4uKxxyY0vrjjcz59KNRijqXMp8HBEfpZ4PtCYYBLier4Ei16YoEmlta4JKfPXTmMRN0KSAwk00/eS0Mv+R9/E2PazRYLf6JufbHuuetuXXztn7T9q96sV7/ypcpQnn0GHULTyQl1x5fhKw0tGK+r3ha2A1+0ZMNPTE5pql5Tq7pYU2yeFi5s9i4Z2g0uzBZrMV8iMaEKDqFJUlLgQmDZsiq+mmgK/5uaGleDy2X/ddZUtSElUnAgRE7P4NgugAtJtK/+ph/MLSACjOAbncApRT9ddmEtdGVS0VEMwZzpIwC0uS0rVWYrSUvqI9bl+GO3XVeYPSv+xfEll12q/tlBXQ5jbdaUOpupOj41sWyplixcKMwE+1Ti8JnixwoBG0glsL5Qnmx0lMMbBhKH0OpifGvJuB5dMCH/M2GrxLApSzMF5kSHeDgJ34nFS9VC5wSPDV5pkkwiJrTBtdE54OGTS5dq3GPEOletVvXYQw+rXm2LovKgaG+sDN/A2DoHeGLSfRCSEiAnCz6QNZ5ECvxPsVb+cWExi3ifo3A/lxBMicg7EnGpp6IugoEmFj6uZU8sYa7hQ7TjLgHeUgiS2svUri/S4088qgX0raAvYJUqV+Cw7L+enCJGjC9crMZEmzkveV21bUwXSk0tXHSfJh1LiDGPES9a2KQTJXTg01S9Nq4nHl+spVMtTbLo12ls3uIyrTmxVLWpKT74TWjRZBXrJdi/jd4Ae4eJal1sHbQYH16yeII4lgsxCgwtwyK5D60q9A21WjUtXLxICxctIZbVFJhU7XZNKKEKOomg1cBWLezZET/0eN4Gz9Eur9xep5/yKz36WF2RDD+anJzUwgWLNLmoRoxsxd60OfQra2vZkkfQd1xV1sqFrFv1BromLfQa18IlT2jR+CLu6XLhkvivwBfEM+TxdDFeYHi7+NM4B4slE0tUJzZwJ4O+dMOVaco+qaFlCxdpYhl9nqpRIYWA1pWS/K8m7rrzPq00v19dYmYXO3WY00sWLMWVm1q2tAFeUeeCj39tPiq26FOXi8elixZp2WLGYklD3AHJ60eHMW8T24uALycJy3Eu3FmVCoq2J9VeskCf+to39dI3vUNDI4rrWz/vivoUFyWvLN1UG669qa655hp994Bva4x9RYs1KXTRA7nqSyX6ZaPceu11uvLa27Tja3fTBhs9j+Gpq/dL4tomvEBc3HBfE5vYJBPjE1q6ZEr1PFMnQI0p5Lkdaqovexz/mNCDi6qsUZkacBT+H9hbTk7WYnyMxsilNrgqthezKEv7lLE3WTa5GG9vaqq+DP/qqIt/5Binyl5rfOk4H6RzNX3wJAYlvpAjnhTYXbTqY2/VZfyKPKGEXvCFqeSOQ1d3/+l6g73Z1PhCpeAnluCjy5ZpKb49iet46ntidaeQv3CBGh7LScaxLqIMUtBnaM4w+8+qUuQmloTDNLiY7Dbb7IG31YknHa+99/6MknJFgUtyqhlfjFRO1apPsbbCRL1fCEFZOUNNxruHWv4OkAX4x5T88orpzMxeabr4lOQv1aVslHAp5b4QzVsMQxfuhfpnz1bGwM5Cjw6Xlh38r8U63yXwtuoNDfIxuOtb/qdI+K8XGoxbGwPDVg2MYlfMsrKSBD9i3OJFHheNhYICe5uAPyirKGcu5OyhM9bdvqKh/tBRnzdg6NTynjGkmjV7jnLF0YiKOZeyiGaMUQn/Sz16AaeLtc+8nrHA/9sW+Evz1zjDf0tzfP+RRx5Uknbl/zzLkmWTmuDybtHSqspshFL1KefyrZO2NVl9jBiBFDZoU2xQ0nQ2+4xMsACZq4BHvcP+pTygVVddW9f89vd67zvfLXG2EmtUiwu5kfkra2T+s5BX1qmnna4f/PgAzZ1TqGgt5YDWZW80RxtusolmDSj+EM3sbavZmiTmw5uSun3aY88PqjW5UCcdeohUe0LH/OJwtYm/r97jfSKUoFOHZS9Tcwn9WTLB+WlKbB3lDx4m6LLHUKizdj+kpcsW6uHHFmiKs5UjgWm6KtTmHO59rcuGqNAzr2cs8E9mgWTO8BAb4JaSLNUyNj0VvkSmLLY5i2uXA0yJm5ISC++qTNyFHPCrHJz8z4ZCCGyaCykUpo4gfjmTtCA1kGjO4JDEZaH4MtrP5swLfKCCc4YSyuora2CllSUW+dkDbFjZgOVMPtPl4MqU2eHpQi7uilCJXwuIQdr+5S/XwcefpM033UjenKne0t0PPMQGq6Q2h84KN1SB5Z+1Xv61OXhecO55Wm3NtbTNS7ehxtiuHnjwId182+3aftutNasMLpR06R+u1xt2eR1da8O7pXEuzx5k45f09SnDLn3Yo85mSH1zfMSkkbTRs1dWa9ki3cNhct7Kq+voE07US16+I9YgcLHJf+TRx7V0gsDKph3VULmpEILSJJGERbgYCGmijFvBHOPxSGxeIdBmG66vTrupJxYRKCvD2nnXt+rMM07RTw84VNf/4WYtW7KMSxp0VaZm272uqERkLhdd3XH9H3TuWafrkEMP1C5v3Flj84ejzs9aZQ3GZYBA2Y3QbnfUkdgeiTSoQK8CK3W7DfSQTjrlHOVhQO9777sjDaRqeRCd+QdCpUJf8MEuY2oxXuzKff3qnzNHPkAWzbpyFp7ArYqDf4tNt+k+/YmP6fzfnKkf/+B7Ou+88/Sjnx6oxUsn9KpXvUoi0icm4oAZkoRwLyVc7c3qH9Dlv71YO2y/jSrx1ifXfY89poXj45o9KxNDp6Rb1b18xTr/0qv19nd9ULO4DEnVZIGSQuhBOaS6/KLf6GMffr+OPuZkBYRlbFwfvfsuvZTL3F+eeIqaHLYP/OHPtP12L+GieHu99MXb6YRjjhf3QZqqd7Tw8Sf0nW/trx1f/BK+yG2lbbbcWF/50t4a58TSQVdODfr+N/fTRz70ER162PH66Kc+o9PPPpszV64kMH6SQmmW+vtGuUDoaMP119Dbdn+lvr3/1/TYExO67KrrVJRm65WvfJma1XEFjNKVdO+99+qLX/yiNtpwEy4Hd9SWm6yn73/721rA4b9IBjiANeVLk/6+DG8TB9qaLr3oQu357g9ohx1fpk03XV9f3+dLqtY6Qo1oW03/CtIeYBDkKQLI/+bz92gWDzFZojKn2ZzLiNrkEvzlN1xylPWaXd4qzogqOg0FxrjN/D7phFO1446v0lZbbc0Hi23wq4M1zliKLt1y/XXac8899a1vfUc//cnP9LKXvUybbLie9vvXb2rZ1KQ+vfdn9Ra+pAYUD8RbcQF86OGH681vfqt+e8Vl+tnPDoz/PcZttn6hXrbDtvr8Zz6hux9eGOerMjeSOgSHHKsGF0OBXmT+pif5d1unXFIa5MlFPFa0RRs/k0JIuBzJ4yiW0pLKjudEj58d9FO9d69/iZcFd/7pFu31nj30ua/sq+/j76/e6SXafOP19eWv7qsFiyYk5l+ZgFhwGMuZl+PEsgO++wO9+z3v0XXX30yHu7ryt1fpA//yEb1gm2213VbP1+f2/pwWLKupWUieB/fdfL0+wDzYnC/XO7/2dTru6CP5QATvlOb1JmPbrzIfhUplEGxEv/1v/6pttt9BZ190qd70pjdphxdup5122klXXPF7LAvLrmKM69IXRQxyLGtFANWrQ+lADgjUR4h1vVeHdamv3K8qKfcFkW8RY1lT/svvKy+9Up/a+4vabocXa9MtNtMHP7KPHltYjY0TnO/6a6/XK3d6pV6yw0u1I/CJT31et93xoHIO7I8/+IC+++3vRD/c6vlb6GWv2EnnXniVfGkk9DGTRWzwv/Otb+rIww7Xqaeeod3f/Dad9qsz5AFs1Ou6/U936FPEyp1e/AKtu9azdfixv1TBxG23Wzr5hGP1ile8Al/fStu/cEu99z3v0mXoU6T9tG/qR9/7hrbZbjtdxYXRe9/7fub+Ztp66631m3MvluNYsy029/QTv3j4/nv0iY9+RC8mzr1wez7isdZZvzKxHUNw79RQOSux+R9SUqad+LF+ue5lO+6opVzaLlqyxNuE+MHu9a9/g3bYYQe94PkbaefXvYIDxYWs+5muvuQi7bfffrr69zfok5/4vN71rndp4cIndOsNt+qNu75F2++wo7Z94dZ6+cu35yPZyeLeV4GPZAXiLMsfvm6/6Tp96AP/QlzeQVtutrle/7qdde11t3JIkt1V1//hau35/g/S9x200SZbyLqce+75qk/gc1wsnHP2GXrpK17Z481+YfGiJ7QPHzm3f8lO6LsFH43eoYsv/T0XpzkxOmFsDtZLdnqZzj7vQn38M5/SFs9/vrY0E/usAAAQAElEQVTcfAv98sQzxV2L8iRTim1CyMT0l4hX/qAo1j2FXMcefayaWZ/e/r49ot0TLkUIYPLE9AVkVLrINDi2ivpZ42pcBpeYcynj7DUNZ5LjCoOlgvXzsot/q6G5q+hF6Nth31Yphei3NhFZkk6EOpd145PLdMLJZ8W4t84662nn175NN95wn4I3XlOLdMovjtNrXr+rNttiK23/4h30r/vsp0cfWSCFju645za95z3v1Y9+eJBmfrf+8Ua98XWv1y+OPynOvl+dcopeQrtzL75Ib9/zXfre97/JZX1Np/7yZMZlF2295fOjz337+wewT6uxJ+nOsJKwfY4fJ3lbCT5on2QEJdb9NE3VNd5xmBbHH3uU3v+ePfWLo45h7F7BureBdn39q3UtMcgcJ9n/HX3Eodr59W+U/5vKju2HHH6YFo835NA4hU3L2DQLLY1zwfz9H/1Ub93jPbruD9fq7rv+pK/t+zX2Ar+QiJMJDdJSWUmKYC7/ZlcqKjEPLIf7MOaf5EvOnr7QqJiZzi78GXhP9GfIv4J4Oq3LbT6MiHHuQ3/r0Wp2FPffBOQWl7GPPHCvTjrpJJXLfZiuwP1S1aaq6mM//FfE/KfQBYtmyErYgQmfZvQRgyRBKWOTJuKXq69cUqmcKQNBVZSfo1eHs4kvwTusSV0mRRcbFRCk0Jf54Elj9il1khwpAnL4F/il024vhUcCQPTM84wF/iks4Pk805EV8zO4FdOcguPQMj6mHXvsL9hn7KitNt1AH9vr/brzrgVqcJZ81sqr6vVvfJ3OOed0zpCH6PTTT9dhR/5Cq6+6hjZZf0NVSiJWMJ9CoVKWqc2ZsN0NfJwakLjVX/bYw7rgnDP1w5/+UHPmDukFL9ha/tYk1iNxwV80J/X7qy7TL4n3x7E/eceee6qfawDCNkFQKojhJda7LKRx7VdpSEOrPVsfec9bdMLhP9Hdd96v4046Ux//7Ge1zlpzRARhWzWpqy69TB/60CfYt2zP+rCtvvT5L+vee5bRYymtlHX15Zdp11131fO33Eqvec1r9JnPfEY33XRHrO8SfEtZRR0+BkbEM69nLPBPaoFkfGJKScbGkkV1aGiIZTRTh52H/ylDiUuQyuwBvYgN2Jqrrqq7br6JfWWubPYs+eBc8aJc/AeWITAwi8UKLiKF+LDAUU9irZYDkBLad5tS/7Dqky3lXP5187pK4L0RCK1xiFs68YxztOMrd9F8vuoRc9TutMDTlg03UUePPLRQp/3mYu34ipdr3Q3X9hWJxAEi+J/+EETuuOdhXXLFH9i4v0++j0yR3ubAf/k1N2uVZ6+r9ddaQ7PL8EtTFSFRGagEyhzc/ZeHC6pV7fr2PdSXlLTs0cc0f/58OZAQlyCSci6GKllXpayfjYZU6kskX16qrsVPPKwzz79KKz9vQ71sx600gOwEuxR5QvcR6mBIPsCs4KKBuKlWNA4vdmKBQDQ4OKzHF09pWXuW3vaej+oLn/2ILjrzKALhrnrn29+ow476pe57rCFx6dNhg1tW0OIH7tGxhx+kn/z4expbeVTrb7KBTaWy0BdQR0qD1GpW1T9rljERAm1zZeRzpWldjSWP6NsHHqWPfm5/zR+saFi9X8iCil72H/Cm79ip2WzKX4FTfLTOJjuQRmFs3MqsFH34YIWDTAs7ebuX9g8Kh9bYnFnanQ38aSefoH2/vo/uvu9hvXCHl+G7fUoS+V99SkWKaybqFCX8OsUW9iyap20sUNWSRY/r7CuuVrtvQG987Uvkfmettn7+s8O11Qt30tbwK7BTnudqJhLrpVAZaOlFm2+gtVaepwceeEALn6gJpG7m4FjkTQ6OL9IPf3Cojj/ubJ16xoW69Zbb9LXPfkRnnHi0zrvwSiX9mX5/7dVqctl+5JFH6Z477tQFvzpWp/3yaP3s2NNVQ7uiXdds9Lz5T3fr/keW6HOf/oze/MbXK2FM8oA4Hk8Nb+ZDWlJlYFgf/NC/6IFbr9QZxx+iy6/+o975L5/SKqusonKaK+FARhNdddXv1TdrSJddfqVuufGPOvvkQ/STH3xd513wezy5pKKvX6VKUKcxRc+l666+XAcd+DO95g3v0jV/vEnnn3G8rv/9Rfr54cdBb45C2xxQzzTqpb13vrxE5n/kSdJU6nSVN92fXPfed59uvPlPev0ub9JKK2Xx4FspMRfa4zrtxKP000OP00+PPEl3cag77Gc/0TlnncPm6HziYYcNU0NN4sW1v7tWa224pU791dn64ifer5OO/oluuu8efeCzX9TvLv6dHrpzCX1ta+GyJ3TjLbdrYw77kxML9dijD+pHPzpUt91yp8751TH63W/P1cmnn6dlTOtoQMY1TVKyJaAbL+5h9Hd4cF4uEnpj8lR2bTZ0aVphnoAvlaS0YM63NYt40W53VSHOtVgvqOXpSq2acEHViGmtIJWLuiaWPKY/3Hqnnr3eJjrjlOP11c9+TKedfqauu/kOic1il/iW5zX5QHf6mefpgouv1Fe/tLdesMX6uuaqq3TgT3+u7XfaWX/4483EvBP1wC1/0MFHHKMOaqtd1f7/+hU9sKSmg35xMpcpP9e8gYpuuflm+AVlAwPx8sgxseULk9a45pRz3ffg4/rjLXdj75/wBfkoDUJ33HHHaXyyS8ybsYQF0C0/Ba8ccErSe3Js0QVcYUyhpKCNgRGSUmVpn9otqcxlO9ZTg/ahFCBu6KZrr9HPDj5OG2zyQv3uj7/Try88VY8tvV+HHnWgJhrL1KpX9eXP7sem/CW6iYuIc84+S3NH5uraq3+vlEvEs351Cjb5k4498XTdfv+detcH3qZTzj5F48jLkSD0mMvHqP32/YY+/L4Pa4/d36Zjjv6FXv3yV2qwXNHSxxfr4suv1cc/+VldetaxevebdtKXv7a/7l2Y6/77H9Kf/vQnffBjn9afbr9dl/7mRPUVU/rl6Rfonkcn4N5WX9bWg488zrp6jb71nW/rjF+drnXWfJ6OOupILVjSVEKHA3LE+nvkYYdq0ROP6kwuH2+99VZ1u/gKcbsQKdy8DhU4QL3eVqOhHjYpGIiUw3pQs9nQ4oWPqUTNsfDf6WWv0B9uvFbX33gxl7g76ccHHarrbrpH2+z0au23/3f04u1eqW994wAddvDBWm3lVXT00adq40120PVs8v/ApcwH9nqTDj/8AF16zQ1CXIxNcq61WCceebAm8IPLfnuDHrn3Ib15l1109C+OkRjah++5UT8/8PuqDI7okGNP0W+vulKvfe1rdT2xr+6/BPRehktyVcqqo35tyQL98Jvf0r2PLdW5fDS64tLf6IVcWv7i2JN0x90P0b+2Ou2GHufj3nmXXaGPf2pvXXrppdr6+Zvp8IMOVJ1L2qYdCBv5aXE4Cax9wg5i3SkWVfXzw47hgv0rmjVHsmsl7DuCJyENilDCPxkIEcPipiLVnIE5qteWEPe78h4gS8v4fFN5aOi3v/u9brn9br381a/QSivPVU7rcrlPaqMq5LCUfMHI4pKxTt16x918e23rm9/cX8cceYSKWle/PuV01Zbeq/Mu+pV+evQpevN7Pi3/RfDpxx+t8355go74yU8Iubmq9GOyUZP/W3O4KnzhXmspaQeV5wyqm0j+P/NKWwVx8AJ94vNf0Re+/GHdffc1+PGx2nWXt+oO1sajjjxcTyxchD3v05w5c1ibWgohY7wSpSjeX87kw3AO+/hwaeS0RCwt8pZKFBpTE1oyPqE7HxvXiaedoxt+e542XGNU++67rx5fUpf/TzJ+c+av9a69PqE7H7yHjzr76LH77tLDDz+sRkdKiY05F4rd5jKdf95ZOuf83+oLX9lfW227BZ2YUjsvAHSqNXCjwP61o5x9GgWV0sBZuOMRVZbAK0llFUmwPsr9Nx/3+d9rWhTWI1elUlF/X0XdVjPOy8ClqPcQOZe4FWx37jlna968eWrje+bni7+iKJinDRf/JmDbFvkWCAwhMNelDnoUrAll9nbdVl0F8yMHZ/0KzgcpVnFdSmzpJH1qpbPYf/Wr3k3Ft1P2zkHigFEupUqgDVg25SyQ0h/FdU4qAjVADvxNHXim8TMW+P/ZAp57f0nkX8L/JdxM24LomJQHVZ41plXXeLZOOvYwnXvCgVrywM366Ke+qEaAkkX8ec9Zg8u1tXXUkcfqOwdQP15jb7ap5g1ncoxq8cGAzZY63bYy5lyJmEGwU4dYd85ZZ+u73/9u3M+su8E6mk2cSWHr+KZyv+674y7t86Wv6MDDjtC2fISdv9pKMZ5WyhJhkXiYKvdf7HFGy7IBonmF1pnevfur1J1aqk984UeaNW9j7fqal2sONZV8qe647Tr9hP3G+i/YSlf+7mpdcO7ZWvD4w6wZh2jpxCK12DP+277f1UbrbqU77rxXJ59yqubOW0l/vP5GOcSljjsq6FsGx7/yFOANJM88z1jgf6sFEi/mVt6bEW9SmvUmt/plNoRBg8Nz+Mq+ffwLgz9ccy1fM69XlY14i416xkWMvxwGtohuPwNeWPOZglM2Cgpk+Mpo+r5SOW64TOP5U7h9ORE7D7FGq+wAUaqIva1cpbSlzuIFOvPcS/WyXd4cWfGZWqVySUrYeRUNLaT+R0ccr/LIKnrnu9+plYYkB5nYPm+o4FB62dU3aO6qa2rLLTZTH+qUxeal1dK1N96h1Z+7oWbPos/gxY64y+EqU5MNUY1N7BX69QWXa9c3v0nbbL2ZRJuh/v64SemicHAbOlOq9EvYpMUXdOMS8EW3pqmly3TiKWfp/gWLtPvb3qZ1nruauu0lKpfLbEqhpK24/FOSKISCAEefMilxBwKVbFDnzR0lHAWFrI/LqrJKpT597IMf0BUXna8jj/i5Nlh/bQ6+h+qH3/u+arWOkoBtQqax1dfSv/3oZzr7nF/rxS9+vj720b3YPN9DD2VzSwTrDn0dGBhgM9dRF50zoMuYJUqQiS5QX3LJxaonZb3x7W9VmXq4UyuxX9M/+ufNqX2ty4oRLynRLcoMifIGvtHO0SMFFeQFI+XaqbZ0gfb75vd034ML9etf/1pXXH6Zvvz5z+uyyy7RWWedIf/LyptvvkXnn3Oufn3uJbrsit8rCSXGI8fnJqVQV31qmX51zm90zZ/u0tv3fK82Wfs5KnNJcckll+n2ex7QTq98jTIbQomSUlmcWdSWlCS8ilx9I8PaZKMN9eB992oxh0AGhoPdxXrjbq9V/0BJRx9zvF756jfEA8z555/PJUFD88fm6tLLr1AHNV63y+v1lS9/UbMHR3XTjbdoyeP3a2R2RY8tmox/ERYYrS4b46G5q+hTn/uoNl3/edzNMKPwyZyFOEWN4BdpUp6ldjqgdTfYXO/Z4+36+hf31gCHwBdut70UOqowqIF2uJ/23GNPfe3LX9M4F1k3cMBuTDyhYT7ZPfwYC6ekDN/L2Uh3OjXRTV184bnyAS7Lyrrwwiv0+BOPaautn69ja87odwAAEABJREFUjz1eTAVa9J6il+BT05mYzGBj4X/mZRVwnKSUMSfaHHpXx+ZDOvXUk/XQI80n9a0v09mnn6zNt9pOd9z3mM4/7wJNLlukddZeT2eceZaKTmBzM1sDHED93x979c6v1xprrKE3v+5VGp1T0UMLFmuV560d/7LkygvPljpNPfz4E/Jfl+74sp20M3Tf/+63tMrKz9aNN/xJix5+gA1Wv+594BGJgOXDsA+ruEbPTnmBryV6UsEe+r/zDssb5eR85CfxQ0WSpsoLMi770gaRXfxrampCWVqW43SSTNe7QNAtlZgYWcV7wNjPeaOjeiX2eO3OL9e8NVbVzq96ueavtLIeX7iE+kKBNuW0o4s5NJ902q+195f+VZtvvrG6zQn94fdXqfCuDP+66JLL9QgH7he84Pk646wzNT7RVW3Ro7rt1hu0+9v31AtfvI2et956euvuu+lFW22jSpJJHBgrA7OYLYUy65l1MP2UNtxkM334Y3tp3XXX1QYbbMA6t4OqXLYsWzaBNj2zFhjXFnHXl0NBzkDSe0zR7WVn3tRjplhK0CFNS6qzroKW72VazFtxgXL9dddqYqquoeG5uvjSi/TAw/dq/Y3W03kXnsf8m5LSLF74LV20VFf/7kpVq5P6AnP3ve/eXcoL9cG3Us50xZW/1Q3X/VG77rqbvnfAD/DDKJqXdRPrRUmz+OoV6M+qq6+kOdijyYeV1VZbQ+/f68PaaMONNHet1fSed+4WN8CLFk9gl/W0z1e/pu13fKmuv/lGPfbwfRqe06cHHnpM3ZzAknTZ8De11jrr66Of+JDWXmsNbbrx+trppTtw4bo42pK7Y4nRLVodjQwOMY65rkLXW+FXIujYHjn14pckiQpiO4n6+qQEnBxgSGfPmkPMnK1KX0nqVPWdA76r933wX3T73ffoplv+yNh2ODQUWlZtR7sMzBliDDMuLVbS6mvMVcb8/s73vq3P7f1l3XnHvbrtllv52DiunL3BZLVOeynQJV9Uqugo+oky/fbiy3XzH6/T2968u37yk28pIP7ee+7Qffferp3fuKuev9WGWm2N1fTxj39cX/7yZzX6rGfBKIdNK+rjrvnS84rLL9Y662+sK39/rW676WaNEHsXLVyq2267Q2o31V9Otcrqz9HHPv0FbcrHgJVXXll7ILO2bImeePxRldkriF/OPKjgQHRHeX1CYm6ed9kfVM/79Obd3+AwAVVLCx9/XJddcoHOOONMXURMvvf+JxQ76T0TPtDi0q2CzIILq2hoBiKwj1q65HH95oIrNGdkNW233XZMnTrVAb+r4kNSho18J6uETJpw0SJtsc22ets7d9WG662rrTffRNu9YEstXfCIqrVlOuvcc/ScDbbU63fbXauvugaxb2N9b999dMJRR+hBLoMDA13pm6WctYflHd2lWez9Ajf73ZDJ/8dCs0qz9MTDT+hLX9tHW225jei+cHnWnJIexzZX40/z+Rj7zW98U8/fcmtNVZvK+EjliyVxq1gpBU1NLObeJ49tu8QuL3htLkP5fgEuEWbVwOx+/GVM7/3AB/Xs56ymsflztdcee+j+e+7lcvdGlbIk+t9d992v3155izbaYH19c/9vaIMN11KWCX/rymvp7393lQ4/9DB97FOf0ZZbbwyuUEH/2ihUmtWPESuUC5UrGeoFCYf3B84S/IPE6EgOo95bOAXF45qc9M+fgjnz59h/H7NimxQf6nRyYmIr7kHKjKtxLeJmiTheCoU+/KEP6EUvehGqJgohRLqcS/0Zv/z3pf17tQn9zZSkFfFi31NgxwJ7Gocd+GCTMuBZGrC/IqCeGEzl3bY6OE0o9akTyrh3yvysKGWdcP8Kzii2e1AHH+4oqPcrKHVDqjaT2eByr+aZ9zMW+N9jgejjf+PcF3Nhjeeup72/+FV9Ye/PaRPOkZtvu7E+8aH36pprr9UjT+S6954HddCPf6a5w/N17rkX6LwLLtHb9ninTj/5RF1xqfckuSrEtSwpqZJmKto1iXgnJmo2e1hv/5eP66zfnKf3vfcdOueME3UW++o6JN0giRi/NmeS8397tc78zdmarE/pE5/+lBYvg4X4QZMTBFP2OUxwkAnIMpBr1iqj2us979IFv/2j3vneT2p0IFUfZ3axZ7z5+mu1aHxKfYNjXABepTtvu13P33wzXcC+qs7aV8BsgDPvkiVLdOmll6rBF8fPfe5zeve730xsRgwSAhGjIDqRfeZ5xgL/tBZIfFkQAot6HnD3TF7wCzYr81ZeTW/Y9c3aZsvNdTGT89wLL9E4m+VKpcL621W7zW1/xs4H0wQ26l5I8+AJCmLFB95xSjGJK2WmKBMwTNfnpDlLPlFDnPZUZmfXISh1OGCgDrU87bouv/A3Gpq/hjbaakuWcykzTy5jlDd0z0N36weHHaK7F01pr0/urU3XWUXlLu3MHF7Km7qXL7UnnnW+Xvb6t2p0VqIBqgMb74e43Fm4oK411tlM81eey5fIJjUNZWlTRX2hzjrzTP3wiDO1w+vepfe/4+0aTloSh6ChoTlavOhxtQlYKS1EwFs00VS9W9LwyKDK4MqaUA2aw485XZdce4d23eMdeunLX6xZWLm2aAlfJB5XwqWDVBIoCZt32fAUSZ9UkZAkcchSVuie++7R+GRTz15jTZXALVr4iAo2bWLjs/HzX6hvfetb+uh736QbLzld99/6R910060695rbtYiNtJJ+VYbm6S2vf5lmZzVdxRd+9r4qpSjpL/lJRx02c3k3VQbKTxLa5LtK+F996YR+/otf6JW7vk6Dc1GzKaXYNo1Kc3Jwg78jmOOKYD8LIShloyqCskIqOZXIltTNymqjZ8IXolJbUrFYj99/sy68+k9658e+rvmr4A90bIuNnqct1n+Obrv5Jj1w/+O66OJL9fMjjtJBhxypX578K9W5FfRfTiitqT35qI47+VSdfs6F2nm3t+i1O++s/iRo6pHHddxJZ2rjrbbXs1ZZSfVaU81GWymHlPFaW3XEx0Nvgo55pvU23lRFaOja636nex98RHdyebHxluuqFcY1Xl+q3/7uMp18wjE66cTjdQ4HtWxgRFtvuYWHXPfffrNOP/00nXTKr3TSqb/SxRdfrGVLFylv1QV33CVXhwNOO+tXA4MlyO7DLhkXoriMAnNSzK0OuAa6TLTKSrMhveENb9VHP/xRfej9e2qwP1WCT3e5ZA5B4qykW66/QaeedKJO/9UvdcqpJ+jyiy9Sp1FXm/lSIKPbCkqx9SwOkPXapCarVQ6yt+ncM07WicccqWNOPEUPP7FUr3kF/uaJIKlgfHJSP4ih5FzCyyWS/8HH/RaXKep2lHEYnb/Kc/Tq1+6iBx+8WyefeLSqU+ifA/R1yZJF+v11N+hXZ52nI444TL86/WSadvTCF27HmPVjp0RN/LPDlA60CVyY5czpzD7a7SeulPWOt71cp/7yIOLHEt1wy33QJ1p/4w218JGHdOoJJ+iU006H75m68qJLteChR9VRS/6nrh1sFEplNYiHYlyTgP3iLoqKv+H5yyNg5QH4eqOZswmzOLGpAxUPaD4cdrlAcBgyOvJJ8My0rFqzRV+DMpCBuO/Db5IkarsT0BQhVRfbBDaMOAdPom51Qr858zStveGmesF2W1uM2hi/unSx7r/nTp19xhk67vgTdcQJp+nuRxfoxdtvq8E+aXL8MTXqk/HituVWpYoEX8+DUhHUdGyrZAr0wcdEBai49BY+7GH3NMmSFP9uK4Qg96swn/8QsP+0J5vU1kKcs08BX7SZZ5m1zRWmS4n7OfNmampK99x7m86k37886TT5C/v99z+ol7705Sqlc1QuD+grX/2cBgZTHXzwgfrxT36ogw7+iW67/V7hrNr1DbvrZS/ZRldddr5+/sOD9IP9f6bzz/lDvHhNLSzUsUVQrdVUQZ8ZCvlDBSFcOb6UMyY+XBeMBZ1Xh7LHpWAuNMaX6fzfnKtjTjiejyTn6fSzfq277rqHOJjIf5UlDt9Ky8SgkhhOsXzFC6MK5hc+q6QwS7TA9sTHd79zT2239bY6/5xz9JMf/VgdxiOntlAQyhHTgtIQVKjNnFIEmTE63XbnXQpJRautsqpElP3jRWfp0COO0JnnXKLTz7yAL/e3qNOV2ujNQCthgSrUVJf9gXf0IXQ4rFyhIw7/OX50ps44/QzdcO3N6tRyeR1N4GoQfqPKoPb68Me1xYbr6fQTj9HPfvh9HfTTA3XexddrsiEtYD3smzVbc0dH4ujTTXw9k7sh91tSiq6hSCJq4ZKFWsQHoEsuOU+nnXKyjv7FCbrujzdr9TVW03Ofs7qU5diurS6XIP7v59kmIQR1uOCrsA4n+G+FsWpyG5akQe6PsFGCyMb4uA4+4dd6yS5v1SpDqWZzsGE518OPL9KPDztYhx17tI4++mTdeesDsmnifoKIkmGPAr4hTXp2Vhu+TV19+eW65qZ79dLX7M69ZEe88MPAB7Oqquz3CscdHzqZQioqCuksrFxWt5ACE6kf4UVjofqSNutCS0uqXQ0/a1XVYR//qTE2WWV0jjLqH1u4iIvLQi0US9NCTAkJ/h0CSootWNij/fJOGWyirFRQzpVogAu6DfShD79fCxbdp4MOOkA//ckBOv74k/Too49LUAk5SShJSul3U5W+QPsEPmBsQ/y9QEYpm62+tF+VgGTs4T2R/6rVLVWerTWevZ7mjcyjPtXGm26iPd69hx5+4E4dfvCP9aMf/EQnHH+qHl/QwOoiLrNQ8BHDuDXX2kA7vJQLVPhKQSEp45OpanxgEHGgwSWk42q3i41dz8RMVKCt4i8Pop/qDTUY0xqWI8D5iThn/gLM1IUQYu1MORZ4uRxCry5JEoUsleNUzrwMBMZKpSJfTLp88403sqe8iTmGB6B7CNgzy9TFjrD6bz8FLTtJqnZIsGHKsGF5xi3HJgVGKJIg6xIILgYVXWqoLXIlocBehdRpEmo6ShjdArqCcUySrtIAcJkfwEOKdaVuQGegHSrI7EFBS9T4hz62k+0d7YztZoQZN5P/Z01DCLgtfoNfub8hMKaA87bLP2u//1H9st2ezts4QwhP2nambNoQevj8aWPQLYJmDwxr44221NicIaXMHzFZVn32ysrbE3risQd11+136dGHFuld73i/RgYrGuRD3nbbvZALwQHdfNP1mqhV1ZWIBchotJSkDT129y3y/5nHwslCnSJTZc6YXrHD1lp7lQHdzcfaxx99TKeddaHufWgxs7NC65Tz/bD2fOdb+bj2oP50253geFinQggEQuICRU/ikl/+C3u1tdWLtlKYPaD1NttcPS651GxqYslS3X3XfTrnN+frxBN/qRNP/qXuuOdevXD7F/OhZ0QVPhrss8/nNDyc6ZCfH6gDDzxQP//5z3XrrffK4rrYyeKCgpNn4BkL/NNaIPHCmvO1r1LuV4dNfal/loaGh/X6175OI0NzdCNejDAAABAASURBVOyxv9CNNzLRq1Mq2CB327kSZknGBsAB5T+0jDeMcSKlqrZamtNfVkajbs6LJ6gjGErT/BrNqvJQiNgkdZn4SUUnnnSqXv6a1wgVaeGHkMPO+5GHH9RBhx2hux94RB/++Ce05WbrK6W6zy/SuDMl/6tfnabS4Jhe9prXC44K7UmJjcL1112v/oExbbjZVmzgpEqa0IpDU3dSp51+ug48+DC9Zpfd9b73v1UDHCITFVKWqG9wQIP9JTUWPyHikJSmuvyPt2jlNdfVmquvprJqqi5+XEcddZQuuvxqvf3de+l1u7yCDRbs2TTdeN0f5cOzN1gFG2vZPmy4spCo4CTDXUvsh/h1xyf026uvUam/TyNsnpcueFg/+/739IdrrlMpozchVVIqa43VVlNfJdPiJx7TqaeeqoN/fogeXVSTWftVm6yrUW1oYGCWSokx4pdL7Hqn+ALSX+mLMsEwPoG6ljhR6dfnXaaHFyzTm966GzjIyzFhnQjQhx57/eN+Kbb9cz9LEYhsxsubxCb+y7BgD9AMUY7PdbqFZg0MKN6RUJlQNTkxofHxSfXNnsUB4oP62UE/0SGHHKyv/9s+mjO7En2ivWyZTuFC8Jen/lq7vfWdestb3iRcFltIN99wsx545FEunR/QwT87UN/+1v668KJzdcftf9L3v/sDXX3lzUjxgzQOvWusva6es/pc3XLj73XSmedp9thztM5666uPw8wcbi/e9vbddOTRh+rY447REUcdqx8c8GO96tUv5z68qwt+8xudxmXQ2utvoI9/9rPae++9teH662J3jxAykkz++t3KC9FVcefCuBXy4iZPHjbLUjduvpKMse0fiMfTtdfbVPt/9wBtuenGKrHApiriRp8pJ+6qdPhBB+ni8y/kUmsbffqzn9JnvvwF/G6IsU7loZ/DJdmsSlk580fcclUq/fEvhL/1rf104omH65Cjj8X3DuXiYm/BWjM/LBKzM2ksyCVDr/Rfef+9aDuttpSgQ7miyXpLBYfabbfZVq97+fa6/IJf68ILL8S2uQrm2eDYiF77utfppwfux6XtSTrmF8fosEN+oHfyRVRpidCQqTRrFhcubeGaUihIg/Iu/BmDXNLrX7OdlnFwPf/CS3TTbfdy+beZ5j9rTL8+6wwug0+U//rn/R/8F336M5/Thuuuhw/3KwmS/5UFrs34VlSoI8UASgU8/56PZazIL2X+eTMZ90TEfSnBpwI65CqXM59nI3kbghxfxDFU4TDZIKYkTNMG9u3r61eXS6j+zKQJFwpNpRzEcw5vIu4X8J09a1A77/x63fanP+rss8+NMsr9c9TH1+XNNtlA3/v2t3TiCT/X4UcdxSXKUdr3a19RXzkoI+bNnjNL42z6IntmQYs1qlKZLf81dkZ8a3Fp3gRsR+vHsMC/cOgToulSUKlUUs761yb4uhuMmAL/s8YRQnxrRZTir0cZs7xy0wG2kCdA36ySJhrLVHDYNyUk6hZBSdqHzIq2esEW+sb+X9dxrLMnHneCjj3yIH30Qx/l4mFIOTZ73jrP1fe59Pv6fv+mDTfcUL+76vc6+JDD1JyqapBLqA996EPyf99vj3e+Q+MTS/UZ4sSjj3QZJUmsJWJTPzA4R7HvzNfYX6rykMgb3YL1qJymEuVJ1odZs2ZF2uuvu46Luh/Kv7e/cw/ts8++XLruGO2WeL6kZeJGR0macXkqxlOYtqu8U1eFC5fel3bhJ3BIymy8h/TJT35Shx12mF73utdAmxOdcsyJVXCUPCmpiY0CH6W8fleC0D+ovmCpLrjsSubFSlppdFCqLtU+X/miHn9sgV752p31r/t9Q6/eeRf1z+rDlfCAUFIN36v0JcqLGksYF1Fcwn35i5/XQ/fdr13YA3z5c1/Sv/zLhzVnzhxV8D/unNADeV28v0g0On9lfe0b/6of/uQHeuOur9edd92hr+77dU1U29CXuRdraWLZEhqIg49kc+SxRF9YzwN7k75SH2MujY6ORvjMJz+ho4/8oY487jgd+ouj9aMD/k1bbLa+xNpVxoYdHKelRL6cTZJMg/RHHHQy4my33VK5DG9kBDsvZVE8hzXivoXjeuNb30Vszu35SpNEG2ywuQ78+aH6yUEH6/vf/762224rpf009sOcKyHPl/MdAn5IQWL/2uIluvLKK+VL6QsvukT7f+PfdPQRh/PB7Badc9ZZOuGXJ+uJcfocgkSsUydnz1Rgt5J687qrcpZT1VHORWDC+pdlA6pPToih+P/Y+wtAOY5j7xv+98zs7gExSwcFZmZmy5YsS5ZkyUwx24mZmZkds2NIYsexk5gSxxQzM7PgoJjhwO7OzPer3iPHzn3u/d4n8PjmXo+nZhqqq6urq6ura1bHXYoQalFbu+wvBgzo1x9+U4W2B7lEedNVC+zAf8ScdOaLMj8lZT7EIRIulfj/HD5Md2251ea6/Y6bdMppJ6pXrx6656679fVXU+ScE2RKekfbAQMHasbMVs2bM1s21LzJjkEvWLhU3br3Uf/+A0yU7LlFxI3usl4c/QjHYS6+gtmxLP5DVNlDo8aM0+0336ijDj9YAwb008233qI33nrTj8dFoRxy2XvfffQVAeunnnpSYQDXLlA7m3PCoHNZ/LVU6t2vrzJU5jLkFamyZ2/l25b5QywthClVAp7wY+S5s1KDhIcBr3/SHcihw7HvL0kduQSV7JT90/MMe/tigsy3czj+6quvVIYjlMNPjeOC7z3GdvjEP/BwNlld7QNmzcve5E9ZYDLoSpPlDoDSnSIXww3TmHllv7U3Ab8QCBIxDt9Yf3ul1CS0XQF/W//PzpsuZ5hnexttk5mBpQN03d7/k8E5Jxu/gY2zyB5r4w/DUKZL+vH6l0rAfDcD68T0zcDSNg8FgmVvvfm6XnnxOS1bslSYPtkGtBg/IMpl1aOyTBgDpYWicvhRpq4dnR0K8d0WzCd4hx3IhTTBOU2wc8pVyr4+Tp3ytU4+5Xh9/fWXYqkBEeeuxfgJsTLZMrXOnKHrOMM+88xT6kylGNsofOS2pW3sIZH69O6lDmxLij1IDGzPc3AdA6xtuazEnpGGTnn6jouOVS2BKgWRunfrqQ3WXlMXnXsmvuKduvdXv9Bdv/65TjnrLOWythE6Dauv042336orrrhC66+/vp566ikfBGznDBAFAcSE+1T07x8fP0rgf6oEggADbcEf4RgmeB72a6L+tdUa0r+X3n3tFTU3t2pZIVaQCbwDUMRRw2dVyIJP46KXS0o6YaWngNiwS8vHV0nQ50SsdEmHXFSm9mULtWSZlO9grcqAVQ2djrlL1MFirsgV1dk+XwvmU5lI8xva9dI7X2rvfSYKc4S7JCBUM0bmhhtu8P/Mc599f6I1hlYrD+HF9GN/B0SO9oG0uKlFf/rTk9p+p9EaPDAn+6IuR58END/5eooG1tSqV5+eyuKLxXFeKizSb+6+Q9fc8WttNWo3TRyzkwoLOpRf1KGlS6mPclpjk420ZE6r3nj6MbV+/YVee+kl3fvYE9p59z3UO4gVz5+pX9xzj5589XVNnryn1iPY0rakoHnzF6kDYzewpk7m3GBT5axjx8GlkKqIU12BQ9w+vxODuVSfffGl7nrgYf35lbc0cvRIrb7qUFWEsT57/21deN6Fev31d7Rk7hz/E+ffP/m8cgOqVbvKSlpllVq1zWnWG089quaGKZozu1X3//5F5dO+HA5G+FkqctBdxlf4Rcs7FebK1LZssRbg3+fhwzGHNkEpX6z/+NTr2njrMVp3rRFKOSAVOJAIS+ttcoKMU+BfeJtO+k3LOQ6sMftRAb84YS6WaT6bUDHfplyYasmSOZo5b5kU9FWPwatonZWq9Pt7rtXnn3+mOXPmE8h5Sx9+MEV1K62qnr17qJwD1cD+PXHkK9SnZ5kiDi0ph7d7f/mY7v3Nk5o44QBtv9X2als0T/NmtbIJphq22jrabfxojRhRrfJcRpXlOWSyWH26RxrcvRsB4SUKJaUuQ1w4p8ruvbTN5mtq6fwZ+uMzb9N+O/WurFJNn0EaveOWeuihuzV16pdKWXdTvvxCv8DRfuOt19XJ3CxauFC9+dq26lrrKior0/vvvq2ZzU0yedimGVRUcgDPw7fUk323W5Z+mRs7bMjlJGecOGgXme+iigRixJVnvoo8KstpAL4Lc8qwKads5u1LFii/bBlB7BqtvsrqKu/eQy+8/JzmLF6oimw3ZWgfqUO9umc1d+58hWG5NthgIzW3tujN998lwJ+qY8Ei3UOA4re/+x1zIb8Mva7IZ02zSP33uSOccyUpToiTwgrFQZk4T2rcDlto4zWH6neM46Mvp6FWA7Tuhhvp9dde0pQvG5FrIvvFyaWX3aaXX3oF4ReUjztUJPhUVlapNjtoCpI4JAUcqCjMelnU1fTVrrtsp/t++we9/9lUbbzZZrKK5RyUy3G6NlhvA/Xv10/fcJhtmTFLSxYvElMmyOivV6C/Kfhr1T+Ugu7fzJA5j4EVe7oO+5gydsfcp1rIR44F6MGcuQu0sK2oziSSFCuL6mUyObV1SvbPwxXHykURAR6qC4nXqxADGGLrhA4WkwCt6q4dR2+ng/fYSY/95ma+ED+tjrCHVllzHQKGbXr55RfVvlxq54PIbTffpvt+fR+cBuozcLCq6uoJUjys6VMXav7sefro06/03iefyYKxQVJQ97IMh5BQ9ks4NiFFUZbtrpN1IXXkE5ZKoJSDaIF1160ipwzDjMnD7fdvkwN1Nl9W4Ug4VrxjR7Iq+SuRbFwWpOXdTkCssnuZOpcv0lKCdguYz6U4uirrpdXXWE+L583Tqy88q6XzlhLb6tAv73xUT/3pKfRomeJ0qa79+TV65403NXzl1TRp0r6qqRuhxcvaNL9tsf78/LN64OGnNGfhMm258xYaO2l7LWqbqWUdi4VKo5PlEvrctqydoNVydeDkz2qYhy0TX/sT2Ryg+fJXR0G5bLna0VX7VVZM0MJxIthow/XUu3dvTZ0yTd9Mma5iGGJeMhJ1OT5AJXzUy4TysgxDJ8diT9D9slzo9RZpKO4s6E9/fhIb/Jw6lrdp9913Zw4i2hiY5EIVMhkVIeQISi2d2665c+bogw8/0M9vv1+fT23RAftOUq9uTkUOLU3Ns7XaaqtprdWGqnX2DH0x5QvZoFLqlJYrQ+CpM79Esxc0a+GSxYoIxjU3NmnDddbTOmuuriWLlhO4eV1LmBOXdqrCWEiRgoskxv/ggw/q0SefVdizp3YaP0aj8AFmzJrpgyLrrra6BmKX32JOGhrmahGBwN//4WH94pcPa/bcpRLjcOjckrZFCiDXu3tfrbXqWv6Xh/MYV7GzTc89+5TuuP1XmvL1NAmfKE6RFcGeivJyNEkyG2+HZEdQI4M/4cwvcVJsk+qdr0BE6giUP6GNNttUq69dg++Ulwh4OcYQ0HG/nv00ZEB/DeifYR+iSlz4ae0CiyY3AAAQAElEQVT4WPPY96PQyTHmOfPyWrK0U9nKntp40020+/jtVRYuVwXrIMxmlHS0KwfNWOXKJ+XiXAYh7mykMvaQkDUT2iSzD3di/9oIwBSCQBW9+mnTjTdV6+cf6b0XX9LsGXPV3DpLt9z3e6231Q4a0ruPehCpybFTfvH5x2pqmamWlll66YUX1Thtqsq7latTUhYdiwgABo6+kU4W+zL9q0/1cwJx30yfrjXXW0+77rqr+hIMnzd3tsIwFMPsGnCgbbbfTkvblvPR5np9+fVX+A1L9dJLL+vJZ15Qn/6DVVVfI6RJELNMs6bP0MtPP6+5rbO1eNFC/fKhB9RzQG8NW2WEGr78Rvfdca/mNs/S1ptvqm133EZRhVNb+2Kv5xlXoXyn08ZbbKKjjjncByQf+u1jyhcSVfboLeE3O/w7szO5ygq142/NxDdVVK6+g6qUX74Eexp7XhCfmB455jt1NhTjUH9zmdAN/qb4/5BN0a3vFn83XyQgY/6VC5As82zpSoLPIUK0Xy+bLs7DRtXU1Hj97+hok+FE6IbBd+n+36YdFjxKC8oknbJ3RPA/RH8MArOf1K+gmThkgH6nSMjOG/a2ukB5ZVnDEdoSQcsxGwapEJwhAA46BgE2PWRNhejQCqD6X3qbfA3sX7L4Ne2coiiSydDm4X865NkfbOymR845vz5tjZpM2tra9OP1r5WAc6V1YHr23Z4snyZ5Pff0I7r+6ov0+htvqWXOEjU1L9F9D/xZm2+6heoG99dwztUDB/TUY489qK/we+fMnq0nOU/PwEbWV9eoR1hQy5TPdfGVt+jVjxqkXD/VjFhNQ4f00VO/v5vz8Vea2TBVT7/4lj6ePk8DRqyqldZaS5utv4b+8viDeuPNl7SkrV0zps3Rr+7+HWexHho0oA97UCj7IYdcUUFYFMteYv0qjqQkw1AC5bGn5WF3lQcVrHDJ7IJtdoOrq1UZFPTey3/WkoWtKri87vrt47rvoYcgkZcIYl539Y1677X3VVVVo93GjdU6a6+pRQvnq6O9zVuOhJhENqQvevo/3o5SA14/3j9K4N9VAkGUOr7SLpNzTg7nKY4CDhm1qq6q0pYbbaT99ttHhx5+mA449GDttvtErbrq6irL5qQkURQEMifSBm+LLyVhecd7xT1nxgz/9fzwY08iQLNIzz31J5167LG6k6+neZwP+3s0j3HIPu6E0/WHR57QOwRALjznNP9/N2ye2Ubw6x31qV5JK4+oVUYCUrVzkHnzzbf1wG9+p08/+koP/vo3Ov7IQ3X8UQfruJ8erRdeeFltHGgEI0/g0DmCdhPG7kJryTZeBaG+mDpNswmyrLHG6uqLf+aojVjwc5ubdfmVV+mrqdP14Uef6dSTjtGJxxypo4/8qW659S414KSutfFG2mv3cXr1L0/rgnPO0jnnnKMRa6ymyXvugZ2KNfXLr3XVtTfpsy+m6NGHH9GZJ5+sY48+Qqefcqp+Dc/DV1pdvfr2YjN0KmJo5AIpzijKlmMIP9WFp/1MJx37M5199oV6+uV3tPNuk7TXnhPVv3dOAzBYZ5x2pnr06KYzzzxTxx93ok4982w1zV6gn550mmqHDdXIHbbVxNHb6+lHfquzTj9JPzv2eD313Os67MjjtOZqqzLSoqZO/UbHnXSqLrr8Wn01rVH33HMr4zhFLzz3PPWhYE6vvvqqvp7arB1GjlbMRp4j0ObCSJzXwfm/uP8B1DAMZQ5Eip46hYoyWS3jAP3II4/phBNOgseX9SpBmTPPPE3XXH+dWhcs04DBQ5m34zSnaarO4avP0ceewAHtfmSzksYQSO3bTQrsJxAoa6giVAsSutjY0FKSx9QZevbZ55mD43X6Ccfp3LPO1K133auwvJt+9rOjdf6Zp+rcc86g/AztNnYs+tNdJx3zU00cu4UQkeyKEwfdVOsMr5PrXK7G5nkEMzZTn279FLlyHXnU4Vpp5WHM8Zk67rjjdN75F+qzzz/nwNZbPbtXaBMOTwUCdaZbV1x5tf+V68DBNarMBuLcoTzRlYDAXcDhcNHsFL0TV6yQwAsdy3Qq4TCbK6sgmFBQlkOpbWeIkXGwklLJTnPLOZzHSagwkAZwKBu9806aPn2qTjn1JNbBFZq1YAmHpOEqcEDJJGLDrFJ1bZ1eeeU13Xffb7Tueutr59G76I9/elRHH32kjj3uJD3z3IvqXlnm2aCX7910U8rjzMuglPvBnikHNIVZpZlKpVEFgZI8QQZppZXqdcA+kxlDojvvvFNzWhfogEOO0pprjtBF55/BmjpGp51+tr4kwNy7R3cpDBWzjrO5iPYdcs5JLlQnAabyim5KCYrQixQm2nLzTfXJF9NU3q2P1l13XYnA+labb6Vu6NcFF5yLLpyvV954VwOG1LLme8CDxIwp4XCU4OoEXbOtNNU/7foPcxF40jF6Y79oco6s4QQ5+IkUE6h59LHf6dRTTtSJrJEjj/6p7rr7XokgoP8q29GhXjkpz5fdRQSsQoIDlSE0ysq1mK+scbEDOvAflqEG5UrQ1XL62G2XHXE+N9Cdd/1Sr739oTbbZnttt+POeouPUSf89Cgdf+xxeu6ZZ9W9okK0lus5QAcffrQWL5it07HVNifvf/yFevbprjx9pPTftqRD3dDHiL1NaVbteacy1hFDUy4XyAe8iGzkshG2ZTF8SXb4DrycYcre9loB4jJZWLm9jRGK7E5dYq8uSJTH+VyybJFOPfkEHXf0UbxP0Rmnn6Xnn35Rm262jSZPmqi3X39NtjecfMLJevzhhxUxMuecLAATZCL94t67dfAhB+v0009X+/Kl2m23ceo3cJByld31xhtv6Morr9SRhx+hX/361zrkoP00tK4PgU1JBE/EaHqwrtdZZx01N07VDVdfrXfeflds33LY8jAMQeTO9VDAh4Mw6eAw3qFVVl9Nq62+lq699nrZn5h44cXXFRE4LcMIFDqXSWlGaVimcuQYxGSRQRDAuRkYyKUEhjK87XYYlzCT02N/fFLnnH+e7FeLCQzk850yn15FpyWxUzHM6P23XpH9T2JOP/kkXXD+xfrkq0Yd9bMTtOfEXdWzLFQ0oEr7HnSo/vjIwzrmmJP0S/Z+s7WVOepcUTDFXPfSppuso0cevk8XXXIxQZpOHXH4ofrN/ffpmKOP0/3336/lBML69h+gmIAGS8rYBLCQmXJlWa+PYM9OOv1EHXHkEXr62Wf00yMP15ABPTRocLX2P+BQffHZZzqFOT3xxOP1y1/+UgsIGGWy5b7/BBkM7NVDgh37NeGRPztOFvA57aQT9LPjT9Atd9xJ0G2hygl4itkuFFM55nzJwgW8IaGAYHpRYS6r0AQUsz/BXWBRoZD5QnZvWgCyqVHjxoz0bTJ8xBP2BjQRX0B/JTAVOAmzJFjSjJkzdcMNt+vkU85mr/lYTz39R9nec/2NN8vlKjV+8t46hbV80QVn68xzz9Phhx+pDdZfW/vttYf233eCBvTGRkLPEywmKuRjVTC3absk+o+ZvzAbKgmdEtbFxN0mavMN1/P/45+TTjlFJ516qhL04IQTT1El67d2wGDttN3WeuuNV3TiiSfqjl/8Qss5nPXq31tFAopKpU7spgXji5Tn6MYx2vLySuXxR6646iod+7NjdC37fn1NNYe4NdjGixziCp7FFB7X5gPVgQf9RO+9/Q5r7GT97JhjCB7eop59B2ivffbR0Or+wvwST23j7NhDU776XBecew7zdJL/lxcH7LuvBg/sqQJOz1QCdpdffqmOOPQw3X3nHdp44420/npreVlHrIUoxDYifPuF68RxY/QL9o3nX3hVi/FXyqKQuUjl0JG11llfvSvLdd3VV+nrz6Zo3Y22UNuCubr0/DM1s2UOeFK+o6gsa0vIMbUJZOx22zyuAMv/Y5Aoiw6mqWTucpCtUKGjU218jMoQyA6CQH369tfInXfGX5xKVwmB4TLmtigL3lhAi8J/7HbYSyBgESbuP5JKGLvBCjmkClggYFNu2AFKYmvE2TqhIEU/DKyNAUX+RiOpKQIJa6r4LVi5R/gXPkyOEXoRsnYtbV2lCN3kZ/n/yZDNZuWck43Vxuyck8nBysvKyvTj9c+TgMn3b6k5V1pUVmd7rr0NpzQHGe2792QNra/T7XfepuNPPlUnnn6hYpXrbPbfAb1CjVh5Je2O/X/n7dewi2fo9NPO0kO/f8z/TdDtttlSufKsvvnyM/38lpv19vvvs29Jg2qH6bjjj9a0qZ/orDNO1snQeuB3f9Lq62yi7XcYqV49s/gp+6iueqBuuO4azg0/03EnnqG585bo/LNP1+B+kdji0Bt8DNZJ6mJZIFD4zvLDyUoEArPl7LFxu9I8/oiEBeERlmvzrbbTqB130BuvlvaVgw4+UA8+9BtlsKd+/KzFyu49ddttt+NDHKNzzz0X+7/Mf0jq0QOaRiZ0ihP6Jf3j/Q9K4Mfm/20lEEz7/As99Jv7tYwofB42g1B6//33dP99D+jdd9/VN198qi+//JSA2VQ1zprjv6AW83mlcQL2394B23Piwa9Tqnv16qNNt9hKu03eV9fdfItOJrA1ededcdA3UI6FKFb0OuturNEEuU4/8zxdcwmHGQ4xW22xvnLdA6239ZY69/LL1atbhXKSAr7glZfltMEGm+mKK6/TBWeeo7Hb76TJu03QhDG7auLYMRo2tAZ/IZU44Ky58bY6+7xLtWrtAHFMVwx3sStX/6Eraf/DD9E2W26ggKE4aKfKKOo2SGeff4Vuue56jR+9o8YROBw/fjftynsDHL6yHr0VRGXaffeJuuiiC+B7vH56zM90weknaL3Vh0s4gX2qhunKq2/QlZdfrb13313jRo/U2F120Mgdt9O6622qOM3JxFfEsDmTgctIFf11wMFH6bbrL9F+fIXfbfRoHNSDdBIG+fAjj+FrTF8/fuGIrrfltjrv3LN10snHa+TYcTrwsKN1wUUXafPNN1ImzGjQwL4cmMbozFOO025jxmrvvffRWeedpZ8ccqDKspGNUt0wgLuMnah9Dz5aV113g444ah9NHL+DVh02gkOROVkZDV9tdV16yQXafqvNVJnLMlMB8pMKHNYkhGYnHGdvhPdPv+HB5gryLojknANCf2AMw0j2P18YPWoXDsVn6sKLL9JEArKbbbmxenHwLyRFbb/LWJ1xxtk6aP9DNX63yTrgiCN16jmna9P1VlZovJpjzcETigylIIVlKqvso0uuvlZXXnuNxuw8UpN2G6NRI0dq++131Brrb6Js9z7gOmUC4y3G9ZS2JkBxOfNcUQ7RGDB+CeqWBegfu9iAPv1Vhme79eZbarWVV1NIsQqRVll7Iw5EZ2nPPffUZptvokl77aejf3qs1lltZSX55dp6+x109LHHa9KE8ej6Btpy5DhdetUN2m+3nVVBN1mCRfbP0y8+50wNHejkmI8iEQ3TKwNihwpwsNbecCPdfPPPYmbdmQAAEABJREFUVduvUsYi7Km9ABMOIlFOq629oX5KcH7HbXZQxsk7+4cecbhGjhqpDTfeTNuPmqTrbrxde0zYQVnqg6BS+x54rE456VStt+7aGlhTh57urQP2nqgxo3ZA7rvpGALRe04Y6/XVJEVP/qa559N4JSEP+mEvF8EhB/Cox2ACScfohMN+ot45qUhgcNV11sNeHYltGaPynoM0aPgaBJZ/piMO2VvbbrutRu86Ricdf5Q22WRdCZ0YscqaOvKwgzVy5FYqt+CLCzRk2EqszUu08VprqptpDE5Fdd1wFQlE7bDjaPXvSdM01Zprb6ATTjlNkybtqi3Q4zG776NzL7wKHRyt7ogoNHARKwJ+ScsOPHa6t/Q/C1gTcPM9as6lYmhy1q2dlJXViOGreqfuUOzJLmPGaAyw+267ao011qJ5uUaNm6TzTzkeQyENrl9VJ515oXYbvYNC1mWM/aoZsbouvfgCbbnFZkozvQny7azbLjtbfZBPLw6cE/b5CcGHQ1U1eJAq+w3W+D33YR3vqXGjttdo7OLxJ52sPfeYKGNJ2NLtd95VZ51+nA7Yb3ftsfdBmrTnAbr8igsIlO2soKKftt1uF5150k81rHag5Cq054FH69ILzlP3LCwWYpWVl2vPffZkTCdoQJ/eClge2TBEPQP6COBKIvNXUNdl8gK3K6cEW5g6lfBpKWCL7bfV3fffq/333kPjdxmt0SN30k6jRqtu2KqKyrprLMG8Q/m4Nmr0Thq547Y67bTjtB+B51xUqcB111HHHKs99p2snXbaQRMmjCJ4doB22GFL+qrQVluN1E8OoG77LaA7UftOPkKnHXOKejAutiGlFhBTBBtZ7ThqZ52MMz5q9JaqrRusTbBbx592jg/ox4kNolL1I1bTr2+9WusMG6C+Awbo6JNO1z77H4T92UybbbszH4jO0dk/O1AjBnaTst00csK+Ovus09WrUvSFFCL62Wk0H6bOVvWggUJ1vK0Nooi1MlZH/vRn2n6HHbX11lsrAL08m1NgikX9wPpV9LOTT9H555yssTttqQljJ+iQw47R6eeep13Zf3vkHFOAzcVUH3nCqazBQ7QTdEZuNxYZHKkrLj1f6629ioQN7Duovw79yX58tDtYY8fsgl2v0AknHaujjv6Jtt5uCw4IW2rv/Q7RRayvLTfeUGXGDPywNKWgm8ZO3EuHHbSPdmAdbrPtDjr8iJ/qsAP3VjfOq5leg7QVtviMU0/WgXtO0i677KJjjj1W++8zST17VdC+XFtsv6vOOvE49QVfZRVaZ5NNde7pJ7IX76htdtxFexNAPHD/PTV8RA29ZrTTLrvpgrPP0Jr1fRRZScZpoy220XmXXMoaGKJcGCjGRiSyC2bDrKqGrqyLLrpEW2ywlrpRZFtPO9IuGhIQKlbIPuSYW0czh2727NVHa6+/pXbedXfd8PPrdeEFZ2jcriPZfzaWQnhXmVxUJrmslEYa0H8Qe9JhWnvtEX7PMd7oQmImlOmlg39ylE448hCxtUjKqLxXf03eexLl+6pPz4EaxAerQw/7CTq0h+xXeiarSy86mwD/+kriUBXd+2vfvfbXJRdeRJBxL22//XY68Ogjdfm1V2vzjTaQfRDYnPXz81/cpsF9u9N1kXblGjh4ZR14yKGaMGmcNt1yC+2xxx469pijNKK+RplMpFx5Bn4klwmkXDeCi2fqogsv1MEHHKjRo8dovwMP1imnn6GtttzS71FlTgorK9WnZqB23mUHjR47Cp3bWxecd6X2nTARqUgrEUA/8JhjtOvuY7TzqO00dpcx+umhR2qNlYZhL1L2gE118SVXKIpyci7UBOzhGaeegi9Wp1WGr6WDD9xLO263OQfbDB/R1+djxQnad/IE9eg7WDuOHqsr8bMmQLeyPKeUySzLRQRY86xz/c0VfJv//seGb4v/vyfQjTQuyA7FtSNW1f4HHaIdd9xRZfh6ti0aobbOTvb3fbXZZpsqQ6F9jM0QHKyoqGBP8BphaH83JGh8EX37z8DqPWAnzEqt6Ciw/c8yqVOiQCnaESP3mD3SIPVlVm5IBolC2oQq8IGjBJZ2tLbafxWYbFfQTvAHTX726zcri6IIfUj+R4ONf8VYbbyW7+DjYHt7u1bIwep/hH+OBEy+36W0Iu+ck3POr3UrC3DqMpmsVl59XR1/wok69ND9tddee2rn3fbUqWedp203XVPO/mxKz74aPXl/XXDWqTpwj93Z73bXMcedrhNOPFY15k+x56/LGePnV1+sXfBL6EIRH3m23X5HnXnO2ZpI8HDX8RP5gHmUTudcsP5K1ap00hprr6FTzjhLB+13kCbvvof2OuAgnX3ReRq146Z+PzMLHqQlfpM0z/pOxRLvAidFvTWkZqjuuvc6rbpKD0VFsb5pxYfJsu69NWGP/XTcCadrlzGTNX7sZJ163E/1k70nq4z9WOyfhx11hPY5cB98qe20w7bb6LBDfoLNHqvICcshOf4LA550a36Mfrx+lMD/QAkE8fI2vfHyq/7Laxzg9+Fo2h/pfOWll/Tqq6/qjbfe1Esvv6BnnvuLnqespXWmAm88MiwU961IbMNdkfGlLBzLZysrNGb8JO2Kozdxz/1wlCdrr4ljtO2Wm6hQjDEW3VTPwXnc+D01HkfOfhGx16QJGj9+R/XvV6YRK9Vo+223oC+oxXhGKW9lZIeVffY/WHtxENwbIzNpz71wPvfW5IkTcATrvRNj59W111tP2xPECVXgQIIDSfsCB7fe/Ybg1GyhwYN7cVgXFKHL2HsPqOPAdTgBvt05iO2lSXtM1sQ9JmjPvSZiKLZSnx79+ZoVqpyD4vocYCfvt5/HXWPl4Yog0UEwYQiHmb33OVi7T5ys3Tng7b0XtDgA7r3HngRNVldFZZkqunVXvlCQfWXAzsFAmVbbeFMOonto8vhdNXnyZE0iyLjh+usw9tA7oRlzVjBeypRrtTVX09ixo7UHRnvMuLFac+1h3j4GYAeMpvfA/tpwqy21+34HasLEPbTVthuLD+c40DZTiT/47b7nHhq/597aY599tfek3TV25A4aztegMBtInCCH1A/XdttsqspMKkdUKUWgTlIY8hBzYf8cKbX0vw7C0PlNy3pwzsnh4FVUdtemm22uvfffT3sdeICfn333m6yxo3dm5BGORSIRJFx3862R0a4cMiZq1OhdNHDQICnJg0M9BJ05YMxBGDAggnSDquq0z377aNz4cTroJ/twsJigffbdF9hfW2y1nrp3Ry4MW+gPKTloDK1dSTvtMEqWCU0BIOU9eJzN4qKlevfld9XcskAbb7Kh+g8OFbBHeUWRVD98hHZDX/feZx9NZE2sucZKyrLpZLJZKchqQwLne00aq93HjdYQAtYbbbWN1lp1ZTmCU8qWa1UCLttvs24XudKYMjjpDtrGpkHP6mrtvPskVWYzjDvvdSTLAdN0LmZOy7v14UC8vUYMHaowkMr699WWo0Zr37331y6jdlXfgbUcELfSSvWDbIhSRR8Nql9NozjIb7rB+irv1k09+w/QTgRm9thjkiazTrbadlPRBZrYpRzGEDwhfP/87/MI5AcVlanIUXCd9TbS+muuTIhLCjlIhqyBjTZcVzvvtD1rp7eEgRxQNYDD4WgfuNkT27DxBquroqw0sm49e2qrLbbQmiutopjDd2LrpXdvbbPrLlq1bgA9FLRs1jI99sRLskDXTjvtKNCwP4HCbj210rrraY9J4wmojdbAYcO13qababN11lK5pIDDg/XikCo5HKIu3vVPutK/0ilpkuiDIXNATAjc+dowlJJIuZ59NHqXkdqHQNWkSZO0z957aY/dd/Nj5ySt6uGraYuNVlNlJPSjpzbYdEutufLKygWJkiBUGTqzy05bq656gDoIBNQOXVlbb7KOsmFRBSIYAwbVIoORGja8SkXG3WfAQG25ww4ai02cgK3fcsvNvH7BDaIoV1jRU1tsuamX3ciR22gtAkGbb7GO1lhrVYlA6/ARa2hHbGHPSltXFVp13c20w9YbqcxJGRQ1wwQOHz5UG26wrnr2qPASDpFHAi/yOchgeynyYvA6U0r9h2dJdgHlgAVRamo0ce99NJ5g8YHY6j1ZI7uNG6fhq4yQyrLqztrZfAcCCux5k/fcXVtuub44W8uuNA1V2b23dhg5Wnuxv+3OR661VxuhHrSLgkAR+mk8jyfYvtv4SRqLnRg8ICeTi5OQrVkAEi5i2UIHPR6PLg6rrlLd0OEEo3bSgL795JyTgoz6DKnR5DGj1Z+PbUF5mepWXV177zFeu48fozXX3VArr76mNlx7NfWsyGLiAo1YbS2NHbWNXy/0ooDgx4iVV9cO24+ExzJl2CPiYofYeOX4GLHSmmsQtJmsvffeV0pSK5YpWYrznubKtQn2br9999IB++4t+8C2Kx94Vll9JdZeTqEzyRblyrurx8Aq7T5xnPZB57YguFZbVa31CVINHtxDCnMSFnHl4cM1gSDNqB12UhkHnWxFN43fZy9NIOiyJR8V64fWab3119fA/v38DMOOXNY4DvBJyrXZRhvyUWMf7b3XT7QZ+lvVp5z1C7uBFFR0p+26mkT/9ic+RrJvDiaS71wqEbjtUz1Uu43a1q/b1AwtH2tWWmNV7bn7eE3eYzeN3W20hgwewNrvhGCoupXX0OgdtlWZWG98hU0hM7CuTiPHjFMlgakQukabYjAC2kSqGb6KNt9ue/XtUYmchS8RK5STCyUHitKCFDD/DmAvSvCdcrlyjR41loPe/ho3YZzG7Laz9ubDzY7bba32fEH51BoGsl/jCmqDBg/RJhuuoxG1gz1vkaQCTKS20fERdZW1NtTO222KtMU6dYqy3bXRBpto4/U3lvOMSAMGD9COfBjaiwDpQRy4Vh4+zMs7QN/Ex4A+/QZo9M6jNHHCbtp2h23Ut6ZKFvSrH9LXj6vv4D4az5yVhxE8RIrYH2PWxaCqGo0ZOx4bdCDBxd20+qrDVVkeKcZemfziYlFC/4R2hgQBN914E03Gn9off2i3cbupFj/HhmtiCsF0bH5tnbGGrbISchmnCdi17bffWt0rQxUZdFGBqoeO0Khdx+JvTCIYP1arrzJMJt6yyGnIkMHaaqstVBZVqoxg6sAB/bQjtmjttVZXZXlW66+zpkZgY4KgXN0qemnT9dfFXk3QIA6xZd16a6tNN9CuO26jgX17KmAaEvi3vVxcCX3z+va2lWBq9W3Bf5Gww/5/UY08Q2QWq7JHb22w8WZ8WB3BfMa+rMiiKMNpDKOMNt54Y3USDEyRqQVu7JeZFsz6r2j/39Thfnl0eycOAfjcdx+BHNkSJD5NVoafkrM2KXL6W5AvM8y/QupYQoAs8dfif0kqk8nIfq26cOFC/ydrFixY4N+zZs1Sa2urZs+e/T8aZsyY4cdn47fAX4By53I5lbEfmGz+JUL/X0j0P1vnFnS2OuecnHNeMlZmgPsvZaeqxCUAABAASURBVHIaUjtUO+Nfjec8uf/+e2nYMGx02qGIL/5Fl1HKx76NsQ3jx7LnsodutwP7DnYqDCU7w1bX1WvfPSewT7Cn2bZDRbayXGusv4Em4rfsvf8B2nXcLrJ/2pt05NlHsabYcTuPTZg4EVs6QXYWXX/D9bCnibf7YSoV81IILVvTCZzHgC1ZqqQgp74Dhmj8+B3Vp7sUwYvsXMR6V6ZSZdizddffROMnTMI3najttthE3XKhcCclfNjyXr213U4jteeee8rO2htvvB46GSqKAnpJ1NbepoR9k0zpdqXXj88fJfA/SQJBiGOYWiCHg5CygdpZoNkwo2wU+sWXt8/iOADdyisU2MqjvCinYierEwviy/6DRGy5dhWaN4bRB1X5YkrLVCFeV0B1BC0FZaRyCnCSqFRCgCZwRcoS8QlU2bgTF66oRJ1KQ8ocbihtXFABTuD38ICi0mnCyeE8ZHDIaOCL8GFUtM7DrGR1VJTJKcAI5POBQgmHtxPcIoCJoVyYKLkyJYYXOg6lBWQBDjw4vMYMDp5wk2T8017gFOE7IR0gq7YO41cKYMxFQcmSQcscOjvwg6YOHO4U4xohG2cF9jBZKVKQrRQdwo8UwVJP5iYD8cT+d3ouIGiYIAspxRkLXKrQHH1oZDKiTSDlEYjL4ZSHKuJox/DJNIsaWKZV0ikZI9ZfkCjGi81gdrNAEEIXxBQ+UueUcIDLZsjBZ0Q+lZALDwdkQOT1r7zNYDvnCAJ29UK/MYNJrcJGRD6fT5BuQq6oGL0sN/m5SCl1USRkImV4M01KXFbMtKQYoI3pBQcKhRGbWR4a4CIDp7zyyXIV0dUUTF7oLWN3yLQg8ELygVSEMDqRQDUvng6cIFTc1qlf3vegjjr1MvWuW11b7bg1B1kpz3wlDvkHfHkPY7igM6ilhXbGUFQRxz82xsvLJZO5dU5/qeG4QFEmVBgG6CyFtvgc/RmOpCjIKGTXZG8VezccpUqzgWQFfBlzxYAZTpTGedFKAcIJMxVKxdj5ImtlHjegDRhx4uAplGUDAugptItsyG0EwgpsttaH0HvBTwGSsK6A4diaozltrb2lEh4GvJCVDEj+0LeJzZZU7ATfWSBUFDnZ2nBwnyrwZXGMhFhDFEkOSTgpl0XWNt/5Dl+MqGR0RJsCcsqiT87kHomiRCos0NKZTZo08SjddMsjOviwQ1VfH6rC6tFnJkFG22xJgKLa/60178TMSFkYDRzzjRKSLKGGKl3glBJ/7xPevtfU8galwnICQTEBwMTW24qAmDOmBR8ml4ARg8vHHM9KhF0Oc3JFKUtxGIBn8+18LbiBl5flDMpsYVLqynPipUxUTr3TMg6bjvZZdLzY1iG5QFbPBgHBRGWw4MRla8WFKlKZWEsKTV+NXdPDVCGlGfSelAmP9W+0EiohwQwmEHEKvS0DgfbiskN/xmw3acMwENgloPDb22oYrNUxaGMngRex3kSvJQiVYV8IaZOFG8fbWsX2IE0Rw4pBjRVE2IAU55P15lyqhCCi0jKZnXGku2HbjG9H2yTFfhQhEGSVYEtMzHExNXKCmgLmQeiu59nRANRcEMhRluDcOmbQ6gIXKDZmrA4idCvZYmZMUUojiFk3CbJLTdHRSsd4XJAi3TyjTGSqETMwUEu2Ok3k4C8MKTQbwStDACqhLyMJF/Ldk3FhpJC1EjOLRdo4+LA6x0CJ58gGlFqBrIlJMSPZBIMfYEtz2UQ0p1Z+uGlMPTY9gk9IKJctl+BXEEyCUMuTZUpYTxGbagRCQss0kIrwnGAbM2Gg0IUqtNtooOJycgn2unO5P2PEtLHxpgGDYnyetzhWAKOxytUZh+KsoTQfo2oBvIJHnehbXJbLhlJoPIU5KQ3wOIrK0L/9GtE5iZiTYug759iDWftQL9I2AQRvisqYM5u3giCl7vgIWWTXme9k7k2HOiT0Uei52osKgwwQqmj7vhJlOYBHmYxxRf8iFl2hFH+ELUIBAebYzzMkiM7SSgGd4wYocilSj5WafiNXB6+mWqUpC+ElK8GriwJ7iQLJ+sR2JUxmiLwQle9TDpwCI6JxxL5mzJgrCgEVC200LcixHoTfF0CTgVkVU+kgidTTLHxEfogJfLogFhMlyAkXljS8FmCBA6ELItoU2fvE6MVYpSCUTAfiYjt1iXJl3bW83UlYrhDZhQysALMhG11MqX04tn/2njBfXiD4prlAYhkwlIJyuUgpE+eQjQ2ZJkJcdJbST4Y+KLG2fqCdYpBa1lFgWJHKkHmOOYzjVHYl7CHOQdwy30Lqef82+3+RSNMS3RVNVuRNVs451k0I7RApO/REyDUBUhXiRFGUlQVvevAxPy4UZdc/K4AToE1RmtcKCJlHAwc3/wFYH87A6rreKRzHLlKCrGLA1NbSJWAc1KeUMwOy+hhrVTQ9txVn9ox6G8+/CkxuBka/e/fuGjhwoP/4Xs2H2Ro+Dtn7fzr069cPHYpkv/qzfzqeYLtN//6ZAWST74/wfQmYjK3E3gaWds7JOefXdlFO7Ql5zvYRxjALQoD9Md8qzDm1dSyT/V3+8vKeSgnadrKOAgxapLxIymHLM1l8k9Spk7gBWdlvFwqFGJvs2GuwIfTR0VkQUy7MqcpzWaXYEMe505nNT+TLhe0uFjrZNwOFKWWBhNmhdQhEinmmiuBbipNAYv0aQjl22myHJ5INFNvajqnH7mMWJPgVNsZsq5QodI4yp9gcbIWyy1FuaLi5mOSYnsRHmwqFfpCG8SP8KIH/mRIIWKXKZTKMLlGRYF+OhW5frEJWhP2NHsfhgvWKL5kKb4A1l5M5U+Ysh2FpAdH425tmpFmAPP2dsuDYZPHHlcGoiMVm1sAplfmmVo2P5VGtyv9MnFxsDhBOZBAErOHEO8ehX5pUBoIHqVjEesguDI05OCxYmmBgpNDjBB4vpBDuZUao9HCeUi4TWGMFIS+cZ8GTjFcMTQw9a8N5ShkzVNQlhYIy1INtrIJK+y5PLwoiFXFeKFE5FtT6MijRtBaRdwBNZIaTMvBsaNScYhOACY7KlB6KXX0ETjLwPIMTluWUukBBhCFk6I5RuDT18gnEm26sz5R6KZAzIVBmt5F3JAyMVzlSOFHWKjBLCT+UKAol++USqHIKFRotP1FWLsrUdYFtwuHVVfB/fv1flv4tOXMWMuinZzctEQuRm0PeVhfDWxYvPEV3HeMpy5UhCfBst8EzZ1gChQIRT0aP6MAxigKbjUfkUJ10IkwwMlnbAkVtCoBLH86FivnPxylSKUA+EfyIq4hzjJiRl5g1Cji0x7xS2tlc7bXv/vrDk8/q8ut+rpWGD5Id7kI6LTrDSuTsPwgaGRfZGkwl+A5cAFZAWgJFIZul/PXXsiCEEcoYokLH3KCRzjk2x7xYrGJ10JQ1RiqhnJdsbQk8a5pwoKUZ/dAnlWUEHIt26KdvObiERcRKDZRsnaEYDiEklFj7HGvKaMkUFEKZbAR9+IO+FaGWYNptLextdQaWXlFm6R8WMtlS/4GLGCh8IX/BZqHrJPrtONAtOecP5k6RGDL42ANkYrpk+QQb4mhcZkEwGpoo8adEkWii7r376Je/eUQvvfGeDj1oshV5OiECLeloIDEjNjdw4utsfh2l/oagpYm1+azQy67E3/1KPXM0N8K8RD4ALOl4dGDzEjgJAnizOU8p5M7b/zSK8tj4RTZl6AcYBM1tBBJDolaC5W/XX8xGsoK2VdqYMWtQUOky40VhSK4il2N0eHGkI4KQK/AV0ovJlnLPShBiP1NF7FO+ZyNIHcVyjgRgvyq0uoACU+WYMiyoQhzDgLEWEGiJFhXQNoYiDuO0FiVg0CfPBBD6Ley81XkwffGJ0sPsbCnV9YwypX0KO1No74CCSVPycY8IanRgOhJEDjl5aSp0oW+cgh0g9yJBBTEgCyixycj4oxljDhVGOXBpC6cW1CsjYhezjq2eCinMwm4sqhXni75tGDituAKIOSD0dl5ygbjAN71mDaDSylJW4khyjrYUphhWJyslj0xMNSxlkKbiolGJmMQYUvow/gJHj9RH1h9YcmLcotYykQJnC5JCAutWl0NGRexzQiZPnylv36CrRer337RURDO6El1I9mEmobEC+TlJjL7gtKhckOGdqsieYaUxOmfVxlsYUII+59s7lSFIZm0hS0PmDlH7elBsimz7IynvL4WGxdgoCLuQItMhAj6pSnz4SBH1dqem65agLuFA4xhPwGHG6JKUjcP0IsrmvP6EcGxUnHVDuyJKHIQZhYD5Sn4TomE5+GLMkelFyqhsMizamMrLIQojKAWsrZQPsgVaIDtKRGrFbHbyQS0ILSfJ9irm26l0OeQfG01kaMEqZ20J7lm56DeBadBl+uCnxpqZPJBrAElHnqQgIy8C9Cy1RamuK4ITkHKZDCgJ1FN1mC8I/yZik5vZxxC9di6Uc86Pq1RX5IBo40kZTQlW7NWdHR0K0TmTK1ufjCWmXUUCvlZ+4P4H6eqrrteAgYNoKxm9hP08wvdDijJcKzMui5axBMYZtmTjCIPQSuTs1IoNMvHBGvwxnpggH3IJqYtRGj9eeLEG5fh0xWKs1IRlDawQMJ8nZR3TBTloOP/yh+MAnbIcy8Fe3wHjVF4eNi8GhmOgrsv0uSvpX3nrm3kL4CdlXh3yMA1JKM+WVaAnoVJkXcB2F/IE6sCztdvJB5qYcXoif/fD+C1BYLoKHeP5e4CAnQfDM4TSO0AzyHEH8uPrkgkF3F04tCOD8Eo4qePNWBMD0gmQkvY4/6KHBbxClKFXr16yQFiPHj1kc5vF1+zWrZvK8bv+EagoK++iUamycqCiXGVAOXStrqI8Jw9deGUVOepztKnsgnLe/zqorKxUz549ZWMNgkBFdDphwTjnWBvuXyT1H8mukIDJ3NImc7++kbuVGShA/uwTbZ1Ftg9HDC7FvmCLsHsd+TblyrMqR6c6cFbaOFaE9lXL5o59M+JMUsRmFbHdaeKUw47HpMWVBqFckFEY5mSmMpfLKKA8tEeaUGcJrAztMDnyldRH0FBKAkjpk5SM7xKCtWEpOykwQo5aaww9C0rG7BFFOTinPAQyQCyFjDG2XyeQNdp21oK8Qvoyf8SKwzCkH3Bpl8Hep6nz+4jVeXD+2fUwPgy6sj++/msJ/Fj731oCAbouxw6bstWvWCjOOSWUsXpkX82CKCdHVD/LSo07irLgX2AHFg4/RQ5DoQsMldVpSytiwN9ZINRRQB/yi8x7J746UcDCSqlMrS9LQM8WX6xQzh/ooMXXVPGlN0goMxwWtWhXBBzVif2aTYkUkBGESZrzaYYjodzQKRIrWoH1Y3iOTu2GntWFQY76UAyMdwL5It+AnYyig6eYMaqYU+C6WSsP2C6OjyQzWR7cGCLz9zElcC9ZOqBYNo4IRyolA0FH31aeI2EOHqXILqRfUhhQ/ET6V+msYMxb3/RUDBPZmGPGBKYC66UYSnH1IFxaAAAQAElEQVREOoJX60DqpKiTDiwX4olHtA+xwhRZM3AtBRLCL6ZgGR+8ErOORtvwg1gO466YJhxc5cBXUUEYK0OR5USPisrgO6DkH7hT2q4AknY7exgvvG0enXNiCCrglK5AtbcLAniijk0pgrOQWcvDNO62xNtxeCmSQnVkQs3YSVaScZyJykmFsm4CnLGU0oRMQqm5iWJhOBqFlNubrMh6fDHXsaRC5BQHklcpGMwlgUlFdrFHqrJ3X9UOr1a//uXqgeDQMqoCKCI3+BVOa2gl0JC1RM5RmNJNQS6lAojRPzH3lrckRSqVBSAEQjSyMienJEhkP36RK1KWoCFAKvqTjP8CLYqMMVVKmaMwkbNf51Bm41GUVWynIw50toaYcvKSozyFmriCTikHTfs7i9YmdQwMahCiNoGLwHIKApEWfRgEfDOUkSNjMwIn0OAm///mNufHerJDi+lUzgJMHGCQgudX9vnPsUD9PKBNHKwdARBEpdBOfn5AqZxjYEYImcmET5sok4NGUVnyTF+plnRKKjR09EUOfct108DhVaqq6aFeqAC3rH+TY7DCBtEmoL+Qt0FgCKTlcorRGcMl1kZJAlCZ8vo7b2tqVIzmX0kYw+SsEogJomQyPVh7XWWm2NgI0wmbSTGCAOCMy1Oy8XqarIfEjJlKZSZHC9KZHgeUpbhqQVCQY5CGL1NQ0zFskuFQTC6jFMl6wk6yKfDpwGrlkzHzEIQhuIkio0HaVyTUwz/kFEXiKkIrln2IoliBCySMuFOgTGSyDagXl1MpAQEBIDuAu1TsnyYx6sC2vlIeKWs5UhbtIZfiLbMGbU2k4ITGAIlMrhxMeV7Nl6ZKxrIfF30FCMPZl20gZa59D7SLbDNxiVyWcUdORqTURlwBECmibciYHFpSEaXK+lKxfgPaVUjUhbmIt/wVONKMPZSTdwISCRZkts34zitVMUPbsFQOSeRL2saFnXH0F9M+9nxGjEnCpZfpv+mAjUvWB3gCHDY6hPWUd5KkypVX+O3W7KfNScLDQcXxTo0XPqLJ5Ei6ArudQl0uC6+p5GIppDejH1UqhQeGJ8cAHHol3rAmu1LQ7V3KF8FM6YXmSCgMMr4qEzja+qQC5yQmPFMBXZLicoxX3iAGvm2plcAV+URl2ZKexuCGgElWzJcn6iRnArEKF/giSwZ+AgPBvAIWdKwQrsm7gkQKk+9/+VsoOJVhN2ILvmBBIScjkjLP4kKcCgnQiKZWbt2G6GJqOmS2OUrkJwVc68vARJKyYCN0KXYmNSFXgjvQt35zGSNGO9+HYTMyJpblAmdS6nLWlUIHUXyMkE7tMJVQG4JnrUUzxAgCN+NOaZGSFDiBCYC0Q1ApbcVhjKy/VyxfWWemCwoVmp9BX7AqR9vAOjZixqISBTY/nOyiwGRoPTi6j+jR5gWytM1h7ymUwQpdzlAehvbBMFRlZXcNHjRAzsmDuOiZp+9EWcrp2os5G2UoJ2fMwL/nGZnL+6omK7pJpdL4SdBRGgZwmipE5s74Z1xijzF1zTloQTOh85A601mL+Sf0GbAYIj8P4nIK8TECSIorpV3qOQpkckw9XkJJogyKYW2TIFQcQQE6oQsINMZKCEKWEdzrxJ+KWVdJkFFMmfGRwR/IxJ0yPjugUQgq1KkyOfg1+UJBCQfqwEpC+NY/chm1EiTGG5zbeL4HyCD9LnThJF1v693k7JBu8F1gvFb2LaTy82F5j0e9ycfy+hde5m9EyL979+4yHyRBpkEQKER2VvePdG3jFvRcGojhsXqlAnL0/iGEHQgOnShBotT7OCklMfuCfBsHvnNIATo0kfFo/Flgx95W9l2AZEmOdGjp79b9n9Ir6FkA0H41ah9LDM/G7hwTa5kf4T+VwHfnwNLOleZqhVxXrA3nQjkgYJ069MEDuJ6wGQzA2wiMS2JznTjmMcAW5PGPItAipdiBNDD6RYWkTQcS05kgFmZC5s4l0A/sTGsfCjgniL1crEUX8gwkwgSydApeAZsSuADbklfAnu2CIv3kJefY+zNKgkhUy9iJOftSIX85ydl+6xIl+JosFwX8Jy6jb2P2fJkvauWcg8OgjB6d5bACEpkSQDyy/dEaWW0kxY56sALnE5ZREPLqyjrnYNEKGBDF37+tzOD7pT90LmVezc7YujJeLG/vH0HeppkcTCYmH+ecvisrq/vfCsH++++vSXvuoUMOOURHHXGYDth/Xx1++OE65NDDdPiRR+iII47UMUf/VMcff6JOOflknXLKKTrj1NN08mmn6vgTj9N5552n008/Xeedc64mTZqkjs6CPv3sCzW3NKupsVFNTU1qaGjSlKnTNHNWq2a2tKhxeoMaqWtupo76ltYmzWyaqtaGqR6/tXWmmltbNA285oYWtTY2a96MOeDMVENzi6Y3tmgG9BumT9GsmXNo0wLuNE2b1qCGb5rBn0FZk6Y1TNNU2hp+S3OjWpua1UT7xsZWNdO3QRP0p09rVsuURs2ZMVszZs1SA3jN8NfY0KCGximyv2Mxo3mWmqfPUHPjbDU1tMJDo1pmtKgBnhunTYOf2ZrdOleNtG1sapSNv7GxSU3Tp6u5qUXNza3w04IcZqi1dY7mz5mrRfPma9qUqZo2dSo8T/f9NDfPVsO0OZo+rVWt8DqjsQH8ZjXNaNWU5umaBj+N0J/R1Io8Wui3BZnOQKZNapg+Ta0zZspkN7XxG8bapNapjZqHPGfNnAX/LWqh7fSGRk0DZsLD9OktamqaQZtWNTY3ML7pammYrpn290mQbQPyaWAcLTOamb8WxjFN06d8Dc/T1cy4GqHXaLL6O6GJuWhijjzA07e0jG7TdM2bN09z587V7NlzNHPmTLW0zFATczcdHhuQjaVnts6A5yYv6wbG0DSjSc3MXQv0WmfM0FRoTZ02VY2UtTLWVvg2Gc2grpl5aW6a6WmaPjVO/1pNjdOYjxboNasRXWtmTpto04LOzWpqQI7TNR29tf+r4tfwMW3aFM2YNl0zpzeqhbFMR+Yz585jLlpo3wi9EjTDR2NLI3JuVlNDs8dtBL/RZMB8NlFvUJJpK3o4A9zpQINabSzgTmtu1jT4MBxbXw3oro1n9pzZmrtgvubNX6hZs+dqBrrTBD/T0c2p8NbAPDYxj9NbmryOz/H6AM/Isgk5T2Wc30C/BV2xOWiYguxnzdFcYDp9f2M0kMNM1uXs1lle71pmtiKHZvi08U1XU+P0rvE2824Fmhljo4zXxqZ54M7x+ZnoivVp/Ftf/0poYM6NfpPNF/NtOjR7NrJCp+bNhx/mddrU6ehLIzKD52b0xewIczqTNdeMzJrRjxZ0rLGF+qZpjGcaY21kzTA/2AKbwyb0wo+pYZaaABvz9OapMpmYTjQxx43MSQMybEDnWpBBK3JtZD4bgCbLAy3MQyPz0IQu+HboSRNtGxpnIOdWNdrcYwcMvwV529vG9/cB84TeNQJN1if9N9JvIzwaXYNFCxbL/n5PK/bA5m0x9nsBcmiZhZzQm2nY2BkzZ/u1OQ0bOn2KyaZBzeDNmAMO664FnWtlHDOQbTN2dNq0JjWgl9NZO9ZfM3020Wcrb+vDxtVCvsXLBR7hq4G+GgGTi4GNtxn8Buz6dKAF+taHyaoRWbUgMyubiT1sQse/ob9G3s3QnToV/tCHWTNsrow+AI3p0LN2M5GF5wE7YPPUCK3GxnnM5Sy1sJe1wo+V23xPQ1eM7pw587Vg3kItmD9fc9hDmqA3jb2hmT1lCnJpQsYt9DkV22k6Ye2a0YNG+DEZNBlN9KEJKPU3Q8302+R5aVQLb8Px+JYGz+g00q6RfCNjbkQXm8gbXy3sp9Zm9qwFaqBuKnvMdPhpMtyuPltMpxmztZnZMEMz0b0Wxmzyap7ZolZsRAP2sqlpllrZ+1rps4X2TbRpABqh20idvY0X2zdaTCfBa4T3BnAbkVcL0Ex6Nv2tWH+z58zRHGRlspluuKzDmew3M7EtjYyh2eYKW9NKPy3MbXPLTL8/tiLDZvbU6azLRvYC68cDeKYjfuzGQ9Mc5mu+mhrmYIda2femA8w789KEXpnMmrrkZekWeDAe/bzS/zRwpjFnfm683jWrCbnZOJsYS6OvowzcJmA6dY2ApQ3HxvBdaKCugb6baWtgfTYxriajAx+N1DfSp/XfSn/GT1PjLPn9DznNmzUbHWiQ6U8j47M11WQyok0jY29ELg3IuYH9fNqUJk2f3qwW/AyzWTZfLdS1MF/Tmcep6KPZwFbs23RoNUNjBmt6BjwYTsO0FpmuTMfWTWcPaUVPm+G9AZlPR0daW2bJ2tg4W2k/G31vnTUTPWtSA3Pjy7GZs2bMksmqwfPXrOnwa2vY+G9E3iaD6dA1aGSsJWhmvqZrJrJpBUwmjbZnIrcm5NwIT43Y2hbyBtZfM2Ofi01fNH+R7G+szca2N8GnrbEWxtXAHtCMPWrEX2j8+ht8xmY1o9creCi9G+m3kTmeDs/TSRsfADJp7uK/mT6bjAegiXQjfTQyVx4YTxNlLfDS3KX/jY3IxOrBbwYagQagEXoN0G2k/WzTcWTwNXbkG2RttrGJcc9Ani3Y3GbwW8g3QNvsUyP2thk/r4ExGTSxbpro0wPz6N8+38gYm/CJpzGXTYyrCX1o0kzs0Tx8KfOp5qNXDa3NavLz24p+NWkGvLUwT03IuIn9ytbAzFlztWTJMqUEDEMXyAIRdmCyw5S9/zGww3Sg1A7n/xeE/Hn+b/BdKoIaXcABX//J5fGod8B/gvJvU+zCSI4gjMVCQhMlYUA76MohUyIxiEQxQRBZFCUNVCwUZNlMKJkc7Jedzjl/IHYOiVilpDAMPR7JH+8fUAL2z6QtYOec81xYfvHixX4vnIb/ZHa4kXVv7xK0qvRuVskWNPj3d8u+m27BLrayzpvZS6eZ/QGa2acNpwV/rQE704Ktam5pYE+ZrqnYqUbs0Qz80Fbs1hxsfwM4U7+Zxplyuu+7wfY0YAZ7+XTwjY9m7GCz+R/sD4300YC/0dQ0X9+wV5md8/sRPDRQN5Xz0zTsnNFdvny5Fi9cQt9NjKNVrTMa8YOnqRkbNxP/rRk73mS2l35mcMZpod8m+GtunqkZ2M9W7FkrttP2ikbSjeyBTeCYzW7Ctjb+m8M0/FqTr/1NUbPnBpa2cU03Wf+bj8/G8c8Ak1Er+mCyMV2bg/9psvpn0P53phHc95vf6L5f/0Z33nGX7r77Xt17F++7fqE77rpbd/ziLspv1803/VzX3XiDrrL/Q+oVl+nKKy/X1VdfrcuvulIXXHCBLr/8Up1z3rl64IEHVFaW1RprrCb7+xb2h5Zr6+pUX1+rlYYP1aBBgzRg0GDVDRuu+rph4NSqvrZWNbV1Glg1RFV1taqtq1FV1WDV1tRq2LB61dRXU16jXgMHq091lQYPrdZgymqhNbx+mAYMrKJ9vYbX12sYdfXDqlRVP0T1lq8foaHQq6+rVk11DXTtXnoVMgAAEABJREFUXa3aetrQV3VtlYaCO3RojapXGq4B8NGvqk79q2vBqVO91cNHTVW1hoBXM3wIfQ1UPe1HQLduSF/VDx2kuuF1qhlcpcH9BqsKGoOAIdWDVTd0CHTos3aQ6usGaxh810NjUNUA9RsIDOjPGIdr2PDh8FyrIbXVqq8dqOH1AzRsaBW0qjVk2DDKh6q2ul4jaoZqZeRWZ3KoGaLB8D0EHgeTrh1q4x+mEYMHa8SQwaqBvyHIvgpZ9xs0RFWDeyPbPtCvgj70aoapaki1PE918FkNTlWVamrrVV0/XIMZQ79BgxgfPDF/g6vrkHW1amvqNWLECHiuUzVt6ujjH4Hauir4qumCOq2gVU//BgMGDFD//v391/lq48/6ZE6G1Q9lboepekiNqqqrVV03SLXDqjWieqiGDxmqmrqVVF07TEPQtxHQGo7+1aETdSYr5FxdM0gDBvdVjcm5brDqoDl86DANqxuqWvCHQL9q6MqMd6hqhtSphn6rkPUg5FzDfA2rrVH94CFaCbyhw0ZoyPBhGoy+1tXUaFh9nQbB6wDq68AzqEVO1dAdihzra+rQixpVU1bLPNV5GQyk32pgODBC1ehYDfMyjDmvr6lHP6qAGvgEoFEHrVr0euiwwaqpHayBAwarT++B6ttroAb1h04V8hk6XDXD61WHfg5ljMNZa8OqR6hf/yHIdKBqhg7VEPitpXw4tIbDSzVyMDkZ7YGDB2jIwH4awXhWGjZU1ueQmmrW6iDVooO16NpQP7461dYN92A4dZTVM6Y6o4c86xjnsNp+GlY7gDEP12DWZS1lVv6vhnqbc/qqZYxDhgzRYHgeOHCg+vTpo379+qkWXTDdqMGWDGHdV2GH6pnHemQ2GLnW0a6qCvnS1mQzHB0YTnkt46qprpfNXZ2NkzHX2pyw1uvQrTrwapGl4VWDW1sLLvU14NYgm2rjCahH/ga1lFeRr0afrM1Q2hvtWk+3SvWmC/Rbhx2rQydqDRewdx3vvwfq6dP6Maitr1Et81wHjwZG16BPr27oU2/V1lRpMP30pO8+g2tVw7oajuyGIbcBAwapGt6GIbMRw2o1lPKauhr1GdBfw4fVafCg/tiyWuxYrQYNGaR6wxm2kobSdhj91QPWVxX9Dwa/mvcwxj0c2dSxVuqoNzD5DIHPGuotb+vIwORha6uKPmuRbS22upp3Nfkh/QfCe63qhq2iamzeMGiuwvzWYP/7MYZacEwOVm40q1h3g+mjmvVQ7WnUqZayYXX9NBQbU41trEJ/q+GhFnkMwz7XsT4H9u+LTgG9+2ngwCG+T7NRg/qzfkZAw2hBd/gIWye18nsba2go46xjfDbnniZ92V4xlPmuo43xV00/BtZfneHDcy20rK6OdAmGeF2sBbcWekazjrpBg/ug40M0HJs1lPVubWqhUY3NHIJO19QOVS1jGYzMBrNfGQ/V6O2wwdiPwTWqho8a9rgq3lXMRXXtCOiNUB00jMd69N3etdAxPf+WT3ivo/861p/pdHVdPXajWrb+Bg3srz59e2lA3z5aGdkMB7eGebE646ke/mtYdzW19di8OmxUtWqGDGC/GkS6VjVDTXfQM2x5Peuk3tr7NsNVA3/WX23dANXW9VUdb5NjNWuwir2zpmaE6tADa1NXPxicGnBq5Okwpmr6rIVXW5N10K5CnjW0ra1h3thbbJw2dquzdy31BkNpa1Dn80OhaVDH2+jzhr86oB6Z+L4ND7nXMt91wFDqzNZb/9ZnNWW19YPUf0BfbHU/xl0nqxvO/mN9DIXHkn2pUQ1ta6uGq57x1Q8fpGErDdGwoXUawjqtGjyMdsNVPbRW1czx0GFDNJx9cvDAIci0DptcJ+O7uqZeQ6rrwR2ieuqHYofq2T+HsgdWseZrsftD2dOGsS7qqweDW6Na9GkI6f6s7+pByBCe6tlzrHzgEHhGN2rZd0y2dehHHTKs5m3yqmN89SYzdGooUFc3CFkZ1PAeqsHQrkI+9didYWbzwPXteNcxL9Xov4H1Z3rSH/+wd+++6t27N/aqv2xuhiGrQQMGqt50EH337VcersHQqK4domrWXx3z8VeoUi3jq/VlQ1XHvNchWwOTUR16VoIalfRgqOoZTx1QzXhqjKeaetX48UDL9Isx1DHXQ6FjUE2+CvB9YieHYA+r0fWhyHk4em36MaRqADTQ9aqBqqsepjr0taZuOPM3VNWs0Vqg3tMbqjpo1Hqol/VbC61Svg69qJfZIKNpZVXM3xDWvO1/ffv29rr1LT5ytrRf46x/k6mtyXrz/QYPlP3T1VJQKFVXjIiYUqAfrx9WAmlcZD4S2Y9oQ1iJ4oIyTioCSzoT/4tARRnZv/ZxUaRcVKEy5VTsbCfkmlc2CpUSJczbn4eQI/CXgZ7kHAT0Hy8LvBr8x5ofS/4VEshms8yJzWyJeiaTUa9evWT7t/ketka/D1WydWxl9l4BljdYkbd3ndl0/KAqbJDZh6HYXAOrG8K5qh7/bIXtrK+qkf1PjMxvqcJ+DsEm12LrhwwaKDtj13ImrOOsOdTOuOzVQwYOUhVthtmZaugI1XJ+qqav2uGrqHb4CNVjf6sG9eEsWQu/Q9irhqhqSJXq2beG4RMMw0esx5726NZT3bv3xs7VAtSz3wyn/zr2ugHsb/3NZ8fvrAW/qmaghg3preHV/VQD3kDO5EMY0yCgClq12O9h9DsMW1eHza5lvzLb/O8MpgO12HyLrdje17dvX/zPgbIx2Vza+387mA6bjGz/Gzx4sCym0I+zn8nqf7tsAvtalLO/sST5L0LlBPAKhU4V+KqUL6R89StIbDLi65FjswhDJ/untAFflKIoK2c/LWYHMcNkf3fCudLGYXTta4W47KsT36MUBU4hbVJFsssw2XssqSCbEQiyMgc9bvFZ0Nf5wjCQAwzft4Y/JYGiKCh9x7O/GUBl6vJSYD8dzitNCp4ExaKQO5JzJLlTWtlPomVvxTJyRRDtZ865gE0RHCsLg0grHB7RFhR7AbEKxQ7FaQxmqSKM5PsLKPG3fZazRJqoGHdSV6SdZHQLyJRiZAtF7gT5GqqDnxU8Jsg/Zox5uijCBL0IInKOHpClrIC3/VTbt4WO7Cfb8BQqVN7yVmFvZBcwV0iGkkQhnZD19CiAbKqQccux2cCL/5l013gETwF9OuohLZCtiSj6Nu0L/vbxT8qbLhkp52zAlkrsATAOxq80lexNSbGzAz0OPF8xXlAGITEin0+RITdYotQpYsJWODOpDQwyTKgUJ8qjo0VBhzsMIc87SYtW5YfvoECR7Orky7gQRowTlRRiBVQYqQD6Vl+CEs+ODNU8uV0CFXnwD6tU6JNacTEXMj4crZx8XajvXwGltgociuUp2qASkBMpH3cwe7HknGz81rYszCjI5JBJIHXNqZOsF8aXKqV94D8RJ6IVeEXelk60YkihCcVLgob+TngCjpdBypueaeix6MnTt7zVqJQrJf8fPJ1zvhfnnJxzsq+qgRy8xaSLvs5Y8sMil7B2bS6tzFSLJuAiG2wFAgEjEM1ll+ORMm+JIZMu3SmvBOC2ZFddgExoSWHptrSBKDd6htrVyrIqPSRhLBw4JVzyRs+Rs84t+3eCNTf4D82tEIgYfEfbcgl5eF4iCnOhT2L9/TuADZYMJOC8wH5RLHpZ2f6QwnPIwUNBiJwlzCl4UmcneGnk06VHQBsD+bcvM2GsAF8gqJUAJBkEJoeuOnuhuvb6FlwmYPtKwDLajjapryvCo+0dPlMq8klbNp6GY1C+RNgTfXsZago12w89fFtjpFPZ2imV0xd4EXumRyG74p8/FeyfllOYQoxiL0OBWwIqGKXjZdBVSa7r9oVd6e+1oezbOuPdAJ5Y+kwhlQm8GX/yJG1ebSrFhdmQL7T2KLq9MATy+4MENzy+c/vx+3yC1ss3lb+sTwAC3KVyb79EOpTg1zkn59BkDDFPpf4tZdAPM8GyRxB43LzZVUuFThGDiJiY2P5ZqKOQ2/7uj7ChxmGpBYX0IQNHGj/A1xuO5a3cA3X+TmTFBj77nYfR+2s5OfqVATiw4alQSs6eAXSMVkJeppYe5LGsKPEyLNWWnlaa8jDgJWcJXxWQBeDZ+jFqpjcx+urpITsvoy7apkuOFivUtYhPkqadlHBDLwSf2/ODpfOFIbKMzdFhbkIacyslnViHdG0vefqsGVsQ0BH1QRjK/kcgIVRs/RRtrljbLmCXdfpWXwTvoSmX/XNxhwL63mn07W0EAfAc/Th9/0pNWtQhVPQrAAOmvodC/nuNyGNLYhh38GuiXIGeyWJjrAAhxNhQiMl0zmibq7MC76/v7xH+a/G3Kfr6Nl1KWAvrghF1FfwVx9GRgXiL0TjeHuCHpMRciMtYc7zttn+6ieTR+VAeR5JzXbXgWz+ODm39yGQlKcaYJKIV7xh5W1rkqWI6Unspoc4neCTmJ1rbuCjbC1Pq7J2AGsuVyrD5KQGllHfCOl0BNJdzzoOlf4QfRgKou/z+FhRl5sF0IjL/hPOb2e7yskCBy6ANkYoojZ9y5te4DRwFIRneTL1s/u3NtFq1zATbfPvMj48fTAKlecEisv7sF7dmd799F0pr1zFxhmfz9dd3XFrDXXUrBmD1K8DKAs40DkjRmyJGKAZSbGiCciWohxQoRLFMn+xfAlubBI1KrB682Ewd+4LVp/g1QZxXNgyUy4Via/B6J0erIMIOOfKpjy2YW5TLOjlrjw76zSNwIAq+RQ/YMhpaP8avHUcMNXCGA8Cbt9+h4NyaxTwA9h0XGabkdZhSUMFBhlAla8QBw1kBvvTf/mFyWjGIwAa/IvNDvf8b9uuc81yZrJwrpX3B/9IHLnLKYaxTdlgzw5LkO+Vw7AICddlcuTKs4pB1wnqXTGDUxfYHN9lxnHMKWfwdnW1KKTfHpbODNMbKOccCtIYptCMWXMIZMlaRyFKRFcn245cj9kl2JeSKGI8EhwOmvD2w8gJz1IkBSmyzwmFJ8gX5JHxxsmNhGxbARieMlTNLoYLMikSBE/ZBTlzww1NxkgLwQX8JNUUwUoexAZGhKBenglujoCTMgBUxtlCdMYYmES2gnbZJKvL1rEKBq4Ara0yRdQQeo4YqVKBFKXciOzskntsibRIgSzvA+KJdkGYlL+ROyRlIAQaSISgKA2VsQXf9TSRqZLIuKoViIBdESvxmQJDR/ogPuJEyqvAjEeOQlCaIJAa/QL+xHEU0tyflRcoEBOSRRcroGGspLGLtEjG9sloHbUhJzJO1ICFbTH8veB7oDyIy+Fs6YRB8y6vJwuPDpb+72vk2LkNRyMZDYIu5EVfIFPhx2kAIBhrvjqliaCpNTYBOQoQBOUepI21/LyI0Gs53ZXEK05nUpOOcVhyYxEUL9FmyQ36qQGG2TEE2pEYqmpJbioMTAyOVB6NgQ/TgH+aR4VwLnSwyV0XmrFQeo/8lsHwKjaIBVELwQwLbCVIpgp8mDJzwxRUAABAASURBVJK6gDFno1ghAQ86EuyKyVY5OpxQV7TCMGBtF4EClKiOeaGYQZCRDZ+cwiCUBadlja3QdnYkkdKvlzNIxbikD06hYVkt/eUlHAmjbCD/90EoS1IbwrcgUyQWPRTgiiakPd1/0Vt/cwUBMmAenXPMWyRysjLEKQ+STA2CIKcgU6Z2BmOBdPwKZigFJct4M/KXKdcKvn1t4IsZFXgmXCdUy7IAaVoKfIMUTANLe5kkEGP9W6vE6jjQpuQ9jrVDjjIcSwMmM8vb+x8B3zdzktKRdcFsGXVTSVhLlc2EfpYDFN/jGG+wKgYWKMEMxAoCCv1NwuxyGNK+SImNxIAkbYJQXrYm30w2J4bndcD6hZQcHztSdDlWqgTNSgF1BRAcnQdI1QEp9Qi0dMO30ZO32H9dX0bbI0jMc8DsJKwWpxgjwhbky4S+Cr0WtI0mpCxpvdJ/QC8wbDa3Sz42N6B6HI8rkYYjdMmRzmBwIvZNZwJh/sRY6E4d7dhlKIYEI6xdFJX0x6OJD1XwXppD+mQ9prRFvPJgfTvGBTeeR8t7ANfkhXg9T1Zv5faGF5OjlcMSOZDoXwpIG8/y8xPzUYpUabzGWFe9A8sxdIZFKvYSJ1G6jSj9lErBTGj4PRnCpeH4cup8K/o1QZB2zqEvAT05hehU4AdZpI/E5+VCkWEUUoicOoryOmJ8Ogdt57psdwm/JDcnh71x2EUDwZ/pDtjQcUpRBu+fgBMCQZpC0yER+urik25kvkYC/RR8KmV+iPc10lRiLuUCjxNLcjwMfJU9vAxi5CovTzqWz1CXQs9BwsCXgZuSN4hBTADrrwROIp9AJQZEYYBAwtJESs7qHRhSHKfKcpKyErY3z1sYhqAEsnYkkYs8JCAVaVVk5L7OsW/YR1NTDRsb/DA8wSrykgrIMCHjDM+AGUsNvwg92uQyEf1E6qS8IIjTXkCBD2DiMloJNFLGkFoFdbaVBOSt/5TBfw9oAwqYhh0z6iKAkOPAyxqOwGCt2NrAV7K2sAE+xdYwEGs66yGkCI4k+hdUli9fwlNK0UHjz4XGhfWT0L4ANuvL8xMy9hUQk6Z/o0EdiEaAsgBwZKlnXdLY3zY2Bx8pizoNQCUNEnXg0XuKjKxHa2lg/CNeiUlKmVP7n284/OY0dHI21/gPBewGw1eRAQXojOliET/HIICm/X1n1zWfzsG3CZ0xOucUM2cJVm8FX2LMYq4C+PM6Ameh9QVCAOMB69A5R+lfb+ecojBQJhPK/xIJmx1i31P6iONYKz7w68frB5GA/YChg2C/w+cLIlhAZ6RQAXpgvwQkLsj+LHW2S2VByLnJVozw71IFuQgftRNzhGYGUjaX8epaLKLzkLLbbKa9/0+QOsng/1S3ouzH9z8uAf/xh7XmnFMYhrJ1mMlkFLEOLS/swAoIxLySDwB1XWYXDCQmGXDOddUk5BL0I6+I9exwcMkpSVI5zgxBVIZ+CCiC5xShUwkfC2LOLCF9K8qpnf0nyeSUxz4GnN2z2KgAbOu+SMS5A30s0lsMyM4pLgudUBF2zlte6KXQs+oU3lNr6KQQVpMkUB7jZwFJ684ZX+imUwYeI/iCTyc57F9RKLgjoyzlIUApwUgXSpg3ODIOzA7H1gM9ST4BfUHX22LG8O/4ZiRKkGeAXTeIEJZzzorZp9L/9WCCcK4kD+ecnHMyOa2Af8c5/2fyHCjKqIOgnx1eQhegTEXZL/lMqdo6836TX9GhlYWhYxHLK5Zzzr+7detGu0QdHR0qKyMIgjIWCRCagbI2YEssyCBgAmhvG0eq0kVW9j93YM0rCrMKMD4utBytXBewZFM7KCWdqsD44a+UGuOEhqWUBO00DcB0ilndASDLcchjbcNnCTEELwxCq5G5fo6UbXQxB4MkTRRQT5ECO0xAwxxGwaSLJGwS/UDHJYptVyVZwMg5QQWWzczgKwlUkMmFpDDe8v0RpJP1G4OdyIWBTA4BKAmGVEkqcYs+U8D+JwtWxNoWAxLkFTqe3KKwSKX1i01UQFmALByyS8B0QIzzCBkRq1GKkNIgIxeUUxOJrPgUA0gwQ/uAcojwFJcjCXtWBUuxPH3KTI6J1Vslfcnjh3LO/d0gZwQNSPwHOiHGvFjSQevYGDBh2MCYq5KskCf8mJgLhdQIyVCSQkya217wLmgzGO7YQ8CEpvAfBAnjS0B0iplLIw2C4MYD6qaA+S+CISuxipQU8jeyJhtxteeha3WABQxzbKgOPLqQncAcRA3fswGOyFt5CZxRlr/8rmX5lDInWQNeArjJp4DdyF2yYpUu5FRsQ1bm1FHikeXrI57Gf96GKS7Wov1R+TATEPzvENWmUrSVv0Jsgny/9IWuSU6OgTr03iCKAjmTOQvCSVbLIwQcaV7ick4yYAcOupKW9WUkUjn+k0TaOdL/ItB3rhT9MbAic6yK2Cg7yFhe8CnGZ+mEuZUYDys5kxXzb6UGJkDG7uuEzMjTzjmnQJITF/okPpUGtI0AZxUeHPWhHPPrHGkn8QKQhClKKSOKS0DCOSduEFNJjjuFYkrKyTknIVjnnE879/e9aQxda+tfIlUCZ3mnInuAyUksDLoQ7CuhLvADc8pi8Mx+OZw/2YVIhGFzzkEnVsDTivOsR4pFsbfFlrbl5qi0Ml7+tnLJ8R/jtPlYIRtkbrSsxkDWKADTlcDnKUMkPinKRSZVKrvVwUcVbAY5H9SVv2CWNqKPgAbWJORhRUX6S5C20RB8QAoMyeoMBJ6Bc5aQv+xAbEA3Pu8fRbGf5nBTE88GVoJi5+1agvF2EHGUyOhYgjd3KUveOScHL4JHA+fIe5B4fQdS0qmkADA9E3lxwQB7IAn5AifZdmNYxI5kl9GxPcLmVX4CQPKDMCk42X885EmD7JwjWwLjSeQNnKOsC3w5a0NOMq4M/LKiwwSbYusv5e3XHQcBfZdHOjKfwOxokKEBNGLWqtczGDcWfVvKnXNyzpWQ/IuH5bvAOefrnZefAw/ZIE+n0n8iLdJ2G4+OvEPJaaa/ghMsSc7f8hdpe/vXCkQQfJIKe8srjZNzzictW0rAgxPlgJz/j4f8Ba6AFD4k59dayF5CUrJNbsU6k+ScQ7gmkFSokhJxESASemvBQVHtgWK7Q/AjCorY/xAbLgN8JuEkUCWq/No0PchQEFp7cSEYmztn+DabfPC1+Sqi1VKO7TbisCbRRBmUKqVEkuzwlsjBVyqrM3KOyXNyJWQvZyfnAIk3AH2weVpZaAXfAWrALSFS7/TtZepayBfZw8yrs+KEBwiMrbKyG/QCOWGR2dBTaow3XpSpBNB1zsm5FRB+J21lK/B4r8CR04orIEGxYh4p5WYeA3qluOs2frqS33lhFj1W1vZcgo0hdVHAEzrZigovYVYwpfJLKmEM8nNs+VS+D+wTYi3pgqTEZ4wjKYBO6MBjnhN6ig3wbTvxX21Nge5v5xxcYy3pO4H5NHC+POZsUMx34Cd0lgBFsz3UDpoZZOmRfnz8YBJImVvr3DGvskVgm6rZCVYdLpoMclnDkJhWGVrQNbchC9wFgZYvb8e0pLIrIG/22cDm2Mp+hB9OArlcTtlsVs455ij29s38MfNbDZxz3i50qcH3GHXOfS//HzOJstj0kC9ZxXy7mHq5EFtO8E4KZPNvIPxmxx6dcVIYhjIVS1AXW/+xpCL2xFlj2orNI2WvDqCZixLhHsosUSF2YJKinXOOslghfrKUyAaQyHHCj5WYTyAuUMMwUIiN8TwkeYl2pr/2imDGfv1u7UFV6niCH/EB1kMWx8H4hn6gVM7vp5GsrQEMyAMZ5xzl/56grstscj6fl+nGChk69+85Juf+eXx3ice/VsjF1o3JymTm3D+vL+f+/WgFbfmCevXppzzBO1vkYlWYoEyRzPAoDTBAZSyQVEWi/M45bxhMeIZj0NnZiY1IfbmXNIvOFq3hBGFYKsJJKbS3sRRtyUr4ZXKlGs4Adjgjl4Ra1hEr7iqHjMcHG64KyrHGvUdkCDgiVk7H8h8RqEshUWShJ4AC+sVoscfJ/GdiFbJ62yPNOY7pI4BqnOYVulQhpyLHWLllgcCIb9shAZUIh9ZwC+B3psZ7RMopzGSlYl5ZAmGJhPGiDh4gpdIAaEHAUmaolKqdL9eJIv7LMd7QG/MERFNGfzgxY8jGbf/s14GVulDGs0LJbKvD4qaFokSgkk95CoPQ7KYyOI107/vvsPHYlxb4DHPgqh08moDQRl1eGEVj1oSPcZYjwIvwYuoCL2w4crAPcMOnUbQGEICmlZGSxdkSBJXS7ttJtIq/B4zod+FbGgiTdDYTKcPG4iyL7sk6hJfSqBK5IDAVkM1xBplIzA/4AXJX0gE6gPytmb0CEkjWRuvBuaIYsRLk5viCRDV56BZio8SGK4+Xkus0sI3Ih45juUQy/Wpnb8pmQ2ZT1gW0Enk9gBJbGmUpqQBwwHdvypCjldjXfTjvomEpK01k/PC0l/zlqHPMPVyFVmCVRh6MMBMogyAQiQRp2RVLEeBIl7qifZhVaIEqDt05AvZ5JtRBjL3Wr8sA2jaSJIUwuLLoAOtDtnjQv3zncs+n6WcAXaMth26hX1BHSlZIysqsDfLyOBT/EHdq4+jq2LkSJwFCMgcmxD4l/teszBRjS5mtkEnFhyElbJ5JogQJMiitwcDXpdBQl6BNDgYypXB0hj4psZJEqbNJMiBvL8TKrdTLmQLLWBsDmtpNKfWkrM768DR8xnKlOqr/aTekv9M92lSinCkrl2M9yUpA4FZHWx7OTQasJG8/8wqMP4ITMUqUB98pEiolYV/MZkUZZEkfNi4hBh/cgVgAJdlF2uwzqupLnB+hYdOI21Ds1VViWQ8082+Z1nkjYevZQJ6CM76NYg59BNMBZfBitGT4BsYQOIyG2lI7q499uY3CWhUYT9FTMyTjowSGaSnhTId+D/QkVyBBtxToC7DRNrqAmkARMgqCUH5teaoJmPrr5TolA1u0Bp6XUlv5NH2azJ2+c5XqqfFj9xXGHvgpwk0tDX5It6K3IoGgvO05HlFy1MW21tmrZMhddUZPdll7IIWetZffjBNqANpSRfo/3kbqu6W2bEJY9XKy/cvbImSD/kDJ25YQhQkDJ5acbxqG+CDMgGXoyttYS5eAVkbMjJjpAfw5xmfgBQFjMWUGMjwa0b2Mjn+Q4PbUHbg0lZUjMs+LFXk6khV7kCEhf8Ohd624rE+jbW0MRL8e1zIG5FNgBf63b7OT0CvljUIJvC/GPPhymziElxQK+A9QMZSEGudUZnOKvxMz/iJ2ODHGUqsDuFN8kdDsMP1k8FmI65dk66i0G1wbu/3IzzE2h/9TJNBnblZMP7hm8gO3ycQ+Ct/BumyXvBbAAim7E9yiAolIQZCjLkKGEKDEyzChI+4EGTDjlFLn9TshXQQSj5b6zsgafylvz4D1mMBdEfBS9WpqQ7WpDzNdvgLovtZ0i/GavKzI+vO9FBNnDtYzAAAQAElEQVQFjn4pdL4fR8pqDEh+e4NjvKUUGPBacaeiDln7PHXGQ0LGKPGSydLeK8DKrSxBywxK5am872cZBJjyhc7hmzl4bm9fxhgZa0qlAS+7LaZu7wSC1qftbSvAym39pvBlTaw8YE1xQpf8OAK5MFAQMTdRKNv/RC8GzkudFEQTxpbwTpFfFDrlolBZghCZbNbbtyAIkHuqmIO/frx+MAm4VCrDZ7UgrWNtp3G7vvj4Mz38u0d19y9/pbvv/ZW+/HqGD86n7D6drOfHH35Wyxayt6APHcs79M7b7+qzL7/yQUAbSMB8o5SKsTnOOSv6EX5ACVigws7Yfi2z7kL2AAPnSnNjOuDZs73DoGs9W5m1SW0de2MRWJFft6xyyXCxM3EhL4nVz7nGbJHF6Qo8IujHnDftrCyMq3P0xx0ToMsDmFDfUygpMCbAkbD1bBYuk1MYUM75OWQfSfGvE/byImUcNWTnDaGvAeczh0FLve2JFConxxj9npOkssv88A77ZwA+G0tpB9wW0U8pg4+QVUCvGS2FJ7SaekEa28QrDyYZUgV6yMBvJGOVgr/e7q/Jf9eUc07OOW+bzaYHyNDGYvNv7//NYP7TivE753zS5PPdNeQL/5c+giE1Ndpy661UaZu7nEwwAVH01VdZVePG7KrxEyZpx5E7a+WVV1Y5XyNMoDF4YGqFIIMwlAsDYWuU+gOfX61yDoGnlgZYeQ8/9IBefuNDWSDNBRIrUiGGIIuDITzPD958T395/g21zG33tKx56XdzeVzaPF8g2/THPz+vGTOXCkbVtmiBnnnmKV3/8xt1w3W36o+PP6W585fJsSna//nn1htu1FVXXq1rr7lG1159rS67/Cpdc+0N+t0fHtW06U3gSVm+VMQENF5/4x19/MnnEvwGGMPpn3+tO26+TdfT9p67fqPPPpspbI1S3yrQwpmz9OdHHteN112jq666Xm+/97kNB6coleyfhhTa9fZrr+j6627QDTfeosceflSNTbOMPPVOMcJKGaBDbs4OQPmleukvT+i662/TVdfepmvo96abbtazf3lB9n9hSzGgLiqDh5jz9HK9+fYHuvJqG/d1uvWW2/T2h1/J/qki5CRkurC1SU/+4Xe66frrde2VNyKbZ7VweUGJy8iGsHjOTN1+60268cbrdcXVV+rqa67X7x56RFOnzJJdLm3XrNYG3Xf/b3TlFVfpNsbx/lvv+7ljf1AagOWA/+z+J5XH7DRF2wUQqyfJ/EjmagOkn3n2BT33/MtauGC5bFziStkMOIXo4w/e02133Khrr7tSv7n/MU2bOpf5C2iN1sUiLdIlwjYUbzcLbfrwjVd0z50299fp4Yd+py+/nA6e4UpxEMr3Q7BI5lA9+oQefvQx2c/dY/gxOhn0mb1VTK9oAdjBhnYcrE1sBhRyg81N4ns3IyPfhQV7ljKgkMOU4NtyYPlOrNQgVFx0+PoF6qkzuqC1fvGR7rrlRr382vu+bQw9WV1EAofx7bfe0t1336MPP230Y5Q5fkYOcC7ybQrmQBCwEE7DnOYpeuEvT+q9j74p4YNHh3Z7kC9NfDq1BWN9GQ5HQUedlRn4ov9HD+dKTHx3QzQH1wNiCMJQSdsiPfvnx/QUupSHr4j1NnfOHP3+4cf0zgefatnyZQoos/UqDkamYiZLmoMtL9LS+PS9y+oTK7EFYxlYSQErMnwvqFLGnh66qn3624cv9A/fl5UbOXv/Y4CSGAHm1uau1IMVlKCjs6AQu5MylwkHvunffKEXnntS0xtbmdFAgYOLoKD3X31eN159jT7+qlVtNE2AgDHPmN6oRx94QK3N09TU1KDfPfyMvpo228sy4VCyok+ooB004u7iiJRR4fUdpr6t+07Zt0n6Expr2mctDbzBZV0Wly3WA7/+lX7164e1BAYTBYg+hXjXbUnWk9EysFIrisErCdyomdFISlkQrD5dkaNRjKNrQFXppmzq519iZ2/Vcr6wJwopj4BAFkyGAcl4NrB+qEmA0m0pg+/n0lKWp9XBj5eapU0y0O2iI19elB+/L6MOp9owY+bxmy++1OPsX/Z/FOwsGB1IcntW4Ft+XD4hf1lyBVBgvTk/ADKevr2/A4bble1afiVWusps7fnmHABgUm1zZujZxx/ze9olV92Ezb5et9x8o95+8w0tWrxMtmYSYw4BmBRdYBxAjLyXoSwP+H5tlKQ5Gsjqu9D8KC0POIDi0o3uIx1PYQW+0O4EGRqaUfPiANuoWv9mCz1QVrptXkmxLzjaWl8GgobQSaFb1HryRs/oWt7As+wMG4AXK/sWHLaJDzW+L3AWzZunJ554Qjewr1955bW64sor8UGu09WXXaxf3Har3vrwU45c4jAQyDozO2W8O3hw+AXCtxHz/YfHntBzr30gE6nVe/7gMcIXCcEV/khr01T99uE/64uGxcIMlFhK4dwEQP1LLzytPz/1gnArhAmVzPdjMCH+o/XtviVOYak1T2vsSrIWF+Rk4OWU8vQZKuB/BZZvTh56qUcu4VCiFbplMo3joky3PQoU7J7y2ee656672Z8TX2zsR1Egx3/yJYGhfQeMElnrwoDkt7efm656CkvV5H15iRo5Jc5qDCwHovWFbP0ckrUaWZngKYyVsJ8YKyH7rbjaFi3U2+9+oD89+azY0lW0Bqxd2T7MAFIDZGNFdmi3EQSenniWPGZLWZ24QsdokV1MrZGK0aOYfT7xyiFKE6Mmu1JSsbM5spyow4aYXLFtBYKTRTa9hP7F5Zzj+eP9w0kgkBIRoM1KHcv05luv6pcPPqSnXnpDX37xtd57923dddet+vSTj9WOX9ueb9NVV1yt5qmtMiPx5uvv6L77fqNPP/1UzjlAKuJvh6FTGIakmXv9eP2QEoiiCF8pYG6cbL0a2Pp3zvlyS+tvLjMT3xaB55z7TjYVlBRgj8w+BOyj7cuX6/mXXtO119+gn193nV558QUtwainYVYZ9ueOpQv1zutv6sYbbtI1V1+ul174ixYsWm4mSym2K4Riim9s/abgm1Ium79Ar7/0im7hHHvjddfqgQce0pdTZqoDTkL7WpXvVOPXX+ueO+7UFZddqZtuuE6vv/6GloBg33oC6KXwmOFtMlCUk2wfJAA4/fMPdMttt+vDzxuU50N7okguAKDd8NmnevLRh/XNlFalAQXmc3HuspSHv4pCsK3/CVfaZY/tnBxj11fknfvuYP8fj/S/SXdB4JXge9zYGjI5fa/wf2km2GP//bXn3vuqsiwn/7UQB6CysrtWWXmEevboJoWR6oetpNGjRmrlEfV+YzDhWaQZb8uLzRTOwGfs8V3FIz2npUm3Xn6RTjv1ZD39zLOiyBsP7xAlbUqWL9RLj/1J555xgW6681easXCZLMgkFRUWO5TxCp7o048/0iU/v0mLcGDbF8zX4wRnbr71Nr33/vv66pP3dOfNN+n3v3tMcxZ2KGHRf/TZF/rk4y/0+eef64tP3tZXn76nPzz8qG646U7NnjXPTIPEV4ilc2fpulvv1VcNs+QKS/TVu6/r5LMu1OPPvKrWpmn686O/1R233KJPP2qy0am9vUOPPv60br39Xn35xWd69aXndfH5l+ntd75UHOSloENPPfmkzEF/480P9NnHX+khvsY99Ktfa8qUOcKHEr6Ul6WTk1wqaZkeffgBXX7t7ZrauFCzZ8zR+2+9gmG8VD+/9Tp9Ob3UTsjjvVdf0Flnn6833v9Es2bO0csvvqLLLrtOTz37KrO3XC3NnzLG2/Xb3/1JDVO+UdPUb3THz2/nQHWnltBdPgg1/ZuvddXFF6q5qUGz5s5T44z5ap21UJlsqAB5tzZ+rZtvulZ/fvp56M3QNx+9qWsuOUvPvvaeP+DHcIzt5/mvvU3XQpwRExOTJflOnZYsnKff/ua3OvuMC3k/oiUEaMzgp2lezsUcHN/UpQR83/jgI03jIPPMEw/qvl/eqq8bW/B9AonbwXoshy4GMp0kofdfeUGXnXe2nn/+L5o2bYr+cP+9+tVdt2tay3wfruhEa2JASacaPn5HF5x1tq4jOJo3J9kI2lQaBDLfjG6KkC3SUwRQhoF26LWo8WC4XY64T4JKU/Q3UWIePl/wTT1MZ6w+b1FeT8lyJeR8IZHSctnfoyzQa8HqnT0STfviNZ1/xmk686yLxbIQH+gkF3tobpiue++9WxdcdJFef+tdUapsJlSxkIdnJ/vbHvQglpIkuIKf+bNadBfB0VfefNvLg+FQB68wGAOG1zUcaKSAjdvBn/FrPcj3Q6P/5/d3NwNzKiyokLpACXMXLJuvZx5+SPc9/KQWwWqaX6xnH39Qd/7yPnRmtirKKqXOdnhGuhz47H+ShG9CXipgj3wCGSGiUtIO267IWJEb5STE1MjsmsnUI8FAasFtMiY7uvXqbS0oMnR7AcyvXEkfPJLIQc6K9c+46DGFmAHkmC2e5OHAZcrUYUyzQAIGPKvxS9172w164533ZV9zGT2MLOcDxwM66fTT9NQLb9BKzLvU1tam559+Tg9yyFjCB4fPP/1Qt979K3345RRPP2QdpPSJuSGvkk0kZf2XhhkSj7YU/Fk5SYfChaTtb7IiPlK040s1nihp9BB6JKBMOfiCbxPq9C8+1MXnnanjTz9H02YuNBRZPz5hD6+0NCA45kiT8vpt77/OLzIp8J0ZHqyJabPV54voBKNOmfMM68fKPHHQP/rwQ515+hla1tZOUSRrY20DcnYzQLIBULqLbAy+vVg3RtZG0sWoLS9rn3jplvAZpU9Y7GVFcREbmfiewLbx24vOHAe7Aogh3b33zju68/Y7fFA2iJxvCrslMRpFM6bWljHJeCgxxSilxMsYouCV5g6CpI1NREfK7gBaViJ6lsjI+k2NN5Cco45btjag17Fovu67+0794pf3q3XeImxvg155+UUCWxfqXuzv7PlLZSJBKkqLsYIggGgIXd7wBkk/BhGAE1ym0PVrsQhaAnAXbUYdCbtp40VE2taetXE2Tuyt4Idi7kRmg+lBPmBLSal5F0HyKgnAWpKjNmnX/Jbpeu6VD/xhJy7m5YNuXXhdL3Dlm5ptT5gTYVNEIF3wbpV+PPAYBKFia2SHH+ry+Q59zcHpk08+0Reff6ovv/5CH7z3rj54/S2dd8Y5fMj5rDQs2tpQEpi3mXLsVxgwLW2erls55J16xrl65M9/8R/0EKZ8/wSpQ+MDOS1obdAvmY9zL7lC7372jYKM5CcS/RaylevUn7GP9+DXWHCQbmDd9rpASWCzVEK3FLMkm5w4j9wcmNgTJ9kuylPI2L94JIzQJowy64OS70wFOSsX4ytSm3h2fCEPk1eRAdsv1WTytA4pNz2/4IKL1NbRAW3aJxRyG09hF4VSHwHzkdKKN/VGz8ROsusuNey0f+1CieU8Dn0KAjaPvFgtZgUYgy8wRMeDm2EnXQQNz3ftjEpMoAUdAUV8OFSc17IlS/SHCXEpfwAAEABJREFUP/yZjyVPaGnnErlMEVmFitIMb+eb2lhTApm+WRAw5A72oYKiXKCiKT79paw1wV+I/2SHw8CFsv0/xnAGIRNqaxzcFL7yHe364rNP1DxjphzzV6QsZAyhowd0z2jE2L0om1FKe8tTTeWP9/8/CTjnkFnqwTkn50p559z/v6b/Zb3JPy2y0JmPpqlT9dyzf1H/ocN1/tXX6MqrrtKV+PcDelSyjm9XZ9ymPGcdnDuZsXoDP/7RR5/SdtvvqD0m76kM5z/IeB5TSFrH5iNZH98FK///Aj/i/HMkYGtzBTjnvO4YZSuz9bgibWvdIMY6Wp3BijphLQNshP15EntbecyHIId9mD9vru66517d+asHNI2Puk1ff6TLLjhDDz7+DLtAwPl7mRo+eUeXXX8rH4ze1xcfv69brr9cjz/2R82bV4ByqAB70Y4fa3tNFHaqc9kC/elPT+i6a2/RZ59OUcv0Zj36h9/o5puv0efTWqErvff2B7rw3Av0wouvaf68hfr8g3d0wdln6M/PvsT5TMINUuRipXGnt4+mmwpCKpao4asPdOKpp+jU8y/V4lgen/CgtHyxGj77QPfecRMfmb82NVdihxfsZoROJ8XU9832I5mSYxsx+CaOf2uwObX5DrHzzjmvI5b/tx7UP5H5FbJwznmqzjmZrPTjpWDB4iWK8UgyYaAcCmQyaWtv18cffkRA6hH97vcP44w8ov4D+mqNNVdTJhMpxvMp4AgFGBXD/4+QfFv04Qcf6MrLL9MnH76n2Npk7Z+FsI5ZkOZcdCxbqnvuvEP3//peLZw/X9lcDxVZsJ2QSOFLjkXv/71KoldffEk9+/dV/9pemtE8Q88985yGr7y6LiKAcc7pJ2rUdptjmJ5SQ9Nc9Rtco7PPu0gXX3KZzjrjTIJd5+m0k4/R5ltvpzXW3kC1tfWSd86L+uSD9zV34RKttNrqEsGAB+7/JUG4WTrvsqt19tln6dTjf6YFM1r4svB75QkMfPr5J3r86Ze03c4TdP55F+uSC85X28L5BB9/q8QFauUw8/DjT6iysrcuuOACgoPna5/xu+nTt9/Rhx9/rraiFHKwLmDlOuzwaqYqWU7grajq+tV01HFn65yzz9P555yhffccrzdee5Ev8Y9qWR6xFtp13z13qqyym8469yKdcc65Ou2005SV06MPPsiXmVl80ftY7378qbbdcWedfvrpGNpztNWmm+iR3/1eM+ctUhtWb/nypVplpWE6+eSTdMGFF+o8ZHXooYdqyMD+UCrqtVde0EcffKg999oP+V6iKy84S4P79dDPb7tTy2DDfPn/dPqp/2fd2VxGMY6np4feiU6bp0/VHXfcod///vdavHgZc5LIZSMlhsSmIcz8fff9Wh3o21nnXaALL71M++y1mxqmf6a3+LLeDmLgJDsnBKljvKTRtbh9uR566CHmJoNsz9OFF5yng/aZqNbpX7Gh/QmqUkQfDvnBlG666SaCwcvZS2K5KKMASjFfUGXg4IK5TSkLrFUqFQkUhawxG4bs4iBrLxqqIx97/vnghyMPPTbVIET3AxrCWwBiQjKThTBp2ebFWGMCFhmcfisqFCKFmTK4Sz0t0S4lOFGRld4laPzc8++YpqmdfpP2Tn391Zd65403VFFZLjt8sD+qwFqLopD2gRxrjy5xKeTB1mKIFAI7EJRXkpKMxYRDaRg4Bc7RN7JkjsTl5HjaHenbpP4bXRyAvB6HxieLkuBOyIDsXxx88sWXeumVl7XTTjtp+223ZZzgZBEkkhF2IxeRZygxEHEo7uwskBIyCLCP0PLHf3sLB4Yqr8OJl6O1wbOhMJWLssx3UUEYyvQC0cv0JKDWHO+EOSwwh6kLwclI6KtQ3ATkMADpH7zTb9tbyqCrgH4tZTpnB0aWDH0XNbS6n/r0rEB3phLUstKils+fqff5OLPZVlvpxVfe1rJ2Cc1Vvm25vsH5y1X20EpDa5VBdpmyDGMOCSrmUQmHvCLesuUkxOjbuTSvGOc0Yd0EyEdcqQ9yJ5o/q1Vnn3m6FtPJUkRuHIeRJHRS0Hcu4/XSURTawzSedfLMs89r7fXWV9XAPuj8a6Ip2JFiG6DhQcT2J4EfBKW1aOKNoRNk2LOw1TKn0QZGS5sbqkhJYYT76SRHof0PsVgG8hcEHLYgsn9Wy/wZLSsHjReyY15VYpK80AMpYlKtmzSmI2yKGE1aXK4ADCunlVLRmWUoE+lCoYBuyLNn9XIZcMTY6BE9KTAPf37iad1334NKA6eEtpXlZYrZS6KMU+QCcKViUaJanXwAgCyknQJLpHBh0V5HH4BDno6RJ/SrIGIuQZCgV1QQkODOe3wHT6mSuCCTTentwAnIQwg+ZJdLFRD4yATSehttquNPOk0XXXyxzjv3LO2w9aZ66MH79eJLb3i9soEFYerp+kCHdQ042haKnRJB95ktjbr+pjv04ccNUijJiauoCJ5JyFQ7iUtjSSgIwhCZWMoI2TsGJ6ZZqgwCKWC3g671XsBGyOiYsJCOrUNIyJalbOKL7XryT4/oHPbTJbYOvEE3vqAdy+ORMgq0VgngPWZNywbBfAkE6845ybKR0UBGAqf/wEE64IADdPGFF+iC887VpRedrcsuuVA7j5qg4cPX0CabbeF1m64U2NiNOSCIMmr+8iv9/Oc36v333yUg1gm7oRge3dEhT+VYSBYozC9nfX+hZ559TgntOrFdK6bKlosCCIYxc9ahlApHnpcEn9ZvkkpGDvYRf+DB8mEu8FtjakYOCTiALVKeT09ADDEP8dR3YUUuIGs39kBGkHSgCBtZENgynSIhlpeiXFZ+PkwJTXAQKDJPZZks3dM3iFblRWk6aTYDZXAUpkxgbCdYcArorqOvFX3H7G8U+z5zOfZKMp3gCN4cbQUN0ydrI5h0WLpCRxvJRI7923gwCctF8CEP4rLyjAJlzQaAUOTDsqAXIJB8Z0oyqyAbIqUYqkUaJiKjCHzXNSaTfwfr+9OPP9Gd+EQz5yyVC5EPe5QswAjErOcce5dzToU49fph43XOKQxDZaNQjQ3T9PDDD/sP9Mvb8urevTv2qKCEoHCWQGOha60HLpIC6JB3zunH64eVQJAJlXBea5g6TcuWtXEm2VllPcpV5BzTrVuljjxgX3398Qda3LZEYRn+C3ox7Ysv9Ov7H9S2I8dop1FjVFGRUTYT0EYs4ZC9OJFzzs//Dzu6H3v/+ySQCHPmm9o6NxthmdAFshUbBVioKFCKTX311df0h0f+yL6xpc444wydccrxGr3T9rrosivVMmOx2hfM0dN/fgw7VMYH3rN0KUHlNVcarueee4762TI75QTdKFR7fqnE3rx86SLdfe99qqlfmT38Ip191lnaf+899OXnH+k9ztpLOqUHH/o9H4iLOvmk0zljn6tLzjtbdVWDdfsvfim/bwaCV6cI+xnBq5lb2eaDPQsICg6pqdZfXn5Vt97xB9nFtq8s+p2hPs+H+lx5hfe1E6vEtprdLLNNlXyb+ZLQFeP3NpKyH+8fJfC/UQLBOx98SKAEp4vFFShVgAOybNkyNTU3sEDbcBAiLW9r0/IlS9W9slL2P/rIZDJsGhXyzpZKV4IRMPAeSqnIP3v06KGdRu6g4392lGqrB+GAOI40oierpkf8uA3W3UCHHX6Athu5JQs+Ub6jU6EZgCALopPYjLR4qf7y1FPaeZcdFGSk5plztLStoNFjd1NtfY0GDxuiLTdeR83NLZq3sF0pG+Pg2hpV1Q3RsGH16ju4t8K4XZ999ZU2wEmureonc36EB/o6RnCttdZQf4KL7Hp67fU3te/Bh2qVNUeo94D+Wm3VERo6oI/mN05R3D5fb7/9hoLyvtpk6101YMAQrbP6Wtp/9zH68yP3q2HJHPFhRFOa5mvXcZO18sojVFXVV5uvs4YyHHIaWxvV4YQ9ChUTcclkIslMFc5owOHC/q+jfYcE6tm3UsPq67THhLHaecft9ALBiLcJyorDSHNTq1YePgLag1TRq5vWW39tXXD6STr2Jweod7c+GrHS6jr97LM1Yc/d1Q+Z9xnYT1ttsJ56EXzNL0twTzNqaGlW9z7d/JgrcmXq3SNSJb6tnWVTHNr5s+eqsqxS9fXD1bNXD4UDemi7rTfR/AULfQAzYH70T70SqBkYYQOy3DF6yXZGymSWSnjvPXv30EYbbaATTjhBW2y2ucrhM3CR1ylTFXNam1umqo55r64eoW6VfbXG6sPUF5nOmTePQ52EH+Tfoektcg+CAjqT6qV3PtbI8Xtr9bXXVd9+vbXlRuuoPCxoztyZshhAOSwEJJ564hk1E3ycuOdkOXjKdxblLzZXBAybRZXjVCUqI6RQRlWbogw4tHfwKvrlZCS/CVEW5ULwhF5IYZDI0SLh4MUiI5UatkIKEQcbN0X0KeZJQWrao7ZESoOcsipXms/L5CA2wyTtrogFc/zP9tEVFx6rj6e3qhhVaMaseXr4wd+pCt1YZaWhyqexTPcy2QjiUoEgIWyJLhVSUoS+XCBOXLCcV3sHhz/K7Q7CjGT6C7KhWZm9OzrylvTzIhkVB73Ep3zFD/1APlmGJOScciDk/KqcOrRk3hL95rFnNWjo6tp70jgN6RWWpsExBgK1cowX3jEdfgpIKpfNKE0RAwfPMHCSgSMfS5x7pZC5x/6Q9XNcxBbIZg78wGWNhEprKlEGZ4rpkHO0t8JM1reBPH3wpMzx8o3+gYeRsHmyt+jr/0TK5t1xoPR16Nqg6oGqGTxQjY3NWjR/kUTQZd7cOZqfL2r83gfpAwLsQYcUoajz587S182ztPoGWyrLB4sAx62jfTHrQHJhwJgi9Kgoc1bt7N1pQdS0oIDTtHOR/3US24P/paEz5w3HbunsmdjZRzS1uVU2DZ3oqekkjHB3qkBwIOYDkrgCckqWq23ebL364dfwsbl22GQNPXbfLSL+zUwz6BAAN1WgEPsoEzxfxynyt9VicqUwJ5j2fciCJOi7kxiDWDu8E8kxbyFrPmUlpylSBYIELGQRp4HsImcvMUgpJEkwLYUWQxbbqmgla+KYYxUdCAl0famMRJGSGJBNmCHyhTuD0U7gyQXgSlajmABiaPuniuzZS/Tmm6/ro48+0fKlUEDfli9bLGICaudgCPcyMRBrkF1hgH5DSwScnCJeTpmc8/MQq9SH4DlgvBZAT6wxDcMoADf2YxDzlVDmnFOc75RYX0FAmoCMFCjK5Lw9TT23UpmJB11KFSpTmVGPnt206kojdOiB+2rj9dfWXff+mv0+ER0obV8uQVdBCDeSHORTKUuwSupUvnO5fvfwHzWlZa4smI/4oZooa5zBtwsk0zlrZyIkJqIQemmxQwrpIzSSqQKQihykQ3wJceULHfBNJWmZLWAcYRjK6EdWZpOIDLbZZhudcuIJsmZFgZ9lY7U67I3JKw9uRwcM87b1I3QuCLPMFLisC1lVwphQ/hgeeBmmFEPM1BAAABAASURBVMA40H/QEFXXVKmurkqD+/fQoMED9Ns/Paf1t95FKw+rVqVhOx6BZHwRz4aYlOGjzXp8CDz0p0dq1RErK4PtoUcQpaIJgr7E+ps1fYr+9NSzWmWd9VVDP7kyoyKzVvK/nmAcglvjOE9wDPVDEpBBQY1XT8b2JpNnDKZ98aSapGJI2VsEpWzcEXmTnyxIzrhzFBTybWBLMXm6YbLIRglzja0wedJbFDJA+gh5W42h2i+OnXNKiwgPOYm0TU4UMfMwZThWZPINbeCsPblUiF+O/0Kvn1KYcfQlFXESkqRDIXuzTFZBxvOCqUMPHExxm+GCaCB8ZYpsWm18IXogdYLQqSiyzjIyOwKKn0Y4VCYqV57gTUC/UqyoEj+hmCpfcCrPVcghmCKQ5yMfBhVaebEkZftOjKw77AMCpZkwlH1of/LPTymM2IfopKI8h5RiOUcGnCJzEdO4E9nkyrvJhRlsRCzzMTr5UDpo0EBtvfXW2mCTTRWVlWnpkuWqKMspgjcLIFZUwE8YqJ21XOQAbb5/JpOB8o/3DyUB+9vCKes1z77ayD6byVSqunqImDIFIQvLZdS7e7kqsHlNM2dpAee4zrbF+sWtP1dV/TCNGr+zMlkn00vU2w/DoS5RFKD7Rf3X8xuAb8Drx/sHk0DqAmHavoW/ZcQ5533GQCFVNq951n0Bc1bU8uXL/Q8iauuGadedR2sA59/aocN0+BFH6PILz1ePipzmcA58+/0PtNU2W2uttVbhLFulXXfdVfPnz/e/RE+xv9Z/qFTdsmUyu15WUa5TzzxHJ556ugawf/Qa2F8rD6/XIM5TKTbVto+Je+yj8y66RKuttqZ6dq9Uv/69tcF6aymLzTE3EJccWxsowJ8q4BcwDAn7wyDUjs3sN3CADj/yaN1+8y1qbViq1Hw2CLflC+CVq60zMVS//8GaVGRPwdAb3Sw0U6G78O6Rfnz8KIH/pRIIgkykkMNryArzzkB7m3JlGWX50plnZ8iwkay/3nqq7FGpt955U0GIpDjYLCFImMGJJ/df3lVVVdpp9GitvP66+LodchAwEqFjfRNIKe85QOtuvqU22m4LjEClHB5feY7DFlSLOCvCQcMKaMrXjZoytUEjt99KGerWJQB06ZXXaPXVV/emTTiNM2e2UpPiOCZKjL7lYh5KRBRTL730kjrxnrbYakv6obzQzuFwod776FOMzzqq5OCh8u665ubbNHny7sJOSGyu7W3LNHfhAjgrUlbQgrmtcmGFovLe8hYGT3+D1Ydr4ZwZmrdoubr1r9bl196gkTvvpIDAktJOLZw7T0sWLZXLpDKDGXOYyGUjOEvoA6OlVBaIC4NI/pCQwl82o7Aip80I3rUvXYYxXqACo91g8y305yf+qFeeext/PcH4JVpnnRHadNONFETdCACurS222FIVlVm1LV2kLz75QA8++IA22XgzDerfD8JSHudxHmO68uprtDW4h+x/sJ57+i9qL6aK4WHTzbbSMpzAJ554QtOmTlfDB+/quhuu1W7jxqk88iRwHOC9lPz+85+Yc84pDNEYdC4IS29zRjfdfDNtsunGHBQrtZCvVIX2PJIRsggVlJVrwsRx+stzT+kvf3lOX035Rk8/96LmzZ2vtddYG5lLuazklcDo4jSLK40iXX/H3Zqw177MhtgkO2V/I2vhvPmgFuXQxwi5FZYu1S/u/722HjNBK62+huwEEdEWEorxpBKc7ffffEnnnX2GXnj1PRVMGV1ey+e3EOg+Rr9/+C+0kZ5/6mlN2m03bbv1VjoI+b/x2lu+X4UZdXa06cHfPKDJk/bQDttto9Hbb6O7brtT9i+AOR+IxaRHf/trXXz5FXrqhVd01jkXMda/qNBRUFm2HD4Kxo7CqLuUZHTYIXurW0Ws3zzwa3RIeua5V9nEF2nsrqPVvVtOmVykEJksWThft99woyZM2F3b7jBSo0bupMceedzLTKy8iopucs7JAlgBPdjynP7lF/rZ0cdohx121i47jdFdfMXLUxeUQZC3o3WqgLGZ4iSyvLWl6ge/mX4JY5QnIBdzCCssW6i3XnlJs+e3afTEvVU1eABLvCi/jpnbd956X/vvtb+222ZH7bHHHnr2uZewKULeqaZP+0YXXXghMv6t7vnlrzR+4mSNHb27fnX3bxRD9/LLLtaFF1zrx5xBX8wZf/Yvz+u8Cy/ywZmHH34UmntpWwIIY0eN1m3YobmLlsCVk9kE1E8uCGgfyCH4lAMdmX/e7f4jKUTDITBk7qwuYeFEqqmtkq2Lma0zhILppRdf1oC6ERo9YaLi5cs09dMvpeJyLWBdTp+zQAOHrezxwjSvioy0ZPECXXvNjRq1yxjtOWGynvzjM1IgiYP3V599omOOOkrbsCbGjh6rU046V1O+aaXe6cWXXtRZp5+hhmnT9ZODD9FRx5wiFdrUNOULHfuz47TdTrtq3Njx+tU9v+QA26aU/UU4htOnfa2Ppjdr7Y0304Sdt9LUD1/nA80cjuxCttKMGS266qpr9Kv77tdtN9ygXXfaUQdMHq+/PP2s2kyRQ+ne+3+j8y84X+++9pr2nzRRY/hKbr9snzNvuQIHHUSToB8p88JIlOKMMkmoViDH+qdKqVUAqc+wPjm82S83zjjzXI3ZZSzrZxfdePM9WrikWMINUs1krMcfeZS2225rjRs3nvo7tQi7zMkdES/R3bf/Aps8XqN32Un7HrC3Pvl8im8bmLNMcHDxnJm67tordP/99+uuu+/VIYcepRdefEUWuLG5tX+afOEl52nHbbfQqJ1G6fU3PhFMqwM/4P333tKhhx6pHXfYSdtuvaUuv+xCNTTPQWZMYtyh3913j352wuma0jhfP/vZsdphm610wIH76fPPv5btcfbVPsbjzuDUL50/R3f+/Abthr3bbrvt/MdFZzwq6BJezPQHypaXKQgpQk4hEcpu/bpry0020lfsQbPnL5SNezn6c8zxJ2iLbbbT9jtsryOOOFLvvvcZ+3Og9994VRecd7Y++PBTnX7GWdSdrNmzF2jhovk69dRTtNVWW2unnUbrsEMP00svv85Y6MtJaRrIsSaVdmjZ/Fm66oproT1KO43cTkcfdbimNc5QJlsmR4vZrQ26CVu8y67jtfkWW+n4Y47VN183KSkUJLiY0dSgR/74hBRKCQcedbbprltu1RjW9C67jNMZZ1+sltaZ4HKHRT3+hwd05PHH69Mp03X88SczF9tr/70P1kfvf8F6d4IxelXXRV6pEgJv8oGhgH37ab3w5nva77CfKZtKjqBlTOAqhRdxmUrG6MIg1ujO48dqk602V5LvlP1plSIbigW6oigAEyXGP3r37Xe0rDPW1sz74MGDFBJAwBWkV8mbHwtmAkbXAt3vvDtFBx54CPO/nbdvX37VIsdHM4WxPvvgI3TjRG2zzS7afsdxuu/+R5U3xSBA3Dh1qs4+7xI9SvDSE0ZXPv/wA51/5pl6+bV3ZGivv/SajuWgN615ho4/7XT9/JYbiCV36oN33tWB++6rHbbfXhNZjw/97mH2pFiBixBXJMkh/ETOOW8H4jSVjZAlJU7A1LGwsfnTvvpGxxxznHbccbRGj56oO+/+tbpi1Arh8ZtvvtHPjjqCNbAd9aN12mlnaRprUlydMGh8nHr8sfr4s891wqkn64pLr9WCRR26/fZbde3ll+jpp5/WwdiqnbYfrSsvu0at8xb4uWxjn04JguLiSQSs77jzbm29zQ7s95P0+98/xPpoV4G5SLFhMQz96p57tN9ee6G7O2jnncfol7/6jaJsJbwWdf211+jm62/Sxx98rP0OOEi/uPdezZ7Tqsf+8Hvtt+8BGrvbeI0ft4t+c9+9cmFO8xe1w32AzqdePlHglMffaGycrlYCRbGcbP3aQfvB3z6Arb5ac+fOFVOuKMoqwnlyrF0LHELox/sHlICtv7LKSpVlIuangJ1b4vXL1qYI7GK0+AhSUHfObz17dUf1E20/cqQ+/OA9ffzhN8Ls4V/LL78Ie2VDaefrWIbgbp4PyZb/Ef67SyCQn8jvsZmQC+Sc4021t38OX4Q1jz/u+HiylHNMA4HjuqGrqH/fvkqLsWJs/WCCyLtP2E69upWpGBewJXPUo09vERLw9GqqqpXLZDVz5kyCcUUtW94hs1Omi8qUqaL3AG3LHj+4aoAKfPBt+voLvfDcX/igUKn111lP3cqlTTbbQquuuTbooWbNaNXnn36qRx//k0busKP69pDXSTNCRWysU+htt8zfhe8yPlAoyOrIww9Vbf8euuGqi+XgRy6rECZdGGCnWA/iSqVP3npNx/NBbuedd9a4kWPwWx7Woo6YzzMZ1koA0o/3P1UCPxL7t5FAUMBZDMNQBT5rhnLKRgGbRKxVV1tDF196KU7L5Vpj1VX0wG8f4nDxhYo4tBE4tkHY31UpjRRnorRES1kWXSkh5WyxmmMdiq+aEUGjIguvVOvMm8QxlUUeskXWexsc2FfOAs6JWMSB/KLn9ejTL2udDbdW7cC+ytK8sndPDVtzFQ3CWjgoxhivP/7lBa22xqoaPqzWb2jGRiQcPZzhFhz4x//0vMaNH6/amm7KYASJ5un1995Xj/6DtPqqq4lulGbKtfamW6pmcG+VGw4Hnak4qh81NmuDbbdXiBFKli1Rz549VdGju/CThcet3nxxLS5t0/KlqSoIGay2xirq1a8C/pdzUFuoNz/4jGBedwJ1a6oCWYRBXpErlPgIKOBLcidedshXCs6Fsh9/dGLsxDWkT1+FHXk1NzSrkOupQ044VdtstZmOPmhvbbnuqjrzpGP0zkdfajE2v5NgTwrnMUGopfNadcbxP9WeBMOWwveBRx3tjS9WTx04l199PUUd+VhnnnqKhvbJ6JqLz9BfXnlN7Qq1zrqbaK/J++ih+36N07mjJu5/oNbbfCvtM3E39YAnO8MG6IHJmOw/cMO0DEokjN53wQ6QVmMOKcKUXKool1GuvJxhFDhMLFbVoN7KxoHsZ+BxnCVwl9OoMaNw2rfQUYfur7EEGu759SMaOXoPbbTWusyP/FzLLg4dKB6pjFxYpnU3Xk9lPSvgqF0JE/HGh5+pPc7IDqF9+VqqtE133HaTeleP0Og9DiSYlihrXnxB6C50M6ECAhkj6gZrwawWvrB9JPZHCVofv/+2Xn/rbfUdMESPP/JHHXv8idr/kMN19bXXa9VhQ3THTdfq7Y++gKb0xz/+UY89+rB2HT9B1113nY46cLJuvf5y/eGZt9UmqXPRAs1t5qD5+LN68NGntPmmm2jdtVZVyEZoOhkG6JQL1N4Wq6y8h3qgQ0ccdaiefPgBvfrcC3rtjfe1zU7jtNZqqyruWKoCX8iK0H3ooYf8z/uPOPxo/fza6wmEjNNpxx+pN976UJwVCU4sV+BC9epZqQD8bz7+QBeff56GDFtT5156lQ7bd5J+efsN+sOTb2oJ9Q5JigC4zXBMHglQe+AQAAAQAElEQVTxTEqyIuWAH+pGldD0Uu9B5OSCRNO++Vwv/uUvGrXreK229qqScyomHJgKS/T288/oxNPO06jd9tZVV16u0SN30DnnX6L3P/5CYZjXkoUz9MJLz+vm2+4icJTRoYcfq6qBPXTbTVdo+owGrYLu3Xnrr7V4niQCU/m4Tc8+/4K++GqKvvziEz3+2B/8IfBa5H7ogXvq3rtu1RPPvKQ86EylAgRua4OsjC8XWC7RP+dykDHgZXdXMuHwmfIRBG2yUomPPmutt75yOFmFtg4Jpfn8myZtuOl26t6jl9ZbrV6fvfWChDxmzZ2tir4DtdYmW0rgZ5Bx6/Qp+gPBqEGDhujYo4+X6yzqrJNP0YxFizRr+VJdfeONCsNQN15zjU497hgtnDmH9XabprfM1Oobbqh9DzxIQ4ZU66gjjtbkCbupLF6sa6+6VAuLFTr/mrt0yP576PVnH9Ef/vAHpcoi51SvvPqqeg4erGGrrqztN+FDDwf/J5553q8zk+DiJQv0EXr8uz88rCTXTccce4JWr+mnX99yrT77slkdjPzzzz/Xw3/4nV4kSP+Tgw/T3pPG6c2XntOvfnU/wRIpYnxyoWk7dimR4z+aoV+kMF6pAl9nZQ49E7a/5Zsvdf11tykuRDr/vLN1xGEH6ffw8MSTf9aSjuUynCsuuVodS/K6mo9dhx12uF57/T09+NCjqM8y/emxh/TCCy9or7320ZXoY3++4J97/gXq6GTYsUHMnJRr0uTxBDi218iRO+vgnxyuutph6tGtG4GMabr7nge0xupr6axTDpeLF+joE85S61xp/swZuvmG69QbW3X1jTfozFOO0sfvvqo77n5Is+YXpbColsbPdQ8fKa69+U4fHDnysMM0h3aXX3WllsKDiSCxjYJA1WPI7vnnntbRRxyuSy69XJXdejA/Jq9Awj9wzskOnMVCojAj6sSVkCiof+9uMjLTG1spS3XmGadr3rx5uubaq3T5RWcxlqwuvPwqfTalSSuvsjry2EOrr7aK9tx9og7Yd7K6l2d07jnn65tpzbrq+pt1EX7NwN4V+vkNV+qTrxpNhZUwd6lFe1mT9915s557+2OddP5l2MDL5ToW67yLrxSsaWlTox78xZ16/IlntNNukwjmnaMlS5bo57fe4YPiwteY2TRV7342RYtZuMnyBXrg7lv1x6ee1/Gnnq8zTj1Jc5un6Z5f/VrNLYwnbdfM1mn63eNP6pqb7tIOO47ScT87Rs1N03TpJRdq4cLlCjjYKLUVGEjwKecUZMk75INfcP31N2qvgw5Cv3sq56QcaDlsQyrqU0nkg6gMvYwUZyLlOdRFHPQsWJhjr8pkQnV6fUv1DbbsxVfe1cZbjVT9CPaGwnIV2B+gZNQgZjfKReQgjlO99/67evHlFzR5z0kaM2aM/vjYn/TEn/4o5Zfpw7de0RnnXKBe/at0wkkn6pADD9B1l12s3/zqXgnelxc69Q5Bq2+mNih1klj3xbY2vfPG25oxe75cKM2e2aC333hZp55xPh/b1tXYcaP40PKZ7rztdo2oXUlXEbjfiUDlI48/rg+gVbQPmKgn1KTACTF4f9b6k12Oh4N/Vv+XrPlLLr5CgwbW6KKLLtE++++lu++9U49CCywtWLAc+leTDHTVlZfp1FOO08w5LbrmumvV3LqIQ7DTvJnN+uKTT3TBZdepZqXVteeksaqM8nr77bd15z2/1qefT9WuY8dqm03W1p8eeVB/wAddDsVcLsP4ClKySPfceqPOveg6jdvjEO130L7odoue4uNDtqybysB98rHH9egf/6JR48brxhsv1n77j5f9zec//vEF/PWcxu06VhPHTVJ1da1+cvjB2nLrLfTOW2/p0Yf/oG22214XXXKJ9ttvD11zzRX645+fVZitUBERhEGgDIGelODAokWL9PXXX6upsUUxMoxYk2EY8tGwTC+/+Lws2BcrpV2sIntCqd7px+uHk4BjDSoOJRZP/95lWrpollpmzMGXk/zM8OHlU84Mnd27q0/3cmU62tV30FBtue1oPnJtr2svPUefffS5UolzQMK8smz50ljOWcZ0IpvNyq8b1qr+5rI2Bn9T7LM/Pv4fSgAdSOgOFfDz6N9+8insulneSuJEzjnZmvYAToEPVh3Md0W33rrt1l/4jynrrLO2Jkwcqy8/a1Qk+cC/IzLcu/8Av0+aTc1x3nEQtQ8EAb5Mt8oyZUP2Fg6tBXyZImdZ28Pb2hbovl/dod12Haknn3xaI3cco5VGDBOhBuXjRGLv+eazD2U/6tlrv4O00cZ8oN1tVwX0a3eK/U5dTkFY7v1MK1Maq0DfSZBlXy/TJacfrlef+Z1++bsn1OYyWtYeM9aCYFFZSR+9+ZauvPwKqbyXDsZ/OnzPHXXzpafhtzyqZdRjBnn+eP8ogf+dEggcTkBMoMmMgnNOgUsVsfA++/IrXX7l1brs0ktwRpu07/77aUe+HJVncyp0diigXY5ou9IVy1VcljYgueJmsfp/b5nvUIzjGWOh2LL+6kxCR2a6XKyQjSYGP8R6GJUiG5bUTnVRN9/7e42adIDKcWQzOG8RxkNEfMJ0OUG5Tj3w6BP6rGmm9j1gLw2vq1Did6eiFHTASVFvvfellhdymjRpksxJVop33tmu59/4UD2HDNWQqsEqx2LECowbKV5Kv8vV0tSqn//il1pnow00dsJYhaFTGwdVrIxyOQlWwY1lv97rUVYprJMcPWYjmie4eozvtdff1p9efEk7jhurjTdag4rlygQFDn4FcGGU2yKeCT07xhXT3mhEDiLFgnr16KYB/ftr+bIOdSSR+uFQX331FXrzjRd04knH6o03XtM+e+6uB+77rbI0xD+TQ069Bw7WZZdfqUcffkSD+FJy0vFHqbW1kzFI2++ws27h0HLayadp7OidcM730Ihhg/TUs09pKaJ59Inn+Vr/e77eH6OnKfvVb3+rmRy6Lr3wIsGV7NeRcWKc6l96mZ455+ScY04TdKiIqBIklSD/rCJ0wA4vQRDJlCpCuRC5rrv2Fr35+gf67f2/1bN/fkqHHXoEX+Of5UsUDrBxjJ4lHEyFnBRk1YHTa9PgqAuhHqBjH+PY/+qRJ7TVqF201UbrKcMW2DytUY9xmBuNM57FUXLOMY+digmw0tTfKRPQg6+ta625mqZOn6bG5lZZpNic8i233FyrrLqSLkSOJ598ukaNHqsNNthAh/zkAA0Y0A9ZP6/2ojhMjdYdd9yuyXvso7XX3UDjxuysbmWRXnv7fbgQY4/U0Y7ul/XQ6WdfQpBzJwKhA/mS3yGTgWekUFD3im5asrgd0WQ0fvwkbQhP+++xu2bMX+h/6VgBzbKMlM0Gvslee+2lu++6VzvvPEobrLOGDtpzvFx+qT768GOxdJWr6KnEBVq6cL6EwJ564jEN6NuHdTUZ3V5bk/aYzKF7P1193c+RqZEs0bXUt0C7b9M/cCKwCbdfw4SBAiTLywcivvrqK1nQIYa/CP2Q8rr9puu128S9NHbieJyVDTns7a5dxuymm26+RUKXAgJlAwYO1OjdJmryPgcQOB+p4w77idL2Zfp8SgMB1zHYiVAfv/s2H1zymjNvkWbMmafdJ+3BIXEXf8g84KCfaP0N1tOEcaM1qF8fvfX+J2qHhxV3DL/mO9GhhN1eUf73vCHFmFe0tHkKbEo9qKumLBsqQLedEiXYIiVOA6pqtHTxYn3+2SdqnN6qDwl2DB++svpUSHuPG6mXn35U85un69OvvtCgulr1GdAbXgvqLHSorqpa+xGw2nvPvbXzyFE674xT1cQamdbUrJ7de+uKK6/ThRdcrPU33EDbbb251l1rFfqYptkLF6lXv4F83FlVgctqiy03w3HcUm1ti/T6ay+rtn6oVl99mHbffXfWzS/Q9YkKmdzO+XOpf1VbbLGZ+qKn6tNHa+LkPv7HJ9XJ0HFDZWPr3rOndtx5jPY58FCN3Hm0Dtl7opYQfHiSg7j9rcFy1lFd/TAd8dNjtP1OO2n/fSZrq0020BOPP6VpUxYwNiSGDbIDdYIEja7YhPBXFWGQAsDKUvoUoRgRVHrrrZe1bNly7bHX3tp0s000Cd4PPPBA/erX92nhkqXKI+/XX3tF1exNG2AjdtllF910y23aZ999FWQiffPVl1q6dLFWW201rcnX9AsuuEi3UG97UhjCD4+ADyX1dcNkAdcePXpq48020rBhVXLOqXpwrQ495EiNGjVKI3fZRqeefIy+ntqkuYvyqqoZqhsIdJx8+hlaa901mautNay+RtMaZ2up/a0AAkhme4dU1+vE00/XTszlrmNG4+TvKPtlQOuMeTZKH2DAQOrTj96TmZg11lhDmzHWRUuXIJ5E9j8lkZxCeHXOKeaDDOZTgbqujmVaZeXhHE6L2Lu8hN2+lgDjtdffoI032BC5baBNNt0Qx78g67Nb7x4aMXyoevfurTXWXkubbrqRuvWqJAB4Dnpxh9Zdbz2ts8462nXMTlo4f5a+njaNlS3oSy5bJrW36wOCWlFZudZcdz2tucbayOHG/x977wFgWVHs/3/7pBtnNu8SlyXnnHMWAZWcRBQQFUGQIEERBRFBREQyKDkpQXJawpIzG8g5bp6cZ2445/+pnhlYeD7f+z/1+fPB2Vu3U3V1VXV1dXWfmVmdetrpKFT68O139chDU7TfAQfpwO9+Q1tutbXOP/98/eQnx/sxhY2XSwXzJLJ56MRPXn/1Ffr2d7+vDTbbUJtvsqkO+f73ZJd/L0ydysBdsh+UXmTxpbX/QYfpy/jdHdHj9/Eb9pOr8+fPR0+BAhdJClVnzWemWWIp08Vbr7yl1998T4ceepBKoNSreKxqH7ip7NBXwejsxQ1biq+L5fhXZ/8OBTFlTqpBK5d3qmFLDz81Ta29obb78ldkFwFSxhyGykFbPBl+zl8KBCF0Qq2+1po68KADtOU2W/u1t+Umm6l51iw1zf5Af7nlRpXHLaxvH3KEtt12G+25y9d04F576JwzT1MLb0G68SsJ9umiWNVMMnkce1aAAaSKxJYsxwLq7e7Q8T/7mXbbZx8tzEX+QE+3ZrwwjcPkMlprrXX1zf3217nnnK81115XYm/ClKCFYOTNh2uBB/VJxJqqdOpxLraKuaL22nNfbbjBWtpjjz21Hy86z7vwAvX0Dshe8p5xxhk67bRTteZ6a2sT9u7VVlvF23c761M8CTeMH33wHn7hh/rGNw7Uyssvq6zGvhw67HIT7QNvO+20i/b/xl68SF9KH8ycp3kdYj7pXOmVBrpkv5L59W99R9/49te1/Ve/om9yCbj11lsrtTd56MN+Pe+CCy/WbnvtqZVWW1a77f41hXFeU6e+qho3ecutsIKWWHwJTRi3sDbEzy213JLamHV+Di9T9v36fviGVbTzLjtq8YmL6PlpL5n1MH7k11wfMUSMj28sl9C1NIDPcWGkAF8WIcOa+ErzXXbhAle8wQAAEABJREFUHseJoiiSXeoPA1J88fkXaiDg8t5+mnfjLTeX/Vrkny+/TF1mYPD06suv6oBDD9X+3/2eFh41TnVe9vfywq04cqR2+tqO7K8b6MKLLtCHH81TDufMtLPWA1XxIXa5D4kvPv8Pa8B89yB7AYkByV/5OOeUeseXipBIzs5t+FW/hhXr1785S2+/+Y5O+PFPdMGF58n+PvyeuxP/tHfK7gLsojDg3O/HY38OiGvCMPS+wGylt6+fvYCBqY/x5baHVynmuHj+xjf300033aA9OTtfd+UfNeX+J0ToohB7YyvXkkstrscef0iX/fFi/wLitF/9Uv10zuhvH+ciYoJU4bB4QYjPS+WCRLZdb73lRtp3n531u7PP0BvvzFah2MCOFSr1e6B05523qtwwwu+/e+yxh/bYd1d9/8Cv6+RTzlQz7je1Qb6ALzTwOdVAUKnXFEQJ93ihBlh5AauyzptZW9T2K8CtzS269+679MQTT2n9DTdUY0NJwoGEzvmD8id6c59kyWVDIPDwFLIVHLqAsULZohuoSd6hhCA6sO3HFsQq50LGfsXRd8vVQerRq08/qVndmdbe+qsCkw41OS5oVOsm7dYtf7paZ1/+J+118BEcZLYUIoh7NMUW6nBB2P7R+7r5rke1zmY7qlSObRRoVDRn3ny9NqtVi624lhpGFH29sZPhPMKwV22ts3TQMT9Xf36MTvvVKRrbkFMaZlpkicXV1jxPna2dXhahv/7eTBUORuXIeTpOPXJhqucfeUG/+e0lWmPzLbU7B4Zc3KOS6+aiLuVgnUlIIP841BRwGKnJgnZHXWjUAyf7Vd3OvoqWWG4F5XgjEtKnsbGosYsvpD2//W3dfu+9+vrXttNtf7hAs17/QCZ7DwF0Z1BWbuyiWopD1y+POkj9c17VQw/eLzvQLrnsKvoqF0KNpQYRw2qxxRbR2LFj1NXepHno5fa7H9baG35J239tFy259CStsu7qOu3Xv9KDUx7TS680y1hLApsHm039054MWSsEwcMDhGEkhx1VsdE6F9ExRpRVawq5jON8BFq3Zr75ov5y84P6yU/P1UYbb8ZBYSntsdN2WmHpxfTs1Bf00mvv6QAutBcat5Di8sJabrWN1Y39RRpQom7F6tLrBE/HnvALLbTSajrgh0do9KgGDbS36vd/vEljl1rd/4TJ2LwUu1QxQZjDhjNGt3lzBMlMpuzg3N42V+2tTepgt3ns8anafLP11NYxU3PnzOcgeJgmjBmrHDfJkwjir7vxL+rv6hEmpnyxoPltTbr4fA78u+2pHXf8sma8+iYHMeRnHGHbNTbjpDRCAXzYLOSinLe9tJba9EhJzGZZVcJOOZAWVYhH65Bv7q8JjSVt99UdNWLCaNlPI8WuzoGn0/ctcBCwv6N5+um/0XZf+rJ22Goj5O5WF4euGuNWslAVAsTGhrx6Ojo1d/YcXXH55Vp5uaU0ZuR4jRg9QT889kTWRovY4+GSTi7mSzLd6OMn/Uz544b/1YxdsiiJsOea0kpVK6y0qjbeakv96brLddcdk7EIqS70OHeu2ubN4rL1BC60FkeXeU2aOFGncxlhARIKVCGATpCo0DhKjijHXmhMaCworGeqaqRcvqzddoL2Fb9TnCtoxotvqbm1W2uus67KpTKBd1WXXXaZdt5pF33ty1/WE488zCVqjb7yfg8TUy2V/ESRyII6A8v/D8EN9TPbzSCcflwOfC6tVoRiyNfx3cgX5rU4l30rrbCc5qKTNz9sVlAYpVWXX175urTCpHH66KM31dbTo/fnzOXQuZhGFNAhF/W5clEp9lMsjFA+ckow9EI+lGgLwpyXMcgSPfzAFB38nW9pRy4Tzzn/LPX29wzKLWH/DSoXG1Xl0sIu8IpcCv7spJ/r4rNO0iZrra4TTz5Dr77bpEYufczA3v/gXS7oXtXSi4zR/Fnv64PX39WX99hP016YqrdfbVHIXma/PtXXX1MdOy1i/0GSaIlll9LKyy6jjDXW2ysNMIcuzqlh1BhjQq4YaaP111IJXjAbOENGcGrcOFiwnZk0zimEiYwbW+cc2pXVSlwPqdqj2TPf0/U3XKOtttpCSZDTCN7EH3LIIfpo1jyFQaPisFGnn/ZzXXLx72U/hf/TE38ue6GQy0lyCS99vq6Qtbv99ttpl5331P33PaoRrO0gEGuUmXQWSSeKXVH1WqARXHLm8oHnocoGHKHzcrlB5UIZeoGSEMjn1D9AP4g4FxJA365v8+Z8+y9tpxv/fIP3A97eubyp1yoqEOQXG6QoclwY5TVy5EjZbxOYfacaesJQ3z5gf/xgs3/Zsfe+31SMLgP8uL9cR2dVfHgUJsqZL8UYa9YV3VOhd996DfxYSy+9jFdgVCpp+vTpOvSIH2iLrTbXyb88WTNnztRApU9CHzkuNHp6+xXDWFxCXi4rx48bqzdfflknHHe8dtxhO/3gh4dobtN8KcjLnlzIt4PjfKOOPv5neu/VGVpp0kR956DD9fgzMzQBZ9/d1aeZc+criEqayAUp2EromMvltPDYMrRgnFigr5oqs1+fQ4gPZ87S9Jfe8b/aP2HsYho1apQ222wzPfbE4+rlxYDCKst4QJV6pIUWW8z77SCKmauCwqCmzIm6CIA/LMgFoagSE28NOvfyG7Xqupto9aXGqoj9RVG/Hn5ossaXRmrMyIW02HIb6Nwrb+elUlUB0YWIh2LmLgxyqrlILFlFzLsq7XrnlRm6/Mb7tPkO+2jM6DGw1q8wjFhryMPwDl8TmI7Ii3XsglhxksBrpFzO0gYltHfPn6dKTzt+4AONWWJpuXKB/UzK5yJ9eeN11dc0R+/M/FABa62jv1920eeFQrY4y5SPQsgHspcd+bCguTPnaNwiY5VPYll5qYnLas/dd5P9ncUN1l5PF1/8R/X0DEAiMs4sPJVcKEFLPEEQ4HeYG8tjH3JVXsp06aMP3tJ1112jdfC/SW6MRjSO09FHHafOjm4wU4X4p1w+0sNcFP7g+4fqS1/eUeede5H6eqvq46LYwpIoDmXrYezY8cKlK1MNmwjQR85DA4dPOxAXinnWCLrEJjKo+w99U3xo+/xWrbTqSgqKUp25bxw9TmXWYYF1EzFPdnHfzoXpWb//jXbnEvArO++iD956TwPEhAk6qcJLEhVUG8gUsu8McAk9avQItfLy44+XXyE7hH/1a1/WM88+pX6CS+4MlToRG1SUjxP6VVQdGBBqgue811UvL98z9LcYNrkOl7xvv/se+DXZpYFzTs4Ngpfji69/iQYy1trAQI+CUk7ZiLH6wZHHaHRW1YbLTFKhMFYbbLW9fvHzk7T713ZmD2iQ0pwq2YByIwKNHNug3fbYzfuj/fbbT089/bxsD2TKsYNAUcSawS/ri+ffUgO2bwz7GfN/JoStZwPzRxgD/i1UlUu7ww4/Smee+Vt9aettZH9b/ffnnO1juycef1zFYlH5fF6z5s2R7RWeDi8JRjaOUC97bF2BYtrFE+Mvxf6SC1K8oNSTxQrLo7X0aqtr/7121ooTx+rRKZP14exe4apUc5GiYlkjx4/WOhuvo6OO+r4eevhBPfvc63LQy/CmVXyZSH2FvRDJImKuUTIf1lOR+oO8vnvIwVpyfKBbrz4H22WvzPKKEL6jvU1vffieRi48XiNHNcIpEvACa61111E3L3jefY94gXG++Hyhgc+rBoJ8FPsAQC5USDAXBKS2MAnCBgioXew0wCGwp6NL5bioXJRTGMZKTWOBkzkayzrcQ0CAaHm5wCf2lRFsWgoREqsPxNqEjlTjNFvjAMbKlMKcsppjnYcEnHXVwKYguUy33nKLNt1qW40bJ4ItKZQ9PVIwoBuvvFpnn3+JDjnsKO29l210EmcR31W85RBvWae+8IxeeJUg/FvfVSGWcka9XtFLL70kl2vQslzyFHMhdCtyKRsqOG3zm7TLnl9XvnG0LrvyUjWWEtqlkMNrpZrJgvNAvb5OjPbiezOVaxyjSYuMVZlrg7TeoWefeVI/+vGJ2mjzbXXsCUepQJBcQNhHpjygD957XyG6VxoKqv5TTytK2cCJi5VQ6xWVRnpu6ivq4C3L6NGj1dfZqofuuUOtba3wkIASq4gz3mLTzcRE6rWXZujHx52ggw87WrPmt0jMFYhiqpRxYVbn0tR+4qvOYUH205s2GVGknv66gjBRHIQclGepdf5cLbzIBBV4Q4+0UpDjEOnU3taljz6cpSjQP+EJ0OSnyYaoJ4Y/qw1coBoX1pZP4oJCDichPQIi156BiuohLVwmzPrgffWyOyzOIS2rUYeMOYLtHPp/96OP5ND7WWefo6eeekovvzjdX3CXMAynmrJan157eYZ++MOjtfyKq+s3Z/7G/6i5Gd6br76i1998W5txmWs/AWd/t8L+tmNfT7/eeu9dtfdU5RcGm5Q4JC619LIama/p7lv/pIcefUFZNFIrrLycijkpgZ+rL7tK7Z1tHNar6ucCYiaXaaecfCzBmnTF5ZfoAN6eVdjpfnbyL3TXg5O1xurLYs49SIxMcV4Za6aPTTGORMAm5rBLceLIB9hF4Hmxy4dUgYJcWX1023SrLfXmu2/r4G/vK8xcYg2KDb1UTAgGUp166mn6/iE/0KKLL6ILLjhH9zwyRePHN3D4KqB7MXbmx+jn4BZFifo5vX3nuwfrQ2j2ds5XR3eP+ghKX3r+XuVgIZPgBQZJ/1/8xNiC8ZVxaI9zJVWDRNt8aVttvfFauvmay/TmG7PNs2EZTjWM6czfnqG2to/UV+lXF5dc7W0f6OqrL5IIlCq1mrjHUJW15X9yzkGZNZ3hh+oEKiFq2GePL+nxKXfwQuVZTXvxHS2x1DJaeOEJuu0vN2svAvK2jnb96vTT9Jcbb9I222yjOI7xCfJ+JnDy5lUnlflai9YZ4u/9GLlhGkzZcJYUu2FtRbb+vKMPVUdPwgqWXGy8Xn9luq6/+Q78zwRNGDtOgUu18fqrKE17dROXpzNe/1Abrre+jGbIIAP9vQqSvDJ8DMtVInVoNmKPqXKhP7OpnYP9Hrr11tu1777f0HV/+pOO/NGRKpQLGgxapdA5VQk8YcvTFX7pKzvtrKZZ7+hiLgtffvU17bLH3jr7nEu4k+3X5Ief1Ly2Hh1y4Pe04TrraZ2NN9chRxwp9bXpifvvgF7G/Do555TLxSIeFhVSXGTMVFEo5QtSyj7mnDPRKUgIwVxEDJ9ThU65SHIZXdFP5GI5/tlNhIuhjw0IGwjEY4cq8BREchDffddd9QwvuCr1AfX2daqjbb5mPP+Ixo0pgixtteOO+rBlvi648FzN/vB9ffPre+mMM34vO/QvutLKuvmOu/XcC89r4w3X0XHHHsVLus2xSymKA9/f7CRlzBht1fvxkVyq1a2FOc0wSBdE2HWKPPKXDin7YmWgT2+9/Ir23mNPPfzwwzrwwAN12y236lv7fdPvBwqgzdwFLlKlUpP5aGc0YkYAABAASURBVEdVyppwjBWyOZh/gCp649tJy661hm574AFNnTpVyy67rCrcnpgaaJWCSEyEbO/LqOf8ALcwCX+qRXrkkWc0auwoNZTB6+/S/nvuoV/96lf66td21Z9YJ6ec+kstzEWFS53MSVkckiSJKlzC1ViLjrXy9d330PFHH6dtttpaV1xxhc4793yNH7eQUvQB68wl49FdLK7l1lhb06ZN1Qvs3wtPGKNvfH0fbb3Dbqq5RFVoVdO6QrnBPbou5RJ0aIIEgYRebF4dFBOKoQs1cYlFdPe996ilfSb7UofqlQG98tJU7bP3PuA71fAb+UIjhxIpjI2PVL3d7YxQU+iEHdbBERQdNgZRWrix0Ssvvqg7HnhcB37/h7LpjsJ+OqfafIst9fKMl7Gj6Xrwofu1+55fUxLF+GEnORsgVaXaq9AmTjwWB3DLfc9992jxJZfSCiuvzPy/pJnvv6euri5elDZr/vx2QrianO8fwkydjmKesIEaRbiz+QvZSxpLJTl0YYfLiHEjpo1mkFP199VVT2MFtPf1d6tE3BWzZ3tiGEQ9DTBZJ7kUuZE9cyrwciRl/Ygnw+c1jB6nI074id587y0df/yPNJkXoFtxif74k0/4Po7uoPqPY1F6IG4wzSGAUIRnR0Ei+4lbm+uBSguXek3q6W7WM08+rmIxQeaZ2m3XPXTVVddor7320E033aijjz5WJV6aRggVx1KKw4+x0zp2FDJiBvFKf1VZEGIrmRzBaMJeHyOP/YcfITrPsf+zbUvIUsPv5bmUJ6SUse0wgAG7jKOUcfh1xCOXXXKRvnXA/vihBp1w4km6/fY7tPyqK6NDoUunOjoKVFMcpaitrnwS6/qrr9Yh3ztY7czf8T/9ue7Ap66+ykrKEywQBhHOVBWyf7N9y7lQIcyn6LiGHEFAGWac44v8OvjwprmzFLC2BY7J7hzj1jMk/uLzr9RAjsuXAd5AhUlZo8ZN0OlnnqFmXuJ39TRrfvNH2mbrLVTmZrpedRo7dhE9O22KJi61kISPHjt+gn5JbPnow5O1wXrreD/GssQWnHrxB4EV/pXCfTH239SAG1p+wVAqBf8B3/zSp2pdIOdChVFeefzqYguNVSFx+M26IvxBDl81afGJGjl6vN5+9wPlCwn7ckUZL/1xEZ5+S3uHPpz5kSbxgmxEGWeGHzB/Zr5E+Nm7brtJyy2/ot6lf41LQLm8zHXkcXwVXny+9trLvDzdQjf9+WbZHYDtucKfFOIE+gEvKQa8f87Yz813OkopLTgvmc/0tukiZEDiJKdy40jtvfOXdNfNV+meyfepgj/MAutVVxAiK5DYvpUFQiD2fCPD/oX/NbL/JXyB8IUG/o9qIAjZ8MMgUNW8SZwnMIwVcqgq5lhAWY96eGucjChrUYKugZYO9XbV5GjvSwcUFkK/du1NVEjZ8XbJFnImFpopjAXmWIi8qpRwLr32ljYadCPmEMIgYCwOSLzBVMSFDpddjqDdDgEV+mcWYvc4/eUvd+lb39zdUy1FNHDIyga69Ocbr9PZ196qfQ49Xjvt+BWVaKpzB0Picc1ZEOno4kv+qG2/9lUts3yDX/wmKoJq+vNTtTCb4BKLLS5HpwBZlbaobdab2m7PA9S46Mq69JILVQ4l1KT+aiBlZW249sbq6pyjN19/RrWeTv+3f66Y/JDW3n4H9NSofL1dr057Qcf95Mdae+ut9IPjj1ZUk4rGd72o9pZUDl33c7kjx8jmOXHCaVhVXO9X1ivFqVTrHtCbL76tex58SkstuZwmLT5e3S1v6bijDtKlf7iCcXHM9VRdXd2a213RABcYpTGNWmzRhVRv7VYLl5LVaqfqab9eeGOWBsKSllx8BG/UP9KaBPnXXXUDG/2A6ozf3DGgmbM7tdiEpbXixKW01MJlNb3/otrb56uXy0H1xVyWvasgS/2Bpi5UoZjvAPgHfMw5D5Gx+RkGhiPmrNGSwmdVUWgGECjl0ITozFgmYhtlBDQDhuZKWmKZFdSQl955/VkNcJhN06pmzW3R2x/M0ajxC6kwarRGjB2jpZdbSssvMVZLLVpWIawRQtc1/Y13ddCRP9ZSK6+hX57yK+UgWmR0uVBz5s/TQO9s/ezHh2rXr+2gHb68o0476VQOYq/qKxzkT/vdWcKkmTg6BEVNWHSivrbZWqq3zdS1t96rRVfdUGMXWliLsekuudhCegkbybjYZYI0wOH8nbff08xZLRro6dV7L76stVdeTTvvvbeWInCvcOmRcREfE4DHkK/VLeTPKapHYqly2JDiYgCb6Cmty4EjF8llGC/5KtJlpD30lwuUx76iqpjBnMIgr3qlR90dzXrpxde03XY7aqfdvqKJS09UX29NlTQvU3IBoqNLTuNGF9h8c8q4zBm36JKa09KmObM/NIOQLbzZs+fpxamvqsB4DKM6qY1NwieQjS//WKvP/FO/0jSVgQ2S4ZOG877MxY6lLiqqrxqpjv2M57LhgD22k+uerQsv+KNms17zo8Zr4UlL6a1XX1ev/XEv9GjzMfuDFr315kzkzpQmsZxzCglATOtZGijl4JfZJRBpBUWst9by2mbzDXXjDfdoxssfadNNN0VlVS7up2uFZZbWPvvso6WWW15BLmZtdiuSRHcFBFlSKrMvpo3xAloyyenvfGwOUsgEgDxo6IG6MocMyCNSwU0Y5mGjrk3WWV65sE9Tp8/Qhptsq9h+iswWa66uVVZdQfdMmaogWUgTF52knNHLagptzaquKkLYgdeqhfQpdh3hIOfMeU/N8+fom9/8pjbdYhuVyqPVzZ5h85XkAjClrFZRjkOs/fSL9c/g6cUXX4Wq08abbqSLLzpXu+6yo17iRchbH8zSk69+pM2230vvfjBTPR3daurql/0HVntut4Eev/N6dXZ2q86FfcitU39Xm2qVDC3n9Nq0d/XOrDZNWGSUEiahwPz1d3apl0tf08NAR02PP/uSugh4J0wc4/UWsflEWUw+UmrKixy0BxTgW8xWKsxh4AIphWButCYsvLR6uno1Z9ZMRMlk/qyzpao3XqLMRZgLBzRjxquq9Na1xdab6byzT9M3d9+Vy53pau7v05sffqB35zRrzITx7DWH6IbrL9Bb736oN95rFu8TvE4ED1lYZy1mCriYcMjan0oV53hh4mT7bIifEPymXOoXYqHjHr39xotkqjrooIO4XNxASRCqn8v9EP5rJhwv6zIuK2L8cUhf629rKwod/avCHaMHyTHXpoy577yrttmz2TsW10knnaiQCzrYENqQ6nUFIX2SqsJav397L56O7j7NeOZt3X7v09pok/W0MHtSX9NHevaRh/XDw4/UllttpVGjJqirs1819tYgQq94tAzfmKFMl/YrVFVzPnpfzz75vA77wVH68vbbauz4MVz0VOVYnwGXltYLcTBFcsQpb+B7m7CLicsuoV+cfoyuuuwczWD/fGtOjxadtBjydWnmB28zL3RhTjvaujW7rVcDSoQz1QAXvvbTv7hcLTJ2cRXyjXrljddl619K1dHWog/fn6MW/KbhxByQslqgMBRzhuCshVwuQofYYr1Cl4pQMyp2Q/oC0dV12aUXabW1N9CaG20w2E88+HLHeOO5yJu0zEStMqlBY/0GJoYqy5ND2FxUh26fMsjXarH64P39efP06MO3ac+dtuDiYDP94NBDdd/d9+nkk07RwYceoY9mt2gA3cofpmqyC39XD0XoIntqxC5JGHCoqykaNUrjFl9Mc955Sz3z2kW16v0Devj5N1Ucu5SWxZcW64xaaZP6OlRFOf2cIlme6sRAvf6c2NdS5A7QeV3MjiIXqZuXn2+89brSXKiddt1RF198tlZeZXl1dbcT8mVyZlSZceQ41OLT8Rkh85SmDIWdKCwoLI7V2IWX1Kx5zWrvaGUM8Okzb06/3nj5XXTTrZkz39asD5r1/e8eqU3x2eXGEFvrQZZEFV6O2zBMp4IgIv5IsTSJWZPwATVe7GZRLP/igJe6SVpXPqgrxEfiBhUgmxQoIVYrNJb14mtvy34zo4492jrs42WJmOOBrjnsDc9qrXU30k6776fVVl6L/adLGbq2uLuPuQzyBTl8cb3SooALxe6mdr3/+ltalv1kVy6Zl1xhRXV3VlVKSlK1XXWcb479xS5bUy5jBf/V2oCCMFWdeKHGujA+A7SCeWjtDTdUrbeb2LRPuQAlgVtDiDC2GUFv/8c/f494zjnf3XxjyAKv4+tsP7Oyc4NtHuF/9BVgX46LXxY405JhTzIfyGIz+8KVE68LHDG32CK2Z66b9/zMbOAhwl8HKe2MHwKgKGOh2E99eT6hmRk4ycIAUPzHYfgGvvA3vkxOA+ecTH6zmyAIZM9wavkv4L+vAeecnHMy/dkceGD+nZ2hhmAwX5fNb0rsFTC5LgxUl1MtSNRfjzV61Fitv9oSevax2/Tq66+qhxcPGev6lRnTibsyLbfKWho9doTWXn1lPTPlIc6eUmdvrx55+ik1jh6jlVZYXsWsT+pr1+ymNrUN2LxGWogX2gs1Rnr7xWc00N0v1RN91Dygt9k/Ri00RktzAb30hFF6hxitubVXlTQndWXEPW9hyzktNnES1iUhInGvU+iM71RyeCP2rZh7h5R1RAjubTspjNLOO3xZ6661ks69+HxivHYNYNflkaM0cZFFeTk8R81zWoTg8FrV088+o3Gck5eaVJTTv/eTZZkMhqWw/DAM132eU/NhC8pvurGyc//uM29S/P0QBLVUnBE4/NbUr0yKclphpZW0w/bbablll9ISSy2hzbbYXGuvtZaeevwp8YJXVd6Sh2xm/RwYiKK9Y0/CSCHLqc4OUgOwS0pOVQIZ+3WrpyY/LMebqI/efEN33fWcpk9/00ZTlcPfbA4GU269R6+99Z46W+dwMfKUHn/iBd6Y9+m5p2cQBDpttdn6hPaSXQyJZzJvq391+hlabKkVlJRG6qnHHtPtf7lD9959j+bPa5P9NI7YaF7nTfjrb7+r7bb/Er0kYkafzvtolt59730tvcRELTKhBC/Ijtupd3Xq6/t9Q82tPdqZt78P3He37rr9Vj35xJOaOu1FpT0hweY6mjRxgi4453T96frrdNIvTtGT06dpl332hnZNH739lg781oGKuZBbc/11ddd99+mhe+/Vg/fcpw/fncMhZDeNGTtBuRyOz4YNSQdEcC1Vetr0yOS7ddttd+riP16pY088Vb0EbIcecpBWXm68Ji27pL7+9b110bkX6lcn/VIP3H2v/njJH3Tyr07XZl/aTuttujHztamyni5deu45uvFP13NRerNOOv33GrXwJK2//vpabPxIbUVAe+ZvTtNNN1ynv9x6qy66/Hp19KbafpvtNHHhEfraDttq2vNP6Pyzf6MH75usK66+SUcc/VNtvdWWWnWlcbJAopYFyPsP/JguFiTHGs3qKdM4OE4QhIOtBCivv/am7rzzbn3I4Xlu0zypu9k/AAAQAElEQVQ98MBkPfbE82xQqRaatJy+85399MufH6drLr+YN+a36zdnn69pL7+p1dZYSwuNLTLfUsohW0ENxfdAN1Unb7b2P/DbBPdVbbXVNv5vPT31yKO6/dbb9Oorb2ib7b+i+7GHWe+/yTy+xeHgff3+7LO19ppr6c03X9FPfnIcFgQpAv+K3UoGkdZdZTn1ts/X09Ne0rKrriX76YGEwPmwww7VXXfeqquvukLTpz6vKy6/Rocc/AM99tgjKpfyWn7pZdTe0s46ma4XZrzo/1fZlpYWJQTpKUOk0M4ca461FlO2Ndzd180ldUUOPXmN1aWQS6kqlxQ1DkGgyfrUWZnciVqRtRWov5YpoTRuRIOWY9zXWKMvTpuqZ59/Tr895wK1dveirLpiJ0UcTEuNI/TsM8/o9Vff01e+tot6uMS88cYb9eTjj+mB+x/UTjvthN1djT+QAugavyT+k/lvq/WZ/5WvAD9gYIM55+TcIAyXUQqBUewhJcotRtJaa6yqQ793oN59/WXW4m3qd3nt951DNP2FZ3TtFZfoVS6+7rjrbn2dC9p777pTYi568aW2pnNhKNyeAicO3Y61kqnG5ZD3PQQvW2+5ue68azI+pltrrLGaEhS7ykorqr29XU8//TSXPjN0yWWXciE/V9W+Xn8BGIVOFpib/gINPdiA9HFpqPJ/mBhhA7o7g6F8pVpXLl9kTdTkjdvZGgy12mrLK0ireuONNzRhoUVkFz6elXxeG228uew/mVmcdThxkbK3A3HpFUcFSKTKOCoXcHm2R9hPnJQbisjZTbA2XuMnjPXyv/DCdN2KD3z6qWdlh4YB9GB8JflYeca487bb9egTT6m5uVUnnPgz/fasszR16gt65pmnNAufsNJKK+hD9pX3CDpXXWcTjRwxBvYcksE/Qe4eX9tOM995hcu32X4/s//l8uabb9Rll+AvGPfya2+VK4zkTfUaKqLiNK1p2rTpOuO0X+n+e+7VVdfdoEeffIbL8m3VUEY1pi8uCR0+EXTGCZQxTn99QJyn9cTDj+jRh6bo7jvv1SOPPaXZBKTrb7SFJvAi4pab/qz7H3xAjz3xpL71rf11yUUXKHRVDfR16scnnKizzjlfzzz1pJ577hnN/OgjrbHqasoXC7rljjt14s9/pvvvv18vPvu8Hn30US273JJafPGxsnNgDVsWUuNCNaox0YfvvaW77rhfLc39rPm6KlxM1JUxJ7DLhUUcF1Tt7dTYUXn2/SUV4qfsbxA+9/Tz3l5fmDpD/X1diuzGL86rfyBThl1j5IIM6yqUBVhhECjC+E0PVexHYaQrr75Wp556qu655y582jSFrBHZY3oLY/WxdvrR17xZH+mxhx7TDX/5i35//vk68rifa631N9XRRxzKBUaqwiITtOKKy+tx9vsXX35L99z7oCbfP0UDvR3irZDE5U6+0KjRpVhPPXy/HnroITVw0Fl+mWX1/DNPazrxwJRHntCfb7pJXVwINxQKyCFjXwO2HyjSxZdeoRN/+mM98shkvfr8M3r6uae0wgorafxCjVp80pLaetttdOUVl+mmP92oB++drCOPPFKHHvZDvcPcyMXKOGEXokz5UJqw8GL+b8Pd+peb2Edu1aOPTNGvf/1rHXvcMXr3nXdk/Na5dKlzcWNqrUvELtiMgycWSIQSoyj0c1TlhaEdeiSn9195RW8SZ2wFL4RV+C6B45CDQZFBAQSodfh+s1/IqHegn73kVd0Jz319vZo96z3de++jegI7LoycoLPPv0izP3pX7777ij6YM1f33HmPdvnqjrr4gt/rhuuu0FKTFlZg5OFX2Eo/cxa5QNxrMbYUcnlawyc4+I3zI7TX3t9Ub2uTrr/sQt3K2rr6hht0xQ036vCjj1OZFwaLjB6jJRdeSA/cc7uuuvJy3XDjzfrDZVdq3vxm1SoDKgRIGjvVGSNCZg09H82apcOPOkJXXnulpk9nn+JAh0tXwk19mKCDFERTVK2qHuw5xHc+NHmypmAn901+UA9OeUwtvMT50vY7q1gs6corL9XDUx7QlClTtM9eu+miiy/EfiMttNBCWmSRRfTC89P03LPP6q677tLTzzypjs429ugCsWuGzHlVsHHHBV/EsAF8lriAtZ9sIUyRt8mshg9wsj2oXu3ze20ge0Ip36D92VduvO5KXXrBn3X/vffpL7feoscffYiLul4VsM/ll19eLfPm68nHntTz017WtX/+i+bNnSmHj8jhSG3PcthbnQvVu/EJTbPmaGnstLOjS88896xefPFF3cJL9Pfefk+O9VpER1VsvS6nGkyGERFEEGE7gVJ4jdFXIZ9TdaCiMCmo2NioiRMXUWyXf9iTc07OORPgC/gvNJCi32GUjPVsNhDhnC1dsG0Y5/9/apYUcC4K6Mr84Xttv5FL5ViVBjTwsXYS6kW93xpkdZ/gDeKmIP1jPyZ3HbsxeU1uAxvB9nVLv4C/rQHnnJxzHyOZPk2XBs453+bccBpSNhgs22+f+PnGH/p+THymSHXFspe7O26/tUaUE84xZ+jGG2/QHXfcp4MP+SFn1G204UbraeSYRbXpZltq2tOP6re//oWuufbPuun2e7T8iito4YVGC7eh++65jZe+q+tGzt9iX1h5pVW03Tabc3Y8Q9dcfbX+/Ke/6PQzz9espg6txT3C8ktO1O47bY+vu0v293PvvXeKrrzqBp3267O17ZZbaJklR8Cf4E+yn7Z3aabYYasGQaIe9h0Ru9j+GjlTi1O5cawO+f7hWnqZSey/qSqVimKF2mWXXdTa2goP17H/3q5bb7xDl151nY4/9kiNK0u+u/59H+ecnBsEm1+TxDmn4TWmz/ljenDOfawF5z7Jf1z5Oc4Ela4uvfX6G7IXu1XWWC1IfSA8aeIS2m+ffXXQN7+l9ddaW1dfd52eeOEFdQ30cWCqKM8BIAlCmROqcxtf5ZKqykJVGGCQko8/uZywX8f8w6WX6xe/v0j5MRPUMec9XXXOGTia2ziEpAQ5VT355NM647xL9eb7M5XVunXDlRfqKi612lq79T5vFr6y594a15CowERlLqPPgDq7Kxo3dhHNfu89/eHc3+tXvzxZF110kc495yIuUeyisg/smp584RXtsvu+2mLTtXAHkhMPTnBeWycXnStr43XXUTGUAkGX1rdmtypIRmkh3mBfdcE5uvjc33HR9zv97Cc/Joi6Q29/1KJRC03Sz0/4iTbfeANdywXgiy+9pHO5TNtrp21knms2NMYvtgx6DHT+78/R7888Q78760ydeeaZuvHmW1VBV/lcUSJAFXnBj8IRWm2tzbTo+FH644W/07kcAu946BGtt+U2OuOs32qT9ZfFbcO7K+rI40/Vmb/6lT5641X97te/0aMPPqIjjjpSR//4OF5yBFp1zdV01pknaeKERv3pyqt1xR+v1mprb+gv+RpHjlYUl3TBJedywbGvbrnhKl14/rlq767rqB+fpA02WEXKpG122UnH/OR4tc78UBeefZauu/E2fefwo/XHy8/zeiQulwEc/X0fDswyWJCKo2BgSRhIGFONgNUF5BXI/nbj5MkP6IILLlB3d7f6e7p17dWX6cqrruAgCfsu0qGHHqofHnqw7rntFp33+7PV3NGjE075pfbb92tQkJchSGLJxcrsApbaj957X6OLBY3OJzr/t6frd2eerpNP+YXO/P35uvHOyfpgThsd84qTnFxGcMzJZ/z4sVpvvXUVpVLZ2BPTSrCTxKyNgZoWWWwim9MojZ0wXhbIjyw2gCHtzGXxr7GJ2++8TcceeywH48n63ve+r9133Zn2VDvvvodWXGVlnY9t//63v9Xqa62v/b9zsJZecjElYERhoomTltJ666zG4Re2qMsRrMdJ0aYPS4Yh1nJhZKO23XF7leNYMTgBcgoIrEA55jJvtXXW0WLjFlHJBTr4e9/mQny8TvvF6VwyX6Jd9thT3/vBwVpq2cWEOBq96FLa4Wt7Ke3v15MP3quFxo/RSSef7C9pTjrpJJ122mnaeeev6cQTT5S5A4ZgNMGP/mXP8Ma4IANWZ75LLqQ6UhbltDIXKyssvYR6+6nKj9QmW26n3XbcQi8+84g+nNelTbbeSWed8UvNePZhHX7kEbrgoj9iT9/A1g6mQ6TRY8dpyUkTNWZUo8pFqviUGkdpnfU30MJjRnn9q6/OWlxf9mte6621upZeaiHFUaz1N9lE22zzJV19+aX6/W/P0HIEUV/fb3+tw0Wk/dROnek0XgNoGqT4Vv1DtGrUACd5cpkGH8p8lCQJB92qT4W/5+wgm9iAlxvrb7gR9rqb1llzVRViunEIVpZgqxtqs0030iYbrO5fuECdPomSwmits8bqGj+60X7oS46GkePGaPU119bC48Zr7MhROvroo/UIF8kn/OxEzW9p1jf23VdbbLKpFho7ngGkRbn8OfiHh2r6tBf05+uv5QBf1u/PPU8fcfly/PHH+/WyxWabaP9v7ac+/MIaq62qtdZYU43lvO/vvziAbbLJZlpv3Q3U1dkuu9xbaLEltOnmW2iAw/2Vf7hQHzS16NCjjtaSi4xn36mpHsbacItttNF66+ki/OVdXI5sscUW2mfXr+AvEC9k/4gCOedkZ6yYgRzjLII9rL0BfS48X2f86lSdc/bvdN4FF+qpF6Zq4rLL6acnHq8xIxt0On78+J+eqDXWXUM/O+VEeJJyXLxecsG5mjX7A510yhn63Xl/1LIrrqQDDvo29lXW9/b/pjbbZA1dxD519NG/0iuvzdUll5ytUSMYnE/kbbuoUuM4fWnHrbTcCovi72/SjOdnaIklltCaa6+JzsuMVZeCkkojxmtbXgxF2YCWX2V1feugg7m0fEBnnv4rtXZV9I0Dvqutt9hQJfuRVDzoMlyKbYxsoXicFESJ7DJ4tdVWUxRkfr+K8YP1gap+eORRWmmVVXXxhRfpiMN/oF7ijoBugwG8FDdO0Iqrr6/+/k5deM6Z+uNFF3PpMk37HXCgfsv+syT7oip9Uq6sX593kd5++20d/6MjuZSdoX2xkb132V6jbI7ZH21/PvQ7+2reB6/ryj/drvZe6cLzztKs91/TET/C1z7wsOynTL+1/74qlpE7J3hNlYtjYptQJ550qpafOE5n/+oXOvLHp2p264AuPf/XWrhBGrvIkvr6gT/QDl/eTn/m0sb83YgRI3QS87jkxMWRqKBFJy6rlZebpMRRhP6e3zxA++69u6657BL98tRfa+78Vv/369Yl9lDdaSH2iE03WMtfeEV0SZKCJiyyiFZdfU0l+bxSLmUC6nNcrNmaEZfKs5pbZPrfcdstlQ+ljPYUKWxIX8iodFALItW4yElYuB3zZuuKK6/RuRdeopA97sOZM/W7s8/UrXfcrjq3BlUugWvgBbbOCQgL+ZLWXX1ZLbvoKNlLEZt2qKrORUY6EGmltTfRGqusKO6e8PGB4kIJm15KSy5HEfJU+wAAEABJREFU7NMXaIN1NtPJPz1e82a/qwsuvkDX/Ok6HXn84frWgXuAn3CAXFLf++73teiii+rGP/1Zb/Iy4ZDDf6iv7LKLFhk/TubzRo0dpw0320T5JId0JqW0zHLL6qSf/Vz2d6mPPeYEXXvNDdp1p130pW22la3l1IEXmMOswstSWmLJJXTppX/Qb3/za/3ut2fpkosv0wtcpC2/8mo6+tijFGGjvznDYsjTtNU2G+o3Z/4SnxdpwrhJOubYw/TEMw/ql6f8Rh++36R9v76XvrLjNrIhwtgpaWzUpltvrTL8JWIe6sK3V7XSciv437KITJdBTrVCXsvgh5bBH+SYJLrKYg9F4/Tt7x2hnxyyn5644xr98bIrFJVH6JBDv6M1iOPihoW0w1f21urLTNSNV16i0848T6vxQuN73z1AKy27uGqVmlwUapPNNtdGwG03/UUvTpuuTfBN6+Kf/3TN1Tr3d7/XEkstqe8QX5g/rHK5Kpd6XxXHEbLWFYR5XvivrIn4u0p/h9JqDb0kxLCZX9dLLrO0bN7r2GvAThbIcdmPsPri+VsaCMNQBs45bDP1cVLG+jHw8cff6vx/oC0IAi9/GEYazpvsJtpwavkv4K9rwHRkYK3OOTn3abC2/y4YDQPDt1ScOxcinv/5Sado4w1X0803X6ffnXu5dvzqPjr/7JM0plGquRHa4kt76ifHHa7XXnpC1/HyYYttv6rvH/wdLcyenLEnjxk/QZtutCG+Y1GZf8gT8x75o6N58fV1Xhz+RRdccr5cnNOpv/qNvrLddsJLsoceoJN/+XO99/Ybsv9o6YY7Juv7Rxyts04/UWUnRWCZd4lyedUyK/DF/iQ1asSEpbTxBmsorNfFuwopBTM/VossuZr/jYWN1ltTS4yb4Pel1ddbn3FOUUvzh8QRZ+iS627WD39yqvbdY2dZRBhC+v/Cx+Z0GIblsfJw/vOcflYP5ncNPs86GZY9ePv1N3XaL09VJwF5FjjV0qreePN1nXXW2fr1aafrdNpO51A//eWX1M9CyzjkFIpFtbW0yoKbBMcehrEyUhdEss0uVCr7yS0bZNJyy+mCP1yqex5/To88/bwm336zHrnvRp3882M4VAaK40R77XeA7nxgiiY/9qgennIPb+4n6/orL9KkSYtq9298S6ee8VtZ8Gm/FpupqrCY1x5fP5A3CA/pEd7sPv7AvXpsykO8zb5L9913m/bYfQc1FAoSYeaBhx6lk359pg+uc9TUKjgSnOhqG2yoI477idZbayVBUikXOuZ2llt5Hd1178N68pHH9NA9d+mh++/XPXffpWeeeoQg8EQuQiaJnUwLE6Cf8stf6B7aJz8wWTvtsJWySkpbpA233FaT73tUkyc/rCn3P6jHH3pQ9993rx6Ex2OOO1KFQlEpXs3eEg96MBjLj9RBhx6pKQ89oIfuv1v33ne3br/jVv3omKO0FJcSqFTeWRGooQDtSiB6w+03afJDU3THPffooG/vR0CWKYhCIaEWWXScTvnNL3XX3fdpMheEv/ntSRwqSgwEiy6QeDP57cMO1S133q6HHpmiCy/+ndZdH12khgKF1GmLHb6qy6+7Xvc9cD9y3qEjjv6e//t1xkdfz4D8QIb+T4SMN1dmU1EcM0oAOC288OI64qgfMdcPajL6nfzQ/br/3jt11aXnaWRjTvZbPgkXXwce8n3deu+9eoA3+1dccxkXLBsqBwU7G6T+AiVQjWBM2GDGAWj1NdfRlCkP65477tTj2OIjUx7Qo48/rIemTNYJJxyvRZeYqAGbYzZOyUlc9G2z/Zd07nm/IySWnx8jl/n2VAGK+mjmfDW3d+srO3xJyzCPJkG9nw2LzWurHb+sm9D/5Acf0K233aDdd/uK8kkg7g1UGjVCx510sh558B5de9WV2mDr7XTsz36hbx+wtx/HhYH22e8bOvM3x2vCaNl0wo9ThVOTn0IzGFfXmlttoguvvlwLjxnDppoBgWppTcY+BS235ho68rgf66vb78CBNdTiHJZO58D/0AP36ZqrrtbKq6+ln59yinbeeTtFTIFLytp8qx103eWX6cdHf19jFxqn5VZZWb/hYmPygw/qfmQ58ac/4a1iUbY5O8kPJR6T3cpk/6Uf55yCIPAgHpuvaNQ4fe/IH+lHRx6icp5KZjTfOFqHH/Y9XXLh2ZrEhYnpdf3NNtKVf75WDzzwkO659y4ddui3lEvEUnDM74o69Rcna+/dvya7/KzWpdGLL6HzrrhCm260Lj6xKkU5vf3hHPxerD332IU68UKAlxnY9MGHH6EH8WWXX/ZHbbXD1/SjE07QQfvvqREF2WxK8G36Y0kocIEv65/xZJ8QRU3q5UY0G6pjC5BCBOaS4ohjjtOlfzxHiy06WqF1gSVFDVpr0210711/0Tf33QktCt3QOShr/S130Cknn6yN1lkN/4dynLQYB+Vb8Y3LT1pWjVFR2375y/rLHbd5v/WDQw/TXnvsrmOOOUJLc3DOoGQ2u8e39tWdrJcLzzlPpWIJ/7iszjn/Ak3BF97Lev/+d7+rsWNGapevba9zfneG1ltnTRlr3t+KB6EWWmJJXXn99Vp//fXYxwIufmqauPgkHXP8Mbrlrjt0zfVXw8vWGlEsKmNPrLOma3L6EvzdfOdduvWeu/Xj44/T0guXvYyp6qrhU9I0Ffc1DGKfQOtzKL8bvz/lgQf1CPAA6+o6xt1p171Uw6DGc9Fx8umnelt69LEHuSA6RuPGFZTLFaU00mJLL82FzYW65dY7dM9dd+m4Y39A4N2IGiKNbBjFJeD+uvvOOzR5yhO65A+Xc2GzmhKzllrFy8yLcJl/W2KVlXQ6F2m33HCxvvbl9bXZFlvqtNPP0LLYdc4cFWMtteqauunGa7TS8hNli32XvdHzrTfrtlv/om9+7zDt9+3v6bCDv67xYxvgTdptn2/pgrNPUaOtF4e8XILswOXNWbzYmLTYGLRFHZ8QWfIjx+jAQw/XrXfiWx99TCNHNPh2HyfUM5UWWVrH/OIMXt5N0SP336YH7Sehbr5F+3/3QOWLOUUYfZ7LaGWxlllnQ916802ags8/6ecn4de3YZ0erI24RMuQupZF2ha/fNPN1+vKyy/QQguP1cTll9W12NX97K1nnnEKPmwrHfqDH2iTjdfgYkOD9guvAU5uxKiROuaIw9hf7vOxwLkX/EHLTRqHXkFg3Y1ddAl9B77uv/9OPfzEw8RKZ2r1lZbmTgWbZodZb8PNuMg/T3a5ae/4CqPG6oAD99e9d9+u+4hX/sj63nijtcVyluKSdthtb5175k81cbxkvwqbsfeuv/HmuvSqq7TY4osoDiPh1uUyxrcFGAbaeNOtOKxdoCUnjvb255tkx6YAJD5G3IBsnFBX7dMSExfVeedeoHsnY4vwPeUR4qUHbtdpp50quVBRlEd7kXp6+6Qwr6VXXImLysO1Mes1GrIn4yEIYgWFMdr3W9/VL0/6kUbm6C4pKTTo+4cdrMOPOkwLTcCG6pHWZO394fKLZevybtbmvvvtqjCWnGm8FmilNdfUZVdeoYcevF+n8LJtrfXX1VnnnK3NN91AOdjebOstdNNtt6qBy/CEXrZvx7kcLyo3YF+8VpMfeFi3Y//7f/Pr6Af9w2C9XpVsDSSxNv/Strr3wfs8/Qfuv1cPkv/Tn67Rl760PbquaZVVV9ZvzzpDt2BrDz00WSef/FOVSjnF+OkoLmqbL2+jW2+9SbfdcY+OPOJY7bXXHjriiEO16kpLiaWudTbeSBfy0ma5ZZZUxKihkxobG/WjHx3DC9aDlePgW1eghrETdNjRP9L3vr2HRpeET8kMW0JHrjxaRx1xiB6+/1bd+pebdPD3D9Whh38fOFRB3KCJk5aVvRC5g7X4lxuuQfb1iJ9/qn322l0B8sbwuugSk/RL4vVbbr5JX99nH/zGMvreod/XrTfdpOuvvkpbbb2NDjvySO2x2y4Ks1RhGCoIhAw12QFp8UnLa699v6mdv7q9xjTklHodBgoIRuKkqCWXWkYhl4WBi+gX0afu+0IBOb74/GcaqPLi2n7SzXQcep2jdJCDIFAcx3LO/Z8Gk9/2RNOBgeXrxL7D8uuL529qwDnn281+FgRfyZdz7lP2Q5UvD6emZ+ccazbw9c59khf7SjULtMhii+vIHx7u44j7H3pCP/7JiRozIs/LhW5FhREqjVxIu+2+s+666xZNefhR4p7jtSh7ahRKLl/SJptvqTtv/bO23XJ9KhyxVEb8tZC+9a0DiOPYIx9+SOdfcq422HAd2UuxMJUUSFt8eXtdxR73+OMP60728oN/8F18kxTRnKnGd6oBNlCTW3ISL5ezWqLNNt9WZ53xC41rDPH55uvx+1mBF/ATddRxx+q835+ldfHrYSb6OC2/+io6/+Jz9fBjD+nuBx/WXt/YR6PLgRKaA+Bvfv4fbxzUjeSc83Mc4mM09Ay3DRW/SIY04Jzz+hoqfq6TICCgLJeKfjNKObnkOM1WKv2+bAemWn+fHDhhkpP9Kka1VlNfX59GjRqlCm8fa5W6zKFbm4Fjw3NEq85OjA7dOpZYECutBMp4q1yr91vo5xc5LQSdOUOSCC5qdsDLBC5jsqbZI9Wb1UVWAU4jJKgLmDy75KCDXFjEj9BQq8gCL8P39k+Vo0X2FjxKCFYcY9dkCz5nHgiKmUL4hzbE83icHIFNZjzDWWZ9JQVBaN/KJXllyJ0EUhRQZR+LYoMInFjVWl0JqLmYRg6KynIE7DFGBhguEFobzSnjhTCbJ6B1RsPGhHHEBAtGXKwkir0jjKlxnBItte62mcIVWsqUMqZn0xiCaJBJJWRjCKXkA+gL5y4LQKGRQss+1YpRIBeh9yBPoaC0msEr2QxAjsw5KUiYiAhwQkhlHNIooTXJSSoTJKNYPtnfBXTWgmBzYJAipUHGYBU2gTrjW8AthLZ8BidZEEvoqo7ACbfDKadd2Jexn/pbQORzcI0doGLGoTf7SjEgdYEQW445tkOFM1ocSGzuAgJ/MXDGgAE2V2Huq1zYBk5KEui5UEywxAYqcFCH8uxqtMCVFEcha6RDTz/9hM4571K1t/dr443W14RRTvaTsiEHYoGTsRbEmlPIKCkksQ3Ts8REJDY/5BgXc8FWqcM2GZlvydn8IYOVuYeU2Uc+14jdWI2GHvpEDlvpl9luXuTrA4pQBrOG3VZVR87I5GV8mU3Z2LlEiK3qgFUGXHpW/RQZUccBVxw5YRnWoT9Yad+qon9I+3zAt79nBMUNgZG2uf3fBNj41GfBsS0YNR/ngqGZIzW+rWSdMhSLemQymf6sLSN49RX4K+dQE3Nm9TXWWoV16FCcQ20xbZERsnlixkIOVPWBXv3+vIv1+wsu0bbbbq1VV15S5jcSLqCF5fj1zeEsZ/p3zCN2y7cgK8cgDCUSxVZJLsPuF5Tnf5K3NWaQ4YAMhG80GKQlDQxUORCXhOlIjBmYXWSr6LcAABAASURBVMJrzX4c1Jhibu0nkDAG+ZgNWcVluvXP06NS7QUbJMdaxW5SbMrUUsiF2BT1gZMNGUPbxDJfmrGuTFb7iROqZX+obtD/O2VmVPBqeijwlZr/DOkdxNhzDTadKji5iLFRJfjSoL6kyHwl9fZJmVs5xmYA55wSkGrVAZoCGT+wAD0pwwCSgLXIOs/nWRcxcqB3mVEwpxEiRLQZ7w5flHBJ5Rg8o15GPollNmNrGJFVZ28M4MPkEzyHXDCCoIR1GmI79rcNjTyMqM4b76wGEfSZR+/kPG+2joS9Cc2mZhw2GGOC5od0CFAw46M+hmWjpYzZgDEHX6bCgLGdfwdehxyV7KUygAeHfsMImaEfhiF+oAIOegkDT78Qg0//lJchJnfMALaOUDC5gAvjXgXkrK1ez7zMCmEkoMbRAn0ZE0yQmbnCSCnBvUzPvLRw8ICKoCBvUjRLXs5UprMUO4oNoZZ6fuqsycT0TA+XSnFiYzlVGcPsJqvRkEN+EjM3VAUdp4A+TIdQvZfPhgjDuoIA4ALM9oKI+c7g0/ZXuMdFIruT8oWc6uwL4qnR0eYhDgLoFFRHlhAZ8igmNDWCL/awDPsyfcC2ogDZrL/LKWXiQFXWX2cPD+WCSNW6eWiQoI/wCn0W4dIqNalS9vVMkWw+I2rsQ6tS2DPTtrJXDjbgdWeC0xY4sAHMmjGErBIiyrkQFutySFAqNqheDxg2UhgE1FFvSmI2HMqsI2+dfSDkcgpqwtz8fDuH1AHdGLxaYTA5ifVvCBkDhgHttNm6zoy+Y57MjoPAloBSmHdJjP7q7GPC+uTnsG66ZHyb28AxAONk6EeM6uhrY1FLn0wOhSRJpMzevohaswUWQZ216qAfOhjgk2UatBPyKbTyBS8J81tRHR2n1Ntc1U2ZYUiJdudUITYOKKEmMbQUIoMcKqjxLYHi56TW36sYf1HFNqmlPVEUFWSPjR0yH+kA/oa5EPIMVKpK65LZRYjdinaHLlJ8Sy++Ngtie0+tDH88Mkaj2E5Iu4OJvoF+9fUPsE6r6Czz4w/QHuULyqELhzwZhGP2lSSOlEeXdfZq8TigjjC4ZYn5UQU63R3QMA0EnifzyYWGkbywcGBLthYC5xQGgf6vP3+vfHEcY9ep7PLLaEURtokBDDD3Bja//5chYf0F2MmwjCa/5TN0YGA6+QL+cw2Y7pxzHsH0tSBY5bAuLTWw9uF0OG/lOn7I0gWhRl2Gx4jzDcrxIrWjq1vKUg9mr0k+p4qd58NQIftnlY3L6IS4wwoviTjCiGYPuBQ5HFiN/SEgdqhxuMrlyqrjWFwASfowlFL8cghOhi/O2BOEz8HFyYFj8kT4NrwOO7xATxWw5xRKedk9Q1YP5CLybNoOZAPZV0gnUoed1TkvOcp1fKL39YFTyJoTe4i11yTWolRnfzKWlGV8/r0BkT6WweZ3uDycmh18XuFv6eBvtX1e9BXk4kgdrS1i9cqcTU9nqxpKBUKCQPY2Ok8QkxI8DXDZF7KwHLt/Pp+XHVbNuYdRwtIKZE/IajQQi05hqCFfIlagAk66DrQ4sYApZXHTw1ajApyMz1DnlHGhGOBAglDQlSIydZ8DPxN8OSmIKLDoCdyoYKiAMtW026IPrchbdLmIINcpZeCYyupAH3iM5RxpoDjJK7JxCLyqyBe5GAkiLjzAscCUfvUajZKMj8C6MQZ+U4JGncB9gPYYIhlOyQuMAxKOKghAkZAJnumT+k41uawCv1JHZzesEwyY5wQ5C2OwkQv/K8AuHOFcMXzXBir0EzzEBKepHDoJ7DQZ0AXImBMS0VuOKnOCwoWmnvVAQRwQvEk2VBH127zIkXF2OokURNazpsDV6C2lOGc56uxAFhsefcNMzgJTdE6Lx7NF4pyTc/9zoLMWBOeGaIkUSNkdQmzJQP5BHubfuVDOOXQoDit1iQNWkjhFmWSXLy7J0QanzBGIvqfVx1zUqTaAHuvKnFWjT6NjhRB91EIUACiQC9iKCJ5zBM+JKQ/0Wo3DF2PIcAUB5scOBZnNKxPH+cMfZnJRqH4ufCYstqQO/O6hWmeNVcUpQEFAH29bjEsAL/pX7VARSAnshqFTahPkQlU5FNgbfoZVlCvRPVTEGCkHSSlQ1TZTyjmEZh9TZ2eXAue8zYmnZocX6AYE/nVoOXSZC2M2QDt4OEVxLDHPNebUBSZrKoEjHhMx5tarxkVqLikqcDJplcK7jSuewHhFP9aY0S9mnOG2CpcDcSgx/CA4CdYA978K4nHO8T34cc59avyIuc3gMOWAZSksy3lzqspFiRza9DLZ+sX+s5BJom6gv19CSUyfEF1mPlGQSMxH4CRcJnn7oAHWU4T9DPT2qr27T5tu9SUddfSRiiEFqnp7usUUKMYfeeMxgn6mHZxJttTFwzlwcCwWdo0DngsiOezEOSfn/ocg+hkM9RepgXPUO2GvYsyU0eX9omdNThFvfuUCYQIKrRU/KGxIATaF7UcshJAjawn/UeFCDrcuuinBpuwgb30cuhLK8uaOLjFjRRhN6pz66RMim+yBpI3jyDtTGvStv/ESOPSrQDXmJ2bfIJRTnjGtlqkVwyEAHaHPN59AGWs4CCFKv4zBF54wXltusok2WG8dyejRMWCwJJIED/2sgS023Uhf+fJ2ks2LqYN1oCCAdoUDcQ1Kkq0xmxeQTDL5IR04VoHQkJT56jplI+G9Le3GA72prarERUQIYkopjCI5u5w3P0w5Y95RDxzIbzXKIgVD/m2YpuklUWyqVmYXbfTDTcALLYwlkjimEo5rYAVDkKYMau3GOToxOTIuoA3TOWuT30PoDomMy4aaAg4FEQgBgobozHwD5FTkUtPw6CWHMAHriIxkY2QgO6ca/ihgvIw1JVJhN5mjF53MH7LdwKGMHHNbIUM/DhVZmHAkAEminTo+OeabInZKgUzKqaSP9RGAO+jzpRTsKnPGCFaQX7/gmn04UtN3gE1kWRX7YDz4UeqgaY2pjE5A1j5path1hVTUsPuYSQkDxxqugx8oxg4dI6bpgAgrmAdJYYiICYlTGMg/EfObKVaA3zD8ki30NBNGohhfkMIzBXRQZ+/1XaDjyGSoLK8a8gTYlckUUWvgaPYuirL/uEwKGNAaqLB1YmvEwpQAO6CVWlCwELusCBSK6ZfRwLxoi2UHP9m8geOgFVlHsY5oDQF7AZDVM0VDgpkvjHNOMC4hBxOokLmACyigN3hxViA1JLN/K4ehk/UVuiQrM9/AGKHReKozp5LvqCAMVWOebYyYfT9ljRa5lA3Qe5VYzMVc+GYIiH6lUCE8I5nsqdBexV9YXysHNpiTWF7EWxG4oYw1qw/hW6yD1PBBTpIEPJNBnpMMvaSCb3bnjLHtMtEaImLkCjYeh+y3dXC5FHb098BXvY7fKMAj/qynt0cJeVQo4ZucTQoM1Fi4eWI3s68UPThwsxTb5IW3g1mHrYRBIOec4kJRMI6dZAohYGsphRGH4qochqM4p+6ePtrrqhMrxazX+pBMETLWXSDUwiVqqmISqwj/3s6DUNW6U4qt1fE1VpcS64gnYGySLz5/QwNmLxUuWzs6OmR/rqaGDZve4jhWLpeT5f8vg8neS9zT1dUlk930EbJ2TWXD9mf5L+Cva8DWm/kYa3XOeXsx/dneYfC3bMe5T/Ctz2dxwzCWopx68VN9/VU1NDQIL6gI32B/39+x5gOLWwlm7SVAYr6c/abGpjaysaCBvgFF+BXbq+r4mCRKhYNRDccdDfnf0HxLXX4fZKtUwkbq3W0QKXWB+MjcSJUNiaUhe2r49ZBMyvklwynV8HcRm4yDXcOJwkhkYRVfluF1DRi6Xktl4wm/F+KnQYCKZC+xMw3+8/3ZKCP2GEerc877T+f+PVObU8T4WAbLGzjn0Cv6JXXu31M25/5+vsVjOnLuE1rDa4Gmj/Xm3Cftzn1+8oEtklK5QEBf4WARqJQbzFcIEgoNJS4ZqjJHbZd+5hRiFl+dBVkjWulnRVcIQrLMKceCDllk/XbJRtDhlWsr27HQWZwpdXRRyuKssKgdTiLEYaQEK+ZAHAcBsnI4FIHTxwGQsEOOQ2RMLxiBZMAIIXWJaowreKHSfzICQEcuBALAgkCZRDigKsGSXVAkSU6Cjyr8Z1Cp4WAGnYZwTHmltYDaVPbTFgPwk8FHGBKkcaEnjEI2AA7Q+Ba0U5dTFMUyOnYxyrCSOVUOCCaLZzuTrGsQhmQy2R9rFkeYkHKYM3lE6Cil6KmSOvknk8IoIsAd4K6qT3GSCDUM0glij19DE/YTRxw5pMBBgE6pZIexOA5VQ5YgLvjLVa6scAY16voVKvXoYKLSwAd9njB6kSrU9eJEnSCvaiXz7Nhlr6xfwHd9QLTK2h3za5vT3wNGx2DQPfONXWQGSJkBKfPAMIYiIWcGS3UzJDgz/iyGjRPv0ZUxr0JR9ofq6wo0gF0iDJiyfYn2Gs0DFJzCIAQjYGPqRx5GQncVk5fdKWPjE0G/HTjCIACvRv8auhPzHcgeI525EHNKlTB+SN5ZQ03QkwLseIutt9NRJxyvnffYVeMai8o7iWmXkU9TBEGYgf6Kn18naaC/jpx1OReSOuqxPWugjb2NOvjlzbHNr+AqJoh0zFmEnszGkjgv9mul9Ro1gVycML8IxjgRuIGjDioRskNSVXjI6k5RmKA1ydn6iGIhFDxWVOOQEkUFZfZrSrAbSAqdFGNf/ZU+mQ5cGCuDF/MXNPs2m58kCbDfOrSopS/mI4NhW0nlKDoNl/830pR1Wa/X/Zhw5T815hz1KGMtVzngZMxfFEhhHCmT8zgJ8nIyEmJKLlJff6ocByT5NSP0I4U09nORK3vwEahbRlfMpdAvi0ljRo/Uz39+in5yws+0zDKLKoeqA/DLpbIC5qZm0YnpKqDWSVR5HVKSVcOSQgpRMKg38fz9eoN/qA/T8cJkdSoH9eSckwVgKWOZnTvPWyihB9SpDN/qmEmB5yFI8Tn96EPKkMehowS7xExUMSKSnAmDDxR6Eo9LUISvE2PJqHGJh+3TJvTAIPjBAUqDBOrQpKAYXZift9owTNgT6gro4IwCMtTZw6x7wIDGnpcRpl2EP4UhI5PRw35lb+/dd9H6667DXgdlOqWVAYXQSCmGKH6HbbbV/vvuw3rKFDD3KbQFXYUgA3wrZj8y3wVJGaT0VepQFbxxA5oydhA4qxUa9EEsQ0i2kJRSl9ItVQpjmKmvtqYqvtz62t/Vs940KwikFJpyyMIYNfozazKbM9oZTiYIzIbrYisRxP24yki45KriV50C/kl1ykHolKY0GgHkiuiUkc/ACJkf4ydizMDGYc5jLoDr7P/C5xLTyx7DzYxhCg7BHPJCUQME95nw0cyRmB/BhJ8TSanHD2SJuXV2AMUJMtFmJhLgyeIwpASE2Ak555xsTwrCUBlj8JHxHg7pNohixVGeS2SzGTrwSV2kwOY9y/wayuWLSOK/8DpvAAAQAElEQVSwtyoSSn0c0o1XR8kxj0ZPpA49xkEEfXl/GaIn04ufe/QR4RtSGddS4AKFTkJ0aGcKglAJYldZBxLI8F2p1LwGnMTYNfxugIQgmT2ZwMwLTVAMVINQAKWQCa+jZyohTk+UVYeec9A0ZPoF9AvJMzUejaxSmx/6C5kz5kDYiR2ewiGMKoojFFPdd6rRpS6l8vyzLdifKxXuUY49AOVJDJ1yWBT82FgB/bOhMYKhuhReatgTLCqjTvApLr+MbkqMlshGR9NOrDXGJGBxjoIGn5Q+AXJhggqpzuDV+AsQNYkjaGYyHMP2ukfuDD2FIfXEJubfTUZZzMbYNdIqc2j4zoiQicJAcQwfphdz+PQXj/P+iIFgPoUPg0xI6iI5+lhZ0AqZV9iSyeNQSh25nF/NUgo/VNGcKuGCx9QT0CdwodIBeET00MayL/Re43Ad5xLsuS6Po4SximBECiGUMu9prV/94Ik1GaKDtF7ngi4n032GDEEQoRcnW0spMqT0ThmzCp5dBkb0s0uYcrlRKXTyUaiENTbc33xoJc0YN1DMIg/pVyf+rmdWF8rWUx2+QtbUYJxbkz0mtxRY9gv4TzRgL0OCIPCXf7Nnz9Y777yjt99+28Obb76p/+vwwQcfaM6cOWpvb/f+zmzROSfnnMIw1BfP39aAre8FMayc4ndr7Cl2uWp5g+F6yw+D1Q3DcN2CaR0fh6tTGNtLDalKPJHhP+q8uGpoGKn+vgrePFMWBkqJjeu2f+A36uxYGTzkyPdzZjEfFyYRbGaKsPU6/kP4haoFfEwxbgS/Yr6xImWpmHzV8DfCz+Mo1T9QUcRLHNveLe6Koxi8SHGYVxjBGz41y9jLXU2OJigIxhTjIVM7m7hEjoowkoyejV3Ht8K5cHfKJTkaQsasKQ9OCAFcpnifqGH9/LumKfMwzLtzDjnFvsoM+TlAHSh/uP3zmC6oH7NLK5uSnHP/9nP/j5jPYK2119Bmm2yqzTfdTBtssIG22GwTbQ5s/+Udte7662vLrbfS9ttvp6222kY77PAV2R9a3nrrrbXrrrtqxx131E477eT/p52vfuUrWnP11RVEkeY3Nam9uU1N85tl/0tjW0e72traPDS3dqi1tV3tLc1qmT9H81vmq7mtVe3Ut81vUtv8Nvq0yd4YzWubp5a2OeDPV3sn/Ztb6Neljo4etbZ3aj7l1qZmNc+bp/audrW2tGn+PPBbWtTL24k5Ta2aB83Ojm4/dlvzfDWB39PV4/+GYVd7m3q72zWPjblpfqva2rsZu1VN8NZK2/yWVrU0U57XrPa2Ds2bO1dtrfPUAs/zm9rUzHhzGK+/t1vz589XZ2ur2owXNruWpg7Pa09nn2bPma/m1hb4nKPO+fPURf8aDmrevHY1N7erpakFedrV2dmpluYONTFeS3OzOru71NnXpba2ZmRrhR48tDRprumXsTptnLYWtZBvR+YOZG1lnCZ46+zsgac2T6OpZZ5a2prU29Ol9uYmz4fhdPPmuaOjkzGb0WWT2jq71Mmburnw2NrWqa7uzkH9wVcT/Qx6erugO1dt6LIVPlqZgxbG/p8DOjY9/yc07NfNzRbmN2EDJi+47ZaiJ9NXe3uHWmwebG46O9RMahtjc2uzWr3ddWnO7Pk+AOvoaJPx24vMzU3z1NQ8Vz093czPbHV2dqune0DN83uh18m8tFLXib3MJd/MHLSpZUi3LS3t2CQ4ZifYtemlmflqwga6sUuj38qczsf+WjvBZdz589Bn+4DmzG8B5nnaLcjSx4XefNaJ9e3v64Ruq+ZCq6W1jbGbNG/ObLXZ/CLbLAKpKgdVW1tzkdN03ob+W9FNa3OnBqDVzfy1w2cbczYHui2sw3Z4amWu2rGdZuy1E501Y9dW38E8N81rRRcAep07FzvG7ubOnSM/1/Oa1Ml6a26CN3TeZmMBdqCYS9rEWPOwlz7eAM6ZN1fWv7ub9UA/S03GT0ML+v3fh1Z02MZctSOj2Y1Bl/kBbKS9vUtNtHd0dLHOmWfm0fCbmd82fNWsWXPUjj01IW8b89Lf3y+brzZoNaP/7p5OfMMcDfT2yfpY3yZ0396Kzlo61IwtmA23MK/tzMVcyu3tfayjLs2b1+L7tOFvPH9t7aytZjWD28wc2U8ONIHfAp32ti7NZ35s3k2OJubU8v9TaGbuWrDBJtZPi4eWz8yNzX2HD9znmk9CT8ZvEz7LeDMe2/ALHe2t6sA/NuN/mubP5YK0R+aHe7p6Zf6sFf8+n/Vt+mpt7VIrPrgTPbag5/n0aUPHTdS1oq/2rk700uLXRxP6tjXX1tHKftChduZvNnZpempjvmwO2tFnE/ox/ZlO5uF/bW2Y7XWi0yZ0NFw/rCfr20x9C3zZ3tSMruexnjqYz/aODs3GX/Th021tzcOX+j0LW2hG1mbkaEZXnfiNFupa6Dt/3nx461CFt+jmY1rAMb7nsS6M/pzZ6KSvT63wMxf9tKOvJvqYzjqQyfhrY95NR/PRQyd8GB3bG5rmd6KLLrWz/ufb+DZeM/6D/dLWehe8zId3s8HW9vlqYQ224Z9M7/PY01pZ823tTfpo1nw1s9Y7kNv2CrP/JvaEZto7qW/Cjo0Pmyuz3+a5Teq0+aZ+PmN1sDfMt70ZmQ1vzpx5zEmXupibzvZm9qRW1lCbWrGDFr83zJfZRRu0u7p7fHsbba3MeQc0I+KEJnjpYM3NxVfMb+pWM7bRjDzNjNGE3jsZs411N585NZnaWAPNrIlm6PdC0+bQYolWbKEbP9tk+ma8JnxeE769l/2uiXVo68/moxld25gGZvvmu3q6OtTCeF3sa83I0TIbudBbB/uB8dXCXLYC3jZYKzZ+u80FPJlPtTazn2b4bDabZm10mkzMSTPzbLwP9PWz7zSpibm1eWrGrk03xrfppIV12Im/bp0zV93I3IxeZmHn5jO6Oluxq25f3w5eO2ulA9mN1nxswWx4DvFLO3FAp9mQrYW2XrXARwfyNqNbo9lk64R5NNs3396F3O3w10o/053htsydpzagt6ubeKBTbeb32waY117Nwl6Nz76+HjUhm63fVubR64+2Lva4eXNtr+rwe+2cplnYbJvamMfe7j61olOTZz46sHVse4XFH6a7FmSai90Oz2UTMjSj61b4b8EeOlkPzfiJQV23sh92eJ9q5Xbsr5l4qh39V9BzT08PvhN/hO22NHd5GdrwK63Yjs3XPGzE4qFWYiqzI/Ovtn5aW5v8JYXZhs1LC3Nudt7CnNp/OmZ1NkfmJ5qw4XZsrhObm4c/tjFbGb+JtWT8tGGfzfSfC8/trMUuiz+b2mU0upBp/nz0hO+Zz5it+AQbpwO/Myh3u98T5s2ah09pQZb5Ml/QxjxZrGk0jHYr8YvFck3o3voO26rxbTjerlgH841XdNRNPDhz5kwv41zmqcah2+Rpwyasv9l0C7y0Mact8G10rN14asOeO5BhoFrjIoBDOHd+4ReXN3aO/C8hCALZD0/YRWDChYlzg4d055ycczI/+H8Z7MBttmLyl8tlrwurW/Aw/l8q8XOMYPbjnPMaML3Zi6/hM5Fft/hG8x//GbThbwb9QZv3P5ZfEOazn85iL+/vr8hwZ8+eqU7OEHM+/Ei9FscTc9g+2YX/aOY8Y5fYnZy1586Z5fc0G9fv4R/NVhN7Ygt+qg3fOI99pws6tg81s0+1c+YwfuczVhtj2lh2pmtiL7Q9ZS77Qis+0XxqM/tgB2fxeXNb/V4yUOnT/Ka5auEc22p7HHFIF/6oDZ/azd5isUgrcjYTF7VBu4k9vwXf3MyYnfiuZvagJvbUHvbtptmziFVbiUfmIy/+lT3VfN1fBXz4v0t9B/uHxbwG7diE8W3zbOnnHczWDEwfphvb18w2Lf286yaYPfMj3kq95f8XxVmzZsne2Bi88cYbvu7999/XO++9699Uvfvuu/7N1Yfvf6CXXp4hK7/++usy3Ndee032pieOY5UbG2S/0mCpgW1w9uPFtgHmeStayhfU0FhWsZgHt6SYN6CNpUaVC2XqSyoUYuUKRRUpNxZK3OAHKjVQLoEbxmooNCiXK1A3QnFxhBpGjWW8UIViqJHlkvK5WHE+plzUiPJI6DYqXygoYtyRI8CNi/7XHMr5RLnQaeyYESqWyrxdyClnfDSOhIeCSqVBMN5z+aIaRo5SUiyqUCLfUFKZ9hHIEfHWtIFylMQqNpTpV0KOMmMmCo3+uNHQy6nUWFK+mKN/STGvK4q5vEaUGlSCr3wUK45zvl/DqJGKoZ0rNygsgD+iQUmJtFxAnhEq0a+xWFY+SmS/7lZmYy2hm3ypiE7KKoAX84Z75MgRKqDbhoYR6KSsJFdSYnpFhhEjGxRHmQqJGLOkON+gII/cI8ei+4JyuVSNpRBd59WATkqNo6U48XyVG0vKo+MRxaJsY/9ngniMfkNDgx8rjmP/o+o5syPkLCKfzUMZGRNkKJRHofeS529kIadiLtToEY0K4D3BVgojRitEz9ZnZLkoozdi9BglSaJcEqlczKPfRI3FAnZTVKFYVrmhUUmxpBx2V2ygjL5N/lIhL/vp2YS+xWJRjdhQLh/Kfm2+BC+NjaNUYF5ieB1RbvBzNaJc8vpOqCsUy6i0qBL0G8t5FeA1x7gl3tQX8yV4aVAjtpBjkgrIORr7i4NYhUJJDciUN9xCGbwyuinI3s6HYagy/ZMkr8bGkSqXRiuOCrQXVTB9YGsleCrCbxE6ReRK8jmPWyo1+DSJ6VtukP0krNEyHTWUi8rDR7FYVgP0LTAZgQ0VWFelhgYZTmNjI/3L5EM1UJdDxjL2ZmBrfRCKnpeijf+/CPl8HvkLfmzjy/i1OTB9F5iTQpT4dThi9Egl6CSXFNRQLqODWGNHj6KuqBzzbTopJLHKjawp8EyXuTjRyMYGcHMqFMvgFZmDogr4F68f9J3krK5RNi8j0G1iusSnNTSUPE95owleDpr5Upm6vErFPGlRpVKDSsUC9GyeGpUHpwSuQfGfrEPTm+mqgflMsPMRI0ZoOD9qxEivsxK2GuKTiuikbLrE95otxFFOxnveZIf/YjFRHlsrsobypt9SgxqQxWQolQqK4gD9JBo/boyCutPI8ghkzSmBXrGhKNPlSMYoMJbxVWZ+rG8Re8yxH/h1AZ82doTfLaG/MnTzuViNDSWVCkUV4c/vLeUGFfCXRsf0OLJhJOszr0Ixp5GjGvEXBcYuq6FcwAfmmIeySsURKhsf4CQ2XrGsBDoleCoiI6dj+mADpbzKjD0CXoIg0rgJC8lFsWysUSNZk+igERoN+Ioi+VKpgX4jlBTQ57B/KiYaAU4Z3s22giivCLwcNEdij1GYqZgPvE4aRoxSEkbwl9eIxqLyZnfFRpVLI7zMhSTRqNGNyhUKKpRLyFhWgfVQRvcNxQboFGT6zxdj+CgARTWi+1wuR73h56CZU0Op5PVQwG804ousvQz/hThWuVxWbD0XuQAAEABJREFUEbvNQ7dYLDJ2UUV8luGY3TSUG5VDZ43oyvRtlzWN+AtrHwH/pXJBBfBtbm2eG5AzyUV+TRXh02yr0NCoPOtmJDrPwVuRcRLGLzN2EoXwXFIeHnPlokYxXpE1VWooe5kNt4j8Vi6WSyogQ7lAG/Nmc1WCjumtAf0X0EkOvTc0Ii9jGW4Jf9pQLEA/zzwlMv5KjFVuKCqKIsojvA4KSU5GqwH92Fq39R1FgQqlBpXgyeRrKBW9nRvfRfyxyRuTlkbgexjH6No6yyWRcsgV07+YT1QsllUeOUYx+7jpuRE5TA+jxozGdhPF2Pxo7CuXhMQJJRlOiX1RUU555tMgly/ioxuVQLOxAfmQO4cuoyjS6NGjkaMB/x0zVh4dFYCcLxs/Ri8HHyNHNtJe9LZh/QqFHLIXNZKxkyQvs/kG9qccc1UqlQdlbcjLdFoul5WHhxHMZcKaMJlMfm8Lhs+cmPxF5jbPfJULRW+fRWTNFwsqmy0UCn7sAnNoPBmu9bE34kmS+PnOgVMo5VnvBYVx5Pk1/gzfcIuszyLtxv+osWMUhQl85b0ceWTMYxdFeBnmLc9YJlvjCOaAObf5MFqNxFgxMhfzJfxEGRqJcsUc/DVoBPt/A/LnaS+U4LmxpDzzORJZyo0NMj+UR56kkFchn9eoUSMVYQe2BxiO2Vye/nGhCG2DPLaXR6aSEnRXKpW8XDnmr0y+UChhZ0XljB4+sowd57G1HO2e13IDfJXUSMxarfSrDE9F5s7aTYfx0Do2uoVCQaZvo1WExxK0unhhZvpyzvmXQkEY+p+iEI9zzl9okfUfmwuf+Sd/2aWIjeXcJ+NbeXhY5wbrnRtMrd76WGoxjKX/GVi90TJ8S50bpGF5A+ecofxNsAsb02uxWPTra8KECRo3bpzGjx8vy48dO1b/ShgzZowMjAfjyXizvNV9Nm9l8xHWtiCu4f9nsNBCC2HXo1hXZe9H7OLPdGdKC7EfSz/PYLoYBtODc+7jdWT1pi/nBuvMXu0lv9mT+VFbt36d4jssb2v8szBcb3gLgtmjgbWbX3Quw3flsdHxrGmnkfh470vxKY2NIxVGTjniMPMNpXxJo9jHi6U8+0WR/c+pccQY9rexysdFma8o4VsS4huDhsaCjFZjifimYYySfJl+JZWLCbh5FXJ5324yGf8W35iMDQ0N0I683TQSKxgNax81apQC9royfjQXxhqJn83hI4vsKXnjCR9dYp9JbG+jvqFY1kh8WDHOaQTxa8L+Y/t2Hj9dZF3+u0MJ35/Dx4esJ9OblQ1MV//usv0j+DfdmO2bTiw1Hdk+ZvX/CPr/zjQCe6M5hzfIH330kb/ke+ud9zRr9lx98P67+uC99/TWW2/pvfc+4LLvbS7/3vSXfXYh+MF77+vtN1/X27S/9fobeuvttzWXt41V3hJawFPEARQILvIE9WVbjARmDQ0llW2BkoYs3HyxrDiMVGZxRjgXu/SKCL5KGHSZAKQh30BgVGDzaFBIMJ8r5bn4KIgs9XkCyoRgrygRDBWhUSgWlBta0BEBbgP4pUKMg4lxOtAhGI7hxy4+CqVGJbm8EngLCXxKpQTnkFeR4CmAXgl6ZiAWBOXLBYVxpALyFAmECoWyQhxiGdxSoaQkyatg4yJXYnLgWOI45MCUU2OZMaKIvgWgrAQnFTFuxGG3SMCbw0mW6NtIcFYmKE0oJ/lIJo+LYhXQQRCGKpSKyhk+C31EAw6ZTaHc0KAGAnvTZVxE9nLJbx4l+GxoyMs2jBIBpHNODcUGFfNFFdFtkX6BMvRahG5BCTQb4SuX5KgNVKa9BC3PY7lBCQqP45xG4eSTuKiEDacATkg/Lzf8F/+HUEBmg//Qv1BUERg5YqT/ybZCvqAc/I0Y0aBcLlYJveZsLrGzvPHDPBSKtDFvEXiNpaIKzEXOdMZ85C0FCtTnyiUVTF/w30ifEgfTPH2KpUj5YkBbXgnyxEmicqlB+Vxe+XyRcRMZzZDNJ0kiFcEJo0SNbEAl6JjtxdAPkli5Uol+RRXzJZkcuZKjztEnrzK0rG+xWFa+AA6Qg0eDYr6s4lB7AfrDUCzQD7CNzsBoGiTFkhLssYCdF70eCtAscAjNeyggcwme8vATs7aKHMzM7v0axc7yxUgNI0rKIysxgPLQyBcK2EAj855XsZTjwJGgk4i2RDl4jnMl+YuYOKcyvBsfH0OxKJOtMDSvOVJbtx/LMdT+WXzr88+EEvIb/UKhgBx5WVpA5+UScx0GGtFQVhJGqmapig0l3563QyD9AtZ6AR03NhDAlIvKs75y2E6Czgr0N1mNtkEevLzppFhEZ4xDkFNA/znWYY65MpwidUVeVgxCXqVCcUhn1qdMv8FyEd0N0k7Q8yBYXdHjYyeMMUhvGP//Xzo4bh7aeT9+kbkteCh+zEOci7CDhEAtp2Iupwhfls+F2HzZB2bFhhGyC/UCfqIAPwZxECof51mjJkse2nnGKALkSwm00Tm43m65FDE9FsslNTSWuUTPy35dcbS/XM6x5nLKo7ccdml4BeZkeC5zrAevC9PHMEC3CBgffw2szXRYQLcf9wXf7DpHOtxWKBVlUGYMg0Fdod9PjYN8rNc8c55gVwUDbKpI4FnMF1RiHZu/CqNApRJlkyPKsb4Lamgoor9ICXxYXwXML7rPY1MjyiXloRE7s8WCwkAqU1cqlBXiWyL2omI5rwheIuPT+EY/DUlBwzLn8Td5XuAUwLG6YiHPPMRKSnnlGLMI3w05bIj2YZ2Y7IM6Kcv4KlgfA2gXzWZLiUqFIjDYr1AsK2LsBCgWEhXNB0HbxrO6HPUl9FGib6EQwRs8QysCCoWCn1ubyxw2ViqEaizjT8rQR08xdcUSOsM+ythYmjnF0CjTVijklKe/2Uy5oaQ8fq3EWEUgYf/Mo7s8Y5QMF36KQBl5y/kiPKKHgqVDQB8vM/jmdxPWaQQUi0WPWyjmVSgN6qzgcekPruVNvihMNIrLvlycU4z/KDYUZH62zHglxi+iowL9CsyT8Vcs0t/KxgP5coEy+QJ4OSABz/DL1Bk/DeUydEPl0UWSy6maSjnkH9lQVo4Yw+TMUW/rsMgazCWBSug8Yo8slMrwXhxahwUVGCtJEtpLyAa/rNMyOF5++ro4UWS6Yx5KzFljIeDiSRrZEKtMfTFfUBTHCsNQtscWjFf4KJRL/oI7ly+qgXy51KBiUoK/vJJijI3EStBhAfsxHorwUTQdAJYamMxFkxmdlADTu+nK8kWPl8d+8zK8AuvAg9WTLwIxY+eK2FShoAK85tnXiiXGRR8jG4tKkkhBFGkEB9cyuAXzI/Qr4t/jJK9GLvIKJg+6LaFrkyOPXXleC/mhsYfGL+Zlc292ERFj5CkXiyWVDQpFcEsqwEcY2viJiuWE+ct5e2+ElwL8sc2ogO5t7kagL0tj5rNczmvEyLxy8JKg2xw4eaAE3YYh+qUifNBu43uei0WZDoqWfgxl+CiqQNnA+tv8FZAvj/0OQ2Nj2a+fArKWGSPKJcxVQQlzbTzZwTuOI14gjJD9lGeddVirZv7XzOxizDkne+yyYhisHASBjz+dcz4mde6vp4b794CN45z7T0kYjwZ2kWK/Nmk8mv1aB7ucs/RvgdE3cO4//sqY0f1bfa3N+lpq4xosmP/v9Df8fyZErAnj0XgzfiwdBivb2M4N6tc59/GcWpvp1Dn3N+fXuUG9Ga6Bc06mf+ectyF9zh/ThenfuUE9mV5N/6YW55zXVaVS0fBjP8Vkl6pmyyO4zPr0mscPsN7/Wp35I6u3dEFoxLeUi3nvK4Z9QgP7bb5YUB5ajXa+zEKNHjWaGKSoEZTL9FEQeX+WSyLv6/L4UaNbIm3AfxahWSIdhJKKuTw+OFaplKdfATuScvgc65MvFGQ/pGG6CJOcIvxjsZxTAf9tPNfY9MzfNzSMUhlfnIulxhElfFTsfWuRvapQLEGvRN9IDp+fi3PgMi5xRY64JCkUlSCP7e8FeCjm0RV+sAg9G+PfGUyHC4LN47+zPP9I3s0eDUw/RtfSYfhCT0UFKRd23jEHGQu+oHy5qP7KgAI5GuWDOJcFMscUE/w5ghT72wH1WkW1/orCrIYjr2ogrWkgyxS5QEEQyh6KUCFitb+xksn/2ZwsrSq1PyIcJnJBTjkcCe8RVRVPAIBbH+hnfKnKws9krYECgqmsVpNcVZmrEBRLgiYoOMlAdStQVa1XoRsoCiBWB0GScwA8pZLSupTVySGTHJ7EhVJof0OlJnK0ZYztPDgXiFhHdSfFsYPvmmr0TSEbR/SVoJcqhDfRYwC+HYc9iMjGpFlZLVXkM5nvmylWFsSqoT/7KQ45a0xl7LtMStFjptRXJy7yb2NCKAQh46vOKI42pzCOVUcfKTUR/NNTBrkoocbRT+BItbqUiwvIVlN1oFuyyBPMwPSTOsoAqclkfCaB8/QzaItAHwFl84j49Mq4jEO/yCACQYUBdX/nx9HfgGTwYzQ/gVq17g+chlKrVuGXD3NgZeMrTQd7GZ9OmeT15CjWvRxgK0UWWjxi3f9tBOsEDkLX6zXwUkUIb/bmkcinjCsO5fLaDGTyBwxonCWsgRiwdRBgxzVsqW7/QwMpxKQolE/hM7C5E1wEfDn5agdN8RhPBmT5GE8GZO0z1JCBm1IOvE3UyH3ysXpBX9ipie7SihjSI4Tgh9Awm7IK+/tFAXaSGb1UYpoV0GB/pgM0OUgXsSkzi/6BXhiO4DWSTXMNIrZmQ3Rr5Sr2IpMV3+GgYXQsNaD46c+ClQvkLWvwaeR/bmk4sLLU/Jn5AePddJFhWhFzGkdONQphEGM3zstvh95BXgPZ8jF9mZ5MHx9zbJUULDEg+5mPH0micZDWZ5qHijSDYrhM0lCd5RzzaTBU9U9ObPzBIcIwlNmD1ZBVHFFvTNrfLHNIQt6hDDMH2wOE1Th8kAxZg88g/6LFchiaGZvZrKDKenT0r9YrStlLbD3H2BlKkIFjcjLLaPAx3OGic4xPNVT4/uzHag2G68kPog9XLJDShhyDdI3H1GetynRu4Cs+7mE4HxeYmcF8DaQMH+EZNxQI8FEFH2MYKcbjbDMxZVkFtjbYOVAexdreZCzW2RsyfJ3L5cCCF4gMVMyfSaiDUeoSaxmF0c7HCd1KSOGH1mcfFq1vs3pHX8DKBg7aVm2JgeU1zJ+T8GQAc0aDb7cvwFH++POpwnCtVdoIw2VYo58vkdbQhenKwBaVYVoPDesPRPuzdTX0lSFZwssKqmTrVpRrQzq1OsihE6MQ0CKFXJzK5yL0koJiQOLrNFSnjx9HzoBk8OMLg/RSmez0HxyEdvKMJk8rUhCGlDKgpiS0PlLKgc2BKXAyUtTPt/UzCyFLvX3TyfNivQzP19mX5z/1WHZJMSgzDayTfC7EL0kZCyVmvDAIKRgFfJPphPjJAreMuIOlZUN4E3N0r9MW2tqEcuAixdiQ8xiBHHtdWg/l/8dZaS0AABAASURBVOMPxnd0juiTVmqy1Ig4F0hBoCCJvYlktGcIlwIujIlOJNs22W5tBOYhBoNPgA6xuTpjpRStn9GjCO9ULPjxjVZhmICVAT4e3Vo+AfhhJMcBFcaUkpo9ZcaJ+RjmLiSyDEiDCAosHpuptE5+aA8Lgki2ZxrYodr+dtQwfUKx4axn9+PCAhnTCStKjjobWzYflapq6D8maEAt6CRVjfkKbL0rk3NOubhITJGTMz6ETsPQj5Gl/VCqCpVSdoBpP6AOHNZlwLpxWSb7W38sDWTO5Md1qU8H+2XgD31MZmOOouEZgDmIi9C9vbbX15WH0VycqIZuUmRwlF0WKEO4QKnKXN52dbfi1mNFSdGPm3BQD7AH5wYHMNoM42mbzdaxIav7Z4KNZ2Bj2JgGlh8G55yMxzAMfTqcHy4P4/1nqdETz4LtRsOAai/rgm2fzTv3iW6G26zfMAzX/atSk89geHzjyznnbdQ5Z0UP1m54vsCXlUn+S/kNzznn6Rm+gXOflK398wymU5Pf9DIMw2XnnOI49robtjfDMT9lF/OWGq6B1Rt8Nm9lg8+2WdmZmyDWTYnl6sReEX49dIE1aQDfoIB5SjPlo1AD3AnYejYw/2kvHuAOfxAq5sxrpEBVIKcAwpn5YJyH8W18RsR0oBFL1vAf4ChUwtkpCEPq+uklRQG0krzsqXFPIPyO0QnDnJTFqvamgrScDeTACqlOSfkwFN+Uw0gOn5TRl2ZfN/hlJQNKxiztTj5Dxb//x+bYIGWf+feX5p8rwbCeLP3njvT/PvWgRkBhi7RC0Mq6kf1NkMBFiuJArDRVLKJzoWwBVyv9XAANyPDt9jTJgcfCNgdgjipkMafO+gGSbLFWuBQLg0CVgSoVUoRTMfr9RPe2jsXT398jqlWpESJSGeYKvm8CD5kCMAAckosCApSKAudkwZnFdAlNIMgp1gB9gyjHsg7kCGRCY8CC4qFFYcs9CCUHXSIYiQBHCmSPsS0CRQf4OC0VNAEn6BlkCkDyQTOETBcOJ2LlAMy6AkW8VSarenVAllrHKAxkT+AiCYfXQ0DlcSMCT8MzQeApwwGjJgWBjZN6+c2HJsjqGE+MlRouxHr7+vmGHIfGKs5bjC1HVQoYLkA3mdhm5MZBHbxCDkcKitEKQga1fAgfdDaZjUTFLrLQnfNOl56hkyOpYB8heMUhGqlCNn8IOOCf+InjWPY312wIy5ueUnQlAt6AsYdFjjjYOPgzPIPQmMYexKk6gAYi+EA/NLlpqzP3IfPhL0+xLaMXmzGF9HaSiywjCbyq6YRshC7qHM4rrAOKyO9sii2rMEkk9Cbmr1Jn/v2chB9zZHxawO47ZNbFOLJ0GAbLFmwz/HAls27ZADrWycDKwxAoG0b2O6CNkprZDCFQNh2AU4OfmiKs2/n5RAVi6cvMMwU7DKUqt4G2gdja9kTqGho/U+CcqrV+X+3ApYtchMxkHPAfPlZpYA2WGlj+XwjOfZqJjIOUMwmxJy8T6vUBxxBewHxXsZ8Unqv4wTrz6/EEoq+r8v3XP4MYQ20fF4LBCspDucGy8fAfckMVJIO4xoUBFf+LH7uACM04bEz0lXkfVJPQjfCtZkNm15iKgiDyNiWMMjXfRp//yLFhogDa/CfAmFjL5icDF2Dnklf/Aijisct2Zw6SvGizQNRZxsr/YDCeDf462XSB2ZKcJAc/hm/2lJqOxIPf4Jv2lEBXqtf7vcoCW3DWQJ8aNuUrjQh1AYA2ZCiOParab4fzVI7KfBIqoD3y34FsWSuKxQCyx9os9YA+LR2ss28DqzFI7ct3M769CuHFV/qvwQJT6JvMA7ihnG/+1JfRhTlPTUPf+uRBLsMg8XV/jY7pLGBenTekAYbDtmCBqkF6ocNniTjE6lOFYSh/oGD/9ET5sn3OYTtk4TSTc4MjptZglZ+CABzJMAx8QcOPcUs+k682TQ3WkDNkYLAMjp8H8GwMJiPCt2aW5+IpyIEFjZBR6DlkL5ajkq6D34M48q2ptyGaRBfZw1BkUy9vzMWM4CjlQsXqUYlMP4bH0HIutKxMlwqhS8nsh61d3CNTEhdQFUwtg4zFWKlsu0jTQVyPQJNMbwbw5LiQF34xIcbwxpYalo0uiilz4CtUN3wui+o0E74pgpWEUKfGVFIloQ9x+UcvJJAHDT825nCeMT/OUp/68uAYn+40hDXIyqcI1uTQwYINVWapRoeaqsjjfQg4ZkMiFbwbzwO2/6OKEJsKAwSQrEmmPy3wGDcZFGXgBhvqpsjBrFIjVoN5YtA4Dr0EvgmciNhV1AxUe6CNthi7u3tAsWMN026mUyNN6CcETplkcyGEE7I/Wm/g1ytjpy5UxvgGYq2T1WCbCEEY3w+aoosMsFZsHr9k1dbH7MTAyuWGorel/u4uZebbo1g1FyF7IouphG4y/PzIxrz6erplfwOzp6dP+WJJ9rcPjY6Bcw46gULWZxAEyGjjyqfOuf80Ndy/B5z7NO3P0rJ9wsB4FI/lLZa1fY2i5/mzfT5bds55POcGU2sfltPyfwtsXOc+6fe3cP8VbcP8LSiPc4P8OveJbsUzjOuc8/qIWC/OfYLj3H/Mm77FY7KRsA/WPQzTsvrPM5hOnHNenwvOgYae4bOP2av9iS0r269hW+qcG8IaTEynlrPUwPJ/G1KJc2GEDzG/Y/uqnfdj/JccPsZ8Tb3KBV+Ib6sqn+Rke1C//ecguLAUZ2I+L8NHQMn7JBa6/Ng4NGfsZcI3BaLo25NCKKpwcZkG+iukgey8Ya4HN6MqL04gLQVOltp5tJAvCdepOJ8IBKXsS3g39rQ61WA5ydxrCuGUGvGEcjK+yIosEEjs0XzJyoH+i+ffpNk5hB/iNRvy8UPFL5K/ogHTkcFfafpcVgVxkpc5npgFl/LmctSoMT64q3HR4TVCRDeAk4iDUMUkVjlf5IKrJntzmBGwDFT7wWchc0EUsHirRCJ1fbK8EpyG6J9ELE2ciViEKe0RN04ptlvndXEhnyhUTRFBjxuKugYGBJZYq6Eq8OULLG4X5vxFXxjKP/ZTTlUcSUAp5C12T93xzlfK+rkkM6/iIyga+eCnlFodDq/GwqlHwolkfkOimU+mEEIW/FpqDsVRa8CLcHKBlzUIUiWGkFGVAqS9qKDm6EwxzBlzNcm/xSCpC6dnbSEy2iWM4CNVbMEeOqSE06yr5i+Oashcs3skoSLBqjzLyB5QMOMtFHlLYvPFuLkohhYULJgn8BIj1ZmLOsxbMYoCajL4LRhn6BLFekdRk9ABJCRYs7iVqVM5FymCtlXW6w6cOo60T0mckEqmb9AFeQqW0z/lcVA1MHmds1wqC1Ad0oSmewJ6U47ZAWYn7mmYx8zzZdguYHJtPsyeqOAju9+rcYlTg/kUoU1HMiNEUXUuqtN0gDGYUJCta7WayVQV5xKlKKjOmjB9Jgm0lXo9mU0Zexn8Zthvb7VPYWTzT4U1YNcO8O1UDX4YgwqGkcFgHX2yyJe9Vj9pGGz++Ju+H+cFFxQMl7ECJtBh71aklg+4QUUpstlhAhMFn3HQoeDJqSKXVdAEctIp4uDqTBfwJmOCujRL0WkdWlKMrUWWQ3/1wSoryZOzPgaDNf7bF6HhC/8PfTnn5JwTosrmnawGnwyxMzkKPmDJJOecFy+KY3yDtSCuGQVtpg/Z46sDcoEcGjagIAr6Dw/9ButSkmEg6z8B4/sMXwHwHz8f0/ZNfx3HN/03v4x1g/+IbrQDhSwwA8OxsVGHZGvP/JahRBTpbGKxXOTXHcYWoK8qewNNXn+WfgoGCaJMsT1UUZVRSGWux9YyFTJw9DZUCJPT4EOF8WQFsob2MUjG1F8Dw/4E3CfZT3JUZh/3H6pGFhlYMROzO0ybCspWYtnL+HbOyTmA3UyOdv9Jyda9rxARrrnpKvW1lEN2nFfmQmWUTZ3m75WC76jBF8XFWAoi6yYbhybvjxz07X82Jf4WxDX4MBHUD1621C3H2rYW62mQQqNGheUNyP6NT+qQFZAxzEAOyamRXDoImeQZl40bQVseHNX+42wMA18abEM3vuSVFUqUXWA40MzQil0W+WJdRodmfwiglf3HxrBaKYoi9rHK4PCSjITh2l5h4KwF/kyNJGBIljeQfwL/bWiDGSsbDJZscBtTyOx8FW2WAZwC/oXyD2VLA2OAjI0t45h4B7epT+jT6Av4UssaeMagCzVPxsoAH48pxjY0s/Oe3n6lzEEQMi4IuHiaUlWq+G8TnBIblAIuiWvQqwC2FgmtZCGGjRLBY5VbOYeOrYujbGmGsObOjARVQ6PWFcRowIyShprFAYGn4nkL6BhHdXqm7CJiFwGJj217mLiPXVj+8uvYmMVmMtpFD332GWzwtW5odCvYaJZ68AqCH2v3eV/7qS/UIzl6sZ4c1p8Z7hAY3cDHAYFqFizYmMYokwS6ojgYxGQIW2O2yCzW8LGi7IGuJX8FIgg4tJIx7yF0FMSyXxvpJWa1Cz0H5dgmAdoVgtqEZge+3f0XSznPMg5QAUM451RB15V6oDRwGqimsj09At+5qoQB14KcDMS41hb4tkxmL472UKGcG1SSc87nnRtKmQtn/YLIj2cT1dvHZR5MFWwZE69WXeD/9+caiqjyEsdoNpQKyjCmiYsvqpdeeok7wVQOW3RMeBU91gkGDFL6WGrrwACmZHV/Cwzv74EFaRsdG9PA8gZxHCtAuc45md8wcG5QH7a2DOevwWfrhscx+QzsssTSz+J9tmw41ne43vJWZ2D54fp/ZTqsL+PH5DIw/gwsvyBvhjNcb/n/CkzHw/q3dMHy8LgL0v885v8zHZqeTV/2K4v9nGffeecd2d9aND2aHZv+LG/gnPvYzofLzg3WDZeHU+cG7T8gDfEJAS9oapUB72tC1kuFtW5+wuY+SRIN4CNyYYA/r/tLQPv1XHOjdGBM8yWBcAdSKNXwqXX8QAhN4ZvUX6MtkAukPnyi+cne/g7WYk65pKgqZ1VDMzAadr7KFOBNA/YWp4j7hq6ubuF0JM5fimgNHOhOCkJBnDvBVCkuMORiMEdLLMle1gue5SgYkPi8pfhkn/gKGBss/Ft/O+fk3CCYIM45S76Az2jAOaeA/cDAuS90FFSI0hwKKSY5VQk0qwNV5XLkeXUcEtCkYSCHUygWcuq3hVirKyaYsj4KnCLaAvpHLNmQACRwEUtQ/vGBJcGB7IREABNU+tTWXdEArSlQI1AO7dTDxWA60KeAVdzdI/MZ4l5SNj2BAuWsYNd6HBI6+qRamuBbCIj6OlTt6hI+jDeT7eoegCpj1aAd5HEDPR2q87ayraVd7R3d6ursUG9fl3r6esX5y+I0hdxohfTp70/V30tPC3oh2N/Xo0pvj3raO9TR0il7I1sxugQ9IlAS3GUwO9DWoZ6uqhws9WcS90sSrksp2ARHnZ196sYJtnX0aqBOEx8HRFGiit0qhrFSAvkgqKH/dvX096r5RRKhAAAQAElEQVSDeejoZOzuuvp6M0WR1FupK3PIpH45Avm+vgF1Q7ujtYvxewkcGdUIw3uYcwqZj/6uTnW0NamXtLOdAxOBpf39trrdKKLLbID29k7Zm2h7q4vf9o60UkGPOElz4hWcf3dvH29r+tkIqrILL6ZJLpR//vEbNlOLHs12DMyRWxBngznsC3NQrdIrYXuVvm61MTem4y7mT6GzatWxK3Yr9dp8Yx9tbS3qbu9Rb29VA86pzsZBd0WkMkEQN0xiBbxmd0G/Kn2dsv+psBe5e3pT9Vclh50GzJn8U5e4OLOLkIo1UteFXaJe5eICQzOXrBOq5RWKIIikQeCbsh0yUPFgHVUYmEeX2R9gKLDl0ax5EJFxmVdR+LidXlgtVY5xSbA7x1rJ/InIevZxydUuxJetO2G3lVq/ZHQYJ8D2KqwJOzD2QZ6PMjv9gyHmGLEVm47oJ1vL2QB20OFtueZsPBAzxhmCYXtIjUfAUoPh+n91Crf+M8yH/8lN473aqVpfO+tMaC8SLg2JM9VdoGbWou/ElwVF1kZWNn82v4O0hN7k+zjV+ZdZk2S0gUEc05MG68BwgLUPtw2msiog88DXcIVPDcfqLP3HgCcLyU/GW5Au3Mr8ex0fnWEvOCv2gU6pp1Pd+JbO7qpaO2tq7sDfIV4fawwlWDfFSeRVRDX0qTKbRBdWMB9i9q1AithDKtihDBsbG9avoTpPLMWSfKs3QSj5T529a0Fe/3/noWpjGC8ib3xZGU1Qsm9Wg1UYAmPZmrFaD1YPOOPEBDQcrx+HFNTyMdZT9gARmMouQ6s1mZ+oWhu+qp8Dfgp2Hy8NzBUZKZlCCMCFL6r1dqizrQ2/1a+urn7ve50TPdBZGOCXUm9jKdzWgczsidTk8EgoGBaV4jetLdNwReCJWNswemYZA2SxPJiejFWpzqDIZjRE6hsMDzA8Lzp5jztUyJhry6JBu7cwVSizfceEzDI4MfBsyAvGfiT2qd521mD/gNpb29TBntmD7+3BwdlW6ZyT7cvWK07YcKGVZsaB/NA1Nl/bIxzUbUCHjjIymW+FE8blo2HwGbp7uwHHcEnsA1gvADk8ntAwHQ1X1JlsNrQzY83k9/IwxGHiPRRJsDroj2njA0eZh0z8s4ohMHoZ9Kj2QtBqI1EEIcvYd6vKFYry49BiC6Da1aF+Yo9Kta6e7j727171dLWT71YrB0VUBr5kcQNTL69fKCZRIG+H2BdbG3GJ/FO3TZ3hrJDa5T6cgqi+9mb1EdRYWGUsWnumgEs0dpKsR5WuJmxQFu2oD1uGuginZHoxfAtXTJ5BwIYU0hsqQ2N5w7AicgowXcDmkB5SsqnPk+EzSAU0Q/V2P4hvOKmYesB93KbBkVTr6ZW92LYyFoBOAmXIL2K4SnenunoGoM0wQzwFNp/OyZH6PANmYFjzIGRox8bJGMvBvRTIQW5AFS74THblQnxfrNA52rEbDtegKCGudviCOuu9k3jFXhproIdQoltdHI5rIbxhPEEQiWHBDxTgd2zdZKyPGppOMTyDDAXTJB+z8WW6SC01QNAMW0kZy+NQrls+QwL6Z6TDECCn9XNpn/qwoSAuKYtKquKHC8T8gaurxkVgHl+eEPsutMgEffDRh2pqalHgIkUYWYz/ttRoOWcyS845v28453zeuX9OOjymc5+MN1ynocdktX27jkyWd875Fis75/4mfx6RL6NpMho457xsw3nn/nMahmN9DZwb7Gd5A+f+837O/evazI8Z3wbDeUsNhufauUH+TI6/BeIx3Vc5T5qdUcS2sU7m4r+jf+cGx3Hu/2ZqunPOmVo8WNn0bLo3MB21syfa5d9iiy0m079zztus2fJfA9PzcL3lFwSrt7KlDudgf2c4Y31bXUtrq7o7OmRzZUfA1AWqc/7L4yP6iV2a5rcQj7Rz5urCIwp/ayyb/60zp2JfyDibZ4rCRAqlene7agO96uSM1t8nuSCmvapiPg+dNvV09vKSo6Y2xu1l7x/oqaiDDb+H28VMjI2fquEXS+x/CgOctO1sPUq5QGxuhy5FPpzN8Js0B0EmR4zR396qIIw0kEm4O89bKpFSgR8VMUymEBkMzI//ewOiedlsTm0eh9MF663u8wyf1cWwnj7POjHZg8222UYX/fFSJQSvZS7akiBU6FgYRI41FlQfFxm77rG7Tj/lVG2xwQaKbWFyGSXa/LmARWoLKiXgsCDFFG1gbf4egQBBXKa1vTZN66y8nM648HJ1gWAxZz5yxLP9EsFJratXPz3mJ/rG/t/Vy2/NJsgCiW+XksKDXK8+mvW+9v7GIZrx4kd4lz69/+bzOuSgb2rV5ZbTGquvqm/sd4Aee/5df4h/64WntOKkRTRpyaW1woqravVVV9RqqyynRRddWBtuvKnum/KcMielFZxZtVeHH3WC/nzzvcq4petra9a5vz9Ta6y8rNZfaTl9abNNdMElN2huN/gKJRzI8w8/qD2/9lWtucKKWmn5lfSTk86TnYHxcvBW1dx33tDxPzpKq662lpZeblV9dZc9dfddkzXAOdniz3otUxwVoBWg0VDqnq8TfnSIyiPGauIKa2q5lVfUmmuvqu8efKAmP/yE+qIcb9ojHP+Aepo+0C9/fgrjrq61V15d666xrn5x2u/03vwOcKrqr3Towftu13577qJN1l1Nqyy/ovbe+xA99vRM9Zk+o1j9LR/ozF8ep7XXXlHLLLuktt9mO1151Y2a15EpyAWqdczWg7ddq8222FIrr7qull1yKf3yl79UB9M1IMEzX0yicw6e/h7I6J+JLw+Qk5MGgUxADlNET9KgN08VUPHYg/drj9121fprraqVV1xeB33/SE17YzZWKEWB04xnntVykyZpuWWX0dprraGVV1rB28eT097wF2H9AwiCfZn5KoiwA8pZv+a//5pOOfFobbjOqlpzjdW18WZbM/fXqwmj7cukjABdbDJE7ervaNE+e+ytNdbagrfysqOfAv7FbIBRDPNmvHYKYtUwAi2pZAKyxsjInpAvq/L14FEka3iMZSQAw6FSgyCJoNz60IQEGnyoCJAjDOoKrJay5DT5+j9qmSUX1o9/dipXx5impFwUiJ1Zta52/faUX2gl1sglV1+tSihxjpMLnSrpgMSlvYNW3dZ7Fsn09NKTU/T9A/fVRVdc7vXIYOC5j8E5J+cAOXT1CYg6A+doMxCpgeX/F0FDj3OOXACPCM08pW0f6dgfHqyDjz5RXVWaKl165qE7tc0OX9Xl192iFoIYkBXiJ2lVaifOgBy26JDDPqYLo+ismgrzL7JxDMcDLXwkxz8ZutxQvXPGh5NHd5IoOw+ZDMfKBs45yoNAhs9g3rn/YSrJSYDzID9mKOcclU62UdrbZ5Pbsa7uvv1WfWXH7bXSistp6SUnadSYkVoGH7jmGutrxx32wEQi+QM2dpNyGoaKqQ1aEkQlWz+A6cb2hwEOx81N85TEkRz/ZBEbWNZmRUe+zuVgCr2MPCbO9+AnwBc7kDzAr3PkPgOibODcZ9syUSOqPfgvCogoq0/5NhCpB99gLUPAvNkeKPhCSxJSxsyoQ39GueYk2wMD69fdpbeffUZrrLSirvrzn/06tAt3kzmgfz4OCaZTZQFkUgD99HfM0lln/Fwbr7u21jAfv+EG+sWvfq058yti62DflPJxwIiS45+Nn8kex5cRIhnKZvBmbY5Uvkco64K4vmhpQIUDBP9yPmeJ/OPrRE+Yc9TQLlJLbB4NLG8wqJNQzjlAcpLISsg5mJKFXmZA1viSy9T8xiv69jf21tjxi2jFlVbRWmuspo2R+ahjT9Db78+WX3Yg5wuJ7MULXf1Lr9AZ50admjCAR5CQs5cXZJYLyHsMGxzg4/mx1GcCkTgsKZTjn58DJ8pDdfBm/IkOtg6dCyWf94kgL3uSJLIE4EjCJdrc2Z0KnMRnCByojnwmui/QEFJ2H9Nx+uSfGCvixWwfL2Xr1Bsfc958XYcffJAmTpyoZZZZTssuuzzrcCktM2lxLbzIeF35pxvVXpf4fEIzSLGZmvyT9qt55gfaZLMt9bNfnAlPUhigBOZHXDDFHJxEvtbZottY6xttub1uue95cc8vs+kMzUTEbepu0mk/O1677bWPelKpgC2KQyJ3RF5uC9mMh7oCqCVwHynCUKKM8YwRXnjKg+Sc+xjkJLrwcR74+rjsaARVVmepzYftUWLPo0mO+XculOldchLr6KSfnaIvb7ODunvY36mxnwB0kXT7Tddq51121H333aduDqcePRDrqq7MLtGQRRiDjeHQklEzyED0ZcZxzokucuDfddNftNlGG6qDi8UeEE32mv1GBy+2HTptbelQzfZRgr/f/OpUff1bB2g2B2oFffrG3jtrn+8cJl6r2JCEFpkS5kxcFAYuU8D81FBsFkoxsiaZ4CiRC/K0RQpdIFt3oMlwDeScHBVhEHxc5xx1QKCh1NqiWGKGXp7xvI495iidf9Gl4hyuHIfuvp4uMFM5gqQ6gUGAzGPGjFIvh/q33nlbs+bMVR8XBANcfNpFhR0oICZLh8HKfwuG8f6nqe1Pn+1rdcaPQZWLJ9OHXZxYfQ39G77tZwaW/1tgfYyOpSaH4RoNA8v/V2B9rG+lgt9mbMs7N6j//6rv/1a78WRg4zk3yJvJbDwvyL/N8zCe1RtYn78FhjOsf/tpMssbvqV5LoIs/3kG04+B6WA4NdsyXff29mru3LmaMWOGzH7tPzGIokjOOS7barK86fH/DzjnvD9wjtRJ1d5uvf/2WzrsyCO1znrra3323QO/sZ/emjlHYT5WzNn8w7de09HHHqcNNttCq626Kmfu7+ihh5/ijCDVOSfU8XPmM4V/tzWVKtDs99/WnXf8Wdtus5lW5Sy72eZf1jXX3oK/qOj111/TrrvurGVXWFaTlllWy6+4AufoJTVp4TGauOzKuvrGe/zlXc4FiuGzWqsoJUZXbF61XVPuuUmLLb6Mzrv4pkEeJM69NS4ue/XQtVfqwF131c133KuKyRfQSDqY0N/8KmWnBf4xhnOU/00BCeWc07AdODeYF49z/75yOfeP4x1VeB0594+j6dy/P61gx9121wABjDnnJMCxEDib848JPO0twKSll9Hii07UuDFjWO01iYUYEgAGCslm4i5Mop+LQikM5KhwGnyIL9Te1qa777xdB+63j2Z/OE9d/Sxmml3AF28gQuhNn/qsjjn2SF159VWyn4rIiNCoFqseJD4o2pb44489qPlt7Vpi+cX1wTvv6MwzfqN2ordLuYy4/uorlA9TnX3W7zW/uVeLLrGkbr3zLt1061268Zbb9Kfrr9Klf7hABx54kJZZbnktPnFRGQthEmrG1Bf0+pvvaEmCacflzl/+fL1OO+N3XJr8QpMn361v77+fbrj6T7rntnslLolmznxXf7zyWo1deAndTJD8q1NP1jWXX6arL7tWNWW8NR/QxZdcrkcfeUpn9CPEvQAAEABJREFUnnkG8t/GRd3yuvrSS/Tkk88ojFAlX/aGIkM8maLCKgFyVStwkH7gsef04COP6KyzTlOY9en4447SrXdM9r+awesPXXzB7/Tnm27T7y74gx557An9/KQTdc9dd+vM00+DWqpHnnxUv/7tWVp6uRV1ww036F7aEqQ9+cSTNKe5Cx6l8//wR1157XX6xS9+oSn336sdttpUt/zpat3/0BQZX88994x+RaC67zcO1IMPPqQ7brxOD95zm0489bfq86NIjinX3/3YLBgsQMgMyGCoyoI4WdnQSF96+WWde/6FGjVqjK665kpdf+21ap07W787/Tdq6ehRGkRc2LRo4mKL6NFHH9Yj6PKJp57UeRdeoHXWXt6TyicJ1OvgMhdMQpBjUggWf/7Tk/Xwgw9ji1frdub2W1/fR9dffY3+fOOtso6pPnmuvPJK5vNJ2UZcpxrWVCfIkwwrVY3DgBx5wFFn7IMmTMQnos76GAxVkJhSHUOlzJgsrqfOPtbbwFmBdnmwmkw8VNdYkymnBCtnQ1+lQkH20uvyC87TO+90+UvKupAV/FdfnK7HHnl48LAYFuFGCp1kHIQcDCoZdMGNyHueEaVciNTT3Q5SMtjPULjoscQDffh4WpYafwZ09c3+yxocOQOSf8Unxef5oMvBRL2GrruRewAxI9ld59zZc3T7XXdqiUlLaZttt9XY0Y1icuVMsfAf4AP9BDikg4Q+fjKqU+gZDFeCM5w1XF+0DJUZwCdDY6kHs4pBGGzyyJLp2MDjUiT9Z34Gx5bCMPS/9lG3C080tN12XAjcdJMevv8eHXnEoVpz/fV1xTXX6/HHH9cfL/mDksTJRawtgsHAdItMxqeffw7UXrlox+oMnn7yKf36V6epwkWg8L0dHR16+413vI+qMxs1Dpgtc5o1nwtYmyVTP9NlXRWY3/S5QX0M8zxURW/50W3sz7YJHtwwoqULFIY0brWfwFC7tRl83GBzwp4n1njKiJzXoTw4rvHa2dysP19ztb69337qbm9DLqcKnU01mKAGL0mdAhfI+qJiib302GN/rsvZY8674Hw98MDdOvmEY3T3bTfroksvFaqVPZ4l/6WPbU6feaw58FqwBlvZrH3L/gcwLUmZBrEH+w0hWQEaZqN1RjIcEIcarc/HWTKBQFmwWR8/phDktHXnhi56B0mnyhGYO8b42h68KGPfvPWO+3TSiT/V7Ldm6JAD99EzL7wi+0k0mYKYd9MdW/fHg9v8DuplQP09HZrX1KqWdlvP8DPMgJ+jlFGosA4k/kPedG/aMR40iOG/6+iDZtBSLSiUo8bkpFn1ujyuTD6QnpjykM747W8HX5CAOEhXxjnoC/BjNDxA2/nMEMkAKvghsOv48zjHesLb2k+2LzxxMR133I91y+136AbW4Y03XKO7br9Rvz79txo1crxW5GVkkQFrMG3LbfCyNFMOvXfywuqBe+7R/gceqBdfeo0BA0AyWxT0PwbisjfffJN1fY1mN7coxf+noKYakpNUhUADfW3Ys1SH9wGCRReCZOPWJM6pYGWiiVSkgT5+fGVGMUVOeaAw+PFtlh3MmM0ZDGNZr49bbe1ZAQqDvA222lwK3QmDqPQPyP4XQJkM4Ma8/Mq4wMrlpFq1X73VAcUFDc4f7U51ucBJwfA6CeCdIm3BEJDIRjJwFGztptx4Wtl8lvEiMHL4TkUxNvy2brzpFj3y0CMSl7mlJFE/+DXmSZUOFXPEjCixDi27I0zYW9JKVRF8OOYihae6c17XVg6Q2/Yhc8m2lgzoivnBAetquDyoXXn+UYU8YKPWnlGwPVDgp/WqSsVI1UqvgiBSLl9UPxdWUSFWgi9yONwoChRF4BAjLbLIIhrROEpNXGC+/+47mjXzQ82f36y2tg51dnaqq4uUlx6dQFdnuww6qe/s7Ka9Wx2kHro68YktQJvaO7rU2tmlDvx/Rwflzg7ybeokb9BOezuxnaUd4Fid2XMn9Duh3dUB7Xbr36X29lZ1tTdx9mjS+1xkzGvt9GM244tnzZrjL1VamufT3sIYNk6H2jvbgA7KXUNg+Q5iHXhEnq6OTs9La8s8ZJ2rWfOaucBtAtd4NDpt5DvUab8xNMwrMrS3zVdL81zNn9eq+U3takVH7dR3wqtBB7IYDOa7oNE1xIfRGwZ4ae/xbZ0dzTKwPh2MMwi0oyfT2+D4HehyEDoZp7uty+vYdGb92unXPqRLrzt02GVgMjI3No/zuNz98MMP1Yw881pa0dl82d+gm9/cpLaOdnjpYC47SbuAjo+hk/EMOrxcbfrwAy6KZ3+gpqYmzcNGZn40T+9/MIvL49lqbm1SJ/SHYbBPx5D8HR/TtHrDsdTkbff8d8nSDj/Op3H/neq6uro0DMZ3a2ur5s2bpw8++IB4/R30Ple23saMGeNjMQ09zjk554ZKw0lKZhjk/YGt808A/2Cxiocq7XW9+tqb+s7Bh8n+zPktt92hG2+4Vk3zZ+oHPzicNVNVN3N0yQXn6pU3P9AV193EXnOLJi22sP5w6WWa/sqbIuATTgNfFSiPg7QXPG30ueOuyfrpyb/Wd75/iB58eIp22nEHXUp8+NCUxzR6/EI64yzOsDfegF+8SbffdotuuuoynXjc0Zq4xDKatNwqXPwZ/wAbvfkeF0Dc5MX3mZ9qHFnWz396gqa+/L7fZ50CLklDFTlXu2pdo0aP9/XicYDMw/uNAToKfY3lBtt88ZOvf6Oc+XJj19JhsHKK3iz9Aj6tAdOR6cZSg0+3fv5KwUVXXad6mFO9RphRqyrJhVxc1Ag2WEylUdpkg82VcWLpZ4MMo1T91W45VnlEcBMQYTrnlKVOVaDOwgoy8f2JIt9+/Q3d8Zdb9c1vfUuLLzleAQGNo9m7Kfq28Ybj4fvv08gJI7TZ9luqWC4prQT+pa6gKeipDnbvgB6efJ8232EjxSVp9pxWdXYF2vfbP9CGvM3ebPMNdORB++nD11/Re299oOK4xbX8eptp7U3W483GOtpk43W18gpLq6e3qg023FzLL72Iggy6vOGwQ+hE3qBPxLEpqem2m2/QbvserL0OPEiLr7KS9t5nN22xyup64c57lPU065nnntCHXTXt/L0favn119I+39hF395lW03+01Xq47ZlVveAnp8xU/vu+z3tsdtXte5qk/TDb+2qxqCqGS++om4ivQoOrRY62a+NyhSiFBeG3EFZo0eP1fLLLKmvfOXLOv/MX2mTtVfT3XfcpnffeUvq69VjTzypHfbeT1vssrkWWmZh7cwYRx1ygEbHUn9vB+oKteYmX9LXv3eEll9jPa2w+io64qC91fz+NPX3zVcXrvHOh6dq530P09f3/bZW4Q3N4QfspkmjI73w7GMEp9IT09/Q6MWX1xZb76Bll15Cq6+3jI4+fH89+swL6oD/moTNYBjwTfbv/jjoGIj0U4BBBVEsfwHhAsyhrtfffkdZVNQB3/2BNth0M2255UY6nrl//r471NTWqj646eFCYYklltASS07SIhMnaqElFte48Y0qwnsxkwInDuJV6CFJUPM2r7AshWN13E9+o3U33lIrrbKi9tnhS1pv2SU1b85M9VUhbJ8g0nvvvKcbuVjddMvN/MbDi3lFtIVc5Ar9mgxhEEK/DjAGJyjHZPs9CDxrF2/OfGpleLKkhow1KGVchjhs0/Btv+5PpbpiUCJldkrIBhTWu7HhPgXozFiruhw8RpRi6hAU+06reUWMvSp2ct6ZP1MrU9Yv8Frb9PiUB9Tc1aklVlhN1VqeA5GUOAbi0jmDglyMH5BY5oxrn6rqtX45lynzsklOPHbRie8g52kgMLxKdgh1mTwOCXylEt98+Y/V+cy/4Ms5J+cAG5s1q9jxVrUXzRP0dEu3Pfic5nU6HfTtA7Tq0gtLpheTaui0b7wPCBmBCocoR2qyWk3KW1EH7mBZ6JZGlJgypwMgYg3CgKV6JKWBxDzV6hXUlqIddGvogGmrTlqzDpmNaLZEN+qszVeR/7s+8POp/jbMxxWMgr+uwUAQhvAZKMw3qmHCBI1famEVkkx1F6lxzDhNWrSkpSeOBEfYgBEJoUJ/1kLKSrOabGgsu/SiUYYx871ZmvneR+rp7FCKbu++/V4dfsSRasOPpVxXd82br5OP+7muu+5ufwFkMochWkHnti68gUKMGtlP1dlBXGjR4h8bvcrYdZBq6NjzQJu1mz8xWsaSASSkoYwlsQR/zI0jQyJbD4CjaCDyZOX7BM6nNWbQsWc5BjbZcO+a+sJ0XXvt9Trm6CO08ELj/K8JWpt4WOrKXEIuljMBYDBzNeSoIvlYnfDz87XZdttoyeUX0U6braXdttpQb7/9pvxPmkMEFdA3hYUqvGZy2Jigk/FSjEo720tZjWxdNZDrZt2Z7A6CerGW6e6VUCPTrww90Z1U+BVBTzzUuAr8VNCkAyPyb91lejTaqaDvS9g5BX3yGGmvOqsy3vAZUKYU0CeFG8E3fdJ+WVyQUcoaF1J50cXYs1bSXnvuqhvO+akWy3XrT1x2zWJdDqD3OjbnGN+vL+Qhax/Pt9StppYPtf8BB7NPvqjOfqGSgDEtrZIfQJaBQdzUV8N8bTCDqIblwKpw6WHFCuNVZeuUkje4QVTzz0bEetoLA2PDB5QYnh3gXnr7DbX2DuFWjQkGM//PesfMlTnJVOLQqI0ptOtT1hobOBxI/RCtQM/8Rka7ixitWNSkVVfXhhtvpo032lCbbrqq1tlgFb37QZPWXWcbbbramsozrNlelbQe8wU1h/1/+OZbuunOe7XtTrtolRVWZP9AJpor9tNuDoNiPFV7VOlq1cNTnmA+Ay261GLwOWDu0duoochru64gzOQAkyVJ0DEyDZOyNRBxQxUybqiMUZCOhOWhKj5FWECWhkOUNPhQn6apx87Qex0DqvPCVcxY5jEzfEDN52R7jscMxF2azzlkqLHvO/hIsU3BRIgi7KdpKvQalDaVc5lctSKH7rMggfrg8Bk0A1vL8JyhM5NL8GFT4kDxgA046qqpoCj5gUmqhhzlJGgLvvM0ONsAkaeXy7T33/uQg32TRF/7W1hBPmH0mpTLeGHczSVgnhFpxdRse0/N5pBHQ47ByqkSBRiN6dSBHQCCCxuanp42CKQwxzgO3Ax+DSxvQKP/OOcUBMwZ/blvVB17twu+MIMifGdJqLqTIohbHYnqAY3wFEd5JUlBE8aPF2hcLrXK5HuDl+ivvfaKZrw0XTNef11TX3xJM6Y9r1esPGOGXnn1db304qu0v6qnp03TS6++pNdfmqZXpj9P/jUO869o2oyptE/XtBenaQbw0rTn9MqM6ZpO3DztlTeg+aqmTX/R031p+nOaOu0ZvfLKS3p5xiua/vxL9HlZM6ZP1eszntW1l/9Bh//oBD059U29MO1FPfTAFP3hj5fxYvdO2Uv/l6ZN1TT4mAb9F6a/4MecNnWGpk19Uc89P1VTqXv6icxp0DAAABAASURBVMf19OOPQfs5vTwdnoj9r7nmMv3wR8frgUee0PTpz0LrSU2f9oKef/Y58jM07fkZevq56fD6kl588Qk98tDdOuZHP9Gfb7hTz0yfrmno4tmnntUr01/RDPiaxh4xHZhqfabNYNzpnDGe1vQZLyDPND377POaBu4zpNOnPeFpzpg2nb1lhozX6TNe0tPPUI/ujM4LL0xDv8/quRdf0PPE629w2f/Sc89rxrPPaOrU6V4Xz097Wc/ZmFOnwu9zevG5Z/UKenj6GfBefEU33XCDj33u5+X51Jdf0dXXXKdLLrlELzDGMy88qxmM+QwyPAf+dObjBXQ5ZcoUzg9TNWPqDD3zDGMxN1dcfr6OOeYHeuSxh/X0s9N0zjl/1LHHnaR77p+sF9Dv9Oef00vPP68ZNg/As8+9AN7zmooeZqAng+eefVovkZ/6/DS9OONlPfvCVD1L+fmXXtILyDMVGYbBzyd0htPp6HsYrG44b6nRtvS/A4Zr8OKLLyL7DA/Wz+qGwdo+C9Zmfzfz5ZdfZt5e1HD6CHp95ZVXfJ21G1jbG2+8oVmzZsl+sjYMQ3/5Zz8pqQWeDP9ibZaK9Whrk1Ur81nC53lgXQsfYO2pIZgv4BwdgpVjQYdpryr93br7wSdUHD1RPzjsR1puueW05nor6ffnnq4RpYKaZn+k9va5+pAL/g03316rr7OKVlltZe29984KolCzmlrUi4+X+b06DPYN4H7a1NM+U9feMFlf3etw7fqN72jJZZfRkYccqF2330ZzmtsVN07QqmutpfU32lgbbbKhNlh3Ha2+8fpqmztH66y+ptZeYwlVzdUQC2XIgwuVuVX5jbYgFyRaZNGyVltvWR113HFq783w5fi8WkURZ0XhJ3vZPHGliqn2L8FcHQb5pGyI6IJ3HoM0qfp3/jjnPsW+c4Nl5wbTTzV+Tgt+nQzJ7pyTc86XnBtMfeFz+hVUWAwKI0VBoIBV5oOzMFCY5LT6amto1IjRXH7M1ex5czlEVFUoF2QBlUszZURepkLzL6kCXE6AGllxBFCWg5xWW3kVXXjxxdrloAMUEIzFMQsQLPv7J46Af9S4RXUYbxt+/JMfcRG1nPp8AEdvI1zT4EOE0s6F37PPvqCtNt+IkaRcqVHrb7qlVll9Dfk17wbU19OmlIuIugtkv5ZSj/Oy4M3+lnra2a4Zzz2ndz6arTXX31BBKoLaVN0cMG1jWHPtNTnIjpB6+7TiSqvp29/+jgZdRopcdXXwVrEhD+9cgLz62svKNY7RiIWWUDWIFBD8br/Junp96hOaOXuOksbxWmHN9bTN9jtKODFxgIo44P9/7L0FvGTVlfb97CNVdd21lcbd3d01EDy4BEkIgRgxSAhJcHd3d3e3bmigcbpp2uW6lp7z/de5XNJhJu/Mm0y+d+aXqa5d55yty9faa9et7u3sgK6+CpJswy+M8QiKrMSuALssz6WETZehTzdVNNVrmy021UwSTl98PlPKVKmxfaw++PB9zZk1qD4So+Xw5ODvHaCz/vAHVZfXaaetdtIZp/8aPJYhFo3VuWihPv7iI5Jl66u6vlJFaLTqGutr9933pZ1VMJwRp7/F4qB8eGQ0GzdhggagxVczZ2uwF2exeKHeevt1LbPsRKUDJbTx7Zs+8pjgv+L97XlgEJS34NWKyU4EvUrIa21do7beZjstvewkekBNnEQ+O6QSeBkkRtP58+chr5Gee+ll3XLXnXr0qSc0m9NfQFeUt14CcnsCF4Jk38soX4x1+fXXaZc992APVlB/X5c++miayhCglVZaRhyIq4jTFHJ/4eXXaaU1NtCOO++ivH2LwFey4XbInoCzp3O+Xn75eX2FPERiHWgcA+Ojjz2vDz/9ii6x5s+Zy4nbHSQIbtVTjz2lr2bOZ1MgcAI+nPUXBMj333+f7rnvXj1w970Egx8yM23mcIcHNPvLTwj8XtOXc+fomRfe0vSvZivNBrHI2JJ5uFic6geqrWrUReedScLvUT395BPJxvKVNybr9bemastttlY7ie9Bspsm3oWhPoLB1/TgfQ/pttvv162c+s2YMUtFaCPDjQ2Sh/MvIa/GIQOol9P0l15+RbfefKcsgfP+1C+gpeSc/uoFOCPP8Gvk5r/JZxComMspkzE+DWrK2+9q8rTp2nKX72j9tdcgUEDGSFIIuLvmzNcTDz4h+0bo3fc+pC++nC8HTQyT/u7Fev75FzRjxkxNI3i/7+7bdc/tD+mTDz+HfsN6+Y1X9OIbbyf0N7oZkebMmKnnn3pWAyRip8/4XPc/cL/uuOsuZOIWfUDgnS0yc4BukDgwZTWalxhstvXrZenwj7yZ8Vt8YvpvJnQj0iirG+EfsCStefSnKNusllfXKfmNNnzCG6+9pffZDNBIAqGgubNn6IknHta0z2Ynds/s4YxPP9Q773ygoay09dbb6Nhjj1VdY50mT3mDjcNbmjVrnu6//0G9+ubreumFZzR71ky9P+1z3Xnv8xrqH5Ap8Lx5C/TQw4/p3gce0F133Z/wQeDh4SvMzn7AJubTL77QtE+m6akXn1ZfX18CdUwnS4b5EI/uSd2/92FtVuiupOhvvUboEdNsfpBL8rZa49GGG26khx5/Srvsviv5/qzKyyoTOljcnMxPbwtwE4PKfZHW2PN1yWVX6KBDDkmWzmOHFsyezUa7W+uuu648E9MSZCjl9dEH77DJex35IduEXeJ0QC6MSZg9pIXdfYqGs/qEDdHjDz6oG264WS+/MiU54MnmJZ95csODeuv113THHXch0/foXvT+yy8XAYmEG1eOZNBHH0zWtI8/1jts7p999Q11dveL3YPefukl3csp/q233a4XnnshiQswPSYqYo8i55JpRj6Se6PK149GsFHZ8nx8sRRBiCxZhyxtvCXscu3YRu2+3eZ68qnn1DdYSuYeHOzRSy+/qltuvU333HGHnkJ/5s3rk2PqxYvm6sUXntXCxd166umX9MrLr6u3r1/ZbFbPP/scG5Obdc8D9+ruux/S/AXQJ2KQEYKLjAkk75Ub0FtvvaPb77pft99xu55//lnkJys5jDyJkqGBPr039QPdfc+9uu3Wu/T0c69o9rwuOc/wK2mj9dfWcSefoooqEeEwjGTUp1On6f7b79V92PFXXnmNg6oc/kksWdBnH03V8/ipxV1deovDvXvuuFP33/eouroH5fmh4m/ggyrOiUrZxTf6EY/M/ewzXXHdLdptn4NVWeEpxbSwls9IkQMmgztX1Korra4LLrlEx514girLy4iBaEeOUsQvwp4L3yqScG+9/oY+wUftsPMeah3TSsJ3GH8oYkTJY9aEuXDC/LIl9ObM69UTjz+m2268SW+8/Yl6B+lUoLDp6iL2ePKJJ3TnnXcn5cOPP6PB3jE07dGLr72pT7+YBa+ZGaSyA7167NGHNWv+QsXEQosWzof3j6ijt0PPvPS83iEBUcSBdyxcqOcefVx33nqrHn38CX302UzZnyyWpVNysbC3EYvAL2x2ujw9AjI1sfEY/2Um1YNfw2QsHfXTv5xBMuVNzZkxQ4/cd5/uu+dOPf7YY+royckQL+Ljv/ziYz3+yKO6/fbb9eBDD7MxXqAhC2RjKVVeAbxSRLK3DDw+/fRzvfD88+plkzxm3FjtsRe+ZMONJOIrB40tzo6QewYohFlFDuANYg9YjN0eMMZyPI2+PfjlJbg5FNOKwG209e+7eiPDIJit5CkeebZPZCa2SmyMBx/fIPa+98GH9djjj+iRhx5UVw+6gxEzObLfB+zs7OJgoaT57BPeJ0kyc+ZMeSDW0taWJDQ+/+yjxI6XoxRjxk7UuIkTOZBtVnN9rcrwu3OJkzBc0HQeCb0P9dWML1VVWaPa2lp99dVMfTTtPS0mBjVf0zp2vCZNXErl6YwWLFiErr5FkvEDTFJODfXNam0bo66OBfoSf/rx5/D1gw/VA7wrrriiVmW/sBpJhlx2mLHzVVVdr+bWdk0c16zKtNOXM+dKfhn7nArNIfHR1d2pMa1tSWltamLdMSrkBjUb+WxqG6txbU0a6F0s+3ZbCtv+5czp+pjYfOHCDuCvhYMldXbM1UeffKz3pn2iWew/ysoqmGcp/EFO773zboLvTOIA24O1jBmj6oYGNTU2qLurQ/lCSQPZnGYSK44bN05Dg72aN2umnHOM+1gffPC+Fsyfq+aWVvUPDmrmVzP0+eefymSruaVNS0+aoNrKChWY56uZcxJaffnll4z3NW7cBI1pb6W0JN/y//zzz4l3P2K+RbiRomYT+9eBc0VtXeJ31lhjDbW1t6iRPQmSnvD1008/1pQpU9Tf26Pa6hq1NreoFXqNmzBWLRx4bYAt7OtaLEts2X9m9NkXX2niUstq1VVXVTM+f9LE8ch/IJOX99+fBv2ny/d9NYJPY1OL6lm7tqpaH+N/PiDh9wFykEql4FmrGoCtbewYjYFmY8eOlRW7X7K0t7erDRm08u/d25j/U1lyLutnz0te7f4/KjZmtFjf0Xu7jsJlvLVi7VbXBG72v/065+CVM41Mrs65b65JJR/OOT5H30vo8NdVnucnd845RfhYYT9jytDgAHZ+ulZYfnW1NLbLvimdw3GvBJ9vuukWLbfMJJWXsX+ozahjwULN+KJDPV3zNX3mp8pUVinFXsPkLIttlBmvZJms5iKDnX0Fbb717vI4IfD8SBXVFfrJz0/W4YcepAg4CoAJmxUS74j2L0koP/rUC9pj992VYR5UURH/fDabJfyniC0TJ4TNcfjE6toqnfmHM7R4wVz2KvdiubBlXlpd/VnMSBp7H4tpsJnSQGennn/mGd1x+1266/a79f7UT+QHSvZacUKZ/38+/neV/6XAfzcKeB56Y9/wIAZQ4KdUJBC0MoEE0JprrKGvvpyenFqEBFaRRQRE+Cm0x4KtTEV5go+NjUdCw+TZnENikvhIkagTxkIELQFqGtGPmFNlKbo6U9EK+ZXNylSkVeEXVM46sU8o4tGeiqSYaNIV9PSrU5SuatOmOPBymtZiI3T8qT/WMkuPJcHPhmSoX69NflM1LcxVVyv7Tz6KrJfBuLC7V35xl5544HGtsOraWnmtNTCiTBJLM2fMZiOa03IkeNJlLFo9Vqefd6nWXmVpVRIs2g+xzybBMqtnoWomtikfFxSRDKlIlStwGSYBRKzZxLZ6hcVhkm29qijL6Ld//pkmrTJeIjEZ47SnvP+JIj+t5jH1MgNXAeFTGFvsEH2gCEGhyLxZYtBstOwV+0weaamlJ8n3yrSwY1D92VC773cwZFmo835zkm6/9mo9SGA2fe4iFaGbcqEAW0HUo/zgbN1/x4367em/0wME2lt8dz9lCD7qggpd9KeztO4aq8qZcSUa/vSreZq1oEdtBAXsDbTFBmtr1eWW0gXnnaM/nnOefvn78/QOJ4mnnnCUDGsopeGig8IG6H9VsVmt2HxGGU+eLwVsaB3OwP4bZbLTAAAQAElEQVTDjYDVt992Jx17zGEa01aLkS8k/ynBY6+9rXGrrKGaikqVQ4CITdxnn3+ip557Qffc+6AuPfc8XXLe+froCwI8ZI/0NWM9OQVIZJprKN/3Ja8g+Tl9OPl1nX3WWbrtoQeUaqjT6muuRM9I6VB66cknSfQOaN+Dj5eDpz5BfQQvmYSV0wRbsaZ/9oGuvepSPfzYywRxnhRmCW6m6ue//oU+/uxLffL+x/rjH/6op555Wi+//KJuvPY63XrDLZo/f0CIlz75+CNdcslFuuvBe/QsG9on7r9bv//FaZr68QIVAFOsdNedt8CXP+jmO+8Hz+c1a+ZXMkzSyIFPUkvoqx+Ua4gszfilx+i7391JN11xgWZ//oVefvtDtS+/mrbaeksVh3tVXeETwEtvcEp8xRVX6ZFHHtKbr76kh++9Waf9/MfIRgdwpTiZi+BJDK0c9JM65s/TDdddrxtvu5OE4tu685YbdMHZf9BnMxaoKBkIfMhIQ/EUK3nkUzzr//krxp4JOnmpjEzvOuZM1xskbpdZeU1tsvW2CYxpF4lMijoJ7v988TXIxON64pFH9Mg9d+vccy4iYMb+lIr64rOPdfllV+mMM/+oJ158Rk8//5QuO+dcXXTmmZq7YIZeeP15/ejUXyMPoF0qqFTo150PPKBLr75Wr5NAvQ66P/zgI8mfZT/xyL0649en6fXJnyhLd4RScoGMfs6gwp4mD1ahv/8VI/3fHg05vlUVyZbUX708ngLJhch7SYm4lXJ68PabdNrPTtZAgYQ8ybi3X3xFv/rRz3UVyeHOYUmFQd1yxUW6+/4H1DFY0DO0n/qzn7KJ6tIsAkc7jOkjg/DKi2/p1Rdf1yfTP9HMuTP0Lhv/ya+/qZ4Fs7Xwy8/1m9+crnuh1XPPPUfy6g5dcfnVmje/W6ViTotJSF944UX685/O1X3o/uTJk5XNDbE4b5DzPZ8bqVhA15O7f/wjSuhoNBmZy3yi0SxkU6iyMhaDi+Y7qLRemIwkOA1iye5j7JtVOEJiYWkSEBHIBfjfP5/5J110+Y3ofY222HJrZTwp5UsBJ0az2YCdftqvNO3TOSqFGckb0pS3ntMPf/JzffjFPL3xylu6+M/n6kUS/2+89IKuuOxy3XP3/SQBSyLnoJdefUVn//kcPfvcy3r5pdd020036Lyzz9RXc7sT8TJ6X3/ZRbrgost1/4NPJ/2zuUEZ3c855xw998LzeumlV3TxxZfqoYceUR59yhYiOQfKbDq5jBCET1CVTZrQhmdBM0t8yHP0jxK7EiBIHm2mciIWkUtp0rKraLBvWAtmz1S60KeH77xB51x6qZ569U099/KzuuSic5CBe9j0D6qDjfcHJOf6SH5+9NFHeowkTo5DsgfvfUAXX3ixXnjmlSTh/sB9d+ryKy7WnMVZ5VivANzSMPAN6pWnn9Bll12jZ559SZOxBZddeK5uvudhFZ2n3GCXnnvsQf3pz+frplvv0VNPPK6Lzj9Hzzz/grq6emR2YsobL+mkn/5SnbA8Gu7V5Bee0jkXX6nHnn9Nzz/3jC7Hrj+A/egboIMr6BVsxZEnnKQb7n5Qjz39tB4lwXL6aafpSmg6nC0pigM5+RQog/xyI0dylF0666XxMzerZZnltNVeWye2ooAeBvj1FAdiIbJUikKV/DJ55dVs9EMSJYNyXszGW/K9ItOhB+CmXJ4NVadefPktTVxqBa27weYKMmnJKymF36OjkpcxMPYUE5/M5VDtqaee0msvvKS7SAT/FFm8/+EnpVRB3fNn6IorrtB1196shx58VHfd86B+/7tz9Nab7zFNXnNo/xOy98ijT/HMGx/67huv6jxikzffmir7T91efu4V7OBvdOudd+nexx7Wl7OmE2Mt1A3X3KQrL79Wr7/yKry/TZdffYW+/OorRST0VIyBlwM9/J7zAnV3d6sinRbUS/yX8J2WgIsjx4FZpXFdzz7xkM447ackE5/UU08+o2cefVCXXnCu7nv8ebGXVSeJrTtvug6e34Jdf4HN5K26+JILSBD2CFIoy8G1Jf/KodX8eV/q/Euu0AOPPau+oQFs/3zdcMvNegbem/0LsYupdJkK6LfJeBikVYL+JSMBpUQcKOJB26yXnE+bT60gf6T/6lfMuhEze3Ek+2YhAgW/Hct4CpA1+89BXnz+GV153a16/e1p2JbXSADepSuuulrdbLbLSQJ89tknuua6a3X11VdjF16QfRPs4vPOI9l9l+57+HG9/uZbevHpx3XL9VfqmRdeVtELsV2+0r6nmtoykk4f6PIrr9YNN92ql0nsP/fM8zrvnAt177336/Fnn9Wb77yl5556WLcxfvLUd5HlUItIwL2M73j4oSdIak3W0089iJxdqqkk2n2vXLMXLNCHn32k7NAgycFpHETNVAeJqIcfeUIvvPSqRmGevbBbIb4/LPRqzhfv6YKLryC516sX0Mk7brtR07+YoRx2rMz2MFGMDJVUXpZiTIpwvag0/H7kgQd0+h8v0EtvT9WU997Q44/frxuvuUGvvfimisNFmU/rz/aR1J7JYc1UxQVPs2bO0I03Xa2p+LV33p6sxx5+GNl7nOR5Vpl0uWaR1L/jxht121336llk/KNPP5L9afWLz76AHcP2PfM0sdrreubJh3XTjdfrgYef1guvvqU3Xn9JDxAr3nvnA5o3Z5EK2W51dMxC9x6Clq/Kvqn54P336YEH7iMBukAOOetYtEgPPPKY7uBA43l4/TKJ9mlTP1Jc9IQIqKa+Ri+/9rLuuuNORZwc9XV26wmS+g8+/IDemTpF70x5UzdcfZUWz5mjlO/Lh6/i5XM/rq1d66yxJnr6sl7mwCgf57XJ5puQHC1XFUnzubPn4Dce0mNPPJN8G+6R++7RjddepUU93YpCaDw4rPvvvFtPPPOs3pn2Pjb5MT1w3x2aN3eB0qkKCY7wgS2K/02xes/zgMdg8mX33y727aD/qNg83+5jdVas3q5Wlry353+vjPaxqxWj0WgJgiCB1TmnRPfxf845OecS2J0buXdu5Gq4OOdkL+dc0s+5kavVjRbrZ/fOObskdHLOaZCEcW5wSBNJkn6IXl2Ozbroqpt1zR34Ok/JnwXXtzXoO7tspXmfv6vLzz1TZ/7xd7rxrtu1/MorafU1Vpf9tEQmtD1PQQp9qSQtmLeQXJ0nF/i6/547dM2VF+mqq68kUfyh7IyynG6YQExNVl7cw3VAF954n5qXXktbbrqeMkBpkJbkgGFIzi9KrkSRqAJ+p74BabVV19Khe+6oW684X2+8M1WDjEzXN2vIfF9Qsq7qmj9f115xta664kZiwYf0yP136Ow//V7PvPaesixS0v++/pcC/7oU8Mz4xGgl8aBK+UKitE2tLVpnnXU02D+gD957XwODfSLHRa4+Qllj+Z6nVCqVGJC/Jp23xGM0cu9T55xUzGOqYwxZYFudpA37JnlYAwXScBbHOCxiSuXpQdxLn7zkD8mCpmtvfUi7732Ealg3g5UpxTlZYKrSkPyUpxfefFOvTZ2qPffaRctMalHMaJ9+svCexNxHn84k8TJL+x9woCpSDHV0AO+XSRxV1zVrAidJZgzs9+9EQBYGBeDNqpDP654HHpQqAu3y3V0Ukiwb6ukjYVKLo67AUEvOT8mCJ4+ArhR50Al0JVlgKGCYPmumnnr5Na1K0nLdtVZWCIZxEbw4hfHBlZ4SNPWcL88FzGejmMBR/BhH56ssk5H9hkjJL5edzP/ypydrqfZ6TX1nss4++2z98U9n6u233mUqj+LLJ/Adtv/oouSprrJaY9sbOBH9VPkizUAQW5DJhtQR+M2bNUd3Pfq0Gicspz133VVBJAKnYXmer0lLj1c+n1UqXaHll1tJ9mfIxOkJ1BbI6h9+sdi/mcP7usZTlpPabHaI51gZaMANPIlxMHk5cwrFbBJwvj3tYx14+NGqrapUGujGjx+X/HbbDjvurCvZhBx31OGa9s47eoqNSgG65nI5cbE42wgi80wmiYJfVmI2WAGbo4pKXx6y0N3fxb6iqL55i3TLjXdo88230gorLKUAefANDs/hrJTQNwzLtPpqK2rFFZbRJx9NV2d3ljUivfj8E2oZ26RlV1xGV152tfo6+/X7M87URRddpGOPPZrTuGnJbwoylexPADbddFP97ne/0xWXXqI//u5X+vyTD/UIm9J+BLUITzJ+SBBeVNO4Sfr+8cdp8y020UBfv5FIEXxFCBJnGYYphRUVOuqYI5XvXaRzz/q9XifA2+vAw1VGwr2+Ks2YPH0l55y23nprnfXHM3UxG+tzWPe5px7TM6+8KfuT9dgPVESXIwJHRIlk1fOaho048IDv6Y9nn6MLzv+TAozJFQT0g3RIuJvs5iGB7OXZx0gxJR25+3/26XyDJ0bWPeVyw+pjs/jVlzOUITgllyyTEQwT8BV11ZWXawbBzWm/PVM33HCNfvnzn8gSEzdcfwvIFRSGToP2jRA/o0233Ean//Z3+v5hh2nKG6/p869maue9v6MZX0zXR+99LjN5CzoW6KPPp2vt9TbWhPZxWnOlVXTyD0/SZZdcoovPPYsT9i/1zIsvayDP8h7FBim5kee4Yr+s9p9VHHr0V3MbMUaLPFo9edgIsUswm+AI+HbadjMtWvCV5i1eoAUcusybvUjlYYUGBgY0B9r1zpubfBNkqaWXUXl1qDSHJR7j0ply7brL7jr8sEO14vLL6fckUY874Uc65JBDkj8T2fu739UvTvuJxjXX6ppLLlIsX78/6xxdculFOu20X8i+EXj33fdKyFoRm+Ccr7gYaJNNNtORhx+p1uZmFUtFId6yV7FQUJDy7fYfKPAgkWGuCT2+NRVtXhgKZZR8X5lUqCxJFutF0zew2LMLPews8PHgQ1n7xoZ1sB8C9zxPlZWVCjNpzZo7l+QdneydH9JmG66jNGh8/MUskU+V2KzaBm+NNVdVMzhff8NN2KmV9Ic//IHA9ywC7M306iuv6ENsScThWKmQ1d7f2UuXXHyVLrzgUv3sJyfp0Ucf0qtTpipiXrNtET6wr6+oldfYQCeeeCK0rNetN93ABq5MZ535B5Jll+rQIw6X8d9gTX2NS8CGwPA0UO3q7Cb5sJuRYpsec5QFErcx/MGcimHIFe22S8Cn1jQ1KZUpU3dnl5zvVBYEOni/A3T5pRfqXA4bdt5lBz3+2FP66JPpWnHVtXXMUcfI/pzpsMMO1a9IpLU0NcIdp4P2PVBXX3mtzj/3AmRtGz355GOaNh26YU/NjpvsiMO6xx59QP3dXTrrd2fqMpJwJj8e/s9+E3U2G/d777xdSy+/ks45/xLs3bk65ohDVVVVJcE3hA77J4X0Z1+EfejWjTdcp/GTltHv/ngOcn2WttpqK738yhuyPwFTsZ+9TU7DkVNY1aRjjj9BZ//5j9p39z30OAd7HV09xF4ec/tyyLzAP4GTJJ9QuoH5XbqFPP0x9wAAEABJREFUDdtpv/mNytOij5Tx6Y99lgtFDtDIK4UBjZ7kQT8EJu0FyuMDfechd8O0FWV93uJgaOacbm2/806qqCpXRDI3RhAKkuy3on3RL4ok9MfJ09BgThPGL62TTjpJv/rVr1RbV6EPpk3WQOcc3X3PnXrhtXd0yFE/1IUXXaYLzj5XHgHIJeefqwESYzl8rDynRAbECztSTWIs5QJlcdLptKcyL6XuBZ341kiHH3uMdtllJy2YP4fEx1PabefddP75F+g34L7+uhswgScfPZNzcjyFYSiIq/JMKiGbyaAHvvID+WE5MYQP7kWlBepeJJO/5uYWnf773+t3p/9a6623ti6G//bt0vdJQr3xygvadaeddSkb5V//5nSttsZa6oeGA9AogNmGh8nN9ddeo8HhHLw8UeOWmqQ8tCq6mDXhAbIbE2Pk8sOsypvnkvlqcPZ4pJtS0MTznZxz2LmA4rFRjuSZfFEgk6zQ/f/67Zz7ZozNESfPzC9ftjYL0R7Jkn+4caVDVo2K2nW3PeHv6Trzd6fryKMO0ysk6t6d+h54DimdDvGdOXl+qF3gicU0m2+6sd58/Q1sVayDDjlUp550nMa3N+nFV1/VUC6Sky9Lfg6gb0aPUikmxq3SPnvvBz9/pw3xiU8/9byUCrX/QfvrR8cdoaqMp6nvv6eB4bzefecDEuevaV36/fCkk/Xzn5ys+rpK3XDj7eofKmmnHXfRbrvtpnHjxmEPjtAWm2+qAjFTDIyZyhrZtwEN7ukzZ6oX31QBnm9jF1dZfTWNXWqCKjIVOvzww7XbnnuorKpa/QNDSrH3MN6UiKtLbF7s2ZUKaqyvk8lAZXMr+4sDdOLxx6i+pkofTJmihtpGHXjwIRysj9fW2++gg793kOpqq3XrzTfJ/MKxR39fP//5z7X3Pnvpq1kz9cwLL1LtqZK1PGJ0L5XWmutvpH323wf8qtBHp4HeYdWy5lHHHslB+JFy6PqbU97TyqutrWOOPUI7brclCc4ZWjivQwH6eieHcgtJ2h33wx/rBz/4gQ45+HvEFnNJnL6hKMpq6tR39Pa772ub7XfWL3/1C+2+y3b4FC/ZXnnIZWdvt6LYKcRflgOX8a2trUWHHn6YfnzqyTriiMOUoT0aHpbZcRc4+fT1fR+fl9Ym62/IwcmQPoR3K6y0PAc6E1UGX4f7+/Tss89oJjw48oij9NNTf6Zf4svz+KQHOUyyNb+c8Zk+eP9dbbThJvr5L34FfsdpmWWWSfS8gF6Zzv2tYutriZdzTs6NlNFq6/N/Kn9r7iXrR8db3ej96DXEBlmxttFibaP3zrkEFEsGRthVK1bh4fOtOOe+gdm5v763fs6N1Nn9SHHJxTmXjBuZL5bNPzpf7PnyvRDfUIKVpSSZ+/gjj+rjDz+SfdPyyiuv1M9/9gdlCeDzvf3qJBlbV12FnfaUKstowoQJyg734yr74LcoJfmZAH3OSsReDdW1WrSwU7fceqeeJ36d8u5kvcIh2Pnn/lEvvjBZOfyt6Y/P/sq+IDN3+ue6+6mXdPSpv5SdlwZxohpYiBBcYgU+F2IDiQZsJ25PLqgChkjfP+IgTWIffMN116mzqxfdzyHxDtzzyL706CMPIWPP6xDk66prrk72USm/pDP/fKH6i8KaMvf/vv+XAv+iFPBKhVyi2GGYVh6nVomir77mGmpvadW7kydr3pzZMgOWYvMRO1/FfAmHE8u+NRhg3Jakm6nnyDN3FtSgXsnBOqELi6hEgjExRHRyFAv2ORDijncQorSOgKGomAY/pM7LS/EgJ0uz9PLkT7Xp9vtaPCcPQ+l7BToMSa6oyW+8oWs5oV9mrXX1nd13UHuFlMZKBBgLlQZVYGN/2+MvaeJqG8n+Z98yCeNQVGdnh97/ZJYmLb+6xo1tU4p657EkcBPuatD+N+DLr9P7n8/U4QQgK684SSkScnVsxhYt6hhJHjFG4IevVszgyEU8WY3kSPR9/sUXuvSaGxQ0NmiHPXbVCmOaVUl9QPLNV4xhxgoltPIloIrJGtq+PstTUbTR1xKgviuoualOHhnSwKW0zTbb6Yw/nKWf/+rXOvqoI9Qz+3PdeNl56uleBNaeelWpivpltc9BR+m0U3+qw7dfTw9e9Ue9Pfk9DTB3yXZZYaR+NupXXn2NFuY9HXLCDzW+qVJusIdNyx2aNa9bxxx3rH57xk/1+9//RltvujknQOeLfX2CYwmj7JjrH39Hf3OKdJhSNZurGJ4nnejqe5LvxbIT99c4zb3hxlu00267aMddd1byZ9p03GTTLfQTNn9bbLqpWupqtSEybf9b8Eeff6nP5wzq7jvv0U9P/rFOOvk0nXfelYpy/RKnuVJGpbhcq6y7jn575q/1w6O/q975n+ueu+/TnAWDuv+x15DRUJtsvIEsbxb6w8qxEY+cxL5Cts9ieYVlaa2w3NIaHurT9M+mq9ib1atvvK1ddt+OjVXAqecjyrKpPvesC3XySafqngfv5tT6K0155w0Z/9daez1tvdUOmvfFPF1z6eW6664b1ZtdrDndnXKISkBgWCTZFKYbtQty1dRapdAvElzWIu+RHLIo5NijFHNFgm6pfcxSOu6YQ/XU4w9p2ZVW1/KrraoqHPogScFCro+gTNp444218Uab6N0p7+iqyy/Rkw/dIz8qAFuX+krM6AKl06FK1JnYvvXWm7I/Kbn22hv169N+rQsuPFeLu+frRYJp23waLYRExtxEFGcFGeci2YP+371ipNjgErTKDw0p5flqGztek5ZbUU8++rA+/XguPb6Gr6eHE8wpmr9ggc47/wL9+KSTdPnFl8hOsD/95CMJXRrmoME2F+uut5VWXm4d9HWsttx4PZWVhVrQnVP7+BW19UZr68Un7oYkg/qcgH9eT6/WI0m18uprao+ddtJg/5Cu5TT9nttvVPfi+Zq7qFv2U4GQPgGkCD+Np3BCfwEuafrHP5xEHM8Kfz0V1bLNoZVvWqiMjYEIfrEYif2qSmyG1113JXxHlaa8PVkD/Xkt7hnSjrvuoQx2cd6Xn+qzGTM1DP+XXmY52Z+cD2f7ZJuF4byT55erpiKjQAVF8KK8PE2fcjbmkBcaVtd7Mls4+dWXNP2Lr/S7P/wJ/T1F111/jebOWaiPPvxYBfxZyOaja3EvG4XltT4bxKa6JsX8CzAcecviSAroUyKRrX+DLY1/99uTXKSROe0q5QrYcHNmbGoswWD+jxqjHLBm9cgj9+mUU36EDfiFzjn7Qs2fM0M++hIS9Rah7aSV19AvzjxDPzzhYFWlcrrttts0Z36WHizDZqyssVIbbrSOXn3zbXX1SQMdeb3+0us69vD9SJh9qZdee12vTp6GLfsTNvwPeu35l/XZtGmat3AWFClqhx230hYbbaCnSaBddP5Feu7px1RWHmr6vMV2dCb2lurt7iWxtoG222ELVWLXyojQN1xvdTaYs3TGb3+rO++6B51ZLtnE+oAFFaBvoGFihREqSInsxGJNKbIOjhaeE/JzjcE1cJ68YqTCsDhskRLGpzwNUlHgkCVdhWP3UtqLw4aVJ07UU/fcp+uvvkiTp7ymvv5hlUj4quTk2zxQuLa6RtWVGXnI6j777q+1Vl9LD9//OAcqV+idt15VvjCg+b09ki8ZOMoDE4dMq6y2okrZTp3121/o1pvu1LLEB4ccvCe+Wpo+fTpxQxeJ5a00fkKDGurqtcceu2nv3bZlg17LRJ5iDHRheAD/JM2ZO1/27cCpU6dC/98nPvuV199MfvNsHrGV8O8eh5l1reO16ba7qJmNdVNbu1ZfcXnF+XyCV4TNlTzF4GRX2QtbLxJo19/zmOrHLattt1wPOy2VMd8n703WGb/4pX50/A/1q9PPxhZP03BBaJVJXlFFZLGEXKb9NDT2lPIDrv2a/fmHuuP+ZzRh+XW04irLssog+letOMoIligmSeaAQpGTiP3MB62CfG62yVpqaW3VpEkTtfRSjRrqm61uknSWpFlurS01bqUNVVNXronjWvT9/XfRu688qa/YIBYz1SrC1wj8CdekKJDjpNkvwhBsgbEjiEP1oMsHHXKsxk9cURk/g12t06SJY3XffXeRhD1PcziU22n7nbTC0svBUxD1mQon6mBqsTCo8gpfPb1dUFCwmkbmH85zVUYZL5Awrqkwo0rkZQsO9uqaWtREEminPXdRf9cCzZ/xqZZddpyaW+r0yP0Pcnh3JWt2arud99RSk8YpRfKogKJYrHvDLbfqiy9m6Mc/+qGW4fBUvi+XDnExHjzIS2zsi/AxRfySAT6jZXa4KBvvSXKxJJ8PeBuDQwTUkfOSehcjnzR/8469b27//hsPaHyGO4pHkTyACIi3oAzgRdpuxx20+qqr6bVXXtUV+KYXX3pFeWAbMp+ZZozvlCkv13rrbYDNXS45rFhnzTXwe2Xadmdkun2MWpuqtdS4Zi3s7NEgNtiDE5XlGWjns2BMTFStjTbeLPkP+qoqqrXGqmvIZGI7Eq7Nbc1qa6xSc32ZFnV0qH84r5kzZ6mpvkVrrrWh2jk8a6qv0K47baNpn3yhju4hYqCiKjNpFUp5VdVWq66qPElqRfgVhWn4uayWXWaSPvzofdaJ1dUxpDden6zNNl0X+arQHiQ8M0EFh7Kfy77daYcvUVxM9giVYSYZk0c/A3gyPNivlokTtPoGG6uhsU3NjS2aNKFNgcvL9knOlclP1SFfdaptTGlgaIFef/11dXb068477taf/3yOnnzycXX39HBw1gnMkUKQzw8Mcli8spZZZSUOv1PySawhKKqtqtOuu++uxuYGNdZWaNVVVtYKq66uFVZbQzUkHu3LDDlolCfZnh3o19R339YwicprbrpJF110sZ584gl1LF6oL2d8glzl1cM+p6FhjFZaeW1VVJRx0L+UNt1wPXgTKM1BRllFnWLk1kWx4uKAlp7Ypi222AK6FPX0c0/rjddeVhdxUWGQGCrwFaFQI4knqTxdrnGtY7XK8thU/O0GG62ftJsvjgkQP5z2vrq6unQHfu3cc8/VNddcQ9wwpA+nfaoS+9Hm1mq1keB57rnndcvNd6mrc0AbbLQZtncsep2CDyVKnMjtv/cxmmj7W9d/b8y362J4YXWjV7v/R4vNZWUULt/3MRW+Rp9D7GsK/+6ck3N/u4zC4dxf9xmtt6utY1crzo3087xAXhDiLTzFYUo77rqbfnLqKfrDaafoxEP304O3XqsZn36oGbMX6IY7HtIam2yl0844S7/9zRnan2T1ZyRl33r1lcTHhcyjALubykrRsIYHermGmjBxRQ5tTk7+Q8pTfvg9xcML9Oqrr6u7T+xV0Psi/ZGBO2+/S82TltXKG6+MbEjmrxEhLIQS++wwrCXsoTzsH7axiFykwiqlsbvtY1p17NGH6IuPpunFp59BZkOFni/zb9lcQW+9PUVrspdbbqUVVY2utC8zRgfss7teff0dzZwTmzfT/6mwQV4AABAASURBVL7+lwL/qhQwXy8sqPIkczzPU2Njo+x3hpZddlltt912OuXkH2mvvfZQbWOTdt5lV+286y6JQbIY0DmUOKGcl3x+82GBjTOjHIkpCWRzrOEUpEmukAT06WgjWFIu5AEnajBEicrzTPARczEHIUzCww8/quVXXUcrrdIgzxrYEAjTFUdZvf7aq7r4imvZuC9LIuwETgNacNKxUhg6psCaxLITrufenqod9jlAIYu7EoYnzmrGZ5+oZ7CgZVZcSxXA5kS9huQ0nBix8y66RK9OeV/f5+Rs2623VKCi5HuqqqigT6TccFahYxUSLItI8BQJTse2NidYhMw1Z+50XXT51RooBdr/kMO07gbrymOOT957W/19PXI4S8+Cewc1cDJm2GIIazSjRoHRsJDX3K9m4hT71NbcrNJQrz5+f6r6OXnPx54mTJqkAw7YV/t9Zw99wLwfffye7n3oQV17w11a2FsS+yml6+q04RqrqgbY7ZQnBmSLers75uusc8/XZ9Nn6dCjj9Ra667JKafTEEmJjz6erjXW3VhtE8YpnUlL6ZQ2Z6O4YP4ivfP+R8kMKT9Irv/cDx/chxURfJgsyI/kBaVkyaeefl4XXnqlNtx0i+SbQjWVgvaRYuSjurlNLWMm0c+jTqoqC+FxMHJSHaSQ82a1trRraU7oK0k0lEo5fTHtAx137EmaP69LzstIOJKll56oMQRaCxd26N33P9aTz7+odTfcSHU1FepYtFDD/b0qywSaPbdDxRiqGmjwRUpr7bXXVn5wsd55+yW9N+0L9fVLyyw7ieTZsGJO1SdNWkZrrbaONiPwXXOt1XXCicfqO3vvbiImCxD//Kfz9Mbrb6uuuk4rLb+UqqsyKhCE2hLsdJjDUxSnSCRIpka5fD9y0Sc/pN5cG04z7YeKAKycIM6xPdx+u510+eWX6wc/PEGZFBQlQA4llZelkExOzB5+TOeff6E+//xz5Lxcyy41lvWrJT9t5Ej65JDJAGc82JdTEX2uqanRButvqJVXXlmrr76q9ttvX07xf6OyMiZe4u1xD4kkJxl4SeH2n/1O1vwbiyS0dE4pghjP81TfNIakyE4KODi49dorkh8tlssoa99YGezT2LFjwXF1bbDBBgTBm+nIo4/QkUcephIbft+TAgLeLBscEWBhupIAe5ixfrpevgu19x5b66F7rmOTOF1TP/xcNY2tWmaFFfTxlMm68Oxz9ewzzyiTTmvS+HEkF2rkkVGOPMF3EACRAAsS2cQ8yhkh7eYfK0wr/btTsbDsFSlptz6JbRcvnyKlQj+RAXvwsaFl9VXaeMN19cbzL2nh/MVa0DWg3fbaW23VKc3+5H29+/EXmrTSOho/foJ8BqUzfqKTAYmXiJohNj0pcE6Xpy0GVGzBnh8oxAZlcSPF7CC86NNE9Ha9DTbUmmuurnXWWUvf//73deihhyudDplVCglqAz+jMmASNCuWiioSSKbMYMfoKSc2fhAkff+xD4/hVrjwhlKS0ch4xDWVYg2n5JUm2V5OSfFkIwqFgpqamjRmzBi1tLSosb5BAeNmknA4+sgfaNacbmVL9PRCNS69lFZcbpLmzp1DAN0rXOTILNBqnfXXYZP3lqZ//oXenPKJ+odirbnKcsoNLJbHJmK5ldfUamuso9XXXFu777yzTj7pRK29zprKcwh1+6136Mwzz9K8efPU3tqoZSeMZfM8oMraOkFuOWhflqngIANdLwqrJkShoIMP+Z6O+8EPNWGppfTiiy/q1FNP1XkXXiLclyBtotppkqz6j17wQvDHBX4i647nwKPGMZA6ANDkd95TdWWVTCfsGwZXXniurrrqKvX19am5uUn2LZ8gU6ae3kHhVBU6TwFrZ/PDSgcShlKXnnN+8g3H7s5u8GxTa0szic6UPF8a4Rn97MEv03f2OVA/OvkUEgRLafKbL+mnp/xIvzvzYg0NRsoNDYNfUQ0trSLXKAesQrYYjVAl1gR7XJDv+3LgkB0eVOgHWmGVVbUO8rraaqtryy231Mknn6T1N1hPsg0NiQQHjyPG2AylXFY1VRWK8jn4HMkLTKa9xI4n6yBXBvVXM6brpvsf1d6HHKUyX6qKJYe+NFTVYMeaNGHZ5TUGPcuUl6GnMiqDaynhTSYVqlTAkjBG+AhxSPoaifU+4oott9kBGetWb/diWQKhv6df5BLkFLCJy4FnQTbbYC6vIeiRATzyXzJ2ZQKH+BcVQPjBLPGUX6G6Bk8+IwzmatNzNmYDQ4Mq4NM9z5MV8pFJjzR2s2j0AKbYMQLflQ7TGhjKKsUsDgzaSTb+7Gc/0/77769h1rjiisv085/8VO9PfS+hu03keb7EBOXovyX/LDFi9QU2nPID+akKZSprkgMHTJCMT2UVlXIkdwqGLOu0NdQjJ40aIIkyYeIknfyTn2nbXXYheb5I111zhX79i59q2qcziESlUhwpCD0tRD87Fi2W6bTxf2h4SAGx0zCyaEk+gUuE8noUH4qKuK+sokIp3wc7QAbIGP8qCOIcBIBrsnjCeE4BJdDy6PWffztn8/ylv3N/eR6Zz9o8oLES8RDJo09AY0zi6J577tK1193A4ddCtZGgXmrieFXh8wvIfSqVUpEYIsEpCIkf0/JdoLKUXZ1iebL/adknXvBUknO+Uply8A00TMKovLJMzvdUxGiUETCU4LfNWYYf9X1iF8+XrWPfFspgGCJmTDN+eCgnn/YU6+RtLP4iQABLsa/BbEEV2AP7eY90OXrEmNgOhpA156WUJXlZRGC32GJTfTxtqnp7e/TBZ3Oxh2XsfVZWX+88XXHZlXr6qReVzZVkeh7CQx8eRYyNWM/oU1meQbdjCnrhB4rQ4SBVrgwy7mNbhzn8ddCiGBmnaYeejoR3voBMICvjx4/XUvixtdZaS2tij3fedSdtvvnmKi+rVB4b4HvQpcT86TJi8JSEvgRBRpnyag1lhxNfV1lVgf/NkoyLFCLrGACF6GAqLFPgpwkTsxxCZRN7tdLKq8q+Pbfqqitrn32+o5122kEFDq/tfw+OkLFMWVWSvPWQfblI9jJdiAlAPBfI/hKoDGWfO2uGbr75Zr1MAmgIPW5srFc1NsZsVop2SzhZSQVpKQ6IAyvU3jpGKeSjoblRKWJN430KmhWxIS0tTVpx1VW0yqqrav1119ZuO+2o733vewqClCzeOuigA7TFNtuqq7dH9997H4c+V+mzzz5TEVtnPLHiQatvF6s3uTRY/laxPv83xdb49/oHATYF+bDraLF+1t+K3VtZ8t6eDT4rBp++ftl9CdyKyJlzTs7922JdnftLvT0ndsJu4KXQO8FH55zVyHkku7i1uRF9lZCldFkFCet6bbHVZlprvXXV0tao1qZafXe37RS4YvL74jNmfIkvGNamW++oCmK4mA3laiusBL8r9BkHrsO9A/gloTuRiub8iRXq6+s1vr2JWGNHrbbK0qqsqNVqq6+klVdehkPvr7SIk0rfoIJnCz7+UrfecS9x9FFKp61SQF6U6BDzyDYJNJx87AxqLHsZDQeH8sJE8uhpPWRmu03X023XXaHP2LfYf5jop9Lq7+/HrvcnOYNKDndK6JLJdU11lZyfVu9AfnRK5vnnvv939v+lwH9HCnihc+haLIcyBji5Dk7Ynnz8CV199dV69tln9fzzzydfC7Y/4frks8/1+WfTMcxBYpTMSI0aHSfJYXD0rZd9U8iZ8oZlKnmB0qGTJyUxM/afu4LkKLTlcRahw+ERLIiXC8qlYqB773tYe+/5HfkMxIdKAdaB7cmbU17VZTfdrIaxS+vYQ4/XymPGsXEvMH9JxZgJCAaUG9Ldd96qccuvoDU22yAJ1pyHgSFZ8uGUNzBqDVp2pTWAJ2ZzU1JKgyoWO3X6Gb/XS6+9qxN/8ittsummsoAtYEqQUHvbWBVLw1o0f4aSulSg+597WxNX2UjLtLeoRgOaO2uaTv/96Zq1aFDHnfRLrbX66kp7jhkiTSPRZL9RZLFoHmjlrL4kM9IedGBPABx0zWdVWtytF559RZVV1WwWq1XsmaXTf36iHiURZb9hUIxjBUGgitoGpcurNEiC8NMPp+qVF17WQHc/k/B2HkFrVrY/mjRxnJxiDZKY+tXpZ2jajHn68S9PJ0G4gur8vBRFIpKQ86EERtYRjETyqM+rd/5cxcWc6kgoMquSP1Ozm3+oMHcynnWXlJ+YSornQnkkYHzgEXBLbMDyvXrysSd01dU3a51Nt9L+3ztc45srVGVTlQbUzYnm4YcdzWnTuyqUmEceQd4i9fUsUEtVlepJBm6z/Q46+oQTdPihB+qIIw5UWF2mIslFO4m1JKknX2LznR+Mlc16SoXlbMi/0hdffqybbr1O++67tw464ABdfOFFiX4ceczhuvKaO4R4AyaAeNVqaB6jDdaZoLmz39Wd9z6lqobl2cSvrhoC3cqqtNrGtmi/Q/bRd/ffR4cedrh22m4brbbSCohsVs889azmLlioLUjC77jbLtpmux1UR1DrEVgaRvbNolS6An9G4OEEhlI6nZbPTtC+qREbLdHpIhskC4Z7cNQlejW2LK2dd/uOJrRXyVmCkASOBQUWlHb39Oi+++5LNoZbbbUVieUDtCWBlwW0DjkzDpVVVKm6tl4xAUpddVo11dVqqGvUTrvurEMP31ffJXDbd+99tOF668lJMvLDRqNmUuy5ZLDRlrytMbn5530YHP/h7Km08vB7oOi07LJL6fC9d9SXH7ypm+96SHO6h5VpaFRtRajx49p18Pd2157f+Y722X8/7bHPjlpx5RUIUCpUEZQRiOdgRCjPZ0WQzQ33q762SrmcS2ix+y4bq6nO02OPPad3ps4g8F1TFZVlevmlF7Ctn2jbrbbRbrvuoW233VbNba1y2ENIrcTugQhvOaOf3ei/lng2m/EYyL95EzfKyjcVyY0tjowjT4XhYVXgN5JqgycdasNNNtRn736gT9/9WGFdk9qWnqjmikifYa+fe+M9ta+wrixpnGJQkQRyQDIiS7LDCwNVVlaT8B/Epnk2Gz1EgBkDg6cwlILyjGob6zSBBOl3995BhxxysA446EDtscc2WmGFFeScx0YlL9tM5vN5dDcHtSKFflq+b0yRBPjO8aH/6pcnuUh/edl2FSEgaR8jXz0cGJVy2UQPLHgtx16vsfq6Oubo43XSSSfo0EP2Vys2IWRz+PAj9+u9996VdS7aDpSkXn/PMEn59IgPZSm5gKXS2nTTzbXc2Bq9/vwjuvuRZ7TeFrtoIgc37Q1Vqqqq0UqrraED2UR9D1rtfdAe2mnHbdTQ0IAPKOgW5Lu2eXxy2PfdPXbVLttsopoUkoCdtyXyhZI87EgKvMKilLYjAGzBYNHTjt89QAcedoR+cNLJ2ni9DXT3bXdo5py5CVgOyDAvSAg3vA0Fk2HEWR4kYgUZH5IODp7BpVxkQX1WhpUvKYJei75coGeeflUrTFgA1+e+AAAQAElEQVRGTchZdvEsXXXZuRqz4grafPc9tee++2mtddZRkClHj6olnGo6CDSEPAk8Ig4JF8/9UjcQJ4wZN1G777YrZackCedYMyzlhVjJ4JNnq5Yp9mu04ZY767Cjj9UJR31Hu261pu67+z6Sr52qr65F3tOyn/UwfACTt8dMXAJmYt2QeYJMhXLQq7qcTSwbq6WWWR57saO+d/AB+JyDtOvOIzywhdMkOwrIagDBkRb5FWXwpl9B6MsPnEokYYyevuexCG8jHus8/OhjiitqteXOuylDB898Q7GkpvZx8OVIHXb8cfrufvto9dWWNjGSQw497lzgY+uIPJjb9mxFbF62L6spU97VmxxWnfyTE7Qn8davTvu13n79Of35zF+T7DpLM2YulEO/5UCMXWSmqlZhKiOTZY+YKoOhKA7S5kgK0c+rSCcbsJ4FJXnAB+T6am6P4rBK7a0tTJNVnI/kwYEQ0nED7emLgAwN98nGeLGAOxLTJeIi5C8Cx/qGdu19wME6+rijdMCB+2gOSYnZyX9uAL2KkkpWArU0j9PCBZ2aPXt+wqMUPCqSPPnsy+mybx82NVcn82fClIaHc8o7TyFyRtZEC0gydCzuVNtSyygflWvc0qtr9wMO1RHHH6vDDtxDn773ij768D26ItASudxYxx1xqJqx95dcdo3YX2KHKtiI9qmsohz5LBNZL7WTtE77oZzzpaBCza1j8ae5BGTfE3CCdBjIC9Py4kgeNeIVU4xfXEbe6OTIzX/u0zn31x1jTw55iFhB3IuXBxS2Xmx1PA/1dsr+5D0oq9F2O++hPXfeUZustwYyCYGDtAaxZ87zlEqlVESGPWxSCpno6+2VDy0tNg1hro/ttUSHPVuMabahvLycRFckJx/b7quATFssEqbSJF37kroQGvg8i4RFiSRe4DsJ+1NTU6vBgWFls3ml02UqMWE/yaiQGKmGA9MIWQ9QqBzJQCdPZeUh6xTxJZHS6JufCrXcMhNVU+704XtT9fgL72rFtTdXQ3VKHbM/0ZuvvYpfX0PLr7SyQhJruUJWpu++H8rioTAMWHtIQeDD/7yKhVieC5UjeRwDSybtKx0G4FCpWCk59KUs9OWcr/LySllyZwI2evfdd9MuJJV322P3xOdPICnoJFVjt0vgbPTyeM4jswFrlaBpAfmPDRjq7edxIq6hl1LohQo8oisOs2Pss+WRK2oq5VJOFkvsjr3cb9/v6rt776WtttlaY8dPJJFbLZNNz3eJ37RvDnpewIyxYKscclGWKuPeU4Be5Ehov/vuFA4wv9Daa66lnXbeQdttv41aOMByziV4hfSrwP4VOWAQfC/KMJDK8N2Dg/0K00EiL3Ecq459TTWJ+M2Ic7fH/+y+y47aaesttAr2PR2mkLNQYycsq52/s4f23m8P7bXz1vry42ma+t6HHCCEkjOaOjk3UjyAHi3OORn9fGCwq5UwDLVkGe37H12dG5nfub++jo5zziU0cu4v7dbm3F+enfu3fZaExe4NRisGs40fLc799TzOff2MgXTu63u7wi8nfUMP5xzqEifPRm8lvPCoc6qpqtByS7dj91/Wwp6F8jOBODXUYG+3MjVVKquuUcoP2FPHHCoOybbTKRLq2f6cOhcPqAw9KvcLzJhXIc4o59VJUZmWWnZZjW1J6bVn7hZuQb7LyORxsBgJpZDPOg79FJm6m+56XJX147THDlurWlJo9YolJyyRXUJuU5J8ycZjADPIo8x3hWLdUBn80Pf22kFlbkgXXn2NOvNSyU+poqJcLXVVMhtme+HQA79SpAUc0mBYOZhKM+//vv+XAv+6FPAcp3gO/As4qDzK0dfTq6mTp+iD997XBx98IDP2n3zykXr6+vXp59P12Refs8klwsLQmJEa8UMeM8h0Krly9/U1xiE59XYsUtecBQQLkUqcNHcsiNTZNTzSh2AvGuxLfnx6kM2k/f1P54I5mregV7mC0/SPv9KHn3yp3XbeTqivsGeMi/XuO2/r/PMulheWa8+99pVHBD+LZNbiRZ0q5mNCSrphmjrmzNNTzz4jO12rq8AwUB0wSa6rQ598/LEmLj1JdfUVSgWOFgzKcLd+8ZMf68WXX9NxJ/5Y7WPGaP7CDnXOW6jujh4pU6e1NtxIA72LdOuNl2ny66/p9ttu0S0PPKzvHHigvCin7gVf6fdn/E6d9D/2+z9U4Kc1b+58AtH5GhrIaZvtd1P72PE41xIFowicIpiK/UAlklu9i7L6/NPpmvz2VP3k9D/rxcnvs9E9RGutsqIa6ypxmhX67W9+peuuu12L58/TU088od+fdZ7aJy6jddiIbcRpjiXrrr3sItn/0vXRe+/ozIuuVlZlWnWFpeSXunXKyT/Wp5/N0GHHfF/VtTXqI/E756uv1MVpf3VDKwHCVnr2mcd16/VXawY8//Lt93XyT09Te3uzJk1olVErRUCTEO2f+IFYKvE8RiNFrJTTSy8/o8svv1IrrrSqttp6e/USbM6ZtVjz5i2mR0ohJ1uzZs7Qr077id5/Zyq0/EyPPPmc5sxfmPxpAyRkHqmcALS2NqN02ufZ14RJy2qD9dbWH373G73y4iua/dVC3XrH43rimde1wjLLaq9dd9QVl1+gyyiXXHqRfnfmmdpvn33V3tKuMxiz9TabJVCa/yqVApUT2Ky75vLqRB4eefpFrbzWZqosq1Vjba2OPPJQXXn95Xr7rSkEXiW9RcB53AknJn9qbAGmzyQWNFZXEyySlL33jns0a+48pVA1B7TpymqZvqR9T1FWCT8sIT9cGFaJfxGUkL08TzFKWlFRldRE1tPzzZ0qzUYuS4LQAtyQwKiMwC0goLL+TU0t6h8c0o033aYZX81VwGYjzXyAIt8PNW/WV+onqWgn1nPnz9fjDz+k3u4h9Szu0JHHHqs/nHn6CC1sjK3J1d4Gu13/OxQHRYzzEEj54ZICAho/CEV+Vjtsval2hJ9PP/WEPvjwU4mA+rtsOB9/4A69+PQLCqDXF1/O0n4HH0ZC+JZERktZKG9/Gk3UQ95EZoRSFRkNZgcV+LEsjKkj8bvz9tvr5lse0KzZPdpk480UBpJzMWCUWDsjQbnHkNcPpn0kY67BCBtptxbJsTFQ8vIkp/+iV8Q8VoTkcft/ejtbN4B6HvGcw/bmhOuQHJC6lFZaeU15BGt33nyzllluedXVVmiV5SaS2OvSrPmdWmr5VVVfEwoxlc9cJrepMKMim92BXD92P6ePOCQx+fOCQEWSNDM++QSZ61AcVminvfZDT27Vm6+8yQZyWLNmzSIJcLjuuOM2CdoJ35TL5ZTyA5lce7I5IkjlvsHNOaf/6pcXfz2jTW2FR7RPC+bM0RwOcmJsfH6oXwvnD2uoPy/TpXSZ2Z+00hlfqTI0jCi7vrFFe++zp37+s5P04rMvcIAwT08/+aKuveUuTRw7RstPagYX8WIRr0xeUKZ9tt+EBODDevSZF7X9PgerxDxj2tpJxK/JBv5Wff7xdOUGC7ry8qv0/R+eKPPpJndFNtDDQ0OauMwEdfT26NLLrlB/H/KKvrOA/HRag9ki8p6WZ2w3+rLJPeOMM3TB+efKhz/LL7+UUqmUBgcHSeBW2rCk+IhDcvN/+DAaWHPkg7tDJrID6iPp8uX0L/XYU0/rhz/7tbr6h/WjH5ygMc1pZUKnIjvbFPJS31hDbDBd993/MLZnkUr4XvkZDYBT6BU0c/o0zVu4QJnKCvX3dyuT8jmUqdcCbNQNN96kYRIIaQ59ivCNt+SnpFw++d3Vyy69WKVCVkuvuYZibOwAdrKytknLrrCaWqDrA3ffqqlTPtb0L77Qn/58jk448VR9+eVXUlimonwV80PIn9Q2ZqzWWmc9PXDfvfrko/nY+ryuvPIyHX/cCfp42oeSl2HJSBXpUF6cQCGhB+xzZIkEMZv9ya6HtiUMsC4QbbhvQE8/85w22nQTjR9fpsRPml3wQsYHqm2oV5jxVFvtRD4ZiFjKBerq7k1+n2kw26eCy2vO3G5isT42fM06/gc/0j333q4LzvmDzv3zn3TsMcdopeUm6cRjjtZh3ztY48e2yHRWxivob/5HwBUYAzmlKKBzYZiSXEouXaWd99xD773xvN5++QnNmj5b709+T3++9Crtc+ARaqipVkNlRtUcxr38/DOazGHBZHzhpVdcp89nfKlKEjagqQg5dOixfYvdSWiyrxmff6FTfnayXnr1RdXW1WncuHEkCkrKwy/b5Po+HY1OXHbfa89ELk/4/rF6/fU39Pn0L3TbXXfp/gce0aqrraVlll5aofMSfZr2wUe6+KLzE3uy4POZHDBer6UmjdeEcW16663J+skpP9F7774DHZoTOS9i43wWCwIPMsTKk5gZv9Sy+uGPTiVx+orO+9OfNMwBdFlZOXHf4AiPsF9hqlz9nYs0/aNpjAvlpyq0ePYMLZ6TVQTMsQ8C2NIi9HTU2O9LU60IOIVtsz727L7G0e7/o+KcUe+vezk3Wudwb4EsueSQvSAuQeeSHAYtXVGhAsY9TeDR2tig7t4+3XzrHRxo5WQ+KyRBl04j8ySpUylkjyWMbxl8qbWzwVBEUj5CLkPqSsQnAcumUinsn5ND52LPV8w+JI1uW32hUFCmIo38x8itj79zMpo5P5RXilWNPq+++mrqx5a+/OJzyX9U+PmMubr+lju04fprauyYlmTeUuQlejhnzgx1AjdGDF47thjD3IYqY55111hZjz78oF5/5yN99+CjEljrkUsBs3NOqXRaPngF2DmDzUuhrzh3SyJnSGSJei9IoWM+OpxRiCz4vi9L8AGqyG/Lw3B6Xl4zp3+sPg4Tq6ubtf+B++n2u27RtA/fN4rptTff0Bln/h6f9lpCiwK6XGKeGNqXBYHKMhnmLClmLj+dURlBSiLrQZr7CkXQL46K2Lg0fHES92XmW6rqtPt39tUjD92n9955k8PlYfYV78js97PPPyd5Ka222hqaPWe6LN6fN2+BPvlsuu554H7iywGVpUMVSfKCFusXFaTSqqmpUy47pIqyNOgHev65F/XFV19id/G5rBkhAA45TQNn5AKlyqrkvAB+R6qqrtAwfiKAppVVNdpsyy304ccf6e03XwfvAvZovn7xy1/prsSXR5o+fYbO+tPZemfK22pva1NVbY1Kkhrq6mU4+573NX1Hrs65BH/nXFJvNBKv0Su3f/V27i/9nfu399635rdn50b6LXnv3Eidc399tT5WnHMJPHa/ZHHOyV4Gn9HNrlaszjn3DS7O/eV+yTa7X7I455Z8ZHyMHpW4jtTHHldKjH2x/c9WW2zC/mmhLjzvTL3//rscbM3VCdivMuLWrbfZUqutvrZaWtp0+fl/1luvTtX0D7/QpZdeqxkzZpFAX1Y1laFefv5Z7bjT3nrqmTdV5KCktqFN2223sW649jzdceMtmv/lbGKXe/XsK5O17obraUxbuYStzuHD7n74xhWRygAAEABJREFURe2x72FqrssoDeS+ixXh88zuxTw74MyhRHEM3Gl6RI78Q04B8TQ1AhVk3WniUhN0xBGHaUHnYmWLRZkNqUIWt9xqc0374F29/tJzmv7pDH354Zf63Z8v0oH7fUcT2iSbQ//7+l8K/ItSwEsHPgYiwqiiCtyHnq9QnmKCmYQmBGDJFUck6h3OKFKcKJjVJ4rJjUfggKeWj9MSamXKG1H35WefaN99vqsNt9hWn301T1ddeqG222ID/ewnpxIwCYfYoyuuuVYbb7alLr3kcj372H066uDv6oD9D9SHn83WY8+9rVXX2kDLL1WlDJPGGAjb3L3wwht69JEX9MDdD2qv3fbQ5ltsrC041Vp3oy101TU3K9dXxDB4uurmu1TTNlY7b7+FMDtJEcbkQ5JfA+C48irLqbpK0EC8Uvr88y9180336F0SXj88/gRtvdkm2nSD9bT5xpvqpB/9XJ9+NFsTlllVv/nFyVo87zPtu/8B+vFPf6ZDjtpP9g0ol8/qvSlTdeftj+jZp1/TEQcfqO0230hbbryBNt1oc53+hys0mC9XBocexDmFUV54RimuUNalMLBvaJet19L222+vvY84XjOL5frx2Zdqt113UjUBvatr1O//+GftC66X/e7X2nKj9XX0Ucdo7Q02069IFtY1jdXmm22mn5xwmGZ9/Ib22GVz7bDHzvqMZM15N9yiZca1aDqBwB0336nXXn1bxxx5qLbafFNtuMEW2mSLnXXqr8/S53Pnao+9d9FBe++gB6+5WLtsvpl2PeD7qpy4mm658xa11hEYiRennoIn3P1T3+YwY4y6LWIny0+Q8HzmmWd03VVXau9dd9Y2wL/BFhtqnS220A33PaN0ZYtuvvZSrdBWqWO/t7e23XpL3fvYq9r/qB9rq+02U8oXp/WSBajC2Qjpj6I0gVSDzjrrN9p4g9V0zKGHa9NNt9elN96vfQ49Tofsv68mNddqrdVW0robrKM1115H66+/gSYstayqKmu0zlqrIqPtI+RwwokZYZxW4wTZd77sP5dZdqVVVEVyMiC8PurYI3TEUYfo6MO/pzVXXUVHnXCilll5dW221TY4N2lPTkODuKDddtxWe++1l4phpdbfdFuJukBSxOYgk0rLK/TbF13QTMPCJeuPrEyn2FMRfR0ggSICypAqtIJPKaUc14I8v0xFl070OR2mdPSRR+mLTz/XxhtvrH33O0jtSy2vTTbbQmEpi10Qyd9J2mjDzfXcs08nP1a/3Ior6qSTT9YTD9ynjdZdR2tvvIn6SBD84PhjlWYFjxIDXYlrRPGhjM/1mze0+ub+n3QzGlgtOb3JVPIcG7WAiI37UC6SUZB9jzLVtTrooIM0qalS5/3hdH00u08773e0fvaDI3TmKcdq+RVW1Da77Km29rHaY4+9pLhMchn5DHbRgFIhGHsFDWM/i0Esz3UrrSH6hGxSttaChVnVNy7FSfc4Ng/SDjttr6q6atmftdl88xb3aoNNNlM5RHRMZWSy2M4pUkBQapuL2LNa/RNfHvh40IQl2BTy+fXbEyoj5weY/CKbtJzYHxL8lWivUFlVC5vmMSpme7XVJhsl45deeXnIE2rs+PFqbmpK6kBDzjnFBHWi2PO6m62r2rYa7OZhuvmaG1VeXaPtd95BLz3zqI457BBN/XSRDjz6xzrqyIP04x8cptVXW1k77LCDJi41TrvvsQvrB1Lkk5gMVERmPWgUAWzoBXKwmuVkL+eBg0aL1fyd5WsW2EwsrNHgXcnc0odT39HmJGl22PO7+ujz2Trzt7/U7jtso6uuukIJDyGZH+BvTUcVKXJlypTV6ec/P1WHHLCXTsFObLbhxjr5jD9py1330Y9POkk1wQisSBU3ZVKQ0earraD+edMV1pZr0jprK+eVq5pA/JQTD9PyY2q0/257auUV1tDN9zysjbfdXiuuuLxqMk5n/OQEvfbsIxymrKyDjjpey621hVZbZ3OpMKSMpJzZ+LLq5Hcbh4uCkp5EAuO4w/fTu68/o3VWX0krLLeSnn3pBf2ZhGBzfY11YuTIJeIu4oN4nYpIsZNMbmOrhB/MRg+n4SjF3KGevPsO7bzZ+tpuxx100i9/rcpxk/TnK67QBhstrwgbpvoWnfG7c3XluedpvRXX0cUXXsMmZR2tssIEKD4sYc/al15Ju263gW699gIdgD3rZgNxwdln6apLztEKq6ymn5/+O+z3hlp2meVUYKMcOIm3yIiBm6fDD9lbn73znDbbYA0tu/Qauu3R1/SnCy9VTZPUNGk5HXfSyarzsjpin520zTbbsPF5Vrtuv43aWpslv0qFVKVSpSGloVd5Q7NOOPUXWmZ8qw76zi5abvkVdettd2nbLTfTcssuxcLYcGy72FAH0NzokcfXeWyQSxyO+sopHUA3qCN7QTO5QE8+8axyg1ntj//z8rIq1mY0tlyZMlkyPa1IHgcSaeYR9J7zxZf6/pHHy+KQ9z99T5dfd4k23GR9/eDkUzRMwnjCiqtok/XW0YbrrK51N1hX9qeC7a1tmjSuVeusPFZlJnckHORVwEtfqUy5XDGrlJPkeyo5X6LEWLo4VaetttlJPzn+QN1+1R+1GTHJ3gcdpfW2303HnPIzZdC/ZVsbdOh+O+vTj9/WXnvvrgsuvkLrbbKtll5+NUXEUYQ7itGNHDqS8csTefSKIQm4CVpv09X1y9+fCoyr67BDj9YGG22i9TfYAM8ay3DFKAFTpPZlxujKay5XDYb04H33TXzZZSQZt9thLx15xPEcxlVLDPGiQCsuu4yaqlP6zl67apNd9tJn2ODfnn6aastjrb7iBGiwrH5z0jFaaamldfIvztJ2u39Pm+HvUCNsuK9IKQ2oQqsQr/7ixKP07P236PZbblY2V1BZOlQRHhT9Sm24xY6a1Naon534fb32ymvaZ78DiQOzOvyAPfThhx9DwoxM1H0OmSz558UokAxMT7EbKS6mghXtc8nyF/szUhuxpnMusUt270F350aePdglEl1BECjvQpW8lAI0IURmRDLd+Z78yib94Mc/10tP3KdtN11Lp/zit1p+9Q213DKTiAeKcs4pxxwhk0UkAX3fF5WysSWSwj76VUGiyOYeKkQKPakcY5AnAeD5JqFp+V5GqcDjMGdIKZKAPuuWVIQGBUE0pfyMsiXm5ZqmzSvmtNZ6a+l7hx6sd6e8pqOPPkrHnPhzjV96ZR1/zIGqrsDiu0qtxoFre3O1zvjlKbrt7vuVg8cpV1CZy8sLQsUKtBO2cLCvV3XNjRpHMri8sk7256q777ajLrrwT7rkkksUR05G1wIGOwKGEphXpFMy2hWY0ycB6kMDlx9UOp0GcgfYzE5MEeMj28a0sn9YU48+cI9++Yvfk4QvaM+999I+391Nv/jFz7TrHrsnhwhLLbUUureWylMh+uiQ/bQgiywhq1KkNPpWhL5ZaFogSZpOpaBzWkPDWSHeyvglQRoxUEFQBL8cOGe013cP0f7776kzfnuqdt91N2LcP6uJA97NttxKQqtWX3Md7bnn9iTIn9L3jz5eN994t1ZcdU2VVVRC+1gZryinEnMG6FS5Vl5tXS2zzNI64/Rf0f8YzedgfflVVlV5bQ0Jz1hGL08+V5/+KQ2TnCywkud5iFVBVRUVytvXhoF/fWLz/Q7eX/ffcpP23mEXHXL49xVWN2iX3XeRHdhMWHqsVlphGd142ZXalfbfkrxZb4vttM4aq6ou49sqcs4lxeZfsjjnEph9aGbF2pwb6evcf3y1/oD9V2/n/jLOGpz76+dv15ncWBmtt6s9W3HO2WMCu3NOtt63i75+Oee+6eecS2ptjuSGD+d8Pj3KyNvarNiTc3APOzD6HCHHwlsWMSsrr7aqfnLyD1XqX6wDv7unNt7+O1Jlq264/lqNa2tS09hJOvXnpymVW6zjDt5d2xNHPP/W+zrllFO0w7aby4WReno7NO3dD7RgTqe8oFJhRb32O/A72m+/nXX9ledoi8031nW3PcIe+VTthV+vMjAD6bZ77lOE79t1j30VxmJPVpSIxz30EkkBQiUvF/gqgYPEoDCN1fPQiYLSNsYMpRdK1U1aZb2NtCv+MHBF5lLy2nLb7fSDk36gW9nH7kBCc7vvHqkNt99bvzz5GNXRgxn5/J/9NrvunEsOwQwT47Nz2A9oac//6sXo8a9Og7+FvzeFk6efnvoTdQ/0KYtRdtbza8ExwbLTzU9J4tnvgn3wwbQkmPFxUGmy69ZuBss5J4+IxMWR+SlJHsWXh1FaauJYPfDAA3rnw881Y848Tf90GifCz+kSTtjlobe1dTqMBNbkdz4g+TZdc2ZO1ydk7O+843atvPKyOgyHdOudd8lD2emOUysoxdo/OOGn+mrmnOTbXR/S/82339DbU97Sa6+/qcOOPFzpSlSbQPrUX/xWDzz0pFqqyhMj49lROXCttf5mbFgu0rbbbY4TkXwHyJFHgL6mPvxouhYt6tJ7707Vu2+9qo/em6x3Jk/RhRddrmVXXIPEpa9NNl1PD9x7i96aPFkffvqJTvnxD1RdGcoRAGyzw+6a+eVcfTl9lt598029P/ktffjeh3rt1cn6xWmnq7W9Wbl8QS4ARjAigpLKavXHCy7VnFmfa9qUV0kiTtGbb72ri664hoTehionyiwVifTlq2HCMvoNgcN7b7yiD6a+pylT39VZvz8TpzxOZttdmCKBuK3uuu0WvfPOO5rCqfWtd92mjTZeTSEd1ll3feCbrZlfzdW0adP09ttva8o773N9R78/8yxNnDhGTc0NBFZH6vmnnoAO7+rVKe/rgiuuSpJcxgdiEMl3EO2f+4bt8gMltCrliyTb6nXm78/mlH6mTC7fefstTWWT/f777wH/29qdJIBtMtsmTNBll1+sV154HhpM1a1336udd99VxKJyOD7PFy9PJRKwtobnWCT2NH7SRP32N6fpjTde03sffKjHn31O3z/ucLU318rZJt0He+Td4YYiZOk739lH9mfyldDcqOFoLhHw4LMwyEWFrlyZdI22I6E7YenxyrAMC6usrlY/PPkHjH1Wr7z2sp594UWdfMqpBJ9N5gO14pqr6eLLLuS09nXdcddd2nv/Q3T9Tbfrd6f9lJBN8qqrk9/geviBO9VaL5loBEFKDtmO5RTyD6+pzXfbVe9/8bnGttXLZ2Fb3vRUwA+AWnXt9XXRpVfpyEOPArZA62y4se695369+srruhsHvd3u++jOu+/T8UcfzrZOCv20Dj7oMOTiGf3mtNPUMm6Ctt1xJ911522aYvr31tu65MortSIbLxezYPL2gEim7hI0TqqMCS65+6d/eB7ru78sZg5htCSLw7RU0xhdcMmVuuCcP6nciITQ1TQ06spLLmQTd4OWX2VleeVVsj83ff6Zx5PfPXvjjTf0pz/+TuPHN0olaaV1NtD1V1+hI7+3P1vBWKViUeMY98Lbr5PI3QL6DT2bRloAABAASURBVLNcSjVV7ZIr097fPUBp1uKtccsvw/oXE4S/qnvuvVdHnfAjXX3NDfrVz09WTQqyReKDgszxKQHzaJX+y142419PZt9k8Amg5VzSEMPFYgFkSQJ9/7jj9dQTD2nVlSYkbb4XqhSnVVnfpvMvuhAaPavlJ4xN5G7sMsvrwssuRycv0gqTqmX2w2PUnnt+R08//awymYwCL9BENhY33nyD3nz9FR1zxJEKq6q0z8Hf06vPP6X7775HK625lryySh1/3DF67YUn9OrLL+vNN9/U737/KzW31EEjpxVXWUMXXng+tvYHyKtjfX8UfI28opHLqCyOPP1dn1+7Sjlk3fc8OYrkYdUpGKKVV1lJb731lt6eOk2z5s/XzC8+06vPPa0fo/t0EuqarOucJ1FKccimTRozZoxO+uEP9Br4fYTfffaVV3Xyab/QMhObkS1BP3jAOiU23abKlQTdDp0/8tijVVctm1o+9By3/HL6/R9OR67e0LT3PtDDDzzIgdzeSvspOf6tT4L2lVde0osvvST7ZtTOu+2jW2+/Wwfvs4eF25qw4oo69+LL8G/Hq65ciR9WyWm5lVfTtddei316O8Hv+uuv1zZbbgmtQcMpebH/B0IpIQk1zjk+v/W2KuRpzPIr6/qbb9O8ubM1dcqbehm8X3v9bf3hj3/SKqusksDiGaJxSrsfcKhee+UVTXnrTZ199vk68Qc/0qUXna0ttlyfzbenMFOhH5x4jF556Wndfd+9qm1s0g577qbJU97Qa2+9osuuuFKHHnakrkG/dt1xqwTmJL8dAAyyvvRqq+iKyy9hjZc0+b2PdcOtd2un7deCZhK5Za3M4c9FF/xJ777xsiZPnqz7H3hIW4N7pqxMQst3wGa++MwTqi/n0UurlUOiP5zxK735ynPJX1VY/wO+u7fq6mokElqHHXWCXnr6CS3VVgFHpJAYYqfddtHzLz6nSUuNV1noqHf0RW7x30Ju99h7f9137wNabfmlVZWSTBryzlcxkIp0lYvAq4ROSaX8sBQXNXbSUrr2yus1der7mj1vtj754mO99/676MqFSpVXIjMMNh4lxHBaffXVoev52nO37cFKzMc0TopK9Asr9MvTfqs7b7pOFmpF2LoqDkNOO+1X+uMf/qDm+mZVl6G7bCofvv9u1nxXrxEHnXb6yWpuK0MmQmTD025s9F9/+fmEjpdddbUOPOxQ3XXf/dr3OzuRJMgniYCPiK+aEL4Acgobk+FQ4JAjD9V9HDpZ7PLicy/qZz/7icZja8xeMbEgmGR4ENNtu8NOuuG660kWvU2C7UM99uQTOumkk7Tssu1JVwtj+gYHVI1PPXDf/fTCc8/p9SlTdM9Dj2hNDufKwkDVzc3IzGF64vFH9cm0D5L/xOvkk3+gpvr6RDb32H137N3LypRXIKWeNtlsEz3/5OM6gPlWWmkl/emsP+rIww6TkIdxE5fRNZddppc4RFt/g820+rob6YkH79GTlBVXXEFZbHzJeTJcHFzxKc45OefAy5e9nHPyrHiePIpzPHO1eyvOjTyb7R59ds6NzKGvX1HMHPgpFHWF1dbUWWefp6MOO1QVOCX7jV9LWEYuQ3J1Uz1w7516/NH7dcFFl2nXPffWBeeeq+/AO9sDrM/G+49nnal99tpTYRgKs6cNOTA3+9Da0EBsUlCQrtLhxxwvO7StIggqJ4FWomOENdtk0y117jlna8tNN5DzhA8pJgdiN996E7asBrkLVVXbpB/88BSdduqpqq8qUyoTau31sPPnn6177r5Td93zqH50ymlacbmlFBcH5RGntI2ZoAvP/TOH8Tdp3/0P1oorraafnfoj7bHz9vjmSJnKamLmZXTzDTeiA+fLh8/FoqcKDnT3xv498vD9sm/B+nJKkaxKlZfDm0B7fHd/koPnafmlJ8qRkDj2+B/oqovPVx0JqVwup5raBp1w4g916s9OVUNLkyqRq4P220d333qLzvnTeWpqbFVNXS2xxP7EdrfrLuK7W2+9XUcfcbRasQmuVEQm1tMf8WG77byTyjxh2T3l83kdd+IJuvqG61RRVg6esZqa28D7VH3vgH2U8iTfT2mDDTbWJZdcoA032gB5rFW6vIb2/XTvHTcR092Z2O0TTzxRjQ3NSVsFdNh1l+11FfHy3cTJv/zVGTr+xB/pbhKW9TWVMn7th706/XdnqKyyFj87Rqf++MfQ9XZdfeU12u+Ag0gM/0LLrLSCglSoNPbL5EK87Pyoqq5R+x98kM764x81ftwY4uhYqVRGnMtwwFfNHmw7XXLB+Xr4vvt0D7p/6k9+ponjxmFncqqta9DuxAgXXnCe7r37Ll11/bU68NBDNHZMO3oXy09w9uVjt70l5H/03jkn5/5SRuv/vavNsWSxPqPPliS3Mvo8erU+SxarX/LZxoyW0Tbn/nPwLDnPf3TvnNO/18e5kbU8X3K+x4eTfCyp83gOFKQr2RdurksvvEBv4FNff2MKcejl2nCt1fH1UXIosPYmm+M3LtXbr7+sN6e8o1uQ1z1230m11WEy17Yk9T764B1s3S7wTLzSqsUunnLqyXr8iUf02huv6tHHn9EBB+6ncQ1lKqMHTNG+Bx+sx59+RmPHVWPrrNJTAVskORJ4ETIfJTD48DaSVKReJDJ32WcfPcq+p6GCSuf48LG5ThOWWkbXX3udnsW+b73xhgLlZJ+0/T57677770l+UuX51ybrV6efrklj0Avsn8/of/b7/6/5PeTfOSfnXLKk7XGSm3/xD6PLkiQwuoyWJev/Fe+9NMq1eOF8eSSjApyyESZAfkzpfG4Khbw8T5rLKY9DpVzgq0CwFxNclUxZETYbY/dm9O1eyctTzD8bnKmtUUVto5pa2giYqtTaUKnqCidn2uelcAY817WorqFFtQ1Nqq6p0JiWKrlYqqhIU8rkB6g/p3ci1HUuJT+sVEP9GALNOjXUVeHMalRTU6W21hplUgDgYzLSnoJ0teqqmhSUlHxTyiwUei8RkJRz0pQBxyIOVyX6g18QNqm+cZKqqutUzeaztaFeDdVVqquvVk1tmTgoV5hKS5icCuCsbqpVRVWlastS8koF6gOafDUTMLY01Kqlvgaca1VFnyZOGSsq6MK7yFolm4zTRQggeb7SFTVqaR2juppaNRIINFem1ZyWwqIUAJ4Pj2JwlwvlAVMZG5uQTUdDY6PKU0xRktgbqBikVKBPUFmvqrpWNRCEtVZKZSRonRdKOaf6lnZVNAJ7daXqWauhoUZNlFayDRlJURzLA56gbozKGseqprFaTXVlGOUim4EYgGTcHSn0Nb7/faVEwgtJIRiMAZ6peF5ibuWQt2HJFeWnyuS8GoXpetXjYKrhe11Ts+q4r8mUq7W2XFVhAhrEAIvKVpU3jlN9U5MaatIkdqIkCeyLlzNJ4mr0EA/c4mGgTUkBeFe3NKqmvkwNtWIDphGAkNUiAXGBTbpjQ5Vik1VeUaZMpkweXQJKzCRemIcuw+rv7WWT9oKmvjtDa661mpaekIGudErkTXLpctW2NsOjWjXUNyjj+yoDFDsNE6+yxgZV1FaroalRCstUziatziNwRfeE3Ph19apk9+VHGpH5opT2MvAnBbyB5FMQjExjJc884jxDFZTyimwKGWTf5EjVqLahHWkUVIgllD2oBh5kpqKqAtp7KkcXKsuEU5a8MKMgU6G66hpVgzs1DHQqb6hSBcFiU32jGmlzkjw3QmNmlcEIuQA7VgR1lDC6xCX+pxbA0JJ2ye6tbrQ4B3S8FaVk+lKZ9qANcAGjj0xFyGUjvJHZOqN7ea0yLWPV2tKsppqMKnwltIPoKpTyqq+qVG26TK4UQ/608n6oTFWtysE6xZwLPp6pCy+5Wk1trdp0s+WUcpJnwBgM6HJdU70aG2uVzRaQqyrVUWffAElZJwcbLXNmtGNMRLHbv0/vRugOSExq7xGcqR2piqmjOLDzuMbITr5YAAspCFNCzJNvSdZW2j2CJyVtQofpoTQ4BJVpEu5OAW1F5LWsul5VaRHUSb5HfxBIpULV1dUlspcr5BQGGdWygaqmY3VlKDknFSLVVpWrubFM7M/YhAkZTKkKO9mAnTXdKUsHJrpMCv9yJdU2lid4OD4NJ339imV4UuCr1f8jtLOxkdGGIsfS8MbkK7I1rc7WRKdrmluhVT0wtaiB7FwzyQxDywsl+88D+FSMvIhkhemM53kyOpaZ/W5qVUVDHTa6Qul0nPhEF0sp31fMer6fV1/nAl191xP6bH5WO2+7rSpYN4xzUkRxvlTTpBD6pcs99NZTVUATMBZNaDM1crQ3NTWoriKtgHnL0qFqywM4D4MYX1NXK8iJDEsuYXUoZWrlVeKr6xtVX1upMY11ygROJUmwOpHpFEs7nlmKulglAOctZ0RjXqO/0U2sJ2TLR3cqm1pUg90z/WrAWTYFKVXli/JLkjwm9MokbFBdW73CMk812Mc88lGD7Q8D+rCYzRtkMiojUdBQUa6UCTDzlEHL8oqUasozcjxXYecqGRLY2n5BsVcAxjLlS5UKq9tUjV2sBqYx+D6jaZq+EbAX6R9iEyvYQJttrmCd8vKUImxE7GeUylSqpiKtUj6WDE9ii/LqSlXX1aiyuly1xBLplAfboW9YIYWVqsx48opxQreExKm0aog90j7inxtU8gpCyXdSMRKLqBy9YRn5NFID/E5GJitiTaoFOeQndIuQl7wqcWg1tbWqRRebsWuVwF6P3+fsN+lu/W1+Ex0fXCqRmbKQGeO8BO62jgt8lbKeqogtmipC+ElTqoz1Q9XUlKmm0qeupMCYW0orTb9q/ENNnSfzI5hJ1kpLfq0UlxNnNagRmuDeRH5X1U0V4FRQRRjLlQWqaWmQF9E9ZhgxjFAcD2msrW1ReWWF6usrZfSLbGLfo5MVLkQrop9UqYqKWuKbZtXX1qquukrlVfRxMgiheYR+lqvgnPyAvpka+taoEV6VQ/Oo4IFbhQBMGXBJl5ertRa4wiKypWSOkHUrMqFQG4VBLOGvU/WtKqusVgxxq8EjRsfRWtaLlUql1EDyxi+rkel9XVW56rF5oecSfuWR+TCVkvExJiEYYX/tW51WLDYzu2F1/5lSMrnEUST2inns6hzISwqCQD4+Ss5XY3OLfOepMJwF/HIaQ8XFkqo4+LI4q6q2TpVlIXKaUxs8CcNQZeXgB0YWs9qXAGIkMJ1OK5PJwNcqElX0SaeU5dAg9tOymDj0SnLoZEh9Kl2OzaEenY/gX+DEnIwvTxPvZJQfGsQ8ZOSlKlVNUnlcWxuyUJSf8pWB95WVGTU11Ku+sVmZsgo5SA+3aHcK6FNRVpnAX1ldoRj/XVVRrgzwBemMisDkpcpYp1xtdZXETpEstlGqAjmuU1kqpXpkJTY7C1zD2byyHHB5qWo11VUrwl8VkLHyqno1VKfkFQaZGxiwTxl4WVtfhah6yV9XZFintqZGLc31qFhRHvR1OCSMAAAQAElEQVTOQDvzfX4YqBxbl0oFSvke8uMrB78q0FEfmMv9ABr58CoFXzIKUynuA5WBQ8mkzznV1dYozVg/CMArVntrqzLwIPI84pJINKmGeK4O/a9ralBlZTmyFSuLryxisGurK1VXU6XmhkZVVNVoKCqolrg6Hbpk3sBzqq6uhrsSiyvwQ/o2qRr59oEvVVWpEmsPwC/f81QObGGYVpApI9EXK+C+paVFcaEA/2J5QUop4iRPPrpZpVrgTdVUqhb9bKirkocsVJWhk1FaFbWtqmuqgcdlaq+vUE06UGy+MiyXcz4A/eXtnJNzf7v8pefInXN/6Ws1zv3l2TlnVUkxnUluvvXhnPur9b7VnDza2NHinJPneUlxzmn05dxf7kfrlrzaeHu265IliiL91XNJiuFnYqutTcQ6FOtnJSbuGb0a3yNlaC2Dt62qId5oRq7b4ENpuIB8R8qzaCGWKhtbVGn+oq5CbW31qsjEia4Vir4y5XVqa67AXktBwIBYSqVqeajC9jeoob0V+UyzkhQCn3Up5Ioqr6lVQ62nUo4xIeLoPMlPy8ljv+DL0de+0uq4YUoZLKWgQjH9WvAzgCBUGPOZZgTzFLLykUuLFfG+SFakCJ+lMKMM8JfX1am1qVy1FZKwyckCtC9Jv/9p92CSvA1uu4nguRW7t2L1/8rFaGD0WJIGVjdalqz/V7z3Cvmsatmw5zi5GiVUcjVBKpYIiJzMoVdg4G0D6JxDQUfI53wpIhGCPUv6pAgI4jhWiUDHerjYk1BIFSVMviIqHZ9MoTxWxfFsbz9VzsXMghXJ2h2dbXMsHKDvW0jPvEzkXKASsMnUGwNRLEYYPG4keV5JHv1jEnFmMCxIkpzs21EAoAgL4uN4nAFuyTfMRqySMuBBL4nEpjCQpSKjqDPQIxyhgNn3HZV0yUmgKKqSZ485SqyH+VHgG/yhFGB+mCuiPulnwEiGCp9c+Uxnymmiv5+SvBAoAgyc+5p2TlGhJEe/EANVxq7LJ2kjRuShaVGMcxQA8XG0dJOIfBz4Rxp5eaFvcbxi+nqONYxmuaxkuKfNsZagoJLipAT1EjA7+OmgMzEnq7GG8wRJxIMEU1JxpBTQihc+WAakc07O/T0l/utxEs9fFym5DwJPvi9ZAgLWyuCwgLwkJ3tFXCGDUkSOiAnYllRK/g4C2D3wjulVlOI4C6cKPIy8jRwetx4UQMxHcPSpMFkEF7FQnnk8luEtlkn62HQOmniUpFIjL3wUM9m99YhUwsFcf81NOv33Z2u9DTfTdtttIVszFjAELOQoQCvm8ROvKRmOSadkGpvHk4e8Zm1jCBGcc/JsIWArGlOYw/dL8kGEt+z3vDx0r4ROlEggiZclTIYjyXdSiBx5jKVavo+csn5MB9NFqwtFJzYLdjGQiNXkIUfyJc+TCtkhJayPA+tiQ0ZKaHRmEeQDEIXIiu5JH0cPK1xkFY6P2Ca0jhTnqPknFvHyAN45x53Aw5NzLrlavXjFRkvoLOACVWVSvkZsh0cQnaJHJN/jYh+er0IOHvKIysnI47i3QMRZO0x2cswfEmN4yExKMXT2FGrRV/O0w86769kXX9HpZ/xS7C1k66HsUhBSAo2+QpPDhIqRPJTR0RDHeTn0QcDPo2x9u3XOUfV3FiZiuBj9dYm5SkmdE/A5Oft0gXxksBibxQROgioBXxwX2IjwrJGXs0vMhxXkgawIgg1qntn4NHNJ7ClkaHjW2QrdxVwBPLCNr+MZyvEZSY65sacmtp4kUx0r3PIQMjf8ICFjz/Tk4slPUc+d9XOsaIXH5G33SQFB57j7BwuiJaZI5vZ4cL4nZpXVOedT7wlBkPNDUDCiUMXb8OciC2ZplMN3ggxUKCrpGfFk3Z33tT7FyeEAs9kwOSexnLoWzNexx5+gs0kqn3HW2Vp2fLNS8CglJ3lQhISZrRFnJEeRvZjXZ6UCthzrkcwvoHPImTULuJ1TYo+K9CtS6SmWz7w2rZIPX7EboXOEvTHbzJCkxeMGNUjuxcvmcjx5zuOJNxWBGRiuRUtUWT0bZLGWMDBFfF/SE18Xk9zzjP8lxkUU+kZJP8k3QaIqFQIdbTbGQ5ctfhF9Qi9Na6QAOkTMY3Up+SqSHDUzB0jsASJlAsdtpIHcEJ4Pmtl6jBd0MFvGCBKQschHKfRi1qUP8xh9Y1aAdPYpz/e5DSiezC5kkgBGzA1k4CJeRZxNMsYI5lFv60QOE1AAjlgxECTwez5+rJjofsgMEWMLZpC5Wi+DTYwtAaDNElJvUHGhtxT4PEELlTzJ7jEWI7aDHh5yCe9pUcp5zCIZO4xntPKmLmSXxHiTU9NxB6wR0NEIfkyZpt1oAGDWp0RD3uSDZblVyoTAbkyuPcmDxlyQbaksJUXFmA9HD2qhG59K1DgQq9BGNBTFFq84mYygVtg76oHX/hJAtjYlJH5yzCIY6kE72bpMFkGXhBAuTdzlI8uSR71HZUTf0tey7sEHqK8glZZHQqLkAMCIkcxZFMAIkUxwLlD3NRsVIHPW4FPnUYIQrSV2snljo4Oj0hBCNzKpNKtKaeTVGRBMWiQoNT5GNiH8gDzw37FOSXnGhWEAPaCq78nR7jHOh06O6+i9XZ1zcs6BG/2+dV2y3bmRPuJl9VaccyrmSXpDj6KcCnGsFH6osrxM/YMDwCJKoBg9MJxSGNR0Oq2KsnIN9vcxIlaW8TE4GGyhH8iuhluYBn5wHB4akv3JYVhWBc3KkmSYJUpzw8OwrESbp1QqoyLJtIqytESMYuOdcwlOKeiqKJYfZNTXP5z0gzTIREkFeOj5TvaKjUncGF5mWxyxcIksdgqYEH30EdggsnV3VAR+SgVsD6ZGPsmpAN6FyMJQdph5xfyxysDTU6zQ85VKpZTmuYzkWOQFwF1QKvDkiN3NDkb5nKqA37MFkMHhLPQDBi/hVwAujEHBUiSHy9K+vDClXL4k54eyRF0ZB31OQsaL9IXuzOF8TzUVlYrZmwWerzCdkuQBSwZZ8pXP5+X5oeLYKWNEAf5SyZFArYbOeeQ+R1vMoUN1kpADbdbzwbtIDJNXWSatkOLAx8FDhss5pyD05EGrIOXLdx7AlGTwRXGsGDhiYAihWZ4Y00VOldCkwNVPpVVBItPzlKxbZD9RRP59YHO+NJwdVFWmXKHnBClEE3SUitii2EVJzBWzfghNYTTvnBz3JWAosA+L2Zj5nqcAGHwXy16e78v/TxaTi2+Xb4/1mN/Kt+vt2eq/Xaz+/1Ss/2i73Y8Wq7N7u1pZ8t6erVidFbu3Mnpv1yWLc07ffnbu6zo5OTdy79zIvfMCxc6X51KM4+qnFHkp6O8pRF9C+OPDkzQyHyLzlowuyclD3mPscoxdtmJ65AfpEV4Wh5krJyaRPC6FSHKBSqwROU8lmG3iC6tkr9BsLb7Q0S2TMXmRMCUK6Jvsg9AN6+cjh9n8MKsLOSmqJB+b5Ck/nOPOegh5Nlnw5IcpBeZ4nbg6ZYcH5cAtVkhHcC6VmF/EMRLLSAaoc3Luf24BCXmel+Bg19Hn0atz/3Nxc+4fh/3fo4PRyUcQnfvH53fuf/YcHvqlvr4eBQFGAGU0A1lCUYxIpoy+85Rl45/HUw6T1DDj7OEsIiy4EdECAwtMzRkVST44DIvVO6O8lSIfGIkSbR63Nk6ocTp0ifHPcwKlWCrgzCKMTmwDeXYYe+GUo+T0u6RsVKRbmoKiuzQzSZ4vBb4nhymISKx4BICOpJvHPLRKDqXHcQToP1MKW4RjoloYJgIOYX2cWJtAJbEKbGZZQMiGXZKTK3kBwQCGh3nN56SZy2NQZMZDKVb2lMEJ58GpxFwq0gh9/CAAPl8xCZqkq9EWeK1Lno18HvzMOYrGCNpGBhOJFd+QcsBEoCBL+rms5DCsjBGmz3chsH09kQHKohG0jbkvOQZinAMVlbw8G8Fc9k2EiAc24ba5slrPFVixmJhGmw005Yf0YXYRGPnIg4OyIviyae2vforAKnBz+aIiDHqcLPJP+nAj81owXIBWzvPk4DWgKYHVTwOmA0Ir1heco6zoJZPl2JjkrJ4CgoHzoUqElMhQkE8bEigXewq9IKnPJXJjWHmyVwqHJ8saow8FFrY/WWCYmI5JAiWDqID04impj5nDcReGlfrhD07Rh9M/03mXnK0xLdVKMa3vIROsqQSXGMeo5BUh6zHBr/xIsqtjRlAy9fBMSSVFyKDgW4ScBkGZiK+ojWER0lcQgXmlTStET74JKq0lCkspxnE7kyHmVBxKOHyIJ8dtGDqV0Acf+ZIHkGw0i+Ab0mbUIO5DuiOFZXhq4C9liypBE6ZWRBBu89CdR89moK7IfUR1DCWUFB5G6piQFbj///8dg4jZn9FrEQLGJjEeGkMwOwqR4eI5qIHNEfwU8ofwCfMnwyO0iEWSc+IVQduSHPYw8OFZJBlJjG/GwpTolLdu5Woes4KmzvxKH8z8kITwGrKDB0YwAKKg+yqOUCYmePK5jZk5BL6UDyOgrMHNTCoCjwXrJofOKv7RwvIjU3xz881jjEE2XtumWc7464CKZu7t2eNqtYYztRppZB6jhRVkdwReHzkIwEYqQquknwHvispzCDU8XJSPMKYIOgWuEJRPTzK6wAv79phtUAMWMbwNLiXWy1MYhBK9kwL9eWCDM8RlRA497mJA4i1x4xIo9F/zghExxSaLoZXxyPiWlJgVS7QkyS1bmmfDHXttamY4GwlG5crsvYuGkJisnNkBEM0BfNFoHPmQxGNTVGLjmFNs8zB1fesE3XbPA5o59wsdcsi+Kqd/2miB8EVROhFdU1VGqeS+HgdMKeha6dLQPJJtllFaeR50NBBJzhCbYycDFeyZdZhWkVXajZVSBCOL8mkLsZOwiFXpzGJWNyK/4Ex78oYWhqvRpYSwGJ1K6J/PWEYhDrY23MUXh64EDaQS6+TDlPJGLJrlY+SYx6PVMcgDhJLRkgUi4gdb17GI56Wp8URXBfJUAlbP5ArbRbPS0MZEk06STQI8QpbK0rVJlX3ASgEeowNW8xSYLyah4GSwOckOEM2OSzLwEv3guYi/iFgY8DQ8bPAig0YMA4y+YegnNFPy7EmOqbh4GFuzR56taLZZks/mJXCeUl7AEy1surmRA484oTar+I47yWGn/BKGBtvAdJLAP2KcwYns5PEdJXoWErkJ5NPu08u3ukKeZ8nAHIEnlF1ZSKI9Mt8EJR2IetSUoLWcn9BHVDjAYCUFRjRwt7o8shIxRiRBIhKuskpgjCyeYA55TrIFja60l4gn0jYJc8WRAx6n0AWs7ssFNFAv5yTeXgr4Ej4IufEl1vGhSTrwVSKmMzy9gE/4ZXriHIOsGz1Vknzny/onbcZ75j70kCN07XU3q7apVnlkKpJHRwYBmxcafYry44jCmrFQF4MhbeCokM1RUZSHnc6zVuwYCxwi8SH4I+bKDpZka+cLTjH9gkxKzovl+T5y6svinIj5be83lwAAEABJREFUY0v+OSkJxQxe+BdDV2dwwts4jpnGKYKPdv8flWQKxtjVxpgtt2Lj7JAykwoUInseslYiRrQ2AzkCjjTJGpeuUu9QHp0pEZZklcWxDeOfKjKhLHEeeiF4pEQwlsig4IhBmELO7d4SQgL/EjZFyHV5pkxDbMwrqzIKAs/Aks8ceWho6zoXy0qIrAfEoGUk1ezLCZ5LKY0dTQGvT0fnnPzQ5EMyOqZ8T2mKcx7+pSR7hbRbm+HosAE+bR6EtXGGZ5okROz5CsFfyGuKtcvLQmUqSEhGToWSS+jMJ3gPyeAoYhTKSHSlg1DOOXlBBv55sDmlfDavIvbLBbHKKtMqoXMBMuzLR45L8kMxX1YRsZawFWVVyBrrMpFKNs7FClN+QpcAmTcYY3TT1jea2D7L8zwFnq/ccJZ+gew5XZYh2dEv32clv0IDQwV5+I/yihCeSLmhnIomW9A7B0yx51TGOsnBIr4rdp6kjFJhBdwrKWe/RWp+G5lLY39z2awSWJAjH9rbOka7FIeUIXFojgNRL0ix7pAMNoM3jy1Kk+lPIwcMUYi8CHmPoyL4F5XyA3leoCAVynD1oKXxIXIB8h2oCtkLgMZMeeQXVAYcGfaRERuRCJ0IgM/38rK1AP6bt8n1kuWbBm6WrP+P7qOv9Ythyds5J+f+bflb8ySD+DD+OOe4G3lbf7uz6+gadj9aZ/dLFuf+Mtb6/NsSURUhg/HXxfp71Onr5xLXvxR68jzaN5bZcuudR9aLLgXFgyTGEHba4CuWpBL0Nrn28ZUB3CkViU+Qw9iWwlZ6cvLgTQFYh2mTJzn8oEvm8JnTVwTfqdQQcp6lTQ6diWM65gE0EtXYEx5Bx9nEli30PBV9X+Xl5UpJqgI+H1svitkFzKFth5SmX6EYsw4Sg93Nmow7KV1WoZIBw1gUUI41RZtYP/YDtm+ebClr/p9cjE9WnHPf8Nae/yfj9M+AfVSvjDZmz6z8M9b5nzSn19bWpjGU1qZmNdmfSjY2qqG5SS08tzQ3q762WuPGjVPL2HYtNWkZtbe2qbW5Re1jx6i5rVUTxo3XxIkTNWHCBNnX2YvFSIODwzjDnHJsqksEn6aoWU78YoyqET3LiVaBAMP0McQR5fIllUjUxTijYqHE+JxKRTS4IPnptAYG+oUvQmFjDfUNyV7DBAyDQ8OyYv8jVY5TgjzOOcaQRYwd5oSgwKmcwwjlhoeET2S81N8/hJMuygW+iiQ6HEaoAJyRLYAziglwsoNF9RP02AYE+ydsnPLAXKRfdjCvAgHQIGOzpSKb1zzOd1jDgzkVWavAPAMDg7JgIZsfltXlCAwKjMszZx4DWSKgNhxijJOdZDg/VMloQ2LNNoW2cShBj1yROXPgC61K0GUYpx8XI2ApagiEhpmvCO1YUkO5PGVYiooq4XyHhvPJBiTC8ecLWZmBBVX5QTnBDFgBq9GlCF55eGO0shO67OCQGGLTaKBvOKFVAVwHgW2QQEKxJ4BVsTDMOkXloLHh+veVQkKnkbHc5ynAM/KcS9psPd9LQeeistDRHJLhniUJRWykIfhp//tgsZRVFnoNQwfIRf8IuckSnBc5LSpw+pgHlxg/EKsA7gVokgPXLJs0UKN/VnkCHwvES1QMc3KdH8oamxTjRooQpYjzMJoNDfYzL22egw9DCb2MDlnoU2LHXMrFGujpk4cTKzG6gHMa5vQ6YDYLwAaHB5KTc2LSRGbgBrQsqYT8mp4M9vXJTn3lfFYW8EpDAznoDnsjwVfkDfmP8F4DuWFFMNbkIwbugb7+RB5ZFnoV7CJbL0ZIPBwoS6iYjeFbQUPgPoisIzLyaC9Cv5IR1QdjcM1zn+dEvBiXCIZLGmJNsqhCVOWALW/8ok+OADEPMkPoXBG6OvobPUzXi9lIheFIReA0WcvlIvgagX8OGIa5t8L9t/i+pAz8I/dZYBsdn2fjasWCeIOtBE+HDWZwL0GpPPo9jD4VwUW05Q1mxhfRPasyPRgaHET/88rmsshLnqC3T2ZDSshjbjCrHAKaxy5g9sStBtGhgIRraTBWnHfQoZjgXWRzanQbGhyQRwCTI7ucRU5k2SASvEU2Cfa/5Zk9yMGnArDHBhN8GUBuIbFyxkeC71H8/p5rHnuXN9qbHrNmjpI3vib1JXAtoIJONnfBEEKGh6HHELZnEDuXR99MbiPaCowpoHwF5CiPzRgwP8BznlLCLuezzIcO+9i/fG5A2WwfdiQv3/dJXgca7IemwGI6EGFjo8TWRdC5hN4WJBL8eTaPZu/z6NkQScMCdCsAT5b5csAuJ5mdLQFDjLDmqbP6HEnGPDjm0ZElS471/v4yrCz22cYXgCFCMawUWDOPrmTBtVDyFWEzzZ44+GdylINWOfiWSvsyfTQ7nk3oCH2gWxFem+z1IU88ChVDbiKVGGPzB0GAtGIrE9k0+sQyu+ehtzE4YkhIKJSwhyVkE4ax7nBhUIPZXpkdK0UxOpln3rz6BvuwD4MMiZk/SsQP78ggDz+TZZ2i8tAuBvAYa9TX14v9wSc5X455hpHFYfxHEUCLyI3JgV1z0DUP4IlscZ/DdxXAMWd1yAMLqFQqyfzWsI1jL5AHbzGPWMfmHMKnDmJLGabh7KAK6JzROQffc9A2h22KCeaNVpkwUB75Mn3JooslZMfkMgbGIew4Kq4c9caHAez3EGML6FIeeuWwAXl0P0bmshZH4D8BTUbrHGvmgd98XgTcdl+AaYPwN8caeeQvD1/oDOjQC95GGNTuniGVkUwoMV4oq8nCUK6Y8Nvujf9Z2gr0zwJDEZth9iiCzgWe+/oGVIAeZldK4DpgdOY5C+4m40UANFqab8nTHg8NKsb2FoF9GDiz4JLLl4yUipBN55zywAEbNDRYgNdF5bA9BcaYNEEK+BzjOwqyefuIs4zWA8igw/+aXRzEjhfQH+cc6EaUogyXCBrbRrJEbJPND1DP/Ngyg8vmsPmyHCIbv4sEInlkIEJXhojLBoboD0KJ3JiLQ81tjJUBfHAJH9c3kMVfRBqCR4MgECGVBexkEXoUwTGx4djqHGUYOckRCxSwr0X4kIe+eWyF0dJkKkvMWIRf9mww2Ryx8RP/argOEVeVmD/HmGH6RfBFCI/JmvnWGLiN9nl4abywtRN9pH5goA/cixrG9hi/CshNHtkqIMAZdD3PQWwE3wrI+BB+JE/70MAwdM+zIvILn3ySJEViq96eHmQF+gKDwWF98+CXQz5zjBsteWhgxZ6/fbU6K1nshLUVwdPWNtrHcawIOzwwMAAPs0rWQJ4Hgcv6m03u7u5WDnkUum60i4HdxhbhocOm9Pf2KYY/RgvPC2RzGw9KCNMgsiXob+MK4FUqxSqgM4PMb/1iaxvqQ60KybgMCZ8CNI1Yw+Qka/Er8dQwOmLfDrMxeWTP4LU5PeL3LLSJoLutOYQdyw73J3MVwSMLD0yXC+h5Ef0oIS8Gg32zsd9wRrYKyE7gZ9RDzFRADyJgKmArBnkWsV0B3lv8bokpJ19CDmJk1/jQy56kiIxkkckcdsfJUyaTVhHZGwIOg9WDJsPoreGTY648MEXwL8RO55HLnt5++K7E/xtvSsCYg7d9Nje8smSa1ds3BAeG+rGXBaHCScwbklizpOAAMgdgMnoMIWuRAjn0Nabj4ECPAhIiEFkl9DGWJ9wwvrSkCBtRQP9MLkALnY+Vg75DuUFgKiokOZqHjoOsm8mk5IF+EZgMryz07FjcJXsZbnloEMdxkqjJoecxuBXZvxSRE9O3LLS2n8Mx+nqs7rsYOzOMT8trmLmsGN5mA7LIyBA6WsIm2NzD+Pth7HXW+Mj6BqPBESFj+a/r7HnJUvpahuxqcrNkWbLf/+nexv6f2v9Wm42zMtqeRz9t/dHnCHk1ujnn5JzTaP3fuo6Otzms2PM/Wswe576WtQKxSsn4hFwWoK/Nbf4yCw2z6FcWXpj85OmXxY4Y7/PE8IZGDr4Pos+G7wBybuOd7xEfENMS0+Wx1Xl8ewHZKyJ4OdYsqSQCB3zQoErYliJ6V8Deoc4axvYO96PDrFNg/Rw+rH9giPohZdEJh4yVkMkscm4674iTY/SKoIY5Aw1iP4aIVYr4wH500O7z6HhuuKQYHSUoUoQ9GUJGqeGxgMznlEPn/lnlnz1vFlrlv5Yxky3jRRE+2rrWZtd/9bIkHQr4XqOR0crKvzptvEmTJmqttdbSSiuuqPXWWk9rrL2WNthoQ6299tpae821tPGGG2n99dfXWuuuozXWXVvrrrW2tth0s+R/ddtoo420wQbrJfebbLKJ7H+4S4UZ9fX0UnpI5A2qq3dQi7t6ZYmTxYvmaXFHh8wJ2+8OLlq0QPMWdWtRdyd9+9TTuUA9i+clyt4/UNSCxQPqWNiFAcgnyZyexd0qYvQXzpmtvoFuknqDGhzoUiE/pBwB3OJFA1rUk9digu/B/m7lcY693T3qIpgayHZr4eL5GNx+9fYs1oKFC4GlSwvnd6iIkZjLdQHw9PV3sBZluEeLOxdp9oJ56ibQGSIQHsAYDWLwegkQBtjcdnZ3qbevU/19PVLWV+f8XnX19qjgFdSN8+1g7cWd3TIjViwNs9HqVE93B/372Oz2yujQSeC+oKtL3Qvnq4ijy4Ffb0+PBrt71cN1fs+g5vdl1dVXUk9XVr3dizXctxgH2gec4MZ6FsD094BXN/SC1os7u6BPr7KFAS1cMEv5Qr+6h+ZrXsdcdXT2qbszq77urAZ6h4GlB3p0qb+nGx7lNYChXNTRpe6O+SoRzFv/Dubth95Wujt74Ge/+nrBCzr2Ma63t1d/fxlkLLAzX29vJ/fdI6Vv5L6zs1cFAq0+EmjGj77BRRqAN70kVgZ68xj2vAahQYfxAofTA06dHeDUvZCNzyB06FMPAV8fJ/D9bCS6Oudp8YKv1Nm5GH7k4NOAOqD/QFePcv2D6u/vVSfzWeJmkA3ogsUdmk/fvq5O5XoHlKMuS9De1dulRZ0LCGD6NG/+TORwWP1smoaQv4G+XBJUz537lRZ1LUB+ukgQD2vxwsXq6FgI/IPqhk/dJh/I/oJFi6jvUj/zF/rzKpLw6ejv0RzjV9cidcHPIWSvk6Crd3G/SkVPXT2d6uzrQi6GZHLW27NIQ0M9EkHeADAuRpZ7kZOOeV8lG8OOxb2aM6dLvQMFLSawH7SgDFyH2IAtWrgo4ecgzteCfpPrPmTaZC2LI120YI4W93VrEXzugk6WdJ2/YIF6+vs0RBKoh6RAL4FbF7rR39mpAXBa1NmhhcDdS5Dbz7hB1jSZ6eG5C/3ppa4XOvcm1154/s8tfSRVba1+cLRNxGix54ULFst0tBO71dnVLevbsWAuvB5U39AwPEQmsFtZglHbPPQyl43rBr/BvkGZTvRic+xwYYjNnul+Z8dsdS6ahXxm1QvNOpGZXvja08WcrNPTu5iApUfD0LcbXe/s6oMHQ+pCFjsXL1Q3JWbjNMyYPhDj7cQAABAASURBVGxbT3cf9qgDXncpR/A+jD3qRc77TO//C2jYB0xWjEbfLsMkeMxRGmyLwbmHvoNslPLoZS+2qRMb19U1V93d85TFnnWT/O6gbpiArxsZ6YFeXTz3dfXLNld9yH0f9nlgsEcLOhapB/mZO2eO8tDC5u1Bh3s7+9GXDnXQb0HPwkRf+3t6sH1dGh7ohS859ZAwXNzRKeOF8awbnehl7QHbDBLkzYeHVm/49KMrVuy5j+SK1fUwn13/kdIPfn3oaq/NSekD137KADLej6x1As9i+DSIL+rCnyzGtg4QLC/C3vfjC7rwSblcPzahiD7n1NE5qM5unvEvOWjZj/0ZwDZ2DHZrEXj3oD892I4u8O7F5nUuWojdRsaQgUWLO9XNgchXs+erG33t6V2kRczf29OhIWg6jO4PovN94N0JD63k2f0NkXBahG/tQZY7mbsPfnQuXoR/6NIAfqAfG2T2xGSQWJ7DsWEtXNiJXepLgucB5uxAXnt7utQHLTrBy+4Nvl543QtsPcxpG1tLGhhtBs1WkCQYAEezNxYbWL/F2LmF2CqzGzgulfAvEfwcQn8Wdw+po2dYHdC5s3sRwfsA63Vq0cJ56GCneqDJAPgPYJNM57qwl4sXdsj2HIuYswPflWfTYkmfPBuFxfCjA/gG0VnbYPR0LE7o1NcxoA7w7wZv8+89yFU3frOP9fvQ1S7m6WGNHvMr8KYP39CBHA8QJ/Rg+3qZM0egOY+1u6jvpZh96cP/dIJPN7ToBYc+5KQT3zI42EsctFA91C3CFhmunpy6O7qVRc/Z68o2UP3cdzK36WAXMPWydjdwmu8yHvRBp15o2gUcXdiLfvxZD/LWi+0yHe3uGkBWPA3iC7v7O7F5XerFXg/Sf/Hixdge6tA3i6f60MVFyEkvMrMYephPHYYHfei7yfCC+bOwVx2UXvVg2zvhwRD+p48E3BxkxuAZNlmF7oZPP7D1IMNd6EQHNtboZHKQ5dCgA7vQjx3rxmf0QJ/OroWJTtuGcP78+fj/gnqQsV5ikHyc09wF89VFbJjtK3FIiT3FV/VgS3JsJEtsOAfQH8Onk3U6iZ86mb+POGK4fwA9G0LPetRN7GKJmj7kbwE6NsShXJ6ECEEP9rpTPcStvcQcCxb3yGg5AO1HbWAHOteD/x8AJ5O3hCfIQJHNbO/i2cDEeJLNiwfysgO6efPnqMvsO7zr61qsYXDpQ/7nY0tzJJQWEhcs5H4RvLK4eBg8zdf0QP9ueNgL3H3IzAClH16ZnvQhK33ECyZD/7elHx4Msv4A8mubow7koxseGn62QTL5HCCG6McGLZg/V3bIYXTsQbey4DzU26Gerg7Z2E5k1GICg7UfvIwmWWxvP7I5RIwxwJh+7EoWm5cnRujBLtoaixbNVwl6DWAXbe0+5HUx9qsLOho+Q8haFl3tQUcG4Y3JUwGdHWYDb3akGz00+e5jvmH8Uz7fryz9honBBuBbH8nSIeRhCJpFwGH9O5D1iCRCROLT8DfdMvtgG8EhDkgWLJqrLONzjO+yWHS4lySpp8UdyPjX6/Tjiwb7OlVgz9A7mNcQB6hZklid0KODmLMLW5tnQ96L3HUv7qFfVoNDveojdughidGH3e1e1KE+8MoVS9jpXmQDPUQ2howfjC2Q1DA+dwPvALRbQKyVI0FjdO1DpoeQh2741YH9smTHQvYyfb1Dicx2Y2v7sAELoaX160OXcuhlL/HJQsODPYb5BrNZBehi9rDX9BQ/Ncjeo1AcBrYuLV7QoX5w6MUeLO6ar2742QcPB3qyios+OZdIncQqBkeORFEPskrwmfh3s0tD8GIRsa4lS2PiFYsz+9HTPvTbiuFnG3HjwxDrJglf4yMJjUGDH1vQAa0i6FxCl0xWexg/MNjFvqcPHRvUIP7fZNnalixWN1qWrLf70frRq9X9e2W0ffTaB79Gy2idXb891uqWLDbGnkev1n8Q3Rst9mzF+vytYmP/b4r5oW/37yFOsZLUm92g9FLXi7/uwhYODHRA145kL9WHD+7ARnSgOwPwYIg43WDrRkZ6e3PIR1492FSz+3mSxh3YrT7m6cX/99O3F1s+d36nOoh7+7rnqxe96Mb3LezoJ65dRCG+RX77iK27iTd6kaOujjnEwp3IVVZ9HObOXrCQvU2fysMKZfH5OfZ2XdjpBQsW0S+H3g2qo2MBMcpizV8wm7WIBfry6gauHPPmkakB4BkGrn7w6EBnFmFLu5CvPujfjW71oiN94NeLzvxPLX3IZT+8Gr0aHnZvxert+V+59GCXlsTf6GL6NlqWbPtXvPemTn5Xjzz0sF5++UU9+ezjeuiRh/XIo4/qkUce09NPPMn1Ed11x2168rFH9fCDD+iBhx/SXffeo9tuuyP530Lvvfd+3XLTzbrjjjuS/43RnF9be6vsB4VraurU0FSn5uYG2X9E0dLSpvb2djU2NKp9zFi1tLSqqbVOrW3Nqm9skv2ge1OrXetVXZ2mvlaNjGlsbFZjXZ2amxpVW9+oljFj1NjUqppq6lpaVFVVpcb6Jo1rb1Fjc5UaGmvVxBrVNdVJ/7Yx7aqrq1JbS6MauNbXVqsNOFrb2tTe2qr62nrmHK+GlrGqaWlSY2uTWhob1cIcE1rHc21hfJ1qG2voU8c914YmNTW2gVc9+DWptq5S7e1NqmtuVEVlLfUNGgPs7c1NqqmpURlr1gF/S1OTWmobVFtdpVrqGpvq1US9fROzln6GS2sbczc3qxm821m/rq4V+tQyfzN4NzGuhucaNbU0qhl464C/FRqPaW1RW1OLWptbmbMpWXds2xjVsU5DQ63ax7SpnmtrW6Nq4U1zS4uMF62Ma2K9auoaGuuTb3Y2MF9tY4NaWhvU3FynlvomtTFvHe1N0LmFMTbW/rOTf6iA+8h4cIF2I/fNam6iAJPBFvgpcKjVOPjY1FDHfaVamurU2Fityvpa1TXWgW+bqqGDwdqKTBlu1dWVamiuT+CvBe9q6NCCnI1pH4NsjYGGDYyrU3NLvVqRxUZ4U1tbq2bgaGxuYZ0G8G9VW2ubWniuRwbra+uYszmpb4L2NTVVGos8NjTVInt1qqmrptQhQ21qHztOzczbAHwtrNFC/zZo3tTQoJaW5qR/KzxsBc921mhALqqQ6Rp42MR6ph+tRgeTEXjQxNg65L+6olrtbe2JjLU0tcLDFjXDj+qKjMrT5Wqor1dTWyswNmssulhTUaE24Bg7tlVV0KS5vVEV1TWs3wj+tWpD/1qAoRbcG5mnoZk5m1rU0jxG9XX1rMVcrDuWOeqhTQ2y0c68TchHg/EPuGprq9SMbDQyT73RuG2c2rhvbqpRA7yqYc56YG1uqYF3VprVzBrf8Nv6/hNKC7DZGk3w1ko9tLFvKielplbN4NMGrRrR99bWZrW3QpOGWujZrpr6BtXWNWArWqEV9yY/zNdQ16hG5mvBdrTbf9pDn4bmWnher8rKcjVDq/amBo1pa1EVvC+vrFZTa7Wq6srVCN+bGlrV0tiqppoGNbOuyWlzW5PqkdV6aNDYNlZN8LeyslIN1WXoXqWaqG+BXi2NLWpkfvvx85YxdWpCrgy/v7c0sabNnRSTtcZmNcPTFpM5K+CYSqVUW1+HPDSpFR5bWyPXWnShCRloYVw7uLZBv7LytGyuNqML8lyN/DQjy82t9eBeq0Zk33jQxJgG1hoDrjVV1Ro7plUN0KqyqiaR2+aWBrW3N7Mm19Z25mxRXUO96tGXOvhSj21vaamlT5Pq6mrVCm3GIF811NcDfy1wtdu4hiY1I4/G+0Z4llyBvZF243kzdP1HShN4NDJvQ12N6rE/9dCkHlo1Yg+agaMF/jQZHVnH6NKE7jQ0VGv8+PFqgBZt0K0JWamqKld9fQ2yNh5c28CpTs3Ut7U2qgX9qcf3NPLcDL8akGHzb81tbWppb1dVTaUMlxZkqBb7OH6piaqvs3Et2Lk25q1XC3LTgr+qxYbVYUta6dsCXyqhfU1NvYzW5iNbW2uACx60NWMbGoGhUW2tI/M04ssqa6rVABwtbY3Ie1PiY5rAzfypXQ2nhJ7oyTdXaGT31malzmCg1ODvzKa20be1pRW8m9WInWhGH1tam1VdVQkM9cnvYDWgJy3QqtlgRwYsxqiurQC3Wo0bPzax5S3ISzM+oa62Bp/QBG3GqA0aJfrVXKMxYxpVh+7Yj9lXVZapHbxMTmvwe9VGU4OjqV4NyEcretoCHAZ3E/d1tNeDRyN97LkFPtbUV8t40tTaoGZgq4P2hkcL8tYKv9pbGtU0ZpxqkMEmeNjUVMn6dch0E3RtQBfq1Aqedcj1mPY26N4gu1ZX1qiyuoI5m1WDTKQyaVWUZ9RUVy3DoQkZaAaWZuSura0JW9GsKuhWU9uslrpmtSFXzc214FGt2tZ61bW1qrmxRc0NLdArTX1GRvsEF/S7tr5Wba1NwNII/ZuVqajkuUWtzN8K7vXo29j2BuCrAJ5KtUCDduK3ROaQiUbgbxs3RtX4gJq6WrW3tKsJGtQ3NqgJ/Boamhlbr2piHpNb43fj13ah1mwnfRsMJ2S9Ad6Zb6mrbZDNPwa61BOzNTXWqQmcw0yZ2vEtreh7DfSop38LclxfX6uysjLV4teawLWluV3NLRToYDLd2NKEjDSpEdltAuYmZLahoRF+NKqtfSz60UzMWM8cIfg1qbm+jroGtY8Zw7gW1dQ2Ip+t0K5RrehGK7A2IidNCV8bWKsFPaxWOzanHhvQRFsddKlDtyZMmKhGZKW5pQ6eMhc4mx6NbR8PTao1HvkdA57t6HIruDRhR4zuTdC/CVlvoq4ZGrViL5vxVyaToyXpY/3+RjFejfZtRIfqkeM6dK+2tjaRAXtuRQbGjx2bxNHVtdUJjjXoRFtzmyYQw1RXVqkFfps/HIMs1dfUol8NakI2TL/Gjm1XbUMtvG5RS1OjTKfrgbWuoQm+N0HPFtWyXmVVudrQE1uzhfZa8KxHHw2+mpoqTZgwDl6MUSNtxptG5K4ZOprMNKCXVVUVakTHjE610LW1pT3hXwNrNoBbA3JvOLY0NauJeWur61i7WdU1NRozfoJawcFgqCYGGoN/ramuBoeWZI5a9Gzc+HZilia1tbSqrqFe9cyTyWSYo4XSxDyVaoFPBq/BbWsZLra20cFgsr+WqkV2jC9G+8Y66IE8NBiMyF372DGy8Vbq6mqAk/US+rdDo2p4UKPG+iY1gYvBYfw2O1QDrWrq6AtsrcDVgq9rptTTz+YyOCaMG6+q2mpo3pDoYCJLyEsdNGuyca1jsQNN6HUj+LSoDjmshgY2vjWxk9XU1ai1pSWZw3Aag/w3NjSrsaFJhp/1ragoVw00tXaTHZOnZuyPeFmMW896zczRjjw3oJ/V9Lf4wMYaHZqaWjQW+penM2rCjtr4avpVVVWpGf1sa29RbUNjwi+TvWZkvxkdaOTaalfmr62tTXBo/JrvDdDBij3/Z0oER+CCAAAQAElEQVTT1/ryH/Ud7bfkdXSM1dmaS5bRttGryUAztma0r/HJ8DX4jYajY0f723XJOhv3f1NsrQbkzMbYvV2ttEC7Fuyi3ScFutvV+FffUIttbWBvXI9/qE/omswBD8cQ5zciz8b/esY3N7XT3prIR/uYFtXU1qqdPq3Y+nZ4Y7iZvI7BJpiPaEeuGrGRDY1Vam9rSPje2tzG3mj8yB4EGW5B/lvQ74b6WuS/Sg3I/5hx7dihWpGvR/aaZT60Dhkcjz1qwHfUIS/N2KIa/EYbazWjry2sMwafXkNM01DXiJ61MlctuNUjZzXodJ3qwMVwq6e9nfFGo/+42FzNzPffszQhy/VL2PUGdMHkyOr/Y9z+UZya/tvSxXA3/bNi90YTo00d/s9KDTbM6v+Vi5fnFKWKgC9XGFJBefmhZCdigfNRPo8SKx2m5BVyCjg5K/lOw1GkwE9xEhQrLkn2Oxf29e6Yo3Y/9JS8nOQHnhx9PceczqkU+1JMHR3szzMirgzXyDVQ0X6zxjp7Bfl0pTl5O0ebdeQpZk55nmxQ6FmnQB5AxyrSGslnLfs6sSL6KC05cGCBOC8F4uUiMR03HuXrN2MK3Fop0l/Ma61pTuF95nEUEFHMWKq4xvQWtHHyHDC4GMxzKnIVL2sNlJIz68WJXhg6aOaUdyHDY/lQOo6K8lQEJuCObGXg9D1apBLwMA19fdlPCGZKGvntGSdli7FcmLFmSkSRjFYRfVxEm7ihlChiBSmU7L/WAwfHM+SXzc+jZPgYA0WX2Mlo5RQpVkkFL1Ce/klflvFjjcBQytIvJ3uVDD/62P0/VJj7L+NZLHkwbkET2jyfOgcDkT9rCn1rsztKTBvPdANTX5AVulFv7wDcuUbWRznqSxQnRYyHEFad4EWfHNOUwMUfJaYRNHD0ZwwnsnQRzYJ5KkHnCCqJCp+1I+hVhFrymARxoJpWT3mjqQ10kt3SypOXFEed3fHAGrQYArZ2ilreQjI8MKIb7Yz3JFtb1sd3SZ0t5ageedMhcozwkrYSlVYingJgFPMbvqiy3cr5zEkf+xMX2e8wca8SnQDe2FrgtkhdbHA4D2kucFcQ0yl50R5FI3PYs1Haipzj0TGLkiJ7OT6QbaG3piJGc2p4e18XLv8/vJ1zSvgryU6fnTPAeDCgvr4gQdYoOR86hYBsMEYqoKMO+FEP2bUkukEDe/Y9JxOpIvoU+h5siuTJSXzaJajyJFeUb3S2JZ1HdUA/X2KCEJtptC5aGzWycVDb830xNX2pjCWH4aJGnqQ4lOwnCqjm6e9/J+Md8zFFJG642vxckspSKa/E7gFnLP5FStZ3dDD7Ro1k9DNgaAvCkJ5USfIQ+hAsqZbZEW6p1Nf0s37YSPA0/4HTGamHNmi6jBYMT2yOyUsRoYyc0SuUmSzfKWkzkJ0Ts/jcehpdQ0nfIHm0FmuIE8iVvByfRlsuf/fbaFeEJiXmtfkCmOJjVzwgMX7L5eRKTI9eFemThzK+GXTkhFsavKTYPKlACawlapyDLs5xF1FG3j4XrCGfvK3JdDpZh2fevhGEa0ybjQqgo8Fizw5bLjP4ZgBGJpINFUAEwOXAwfoVTOkZ7Cgl5D3hK5SV+W36JXB6LoHTxoqOzh/BQaMv4HYOIKCDrHxdb6pjY+xqOmjfHjK7ZKPpLaNhzBpORSUMtnEGK9eCwc7V+vrYXs8EgOcS88cmd4yT4WYTURAVCZwNXitGGsCW1UeMC4kXfI/JqXD4lIR20EvA7Vg/ZU30M16UsKhMJtkk6LCcSXwsRzssg4JIAA9REallvIApP5wnVqKDLebSkk9xMihly9Aisa7BZPdeUlmSDxVghQL8TkxD7MV4LWwu/i/NvUOOknon1jdqREBbUJZ/sRegQqkkXkjZupKK1oVx8iLWTgtgxUDGlBRaDBEHtpw0CkgsmZ5GyJbR2Cca8emdYrz5UFAbgd/mLRiRUrJXrBL/IqYO8BM+eukUlaCeJyOHTLY8eQpdqG9evqMxBmfREn1T7Uye4LdDf51c0uYkruJJyhB3OvEKKMhf0sCtl9DQpkxa5aFDtqbPY2yykSBPR94GT4RcF+SrxDoC76QUS3KBR8+ifObmTW/e4EEF9dzzdp5H94hSZEEquJTkqeRlNAyPmEQ+1RnGOfstiFxBtoyVGBtufTNBSJ9IjkqWZS7xHMuhg86cCfMJ3kUulhWfZ485PUV8Fin2thq7/tvinJNzTjEyPtpq9yH22QN+O6j3fKD0vWRta7N+Mfh7AfU8+B7zM95DtsS6Dljy4BKGaQm4Ezoixw44Y4x07KAbtA5ocEFKsZeSjXWSTN2CRLHow4q+V4YqEcfSJ/acUiGwlgqsEiRF1Mn6yfEvos5TkAoFlVEdOAfsJVqcH9ALHJwnMSb2I1mfFHQPsFtFZDcfxsoTrGA6ZL/P5xljeQgCxib4ecwklkOOwSFSSWGQkSOeCqBFhC10BJae51R0AdrmGWuQ86IcexU6Smb70fUSOuXgpNHEcw49ALYoQG7NbxVkf2ods24Ivp6K8oHbYhH7c1kfYQ14NvMWQ98IzCKLe+nnggpFLkNNQR44SoHEepFpnNkzMIigXxj6Mj7xKRd7iryRIkXAS+9SpNBECCoJ2pk8lBgXOebF7jjo5sWeAtYoFYeYw5fitGJXJh875rkSbTH3vorwOoauvs89+l6Eph7rxyBg9t13gTwnSsQcRUX8KwKPsD1Dg4OqLq9Q8qLOg85WIuhsxQtTKjKMJtleSZHDpoayECqg3g9iRdgn5xz4/qXYfM795dm5f//e+o0W5/79Ps650S5/dXXOJWtapXMj9x6AWnFu5Nm5kav1iaCRXUflzTmnYrGoJftbu3MjY75db21WRnXU7keLbzSWP/oIn6Kvi2T9nfPl0e7gqSfHPWtAOVFMTgw2jzlMfmVXL6ClxIiYviW2BCXJs3G+LE5DouUUi2lVikryTLfyWYVFZi+U5CNDRdrNptGRO8eF/siHk3j20UWxhiexlueHyudtDZ9K6pTh6hhjs4BLJlDWQ1NiyXFlAjn0kQ6yVymxtx51rG19IinwQjQYmZSv2DklfaknzJaQmVh09GSfPNubRiBKKmhKrladlK/brD0pSeV/uw+TGZMpkzEDzp7t+s8v0Pefv8g/tILpgU3gY6ecc4leJHJv8mQN/8LFy2TKNYwxDjM4bIx7CelPp9OKMbj2VX3Jk+dLDgWOSYSU4kg0yWxaKkjjCNEkjb5QFhcpdqPPksMBCweGDZFPPcNlE/heCiWNxNTCb8hevi2k2G4lHFARKxIlCi6Z8nq0RMDBRTYXvsJulc3nmCsWq2touJDUyTrbVE5ylHQqUDI1tkYKMMAaeVngzkhakyFWaV2KOEoiGANdNMshPBE39qdDAYtHxVi+c0xpI30lsH8NkOFUKuSE95eCIMHPp5vNG+FgpVAmlM7FwJFnLADawpQwZDngtnYm54FKj0tE4TYMbHbRRCV44GsVFyTPHj3mg0d2G8pP8Mnli4zyaA9VzBcSWlAh0FFs8DKwSFBnDXloa1R04Gl9rDg+YuAxnhtfnRdQ4ylHYtNzds/jP/q2RZI5PD5HC7e8C5Z4Jij1HfVWoIPATQajIe57kLkkR50DY1gie9mfH0YmpDx4jg8oVsL4C9qLTqAqm87RBhsSeuQL0CpmASvQGbSTZQSNrMpmMbnwfCf7NyK3PvcBK3vKF7KSBZDFnIxmvvMlWkbKyKeX1DjZmkkxPKygNzSJyZS8WNz6+rRZASoZ/UfaaaHdZh8tYvxIoiYZnXzErM1Kyb3QQRFMRswXUcMMQm3kwCVfIDWRpxbHKccIJ3lOYokEj8iQYYzQshIJIdFmj5CF2exOUF9UM4djZoqTeJaSDx6SuTT6oh8BiayMVv0/ukYIgmdAmiJBQ4GRD02Iz2TVEVQo0BYg96ChwvCwqLKmpF1fv2KjL/RJHtl4yHSTXiUbRKWzQVbsmeIldXwmNHD0VFJkL8cH5Rt+c08Nb/pDaXu0Oyt2T8Pf/R4dD0cMur/MYwzjyQ8COTcKfUmoIhAInSvQv0QPaUQ3mAm8HXRKamNpFD678kh/uic05pq0Wgv3JkisYR1QOzmqrJQs0GOgNTkXwhn62waLoFFsWhKZp+83b/omg5MKm8GKvq7CTiRr6r/0FTOnsxVYu4T9KOEXZM/ihdzIoPaNfkYV4KfafAfDsKGRoZz0dtQ75uDCCPuk2LM1cOsxYGQ0D/ZO5MZqrFjFSLEhVkaevv60itFCVcwKViLuR6BiDnxBOsNivFlKnucrlyiBT6+A8u23jbYyWs8co7f/iWtsi9AvGUUSwQ5VeBx5IyMRd+ZzjDiWbzBTDogSwuCcAwOPWxIMOFb2IYrtKsnChSCUChxouoS6zGQ40cYwaoqM5UFUIq9ynpTQ0uqsxLTgB+z261IyWK2fMzo4e0qKUcZ6m330zHGLqUhepYmligBsQ1iQWnsDBxdW45N3sqbB8E0Nld9+l1RysUbA9ORjlE2kEjokENjYSIHzZXz8Zj0cUwxRGK2YMUWSSjZzAE9FSjEkJjM/JsYJbTaaJbttOhmUjmtCO/yCiCcsFvGY3NYQ1PMocvSKZc3S1/NkE3mRrC2mv3g5+tCTO+Dn02fsyDMP3PCWleQjuaH+m7dLqg1Lq7Kr48aupvtJo1VQp4Qe0qgPTNb9eu2olKOhSK8S8dZoTwfmnkrEed/Inu8zi6c4mdiT4KF4xRSji12TJp7t7ezD4kdfjIEWPAd+uXxsFeGrhQKSo1di3yINF7MaZLMs5CjA10bEY9YUmwE1Wwdj/aBMImFkS4/Y/yIwGexUi7nEC/2wJ+7+zdu5r/v8m5a/rnBupF/EmkZLw0+eU4yAOeeUZg9QIAMTy5ODmM74Rn0MblZEX4OBpqTd7m0e5yCGPBbzGGFXbnlH38Ac8SQ55yg+xclehms0cpvU2UjP+sj6+PJZyOCwvs65pI9zXOWzmvVxCQ+M/8k8sUc9+upR7+kv/Rkj6pxzEn189LaE9nhyCuUhH0U5nFCevUfK9kbDg/K9SKY6KfYQAf5Q9vI9+fghg8mKbD7nA43PLLQBjU+/dFm5bI+VHRhUZbpCFVWVsp9ciLB5ziiEAHgU+Z48rqMlcPZsIMaKfMf0vvxkDQfYMc8uWccDByok5rJi+Fuhgvf/x957AEpRNHvfv+6Z3T0ROOQoGUQJRsyKCmYQs2BGEQUjoijmnHPOOeecs5hzRlERUJAcTt7dme9fs+cQDM997n2e+977fq/j1HSqrq6urq6u7l6OnkIZOOG5GAKBtgnEqp1XG9lslpQOZgPpvtWz9i3uhRwqr1Z7g9AMsAbIfg2Z1xqHi/A66LHVK5A8TIdSClOBT/ZiqaIMxcWlmlsxoQ77Ig2IrYv2P4Cpl/8YSd72a8Ka6jrxEyT9cs6hzaTAqW/Kw5F8xawVYR8f4hrBCS8pi1WkuKUbgN89Dn9fKwAAEABJREFUzq1c7tzK6d+h/4Gec3+O79zy/BVpOLdyvnOFtOE45yxYBs65Ze0ty1TEOacvy8qcc0kcPc4V4s45pQqvc38eL5SyrC4Nj3Mr4gfK9QlomBNcJ30yQKEK9HqcdEgRvVEChpuTHpu+oHmE1r68/GknvTKMrD5ZzSOEmE458tozEquq6OS0rgTeUS/7m07r0C+vfHvFVoyTHbKvNEx7vJz2bU4s6nwRnIh6T0JHfQjCNPY46YKFudp6UH6sPYvDLeNe6o49nlBREeM/+6jd/2yVv/H/lsD/cgn46rpavIx3YeIGOOeSv+vjwoB0Wod0mtAeh/deczwFmlIWt4UgjiJk2xNA00prRlKuT+GNFSgz1oEIcnLyciich7wmvk2nlOp4zeSMcIICKuRCSDxeCLQwRVpocirzmvhOxiDQshAlkzzC21VQDEWpYuTzalnxBMUpas2YCB+0WZcjLPZBBge1F8tBy5NBNgkiETYDIicuJUcoo4ysLXDK9tpQ5GScVEU3jqquiG2I0qlQ9bKEak1oMk1QWScmtDENXYqUDgKibBUSKUiWeI8ZwgB0VwexMPIGkkfs8upqoFZDHc7lyVXXqxWQrcTpv1iHX4RZCHPCs7oQyIHP1S1VHS/jCdaEGcecg0oZ2Nh5nLDEZcJ3mA6xhR31K5SRjuXt5yULJzpOxjvWmIRFxUlvfBgkIepDWrJOy1k1R1aNKQf7jZv4EL0oRVoLOzKy/KuP+C6Q8AoaQdHkjeSIBoWDNUkmzlu5dFCDl62thsCBHFYfBCoVf9qwBB7yyk6n0njJ3nin3mnEiyT/EuqFn3UxPhFQXsh1aimXrCtFGtvYDvEC0VJuTayPxpSsx3mLR2pPh835Gsk4sqYFIU5jH0gjMiYToflUgNPc8CJv1QzUJAmo3CHCei2w0Q8sonwRte8ycIoF6oBBrFCakPRtGZ7YCaRHzkbHZckGeSKrZLRV10kq1mYs/Y413uZg1ZNPqtvUKUmjw385YakSXJgh6WSUBx2uBECuLsKJnnNp1UqJyzTm8KG8rB10RKgFIdrb0CZa3AugTMtzoOFSAqvW8DGJAMkc5X/08QlXEXn1GSLtgyVDjZ3NX00TYpV76UBsuqe+peTYGt9eXOdyGhGL6NDXSULqKkQhSB/ypJQTSj4RzsYnTqmG8oRk+unUFpYvPMPXUEg/hWIy8aaTNcKoQxerCahpREg0vXjyyHQkoAT/jseLiFjTt+G1hCCSfsXeqZm8mleGimPZSi8FMd3APoFq+9BMjHhGfRaS3khrRxCDgwSiFUoD9d0rnQcdNNVrHlmMxKSIGoEOLcyeGrF6GXc1Z5JCVVTDkdW6IFevkFRO8lpDSeT3n+j3Gf+mtBd7PumbIqBxiySHWPqC7IEy9Kpt2dKU+mvzKq/8LAG1mj/ptF/OR6yoEyx7rcwgB05QaIDk8aKZ4Ko8boCkIBIvBYiUtnnnjK5BYsCEq/zC6zWmlk4lMnSmULH0TrhmQyLxGYY6jDD6SYWsaGelfyTAivwk5fYxehb+I/gjjnchaekYmnd5rU9opAvaYHSy+tThtRCZ/lifsuIpLzAe6rXY+yBFjSpknVA9ONn4hJ5uOFwDt1gZ9lgfcup7qH4XZGA0rWQ5xAl6oIzAxk19rVN9LSNJPUXVRk4QEcpXCWzmancS2wGYKhkfcRgLt8B7ckMHCU1ZB216AW+MWgrlK04gfgpp9Dh5Fo56UlrH7AcSuUgdlG3wQY7Axko4MaH+8wL1MgeR2q6TDK3tlM9RJIo2/qHWdYlECGpWraEn0Em+XQ7mxXPg1H5K4EhULa166hyYbxSklRkkUjSdEoooWL/qkdEkEMs6I5CEQoqEb5KtkV8RaW3OG3JM0i6yI4qJV09gEY05yTwxJG85iDAiJFBLxjj2+IQVixmhQOPhBEIC49vo0/A41RPvzpKWL8hJeHaAkYyxl8Rkhut1Keplw4xWRswEMlKR5qi176RXNqZGIif6eRHLW0KQ6J/oI3AJo0BaCJqf5jeKNKhNNUNUXYMJM5KvgPmxKkiFRRRps2uagdrxOljJmf8lWWk4pP7Gf0Acak7amDlHqHEPxVskXmJJz+YmepzaQXwo+l9+xblYC2V7Cz0LxYRS1FRXUienNcgUY79CdXJkQvVRQ620fAGfTsZEI5O07awvGl9L511I5DIaY+M2D+pD5J0CgxjbqEcaJwOTj9dY2uFe7CQ9QeAclvYuRpXIa27HPiAlnUoJN5Yc8j6F5QU4jUJQAGvfZ4l8rDpOIByjJ5xM7EirPJWQdETKizwgvrzGPic/N2VtiG6pDv1ydTkd1DVlseRQ1qyErA6t7BwjUN+oWUo6qidIZ1iqOe9kq7zo5eWj58I8Xmu//RI8JMA5R438yVrtf+yf9ddW1lJZVUNJabmmTp4S+d3iYtkbOYjUP8vw4tcRETvNRvUjVN8NEJ+x+HQuljYgucRqKVZbAdYfMUCkPuWDgFi4JscwdsItgMfhnJN8ChCmUqD1NflxQKyWZWez2neoizj1zXi1Qx4v3zKWv+M09pH8f9OVWDpRLxBxvHzMUDyH6ZQuYTxZyTDwGWpkNMNMU9KpUmpqaikqDrT2Sb9kkAK1bb/UTKvjATHGG9rMOPUosNa1v/CK4z3Wr+TXnJoX9YJYY4dzev9joOFx7j/Gdc4l2M65v6TtxY+Bc3+OkxBo+Di3Mo5lO7dynnN/TK+IZ3ED5/4cz8r+HeCc+y+RcU719FplLz83UCRnQ6ZIoDnjNYax9mbpVKiYJ6NFIyU9i+NaxYVoehemyEpP80oahC6Fl144KWI6yEo3QNUxXUWpvBe+FC9vbclGOh+Sz0WEmTTkRNBFVqL2FOiNPZoPyG6lCDVHA9D4osfwFIgmTmEjKLr8VeXlib9jf0vg/zcS8IEMdiAnM9JiZpMrkgPpNdNqdDBoUyPUImJ5dqJuvc7JYUzrUCmd0YTTBs/yNG8taACrJdAcLGREOC1IaJKakc9pglXWY9NNzWU1hWO8FoNYiy1qmyBUYOAVoiUQHQBpIcwvBft3vJHqmlOaOMg6BLJduqxASCpprsraDRWV4cAbskB5WpuUKQ5kCZI9hixAZPNabaPF0htHar9IXoIXbdushYHHyLg0csXVblhE3g4FRSnUghjKMXCiXSQvsjaLFj4SGyKRqkIlOtHDHjtMMJKyeTi1KY4IZKhqdejgnMPJGQ1VmMr4pH5ODOZ1mOe0QJps68VbtfKMFiKUSQXKAbEHat/6ZnL1ci6dDGOSqb7YTX8gxyGppzGurY1xgUP+KGh80SLqNNY5IRjUKsxrRCI5BOSqwGugJIC0RGubhVjlcmuxzZBzAS4ZHWX+S69Jw6CBiDWSRC0vIi/Z5BM9U3smvKTckSqyWyMNvPgQo+isSqqjgVJdp+yk33JKlATnMFYdnpzwcxQ4j23sQ08k3UTOhpMgnZxdJGP0aJ0nb1VTnnotKrW6sQ8lrzDwoLG3UCK0qmh9sxoghYjUrlNlvZZMgN8/ois2lCtaWqasWwbKWPnVYgWGY9kmEwsF4pVGMCVQlulzXhu/At3GWuptAJErpiofqCUtgMJN5lJtLWWlGem0uuPAdE1fK01IZKSPWTl9SYZ4KMTzmsq1BDql1lRKilRVYaSqnqRikqE0yhJYLMlSPHlXSiQ5/2MfJ52yX2IEoUlfh6jqVCRnAnLYHJcqFXRLXSMqsGmH5kh3MjqEKuiK1fWSUFBA0Ff7EArdbKhkCUNTmb1xQkwZlq8M81ekOopZizmFWUGOvPAsRwmErTTKUcoSBor+1fvvyDd7n5IdcuqNU5+9Wo81J9GGTCfESpEcvtSLF5cJafwBNuqQN7vvkFwMoiSME6ZMmLEo5tWfHDannOyTHaBIrXRAEquCwzqclVMXaJIlNTQHsZ2YaETS5LwoxIoXXsMwUEptk7RWSBtOpGx7LW7hvwOciHgx6dQL0xeZFpxPJzKJxR9OGHaoFtUlmGldPpmd0BKHlx223rsEO1K5XjFnHBuILKh6AtAYKFLAFWqCQsNjdKzeitBQRFI5WQvR45X0ClFIQiMwWRlBrTnGtvxuy5GoIznlwjE+EuxI+TmB8eBVIOD3z5/l/R5n5XRePgU65HBRlsAX5pCZZMPKW7sukP3N4s1WK1NLG2bpzVSnMxnZb1aUokyz5G1IgdFKmFetlV/rgeVYaGDxAlgdixXmoNVuzImVXcBVH5PJqpQyZe5BPonTQp8sVcKLJchcMk8iMDud5DV+lGVRp4+9ooGkakHBBisziYTYH9iPJZPYp8hmZRMkJ1D/hOJMNkZe4yYXRBSUmfbUKpaTRCLJ05qurYkwVVQpTrrqVGbuXiA/zntzlkhkaE1qeUMCFGqdwloi2cPaCJIfiCs3UN18nfkG8hbks+SVJ9bIa54m/CjtnBcWiW4lHxsLJDODpJOFMoti65vasLYNcCKQ1E4ilkjAUgaFmoVvUr+QmeDERj+JLf+EqUDij5Dy6FArl7ATyi7ZwYj10/4HBDnVy0oO5kMlTYuw8RJo4PVqJI1eJCwL1Y8GnkVU/kkkyGOXh4arUkMiKM5gffHplEjmyct/i3QQFMiTDMVFVoXJGMindTpEyVuD8i917mZk5fPGxJaX2DLUYaMskKx8rPTvXufc73KWJ50rlDlXCJeViFZO4xZqvIokk1odbvl0hpLyZuI3Tyzf2g6aYtN1zcFYPDvV8QKUTugodM7Ja3RYfuRC8kobj4GUzzm1KfsdWF3FY/XHqdA5Ryww+gaxcFDaIzrEIJkYOKf6sSfvEV1P7DI4HQ4ExNgYepWLnMZIaRx2eKgCUJ+cc5aDaok3ZUEhbMh31i/N0YyU3mSdk+Gr18FVEs/H2LpXV1dHIEVI63I3W1tPRuNVXhRSKUMeFpcbRdGPwNUTuzz2OOmHiwKLYn5FrHbMh7VfAqaLSnXhVcCrlf+F5GGIsagUwFLiU/6HxfLqRyxwShtEyjSwPlvaq81A/cE7Ii+pKMTSAutf4LAiZTlw4qkBxynunMPWco8jnU4TBLIxDWNeminChqBKh6M6VlVdtar1v7i4hFB2rqqqCi+/uFY67ZXOpFIEohPlnWxWHaW6XXZEuLBUB37SiciTSQlH9qukKBCvnlgXTJF48BruQLQdBbmYXlgeKz6SoTGUU5j3ouxWLFwed87h3J/Dciz+Ese5Ql30OFeIO7dyqKI/fZ1bGc+5/1raiDtXqPtncctbEZxzSdK5Qpgk9HFu5bSy/vA69x/j/KHSChlxpLFAoDUIzSMfBNRrzhTZ3lGXH4ENZGzjnSEnHYg0xLXVWssTO1grXK0lYiHOe0LpR3KRR+EJpatW32k/5qT/Ula0CELssR9n1Astq/kbSh/QPsUrX6wQyy/Pa81xSLGkgyQgZHsty8DiK+Yn6T/7+IbMxjBqSP8d/C2B//sl4Nt37cIhh42jVcuWyOMnDNL4IMWGG5WOAW8AABAASURBVG3E+PHjOfXUUzn1pJOZNOl4hg8fRkXLFomBz2dzmMG3uRTjcYo4TSi3bNI1CicCJ6ir4fBDxnDznQ+jPZIwIaWJj22OtEnymrSP3HEXp55zOVN/qySOIVm8FBbrAMoF9SyeN4Ozzr2YKVNnyhBUsmTODK689GJ2Gb4L2289lLPOvphpv86XaYEp33/FztttzdDtt2fw4G3YetuhbLvNDgzbaihHHXoM73w0JTEiiC511Vx3xe28/OK7cnyWyIYs5o0Xn2aPocMZNmxHDhwznseffwc7XIxDbT0czJv6LRdMOo7dhgxm56G7cf+zr1Pl0RIWiresIlU8ds+t7DhsO7U/lAnHnMlHH/2M7FLS96U19RRlygglO++EXzOXO666kEGbDWaHHXdnO7W70667ctqlV/LNr78RSxh51Yyr7SA0xz233s426tcOgwex58g9ufORl1kUqVnsqWXKZ+9y3skT2XGbLdhh+6GMP+ES5lc7quVhZnX4N2f6L+yz0y4M3nJzBm+7DYO3H85hRx7HF1/9KLmXiEiW795+jiMP30+yG8yInXfjsktuoDqGegd1tiOQpJLhFvZ/7RXD6tOyuqK9LN4QiXQYmQozhZTajfOqo3DqlCmcddY5bLPVDgzeejiXX3cbc5fWYqrmRXPm1x+x3247sM2Wg9hm+2EMGbKT9Pl0Pv/yh4TlWCPlvFdcWhxksIUGLVjZJXN46K6b2WOnHdl2u53Ya/ThvPjOx0RSVnOOcxoxVAtts8hVcvbZl3Hw2BPJBdgSpZI8XpuOnHjMietYoUGStjhCVL45MxZgi5YBUp6EgtUSJLjCMJmo3KncMAL1LWkp6WhE8qiBWOWREpEOAIUuPsCp7udvPMN+uwzl5rueIBuEwkKH2tIhVyuEah6+/z4O2PdAnntpMrbRi730N0zJaZOEVD+luHYC4jpHWkUzvv+C0089kUeffZ46REuQNGahQWyf5WA8LUupTG8BXf1blv8/FjGJgneefNVcrrzsHK658Xa5G2IormHm9G85btKZ3Pfg89RU50kYV+BCbeHkeDjpEMl4iIYkZF+bEqqdBIFFEG2B9duSgSKFfBtFhzkxphtWlhiHhJ6QlGF4jWBj6ZQXq9zsAH4lyark3/UWZJJQU4NBWrpgGxVlmJwmv/k6ow/Yj123HcIO2wxh8823Yqttd2arYSM5aOxxyB8Upl5toAr9UVyvi6NEHyW+RMsTWSqWUqQuW4f9UsfJttr/7c0pD12OmGzDsMCP9gd4OYTogsbmjksk7ES58JrEDJLsQlbytbwoiS3/WF6Ct7z68sL/VCxKRtaZUSciljPtNPm0xyEruxWbJvk6lsybzfjDjmXLzYdpro3lvvuewsY82Vg1tmfzWfzoTViLFYmTMuu/QAllKcdslldritpbyLRYUs/JyTYeHDmlta6o3GiZ3A1EBvQxfRJVMkTqg5WkIFNKTodM1ZVLuUzr6m233KJSRAlpuiY/qYSms36pRaMbW7gCKKpXlJP+SPKNoVohARWLCpavqJYj+Rye+t9mcMWZk9hm80Fap7dj6HZbsfOeI7js7seYujQmpzUgFjd5Ofr2LwZMt5zS6JDLiUPtKcWdWlCTQVrrVypD3nn5EYFa0evA+I0SrBAvxsVlMmtViq1pOeGg8cM27yo38gZO8YzAJKBArTXUFH3ritQW7BBThOTGJCoqdcf7YssB58mr7yblpN9OTIqwEyBqBbA8SOaP8ZFXa1GGtA4e6nVSZO2G6tP8WT9zxknj2WLLTdh88JZsvc22DB+2A8M2X489FD70xBu2MhGhtn0Kp0O6omLxawSylWrAfKt6jj3+bG646QliLxlJf73Pqis5Co94yVfz/uRXOXz8qbz/+S+IfaxPVh6k05Cv5M6bruK4ky5hsW4FfaA2iLU6OkGs/saiJ2yrFCsUgbwgiSrpFDFQFaXElr75BCJlGa0C2JjHDfJSgRAD0BiJQ/VRFVwBYo1klIyt1Svkmaxvuv5qJp5wHDW6vAskS5VorXd88MYLTDruGN7++FMkFXLOkVNhYR3Pqq/VOK0BdsnhZItS4h1Bwop4F6pej5eMA8Hrr7zK0UccKb+oHtOzGE+kC4us9NUJM+VD0kGAk4/xwL23cdzp5zGnuh4X5DjzhAlMOvsStBUmDiRaXXJk5G+YJOKkX+qTGjYbKqqi1vgqvzH6XwllT11QjHeOaV9/wM1XX8TDz7zI4pwnFTjSOlzyLkuktnMuRd6lsYMab5c/iBP12zmHkzwCjbYXryjfuQCXgMP5PM4QKDzOOZQB3mHgnCNWPNaEtHZc7EXPqyxScY601llRoz4ooiYsEQ8aCQnYa7Qc9aDQ6sbWF7UZSIApladikTDaThjS8Ujl1q5zTlwqE0/yVV9C9a+2PifaIemSckJdpNvhXGlpKaHW+kjzo14HHKF0vDjteOH5pznn/Iv4Zc4CUJvWP6MRYn0VVeeVr7mnMBUq6uqxA4mc+AK1EaTI6OIiED2r65zq+ECIVsfRmOeck2wCgcO7OAHnrDzADlFVkoTWf8QHzhoL8OphiljfOKGFd+Q1nnm1l9eYxRpLj5OdiskoTyNJbLwJL1B/rc+fvPcBxxx5FJW1dTrMLiYr+xaIRiQ5oMW4qKRYBzp5iouLk/1grfQ81t4xFRZTlC6mvmo+99x5E+ddeIVGqFQAOV2ax7VLefaJxzn5zHP58Nup1AcZ+c4BpieBbJD1JXaOyIfETiB5OefEa54UEWGs/sfgozDRE6d+O+dwrgD8xeNcody5QtiI5lwh7dwfw0acFUPn/ojnXCFvRbzGuHPLy5wrxJ1bHv4jvMayfxQ651Yqdq6Qdq4QWqFzy+OW/rdCEIJ0N9GfOMbcvkwmwOer+PrdVzh89AFsscVgDj5qEi+9/ZXGGopsQx/V8PaLTzDmkFEMHrI1uw7fiZuuu9VIYZfJeTFpW71YzpTTHEX6hw7d33j6aSaNP5o5S2qpEw7SEzTvfvnhR50vjOX2+5+lxoHzaZY90hcngi5SjsrwoCyBIpZQ9rLXCpYl/q+O/M383xL4DyXgjz1+Iv3XGEBtVbVuMdNyWnKJMS0pL0O2lqcef4J77r6bRx56iMmTJzN37lyCIKBEN0T2C6rY2YxasZ2IlXJkFL786ANG77kr99xxG1Onz0q2D7poE54w5SAsnTWD6886g/PPPou3P/yU2fOX4jU3tfYnhJ0mOHJIv/ziY5565RXSTZszZ9Zsrr7sCh5/+hkGbrihDvaG8O4rL3P99dcze0k1TSpasf3QYdqcbsewHXdg++23Zms5zGXlFXw7ZSq2AMvHEv06Zs34WQcgb8nGeELdXDz/5L0cfOgRtO7cixH77g1Rnhuvvpp33/xAPOeoXjqPq667ifc/+JThOwyld7cenHzSqTz+jB2iyNKI+Ttuup2LLrmStddYk/322pM503/k2isu4atvfrbeUFzShGodAjrJBy2oUM3nn34gp2IRu+83hpH7HkD/NdfgjVde5IjDDuWtjz+WYczjMmmeuPVWTj/7HAZtMYSDx42mV+9uXHzhRdx2y/3Eoj7lu684+5xzmDrtJ3bfc2922WU33nrtVU458RTZ0DzpTAkzZs7m/fc+Vj8PY/QhhzJ27CHsu/dI2rdqo/7CezrgOeHEkwiEO+rAAxg6eBNuvOoSTjj5kmSD4W1jHmuQ+Dc9jYZXKlGgGCVBSg4FcgJy2gRZhm1oZkybyqWXXs47b3/ArjvvzNZaYG674QZuu+EmanOqp03HtOkz+OCTTzlg7BgOOWIsYw4dw9AddqBrh25yjJDI8yIXS14NDea0i9Eqce11N3LJRVeykXTqoP33oTgN55x1Gk+/+Fait1EsfOu3j3n9pRe57PKr+PCTz6nKQbWcIEQ9kpbY4hU5iOT6RPpGas0grwUnr3IlIVmRwEhaGSpDPCiHxsfKDLxoBBpbEi4aheWFJnACtRtrLuYVN1p20IQWzjm//MzLL7zKqadfyPyFQtcbpEPkofHztCk6ALyXV195iZ9nzsT+6ZrxnFAPHcamvgqUYx3SQXnlwrl8+eXHTJ8zTxpL4VExJpNCquErnqxyQyoJ1F/jzSBJ/2/5BI6s5vS3X3zCZ198RVZ8LV60hHvvvZdvv/8e+z+cpoIADSU2RHb44OU4FxLKl+wLcVV0DaAAk4uFDRBbWUM8EiGDWOk/ysNoplQSSvY+oZ7QMmTpQGwJiVckhPPf+9ovF0IdAhZaienRrSv7jtyDUfuOpPMqHVhSXcfmW2/PqANHs/vIvZAKknQziVgsp7R6mOiHMV2ghHKRE//jd99JB+8jsDaEnglC1EVIBxJ3nrxt3K16AKabaN7hJAHpo0lIVbBHKBgIy5ICLyn5JC8Rm3L+e95G6k5tOWyMtQfFfn1tvE359Au23GIblurW+5BDx9Kz2ypcddkl3H3PfZKA9UBcyV7pq9d6IBBJfUUPiaJRZsoRXqzcvDDtVY4FBVAdEhkraXHVRBIsQEQsZTFQafIan060HDUSZ0Qub7Ly2FgvWTiPr7/6gk8/1cWHHPAIVN9AvNh6pXrKIola5F+AZBqJ14W//sSn707GF5VzwCFHsNdee7Fqj67cdN1VHHPM0Uyfu5AqMZ1cSJiN1CUW+RzqFrlcfTJHQvU7qqvDnnpbM3xGc1m9VL51wCn0yveSvJMtUkDj4xsjThHZUH3VYSVMpiYAZUgFl1WJrWGB/SpcbEFKC4Xh1lbx/dffcMftD1iTYPNAeOiJBHnFxQbiSinLsRTKVfJPXjt8SKesZZJfDtnGe+11B7LTTjuxx267sb0OAHfYbls22WAgk998k3rNF6NYE8VqX63kpS3ZGtDBE7LpP+ribNSog7j+hpv5+pvvzZQVWnUKTL8iHaroIOC3H6Zw7bXX8sRTz/P9D9Ox5TfpitAQntH76ouP+PqHH3DFIp/UV5vJvAxIq/W8/CasZyZPxz/5+N/hmYwMVs7+I5ZXi404wjceJYipst8fJ75TLC0Tnzowhnrmz/mVjz/6kGkzfyUrPNVItFrSIrExljIaFoqsawAFyWtjnuCqf7ESc3+bJX/wbWpqF5PTnLEu+1SKVJhh8cJFvPjcc/z41ddQu4SpU77ksyk/MG+xjvyWzmfad1/yybc/UCnKIgUuRzYXE8qP1Ff9CgosSWdNh530LLYG+PPHOeO2UObc8nghZ+VvVoeNoQ59clUL+fyj9/jux2lEQUBSzf6Hb+p/rD5GyC6rXZT2xPo6fYUncoGQk3IXEIhBJ4gVt0M5w3eyQ8450QxA+Ui/GiFy6InwwinUDQp4CU6sA8ecyiISv8Y5HFbusMf4SAQjXKd8ta6kR2femP/jbPxURgOYbK1mAqLlRS0tfZg57Qeeef4l2YowOfByMkolOtiq1vhE9kMHycP+/l3o0Vagnl9/ncEnn32JXeLb4bSTJKytwNoDpXyBXzzZmipVhstFAAAQAElEQVRKbG3zKXyqWOOak37kqZPvHwShMMSNeIldgHMugYIcCnGRS17jnYSyySpSXkTkFYqnRN7qo3NO9AJsPDwuCZ3oxsp3TlwKIi+pObWruFqk8WBR2TjnZEsjsprsi+bO58P3P5DPuACfTvGF/KIXJSO7DzZ7m06nSUm34zjAftkYBCkkHL1ZmYccTZs2pVevHrzx6gt88vF7pDQXAp/SvFvEa6++ITnX0qxlS7TsYDKM8dIpT/Ik+mP9AyfGHAHeueTwL0VMOnZ4Hfy4FQ95IOHfuYLcnFs5ZIXHueVlK2QnUeeWlzn3x3iC9B98nFu5nqE75yxYxmOS0Mc5l+QpmrzOuST8s49z/1yZc3+O51wh37lC+GdtrJjn3H+Ml9fBXF42P9C+VB1R9VrdmVTy2F0PcuzRk2jdui0HHLg/lUsXccml5/Pmu1+g4ePR2+/m5BNOp0PHLhx40AEM2WwTrrz4Qs668OqkPBYla970yvtAepWHwNG1U0veevV5Xnjx5cI+lLzOLpby6BPP8v6nX7Pq6qthdXOa11JIUfHgBNKupMAKDSiUFqJWroxCQpHfvw3ly7KjZbG/I39L4P9mCfi7dbBnDlBJcRlpXWVHuu2KvaNNu7YsXLyI6dOnM3XqVH6Qozd79mxtbJzmU0ytDgNsc2hTIXIFEdjerBBb/v3gnfc5atzhdGjVlLYtKzRdvdwvSIXC0YSbO2M6V11xKW9Mfo2W7dpQVt5MTmlo0xXNeyHZq1bqa3jpmSfptFoPStuXsGB+FV99OZUhO+3K2KMP59CDRjJx9D6888qbfPftdJq36qLDu4PYd7/9OOTQURxyyF6M3HsXOvVclf7rbEj3zqtgiwlykD94733qtZh17t0Hahbx3CMP0W719ZhwwQXstMduTJowlt4tm/DSPbcQ1M3mvXdf5fOf5rPbwZPYe/RhnHLyiazVszOP33sroYQwa8kSHn/pEzbaYleOOmYCu++4FceP3Zvckl955a23qFaXsjmX3JThAqUisD/KJscv1aQ1Gw4ZzC4j9pQBPZLLThlP61QdD953P3PnLwbJ4eGH7mejIUPZ96hjGLzTLow9fCxD1l+b9597iprFc3n9zTdYKHs5fJ8x7DTyQG0UdueEQ0by7jP36rDzVx0kehbVxPTqvzZbbDeUbYcOZYdtBzOwXy/at5Y3r8OwJ198ixarrMm+B01gZ7VxyGG7cthBQ3nykadYuAQ5MWLbeWgYe/5Lj+rTCI0EJAs5g4WUlzOBjL8jtE2Q5IOv18blC6ZNm87BBx+iw9URjNf4nn34OO677mqmz5vLUjm0C6JSeq65MVvqEHiLbbdk2M7bsPmma9O61JGRbFJyvqwNH8c43UySiuW8V3Prvc+w4x4Hc9Chh7H7Ljsw8aARtC8L+OCDT6jMgS1eWL+zERdfcimrrNJFt17iORXhQie5pCSSNN4b9UifrCC/rJeWEy9LqWgl+alSnAI5VTYBXAx5lYtd0cwLtDlLZBOpok0gyUcNGfXIaMYhOR+SV6kzZzSqo1g32vLnmD11inTocaqS/bHa0AR8/4P3+PKLz2jTpjV55wWqqDcmr7bEhuLJK5uA5aTSlKTUpm7iarTo0/hYW41xC2P7FOo3RJVhPGNcKv6/59XFv5iJsV8QFanfcb4ukdE7H3/Lh59/x267DGeLTfqhPQAmAvREuVp9nexUADrEIvY2XMqzPmbBScgukq5EqhIRNJSix/QnVuglCQNRUSwnwUQCFQgbMooUINnIqAirpFyj5aQDecXVLGqAf/2xBoyK9M+CRnBgv1woNO3VlKOt1oVBgzdnu6Fb071rZ3U9zSAdcA3faXM2Wm8AmaCxskI5h6KgiOhLvxRR7yKB+uukvy7FY/c/ypknn8qvc2ZQU1fJy7p42G/kPsyuraHep6hbvJATjjyaG267nyrxE5mu6WAhI3qByDQ2F4u4gYKV3ljSjRpyfEP47wxiDYzz4iLSnNJuJh/UyDxkJStt7utqufqKu6VVFUw661yG7rKN1sJ92XbLDXSw8gJTZ8xpYGVFzjWy0h0rUEzUSSD5NKBZfxqihUJLmDJYKBmpcVWXcNSyyb8xKwmtskoLgVqIqpjy6Yessf4QZi5UgWgUaaebCjxFmZC8y6rpOCHpYpUnuqmxU9zoWU6BlsWWswON0l6xVDiqp68OHe3bCBEVJSGZTIomHXuyzpbbsNue+3DyMYdx4+mHM/OTV3jwUdkuTZ6kV/YrlKISkA0zxlLptGy4aGUhSEdM+/Fb9tjnUJ578zPsUkO9VKFetV2YP4o3vMpKOFWP7IgDw1UzyJhDkuPBxsNA89jmo+Gix3AzUvh8pIaVxiil4YWnH5dPcCbzTJ7SU+NRVKxUsrQRaUjZmEXSHYVOtA2sxPA1SbAwsSw66LRfQqR0wlla0ZYttx7OfnsfyAF77cMR48axz15707nb6vTq3ZchgzdLqqa9o16XYd5LL+Xb2InI5+++wzHjJxEGxbRq0YLiYo+GmsLjyGezajILsm+vv/ke30ydrovUZmR0ABAEYHLJiSZOo6D1Ls5VUVm9lKUydyYLKT4+J8S6SJKLSNm8sA4ZqH8BWdEvtGZfo9eYIbepMWpFDRAptBFSgBEReOVpLFxCT/lKIhS9FMYpC8koCldyzdbkyaSKiFUnVh2n+lGuGie/z6kvKXGqZRtxnbSAbKsst7qSER0NplPoJEM1YGOPQhWIkuRhEYET59l6rQkuT1gc4pwja051rELB1198yfXXXsdzzz4p8lUUF2le+TTJP6Kw//FOVE29S6tl0RTbocbOeNLZnNpRRsJZpMOtCCeSjW8iv8bEfzWUPfXygVLyh4pSacJUBolFjNiIRphv76TDdrjliIjFWySIledi8OqzE0TSs0h5XroRaJxjpLlK6yWQ7D0BjhSxZBlJ5pHKjWUbFzVGKB68eImVGblAIyhc1YnVfedzUl/VihANfdAjnMiFoqfaTml7hRzKdzJwYs45h3NOXFthpHgsKOQ5MRbgKHaar089xbkXX87sJTqClZ+ZEmSraylNF1FcXKqxzJOTj5hOe7zpDzE+SJFKp3E+n0BIoB6lCJzDfsWWDQOiwFGeSTFLh6oTjj2Jl96YTM7Lh3P1lMsv8/kAp34453AKY80XO5BzrpB2BPovTiBSWSxfz7tI6VzSRqRxMIgVOudQQOBiPIX6sWhGqhMLbIwC1RUaGKITlsodkrXsS76+CtO74tKmpDLlCAk76CsuK2ZpVSXP6CLg7jvulu+/kFSRZ4n2OFFOfZX/E8qeRLr8DqTBxdrHeI1eZU2OVfv2o1/vVjz1yPXkNecIMrz2zif8MH0OgzYZRKuKpoSShY1VXvMh70oIkv/Uh4TXCJNhpL5DOikp0tqflp5E6mNe/CNwzuGcE88koXPuH4Y0PM79Ea+h6C8D5/5Yx7mV8xorO+cao0no3PK0cy7hMSlo+DjnkphzhTBJ/MnHOfeHun+ClmQ555Lwn/0498/jS9UoDj2B5n9W+4GcfOcgv5SqRQt46rlPaL3Khhw4djy77LI9px93AM3SC3ntjSeYs3gpz7z4Kav1G8yh445j15134ZAx+zFCeE89+xyVMYkNMjXNaS2J8iE+U6rMejoN6MGuwwdzsy6ndM9CqGPARQvnc/3dT7LJtjtL5zpja2WpKgfSTSJf6HqQB9kRqaboFLJi6SuyDmpOMxpi1wAqbsxT9Hdv9Lv038m/JfB/rwT8vIULSBYELcDVlVWktaiFYSjjn1N+SPKzfBkFOxg0yGQyoMmelwNVUlKyvOdOE8MsAg0TzqlI0KVLFx59+BFOO+tUKpqWEcvQizLCBpU3rWjOmLFjuePO2xmsjWWdnNB0cZE212g2IuNSCKmPefmlV9l+2LZJC9N/mUM+LmKTQYPIyOmiOKZV02Jy1Tlqq50qQUl5c8qaVpDWgp7JOKZ9/xVvf/g+a22wEU3LPT4vZ7G6hnfffZfV1+hLszYV4It4c/JH7Ln3fpSXioa621Sbk2ZlJWR16Fm/eD6ffvwJcVEFq6y+NmFxQLn6tf9uQ3nl6cf4dYEOoLIB035bzJDtd6aJ2i9pVkJF00C3fvPV7zzm+JksXeTADJRsE7p5N0OalyPl1abWbMok3wEDVmX7zTfmS904fvX199h1daX9LZLyckrEH2ERbdu056Kzz+Tum65XOy0YdcCY5BcmQ7YaQnE6oLS0mKYtmtFhlc6qU47J/afpU3FBDttUlKixEh9Sbpsq9MgZPOOiy7jqxtvov3ofAmWJUTq0a02LFk3lFEFQyExK/rWPL1R3CgwkIcX0Wr6XHoLpo6w6sRZ/KR+zZv1Cxw6rsOqqq5KSgxKUFNFC8shJLpVy3CLV/kkHhHnpdJBGffSoi+ovJL6EyjHZm8W3uAojHVaY8zP5/U84/KjxNNF4p+TxNy0tpXVFC22YWlIaqr6cJQ0CV117K0UVHdl7333xLiJWfoDaceJQuprS4hLIEUZOLxK4ZpQWK7CFJRKeJgKJksuZURXsMb5j58EghgRZgeUr0BsqS8qRjEhhFpnqSIuTlvIuxMkBDoQphuxLXX1IcUkZN99xNeecMYGvvptKvTj5/LPvePzRZ1hnnbXo3qMzmMMKROLb66seiWtlKI4PQY472txlNT8zmZRYNwyQiPizJ+9I1loF1luheEHhtZh1r5D6n/saD6YfyLmPZQsC9b0sEzBz5iwefuZl1lx/Cx0A7oyGF28dkRiQ3fOac+DxGiejITVLRsQloyAHX3Ty6n1h3FQp9ri4TvLMSfYkYL0OhRdIvg6jYiNpNQr4Rr8xN3bCtoTA8IOGpGErS6k/vv90jnXuHyCH6VQy1snBm+FZZ00YxRn1JyKSXmRKy/Aqs0PUlBiSPwheOWnri7hUXs6BgYvzkoVJh6TXx4w/gS8/+Yy2rZsT+Szz5s1jjk5O7Je8edFcumgulYvmS4/zVNaCc+q9c0Sy8yJZIAKolQQUBc2phLgSlq/mFftveq0B672YidRoLK80oA7dxFA5fz7PvTSZI489lfbtm2E2s7ls6CmnnMJtN99Ct06txZTklHBus1g91vxF9Fbm2XCE6iLUc5WS1FAOhb7KFqxQwfQlr4O6ONFK8WL8JMgNH+GqJXGbUkZMrr6amTNmYUMrf5so1JhrQ5fXeucTnTZshI/GMFCoMSCncTSeI9H4J1+1+3vMpGdqy4tqVja0Xv13uoNKabNd3qScjTdah6Gbbch99z7EL79VqUcxQTogJ2ZzzosL48tjQ65CMbhEQQ0LFiyiUidTxvmyZoXkJDkvCcaCvEOpBo4ihbroCNRfZ1RVJkJgmwYfKcdrRhu3OYhy6ruKVCVWnVCLSk5xDQ64WsYduj9fT/2Csgr0iHBcn+CvaCvzar9AQRy6rHqPQLhqCeOqgem85OE1lwL1VcSorctSVNpMfkVTHdBq/IK80qWcev4VB5KojwAAEABJREFUDNp+V5o1CZMVRzOPTBgSxaql+nhHl57dufbGGzjv/Avp2mkVYtFyVq72YrzkmgZt4r7/9CPe/eBzNtpsG3qv2osgjHUIIjr2hsKxjurQsyjMk8nEqod4B9sEarEFtasBElbOahQKNe+xdpyaEKjQXmwMDAzR5BMo4sRLPoEwwXGYvYjIS/9j5WOP8W0gWqbvkfIirWtOtlZRvZYDadkg++ecuECte0EOnxJd1fXOEVtlYUuSFKk0iFUex2o3IC9aceBRgDIEoildMBZiELY+eqN8TFFRkXyVHDn5KBGxxCDG6q0wx4abbsItd93F2COPRA4Z9fV1gpzGrwSytXhr03uyhi7IqzEXGG+oKbWpliIHBtauUP70dU5If1ryV5kRKfnGsfQ5W1uHpgf2t75zUpogk8ap716ZTvKIJVtlgMsJxJMuGxF3nry4zYs3R0QgfyAnzDwm1kjl4lrlUQNALJxIh524EOccXvS8dD7CqVB5oqKIqGbIOsnUoydHRnY1LTlJo5WOVZ4ib3TEh4uVZa/0I9J8jWyM8MSaM0bXKfRCCrQwhaLvcSpL4VxAID0+dPRonn7hFZq0bEdotiVbQ+hDUQzI1uUoLkqD5nldcsgbEaaMdiBXIMKrzUAQO+GLnlcbgdKR0nmfIS/bFoqnX375hWr5p84HpHSwWKt9hx16q5HktbhBjE84tEynj8fhnCPyKWLVDYkJ1YZzDtQeKzw2VqZLwiansqzVIUSY2NwKNZaBwIlGXvwZjulrqdbyElvnG/Qyl1d3VSmVSlGf+HsZJk44lhtuuIG0/ZOY0FOivUkmTAkxJlaFVBCQ0bzP1lWR0ZzLq/0mTZpw0H678OVHb/DJh+/xs9aYdz76ik5dejNwnbUplxxTZMVhLB5TOPkSXvrhnRoXOAkkkO1M9ENjmFe5yScGdNeWQOyd6i0HFa30Ore8zLmV4ysh/kXCuX+ujnMr4znnllF0bnl8WWZDxDm3jP+GrJUC5/663Dm3Eu7vE8794/IV8Z1bGde5ldMr4i6PR8T1WY2YIwgDQgG+huk/f88bH3zGnqPG0bZdO+lKKav27Mqdt97IsROOStary667mYsuv1b7quak7LZDNqht27a0a9sxWWs03Ei5KNUBfJ3mjUwSUj4NfMTIvfdh4a/TePGRR3DZPPc/8Bi10uedRowg7aFMNkUTT7imKZBzyANKKQxFs/C6RO8aLW4h7x9/Rfj3CAXyv8/9O/23BP6vkYB3mrS26DvnCOWEBJp56XQa+9+0V1dXJ3/fIZWRmdbGN5CRz2lBMJzQB9TbTXxDV70WlkLUaXnRZHGRkhGt2nWgvG17yITYgUpOk0avyuwNSZe1oHmbTgQtK0gHET6FnKh6Ak1aw9D6rCBg8ttfMGdJHVttOBChMGSHHbjr0SdZe0A/3Q3VqVIlM2bPpKbO4ZDjoOZj1TSI6upBB52vP/k4pc3KGLTtxlpmC4W/TZ/Njz9OY801elBaLjJFnXn32/kcuOcOVAiFfJUO7pby7YyfqA1SOFeKi4qotf7K2sj+gDauPTu3kG9UyU8z51HRuh2T33uZzbZczyiAgxlzf2H+0gUEMjy6eMfLoYgEVpZ0OhvhnCMf1WkcIG2MG3Efsla/AaTyAbNmzofiCjbZWn2/8xZuvuV+ampzGqOYTMrpoK+ESAc+oS+lSVGGDFUylFN4842XmHDxNWyxz6FUtGmOxCw+FrJg3hQO2X8nmhQ7+vTow7XX38HirKdaC3ssJyWtg0+frWLB9J+Y/Nz7TDjpfA6fOIaiFJhDQR402Pr8u96ogZD0pzBCeEXr6mpBzoDpKXL49j9wNNfrsLP36r2IXSyHyfHVTzOozzuKU2npQ0xJvIhFv3zNqL121QIU0qNXL26/+wGWqgmdY6kdB5HAqQEX4oNmEEtmOsUo0QY0qlrAVx9+zNW3PcDspXm22WIQxTlIxYupnf0zNz/4HMMPOJKmFc1I6UhH+zCcePZAmMrzylOPMnLYcO6/7zmwm6jsPKrnTmG9gVtwxZX3oBWJu6+6gXYVrTQvihigw+QHH3wC9RR1g6XzZ3DhGZPo2L4dmSCkRUlzTjnhHJaq/9WCuHo+l59/IrtrMbzx3kfYdOgu3HHvg2Q0wYKaenGhV3i4ZuIrJf5XY5ONu3DxlZcwrwZef/tLllY6tt9+KKEcuno52Ooei+fP5ajDDqaN5klG+l2qwb7s0svVQ8j5Ily6RBudSHJA+qWuyR58PPkttth8K22CmlJRXMxpJ59MVVb4YsELHHIUFMaSj4Jl7+/Tywr+D0ZiayvltfGJcDqAyC9dwvNPPs18HTDttNcoSlLqpzOkSnDVPPnYE3RbpSclReVUNG/HtTc/KnsFZGO+fP9d9txrN0497zRO1ti1adeGTKYFZ558NvHimew/cjjb7noY1UKPcrUyLfO445ZbGL7Djrz75htcdtGFdO7cA58uI6UN2FETJvKbmrVfvtlUk+GxV3M3JFZ7BdmK2L/l9RodgwZiSZ8tHmnvE5HHJKUWbUJqLYAc3jti78mrSCWSXzV7DtuNA/c70NSbWh2qPv/gQ6zZqw9nXnoTS4RHbSWXnnGqDsVOYcbCiIefeIZBg7Zg6dK5jD9yLHsfNIqX35hM7x59Gbbjjuy1757cdNedHD3uCNZZe0PefuddY4qHH36YTu26aG6k6dKlG7fd+YDmvxVFfPXZZxx1xATOPvcSJhw/kR12Hsq330+xQpJuKFaX/FPRSLF/4Y09zqVBdiTZkIQRQQxOGyLSjpk/T+U3tbNK337orgUvW53LhlRFGcpkYwIaHlsroyXceuNVjBx5IPc/+CztOrSjuCzDButvxocffMELLz7L2mv2o1XzCo48/DB+m7eYhPt8DW899wRr9h9AWWnzZA6efe5lLNI6UEsRs376lrH77cwRR43l0iuukCPemZJMMYcdcTozdaB2w2VXs+02W7F47s90adWeLXfci3n2h17FWn3VYu694xb69V1V5xbNGHXQeH6cMYf6yLNg1ixG7DycEs33UBu/QVtszbff/YzJ19RDYpBe5ESl8OoMIYnYkmdLJ8a9DoWc5QaOGlOiMIPzyshDki+NJEizxSZbMkcXfvVLNXNqFvHjV5+w+XbbkSptqnlSyloDN+LJF95FexHeePUZ9th9O8nkKfYeOpw1+m+sC6M5/PLjN2w/eEPMnmVKSuneZ00eevwlkgNPY9aEKX7sAGzeLz+z6z57EzQtxcsArLfZ+nw05TfpM5DNseCnKYwddRDN5buUBUVssv6mvPXuZ+Ssvqvh0afuY91NB1MpGwi1VP02g9OPP5UWTTtq3Juw/XY78c6HU8xkgPBvvPp8Bm62Ea+/9x5bb7M5RfLJOrbvw3PPvK+5l5YsMprzAfmsI6V1OZGd/AScGohqeeieO/lhUQ0jDjsar76UCNK61Ah0YKLpSVYXtihS3roFbTq2pWnzcvI1dRTZuiTcnC6/kKwjw6up5oP33qe23rPxZltB6IjiGlJerAL1AlwKdLCRFn3kH73w3GusvU5fXYRWsNn2o/jgq3kQCCdbzxtPPc1G/fvTVOtyiRys4865hPly12LR/P6bj9lxpz248NJrcU6E1Z/333iNzTcexH2aA3V5ePiB+1hv3QF88Pl7bLHD1ow58ihqayOef+Jx1ujdg4zWrvbtO3LlVTcxf24l3k6PYxEz3iSb+vollGgNy0u/1FW8rVpZEZb+SSSyYjGmk7dcfy377bozLz/wBP07rkpGBxhbDt6GT3/8BWkdVVW/cc+d19C5VyfC8hI6du0lH+ROFmuhc5KRHZTIGJJOFevQqJ57bryNrTbZiPfeeYvPvvyMY08+mRvvvAtscnhHWu27nKQZBMrKUxwi3hA/kPfyKKSPXiIJtTEOpFeR+hQ5IQnLOYdTZ5wmknOKC4SavM65ZaFzhbhlOFeIO+ck6+UQyx81OQRBRjRDnPgK5UvmFKvXeqjOsHjeXF10HkiLVu3osko7+qzaVTbqEbx0PyWb9/Y7r3PkMRO44ppr2X+/fVmlU0c22GA9nn/hJb778Sf22HMkPTt3YOSuu/LFtz+S9cUg38SL/7Quxl558Rkdjh7Hnfc9wo47bEX3rh3YZPMhfCLcfODJSZc/fPMVdt16c3p1bkv3bl3YU2vMJ19NJZZfnPFpfpvzC2MOG0138dauc3uG7bIbU6dOJ6SEqkXVPPXoQwzZZEO6dOrO+husy90PPMT8JdXI9PDii88zfI+9qdV8iOtq5Hv9xuVXXkWvPv045phjJJeYdDpNoLEKVCGSwtjBmXOOtGz3GaedKj/sAJ5+6SV2Hb4Vvbp0ZLfdDuDzL3/iDenzwaP35v13XuGIg0YxZJtd+OHHOTif58EH76R//7706NGDLTbfjBeff0G2FSLnkz/BcMyRh/PAffdx/IknJX9iY+GiRZx/3lmMHT2axx57jH7aF6y26mocc9TRfPPNN9x+x61svulA9W9tbpKvO68qJ78mxi7lHn/wQdYdMEC8dWLTjTbkkaefodaHRD6Q/ke8+OzzbL/1NpJtN8YccghTvvseVOadNELr2QP33c+ECRMgFWD/d+QH7r9XbW3Cqj260a3rKpx4wvH8MmMmRemM9DlLIB1WdXp1W4WN1unPow/ez2effs4P039jt5H70r5VBalcFem6et579XWGbLY5q3bvRZ+evbn1ptupzzm8FDOuWcCzj97DhpsNotOq/Riw8RbceO/9VNZWgbwSp4ngnMO5Pwch/cPXuT/Ws3Ybwbk/lju3PO+fwTMGVsSztIHlWdgIzi2n69zKccNxziUyca5Qhh7nCnHnlofK/sPrnEvynFseOueWyc0KnXMW/Ck4t7wsbljMXezxsklOc9nMWqzxwOX4ZeZUckURrTWP8/JTNbGIs2UEQStKglKtb56gPCDVxJMOqvnp60944dkXueLaOxh9wKGUpyEQF5HWzjodxmc097zSuaxyizvQskd/Dt5jG2694ARmaf9+wy33cuDYA+nXtxU+qtcEyvPTxx8yaredadKkKaniFow56lymzY2QWol4lp8++4gh668vfU1RKpxDx43nl1kL5LOAtlDYE2P/oa+lGkGGFxnnxuT/zvBvrv6WwD8lAR9JvU2dPQ6Dah36IUewtraWLbbYgksvv4wbb7yRMYceQjud5kdaDHwUazIHCfC7JxYVEohUYuAKMyqTkuNWjS2eKkjebM5aT4E2JELSQl+tBV2LlgyJ9hgQZQm8ObkxDz/9BltuM4LWTZpTpNr1RjpEhkLlOryoq6rmlgceZNNBm9C/b2fUHHk5toFwfZhh2jc/8dqrb7H/PvvQtBj1FvAx73/8DcVNW9Grd2dloI2rV36GtAyJi6qQ98Drb73JrEVLGbb7CGKX4dcZv9K+fXuaVDQhFPuybnI06vDiN5dTfVEy9rR+qQ9VLNGhygtvf0DTDp3ZXEQ9LGkAABAASURBVPxFutEoL3K4BF/IZlCDgCDwpLTA2hBgdsaLuASRSpeKfpoF85cyV47+kRNP1I3ckVx05iS6tGvNiN1346mHn6K+Mo8PVccMsvo+65fpjD/6cEbsuWvyt7s23HB9kqHx4FIhc+f+xpAtN+fjD9/Wpn0PHUbcKMf7GXJoNJxPWPjhu28ZusP27LPPfuy33wGst866BdkJJ0Gw8N8C1mokSmLOmLT+C4IQMpJVbU0V3hJO/TNUjbltgJyrZeYv07jzsSfYRU5hxzbt5FjkKfGOxZL70O23x36xOWqvEVxzxWXc8eAjVIpuoRNBsgnLq9XE6svyq5oOxpbw4P0PsN022/LGK68zbPsdaNWiORoedOLK+edfxFbbDmPjQRuQzdUQuiyB8wRGJ4E8m8nJ7Nm1C1O//ZlcnTKlx+9OfonqmqUM3nIrbrvmFi664FLefedDbS6qOGLswdx03bW8/f4XLNWu9LXXX2bq91/xyMP3E2mz9fILz3KLDotuvuNp7IAw0sY/JZpffvst737yBeddcCF77rmndFBthWmIHfiAvHZRGcktp4X5yPGH8u7bL/Hw/ffx2uSP2efAcXTr0pkoqiVnGw1VtTaWLFzEF599TFxfw2svPMcpJ03i7odeIqexqMk5kDNgN8Y2Uh++O5kzTz9NG4T9NA6zeO/dt3nskYe55fb70Myk8Ni4kiybqo1BIf9/+OuiAi/aYHk5rmGQZspXX/HVF5+x/0FjqGiZTnjGdC2o47F7buGkU07n3gceZ9GiJdxz711cec3VPPHUm+DypOSMzpo9hyeeeY5+a66lw6r3mCSn+Y6bbuGrb77j8KOO5Y3X32T2bAi0aaysWsSXX3xL27ad+fmHqUz97mtuufX25J/XfP7JBzz99CNcc8sdaFqjKY09sQ1+HJDSIUGcKK7l/uvg/oKE/eIzzKQJNO8S221tmr3SJshG1LsQO0wz3U+nAnbcdjCfffAu8xctZEm15ubMX7EDhp9+ns4cbdDB8cPUH2nWoi2RJlS91hKfThGGIZdccgk3XHcD6627Pq+/8hr33XU3d91xG3vtPozTzr+Qp596jrX79uWRu+/QAetpPPXic8ncueTii7n62mt47rkXsCeTyUiGlUm6fccOXHPNNfTWxqLxEMBYN5ykP1bhvwoNQovVp1g07NfyXjqAV4HmkxYzIpdONprDh+9Kh/at6dytEwcfPIovvvpRtSRBq6i6aH4GUR0vvvImN91+L489+Riff/oRVUuWCv8QHn3iSe7WvL3lhmv5ccpX3HXPvVTXx7yiPp944smMO+wI3nvvHd5+/Xmuu+oyzj3/GtF3ZIioq17MMy+9QnGTZjz95MNcetHZiWxee/0dDh4zlkcfepiWLdrwyZTvue6G62nWrJnq1PHWW29TU13HIw8/yOUXncdH703m2ZdeY4kW3/POPVuHnTlmzPyZ6ro61ltvPdnF87E7QS1lsnOVEoMnlzdjrQ7GAr3eg4GiOMkqyss4Sp/sl/8RHqdCGx8r1+4VtMnIpIqU9Ez7YRq+qIhzzztbG+fVmTlvNvPm/cbQoUO54NIr+fr76Ww6ZAtuvfkGrbOb6oDmRp55/ElaNm/BGWedTvee3VmwYBHTp89k3CGHJjbz3Y+mUmWGyqsJ2WbiWq64+FzZ7Hp+/HE6i6sW6jBiC8455xycUOb+Ol3xs7D5//RTz/Ltt9+x8cYb89BDD/HzjBkQ1ch9qiPWoVO9KtQsmse1l1+mQ6Av+eTTL/hR+P1WW51rr7uJb6fOFH691pWYKd//xLW33MZ5553HVzowWnftNTjttNOYJzuTwyeisPnlNd8S+ThjWAzNX8yFF17OMZNOoVkFyCwgow+yR7YGaOnAh162OC0ItLbn5BdVExIL1ykOqbTsnHTPy6B89tmXvD75fXbbYwSdOq+CzZFY+TamOkOj8Gi2O9XNZ3nt9Vf45tsvuOv22yX3G5m3eCF33XsP9VWVvPHC85x+1gUcNOZwPvjwI159+RXuufU2LrzgHJyLqKyvTtbfVKaIKK4X3/U6roHiIEXW7I2a8Xm1o0OC06Vvhx17FOdfeB5TpnzD9Vdfy6GjD2bxogXcrQPQ9977gI8//hxHQCy/Eu9BNraoKE1OB22B8yqDbH0dpDJ4H2rtjgCPxEN9tpYZ8pfeePMdnpH9/kFttGrZhCOPHk+d/IJPpfuPP3QPJ510Er8tWMwl0rc33nybL7/9Bi2xBLZ+yIbVLF7C22+8yfU33sBpZ5/JevK5yspKqIuh3qlDCs1GpHSQpIUdNJipVIoaXTylKTzqchKRiJNQSA2hBV4fj3MipNh/5nXO/Q7d+h9h/5oHXWIgWRiC2Ws7dDPZZVJpLpZv0ULKNV02/Nvvv+Wc887lwgsv5pVXXqG+tobiTIrvpk7lwUceZccdd+StN17RZnw1TjvrNM4893wmHHc8Lzz1BE1KMrqEuF6HN7Ga8yDbkNYOpL6uipmz5vHxF99w1tnnM/n111i336pMlO+6oLqeGXMW6rDsQYZuuzVTdND1zjvvaE635KabbsLWW9uz3CAbX1+9lHfff5/vf/qZdTfYkKuuu54q2b7pP37PE/L7xkhfpulC5Iwzz+H5F1/ih2k/aK7WC7K6bGkuXOmGDhzuufUmXn3jba7X2nvq6adopuRlD2ulWRo/rVcprVtpzRlUgi7ywiDmXc3tz779Qbb1Ql3kXION8X06vBswYID2UFckNuT0iy/hHl1mdWjXigfvfZALL7iEx598iq/kcxw6+iDuvusOPvjkc5D/lpchzUm2jz3xFP0HrMX5NgYtWhBLZi9rjZj89rvyO57k2isv54tPP2PCxEnU6rDltpuvZ9T+e/OQ6n3+zRQy0pMH77yVSy65TP7Kg0yd8i0nTjqeG+STvPvB+zif5+WXX+SG629m0GaDeVljutvuu/DmG6+zcOFCMkWlcnnrNYdy8lli6uuqE/9o8lvvcPSRR+qQ9Ste1AXUN19+leBXVdXhZbO95reL8lQ0qWDbrbfjS/Fofe/Trz89+6wGsjfNSlO89dqrnHvmWZxzxunyvb7gjttv4XbZElsHczrcnab9x/NPPcZoycd83Yk6SH//44+1fn5tqvofgnNOc+Wv4fcEnHO/z/pD2jm3jOYfCn+X4VwBtzHbOdcYTULn3F/Scq5QliD+Jz/Ouf9kjb9Gd+4f0Io1jeuzaHKoH6KRq5W7XEO6OM0bb7/DoEGD6dKpGz169+L0M89g+i9zqcuR2H3bokz58gsGD9pMFwhHsOfee9J/9f6kRSavueVwioGTLZcqEehioh5PfX2Oww/YnQUzv9Ph+Bmkylqx5x67SkdjMtoTTdP6ec4Z59K/35pMm/4zH0pfvvl6qnTrfmo0H3K5pZxw7HgGrNaHpYsX85kujGWGufvue7HHF5olsYuW8Tf8LYH/n0rAo8UMaXxVTTVBENCkrJyamhpuu/VmDtz/AA44cBSTTjlFt8YVjBo1ig5t2qI5lGz6bJJ6TVQvI5DIx2Y0HnMrUH6CqMXAomiGebUTyPGx+WVVQvO8LBIHEFXj0prAQYiXB5Q3gqkcxEupnj2DBx97g213Opis8q1+IMfBU08ox3HxvPlceMOd1Jc0Y/+D9qJ9S8weYQuz040e2ihN/vgnUk1XYbshg5IDxFx2gRazKl798Cs6r7YuLdq2UJ2IYjEb6sTGaSMgRvj4y6+57/Hn2GjQNmw5ZEvScuxDXallJaNsTa240SsB5OSkhl4bWYF1ySvbFrn66lk89dyjvP31b2y/5zh6ahPSvCjWIVUVGd1Sh+q6VkzssLNO9FLqf0p5iSi1MUK3pUWlzSkpLpfMs9rENQcfcMy40cya+jkvPHQ7zYvh2IkTuOTq67TxwrpLPiymhQzvbfc/zpQvv2Td9sVMOmAoP/04DeN60Ha7csf9z7PfgUfRVzdr4w7cnQG92/PxRx/JQZNRB+pI0aXvmrwjIz31m/ep/PVn9tvjIH6bp3InhFBgoYJ//Y1FwkCSs0Aps/919ZX4MEtGm3rsFMQgyKi0XrCERTO/4vqrziPTtjX7Hn0s8qXl94dsu+0u3HHPY4zYd7T6tzrj9tqdgav14POvv6BSCvrrrNl8/cXnfKtN45e6aU7GQDqFBF9W1owRBxzIzz//xIUnHM3jt1/PrXLO5tTBx1/NYvInP7Lt4C1oVgRlxV6HZ/XEWnhEljrbYGgOBKVF9O27Gj/+8L3o/ArVcrTeeI3dR25HaZOYSy+7gjFjjqZKO7RvpnzJ2v16s3qvbjz7xEs45xm66wiuv/km6UtPZs2YRtsWxbRuUcqUn2YkcyDQBqamsoaKNp056bRTWbdPN8L6Ws09r01ODNqMQEyxDrG1BaImrGCNDbZl5NAhnDBuPzmLEUOGDSPl86TjGsnSsGH8sZO49tobKS8v56fvv6FVkyI6tGopR3ue9EE4YRH1uiDIJf/nVnj5hRdoJ5vQuUs3FixelCyaBx54oHi/jUrJKyEsPgph4zdqjPwvCAu85HSoUScHurisGJkpnn/6eRYtQvIUi16w+DceuOsWdt5jJF5z8ZdffqFN6xZsvc1gHc48CDWVckBydGrbjVH7j2OTwTvQRTIZOXRL2leU8v2sHF37bUaP9s2Z/NyDRLIvU2fOZroOxYbuvCd77Ls3l150gTZOfXVwPY+wbgFdhTtdB4p1ar8+Lx70OslfyoaJ1PhU1r/pVSOiZNPZwOhT6L0OH6RPKsOFYOtFoltgNfLaOKeU14DB1oPWoyTIamMwlXkLK5m9oJINB21BrHk89Zsv+Prrb/ll3mLWWntdKppCTnNuqWx07DOkwhJK1EaF5k6vnl1pWl5GJg4py5STKi5jlS5NKNKlyd3XX8uue+9FVpvun2ZOl5y7MFCHhs8+/wI11VWy41BbVcvWW23L2LFjadm6NZE8yDBwch7zeG+dAecc/+oTiYBMRtKmVxv2i2R8Trl5QhVEdY6DRx/J9rvszvtffMj991zOwjnfcs5ZFzJnniRsLJid12F7icTbrVdvzrvsctZdaz1W69Gbw8aOpl37VlxwxbVyoldj7b69adOslMVLl2KH8Y8++QrrrrclOwzbkdVX785aa3XmsvMnJgcQM3+rR/dYpIMSttlpX0bsvy/dV+vF1ltuSJ/emq+//Qo63LZ/zlWbKsWXl0rnygizS3A6DB8iG3qAeO/buy97D9+S3p1bMFsHkgs1V5aqfft10Oxff+WX2bM49fQzuP6Ga/ApsIOikuISarRZXLhwAd999x3ffPMdU6ZMo1p2UMJJ7ERsPoF0B+lZcUYVfawDKqU8mFiSr3YLbdq0l9plcKli2deQG++8jzNPmgCVs1ky52fZxaYQZpg+ay6Qoay0Kenicpq3aEG3DhWUZgKuv/UOzr/sGmbPXUR9TT0tmxVTHEb8Om8eLq1qTlDioX4hlVXziSvrmf7tLyxZ4DmCYWwhAAAQAElEQVRx4pk8eOvl0sV6vvzmcz6f+iMjRo1mvc0GskrPbpx17llccvGZdOvcEXyQLCWxNEIuAfN//Y2XpZdb77BTchAca7O0wTprafwq+UZzQYs6TocKq/RYjTPOvZg11xhI966d2H+f4VTVzGbuwkXaLHkdVtViY6WzOB0ChIo7QZr3P/2ZyvoiRh94AMqVni+isnomP2iuTf1qijb8v7BwPpKr05TOCCcURBSrrzU6eLHxsj/6H/g6KhfM5skX3yYobcumm22k1b+eEh24ohqxxBO5nHqliPl0NvulI4OGbMsxOqgZsPoA+VabM2j91Vn02xSqF/zC448/TpcBm7DBDvvQq/9arLfOOlw0cSwPXX8ZMxfOI1fahJyHXD5PpLmC5j61dcSaC7E2e1k1FeTSzJ42l8t0wLPJZoMoTjvpTlUyv+tqI12KLmL11fpxgw6ut9tuO2IpvAs9OV1Um53MyXA66VcBIAxEVG8uSqm5Mq1/6URfw/JiKrp04sjTTxfPq9KxV2sO3n9npn/1Ne89/zrldkC2xGRUz5xfF7HhJhtz823X0n+t/poraNhTOsSrZM5P33HOqScx6vAj2VCH0egiIKuDnLwucvORGg8kf+XZ38vyaUv7pO8uSIkrsMPEvA4c7ReXKRVHTuUuwDmn8qgBIFbSQBnJ65wykth/7hMR4z0EQUAUReBSpNOhDvfribXG+3SRNu7ncOHppxLVLuGXOfNp2q6d9KeEeXPmktG8tfoVzZsmtnaXXfegU6fOunTehQ5tW3HW+ZewjmzzANmd9ddek59+/oXaSPTDFE7thoFTe2nadWjPHnvtz2prbkDXTl05fvTuzPjsQ1576wMqOvfl/MuvZvSh41i4tIYlS6u1zjYnW71QF+K/yScuonLBPIqksXNnL9JBVA1jjjqKCy6/gLIyqK+eJ1NVp6kW8NMvS3Q4OJjrr7uagWuvRhBK97xjcVUNqVQxlXN/5aWnHme3EXtp3dqckvISkP40bVqheQchTmGOWvPzXA67hK2pEs0NNxV/R9O1+2qstcaabDRwdWqr5+LVz4hSclEZzSta0apZXlwu4MYbb2X0mGPIS6+m/fQTvbt3YZUOHXn5jbeorM3qICOWPi1i6E67yOfYm5YtW2I+V6kO5Pqu3otTTz+Nnt27sVa/Pgwbuh0bbLYFo8YeSa+eq7J2/zXwQZolixZTt2gOD997O7uO2Jd8upQfZvxKG12Sr7VGf1598Vni+qV8N+Vr2nTsztBd96Z79+5sL59m9H570aqiGVWaY8VNWhJpnKJ8PaUBbL7B+lysS7dBg7dkwbxfKCqK6NplFZYsqaK0tAUlxU0gXy3ZxOp3KautvhGrrdqHqsoFbLr5pvJ/SwiCHHPn/MqjuqAZNHgwTZuW8/P073XRXs6uu+3CbXc/yOLqnMYtYsn8hZiM58//jc033YgrL79MYzdQNNI4F+Cc+0vQ4P3D17mGutIB59xf4jrnlrXxl0gqcG45nnNOOX98nXMJrT+WsCzfOceKj3PL084tj6+I81dx51bGd27l9O/rOffPlXur6AMC2QCpMdnI/B6HlnG+/2oq9971IBOOPZW3332PU089mudevI+7H3uAqhjSHuke9Oq9Lj/MmsO7bz3L99+8w+GHH8qcRWidcbJHTkiB6MbIDaRW9VQNs0/FrSs4cuw47nz4GfY68HDaNfG00Fwmv4i333lduBn6rr0Z06XvZktH7LANLz7xMNNnTiNKp1m0eCnehdqb/UxJWSmXXX4JRx09DnPF8hGa8ZHmUMgfHxXKZtr7x7K/c/6WwP9dEvCJ86WFv0wrpTkA5tjX60Y/LUfFB+qMD5kxcyZvvPmmjHspJbqt9THJpFFp8jpNF7CpKUicwyQ7+UTaIGIbRu0KgiDAaRFxSYlNMpIJlyRTKVwYEGXNiHjyyoy02SOq4rOP3ycXFNN//TWUa29ESB0uqmGOeLvh5tv46IvvOWLCcazZv5sWaEh4Ep+yJMz88Sduf+x5ttxlL0pKMnJuapHNYqYOVqbJ+HTu04+WFS1Upw4f1aEPVu+1V17mlLMvpP/a63PiCeOxfqMNa9sObVk4Zw5ZHZqawdAqTlbLehQHuuUsVh9RCnI1i3nimWe5/9Gn2XH3vRk6fCvl55mvA83KyiVqwxgUSP7yFHDaDJnDih4zqMiRRbKdNWO6Nk7VdOnWWbznWbxoHsVyBIIgzQZbbMKNN1zFwWMO5MnHH2Hq9z/KyC3g06nTJKEMyHKWNmvOhDEH4KoXM3myjKPot2rThYEDN9WoCcdnxHMdbVs1IVdfzZzZNXz77Uxm/TqPnDDEGL6iXDKYwPQfZuiQ8NvE/kXUi5IZRAX/0ttIw4nflQkFYSzHrQbnrSwmXy95acNAAL/M+JkrrrmWqTNmcMrpp8ixCSlSPnFE85btWHPgIKFpvDWyZSloViKtqa3Xze9sLr3yquRXrXvuOZIzTjuNqoWzqF08R4vHeyytyWtIRUibn/U2XIstN1ufjz/8iC+//J4rbriDAetsSId2rXG5SLzVaoHKUmlOPpDSoQQ6CJBXRJ9+fQl0wPblF59i/zT8259msXrfXtrALKU2W89Nt93G2HFHcpg2CydMPJqfdLves0d3OaIw65eZ2IHGLTffwUUXXcRZZ5zMrJnTCFJpLW5qSHMq1PjXSh7OY6NERvqTkWKnip20RnISWqn03X7NmwtLqdWsGb3f/uy07VYcqA1jcbHEnasi5fLiE6o1DNOn/8oLL73KdToEvPjiS7n8kgtYOO9XHfrl0L4k6asdGMQ6uIx0Sz1/zm+8NfkNTjjhBPbb9wDGjRvHAw88wKq6XbMzW7Gw7BWbDXGvESEB/gcfJxH5pH1HmCrCbrs791iV4TvtzAeTX+XR++9DF9oaL3Q/UUnlogXcctvtjD5kHPvuuy9HyFl5/4PJdOrSDjKh5kRAfdZTWwulOoBQLZoUOZwO+uuCpnjJe/89tuOFh29msW4ev9RcWlQX0UeH7DU6KHn/7TeTXwhccP45XHPZRXz/9efEsZh0INOIPbkcNJpYK7K838N/Ja1WCtUsYpCkIulzqP7H0idw4kNfkoQYycluZeTJpbRTzaIn72jRrgXrDezLGy+9xMIFS/h5wSK2H74LHVs0YdGs6TpA/56WnXrQVbbMmol8lrA4BU7z1BdJVhGhi1mydLHWgBxFGpdIilefzcshhOp5c7XZm88DDz3ImHHjOOjAgxOdm6pNVFdtXjKplOZknTamGckO6jVHM95oB0k6I17RkxP/ziUdUuq//hoJA6PgZXf0KhoKXLJGlgYxjz5wD/sdsDttOnRg403X4aADRjJ37ny+//HXRJSJYLWu5OpqKSlvon4HZEWokbuMJlJW/CJr5rQmVpQWJX2cI/nOXbiU8iYVas+Dl0Rlb7rKNuV08GFtZDLFFJc0IRsUsVjFJkSNKC6fEzVlZOtUF5WniVNSY6W8bvGd1n+CEvGXVpUIn6+hJBVLt7WxKwqZeNwJNG/enIMOHs3pOjSxfyXw/fczcKrfKI8gCHSrfjd77703++yzT/LrqTlaN6uq6rUOl+C8J7Z+iRdVk57ZGEcYEX2TkHSaTz/9lLLSYm0yO5FyOb777BMefPBhrr76Wi44/2yeevxhFmiTSJDGIPIpFtfUJptW+3tcaHWeOvUnbrrlXm685c6E38fvv4sqbY5jyb0eqbTkjXwUCYvjjptE+7btOX78MRx7+GHcosOCKV9+QyBDO2fObELN9RYdO6GzXWwu+obJGRsNHTylpcv5nCMtec7SoeQPP/7Mlddey7gjDme//ffhmqsv1zpbR9NmZVCUJtaOI1VUqjXBS94BeIHW1iK1YywRpmWf1DcH3pHYamRtqhcv4qrbHmDgZlvRohyK1A+nel9+9RWjDz2UfQ44iCPGHZb8mtZsRVanh07aldOYV9cswYnvSHXCVEbfLJ98+gGvTf6AnffcF/tF3pIlc7B/dl2jw5EqMeII8cLUaST4NFmXojYfoH26/LY8XmOZjqto1SRkrub6ggULaN6uM03aSF/NQLiAvt1XIZJfZL/cqtMJVj6fpSgTEGjMTJhOjAZSAC/eNOWl0iHpsEh2qFi5IXW6KF69T08OOeSQ5BdoBx8ymgsuvoCXXnxF/spsZJKwcQytTw5y+TpS3lEmv1VJ2dEQK49EM+vUUhAgwjpsrVSXUpoHniz2ZFlttR60bt6KMs2fvquvwe67j+CFp15iwuHjue6Si3n9pVc0D9FcRfOiXjY/w3lnnMKgTTdkp5F7UFtoUFKLSQUptasMG2sFyLPKaS6br+CCkLT4s5lo/ktR6KivqSNbn9Moh0QuBBeJzYgVH+cSQitm/WncuZXxnHM45xJcpzmI5BMrZTYxl6tP7GSssfHSw7qqpSz8bRbPyI+9+ZbbufCi87n99ltZUlkl3rzkHUkGdQRBQE5+T6TeFpWUSb9rcagsG2H8Z2uqZHPq8EGGKA6o1aVPKvBUiX5ac9z5UPQCUhqXokyK3h1a0bVdJqFRqUPzDz6bwnW338d1N97GDdddzztvvILL1ZDR+lMnX+qwo46iiQ7pJk44lvPOOpP7775bB1tTNP4xq6+5JjvvvhvPPPc0J046jmuuuZLJb7/DwkWV5J3HhQHGg/26rnLRQmIdZLRp04asdD5ttjebpV5jEQQZYs1vJ2GVyh5BJH4jmss3XqKDybzsZezTpLQGBVEtgfYSlbqICqU/QaZUh1n1iQ2dM2ua6NVz5933JXbUfKeLLrgQs41dunXHBwFiSXzkyRSVYb9AdZ6Ex2w+hw9TeMkrZ3spXeDE0nGfKWFptTRXG4eUDzAeM9Kr6kVzqatazAOPPMb4SSczcdIpnHPu+Uz74Qe6dmyvg/SFyQ8hUuLRpUvIawJ50cxIB+0HCbg0NboYzWl0wtCTlh4unvsbH374Mfc9cD/X3HA1V11xKV9/9SVeo6WlmqXS3VA8mjkMUiWUlDZjjTXWommTJnTr1pUw5Ql8TBTnqKys5OFHH09+0T9x0gmcdPIJyR6le/fulJVX0KX7qrJjB/L6668z6dhjuOHKi5n88ktUV2Wpz4egVvX5y9c5h3N/DcsqxoWYc3+OWyhd/nXuv4a3nALL+KLhcc4lMef+cWhIzrmkfmP8z8IV834ft/Q/A865v0SLrMT2AQay4ynvQXbOxrt39x5cd9WVDNtpU9p3XYW9Rgxn4w3W4Jtvv+Snn2bwzttfa/7VCz8An6KpLguOGHcw0376ns8+/k62RNmaS6ZPuEDaR6LTUk80CdFGkE0225SS5m20P18PqSVQR1yzlEWLF/DqW+8z6fTzOWzcERw6ehRPPnwnXdtX0LKiGSn9d/7Fl/LdtJ855LDDOPHEE3noocf59deFkikEXqT+fv+WwP8DEvC2WNXpwC+O42SBsYUwrYUj1kyzRSSnRT0OveZ1SLq4SM5QKd452TeDQwAAEABJREFU7FAhawuQFsGCnLxiAs1Es6UxLsn26bTCGLQwRaoXyvArg2RiK+INTQuYVmICUkl+pLqRlfkM8oJ45KH72XrnYYRNREb5KTRDc0tYNP9Xbr73Pt7+/FsOGXsUm66/ISU+S2kQUVOjxVBODNq4PPf8k8yoz7HRLiOMDcJI/MhgffL2G5Q3a6JbiN6Ye1kiurn6SrVQzbPPPcPJZ1/AWpsM5lgtnE3VjWJzDYs8RSXFclpTVOsWQV1CO1gmf/odZa3b06ldcyrUfm7JdO67+zauufMpttp1DPuM3J6yEDLq2xcffZrc7Nc5B4kA1KQMZ5guJpZz5Dxy49FiXAdL5/DNR5NlAHPacDVl0azvuO+WG/jgs++pkbzqcwFeB1XrDxygSguYNe0Lbrv1Gs668BK+/2UuiB5yZBYvqYYwpEg3muZYv/rcGyz6rQr5oWC302QSR9YHWaorZ3PWpOO5//Y7WbCoRm2nkQJQWVVNXjLIyEt1INa9vv+u14nQH+k5aQU05Et3grQDbdqm/fg9l19zA5/NXMr4Uy9m/f69KbODwXiJ1oGFvPLyG8z9ZZHGGtQB8nLIcvla9bKYzu3actSxE7n/kUd54dlnuPrySynVAH//4zcM02HF5zpM9kGgerHayjNbB2DN5KBP1SZwlg5va+R4Pvvss9x+2528/9H7LKmp4o57H+BdbUxzkhBWVy116NqdNs1Tyd9/eentT8mmW9O3b1/NoRT1rpbDjj2aF155ltdee40X3nqLJ558hD33HKaNMDz55ONcfe11tGnfmcOPnMhV6muf3r2JdUig8z1iHb7VaeFN+UBagLQK6XwdddklSshJtE5rQzancimkiwikJ02E2aPXmtz54KPssO2GSiHIkgkgLdnK7+MGbapvvfF2+vYfyImnnMml2vy20O1+WrqbcpCR8+YMEQjTaTKCIVtsqQX0IV577XlemTyZN999j+uvvTThKRIemoeOKElb8n8TuNhrnCGvMa3SxjguakG/tTdg52024LWn7uHNNz8kn08RaVIWaZ6NHnMIk995Sn19JTn4fPmlJ3XLeTSkUhr5tGZHSJAqlVzVS+lbPlulTWs91Wonq6ydBq/PnB++5OWX3+TDz6bSu/+aVLRtwpOPPc5lF12IDxzHHHU0l156GesMWFOa71acAeg8X+2IZQ//HoEaIYMVyEntIQILo1j9zydNKUeCkhK4AO1MSGdCOfFZaqX/yoUgDeVFbLjRurz/5qtM/3EasTYWq6+7Lq1KHD99+ZHmyLf0GDBQG+umlID6V48PA+mt15oSq9U8uHpKM2nJMKReG65IsitKpdFZGiXlxaRUduABo3j1xWd4/bWXeffdt6V/9zNmzKGiFUpH08lc8D7EyZuLQRvSXNIH50D7O22wQnLa2KnoX3qdiMeCvEbF2vNRWo1lIGhKk9ZtWa1XS77//HVMwk42gchJVQICjfNSXQLpnK7QvvNkMikWLa0s2GGlRVY8Sv5aLANNwFxcR6D8+toskQanpKyYdFGKnDqUSgVqVzWilA6qa0gHYULP1vZq6XVWjFrf8Z605mykTXOstZ0glbSX18YynRKJuiyhE442nvXa+HknXn0q2bB69bHIRZSG0KFTJ6648WYeeexR1tH4Pvr4kxx+1JHMX1grfSl0KdR6s/+o/Xj8ycdkz57iskuvoF3bdpSWpllqvyAUmgsz4EJ8mCYIAtmiAO3p1TvETBadIvOW1ulmTTO0LPX4urmMH7M/b334DVvsuF+ymR13yEFUlJcLX3UIqM16wkwTnBfNVF4HfbMZfcBY3pUN3nbocM448xQmTTiCFmWeOKpM9CL2HnwxROW6SOrOFdddo43pPeyy1Tq8/sQDOmyeyA8zqmilQ4ZQ9u+3hXOpA2q0y40kW1tTveSGy4hGQKiJanrRpKI1rdt34uyzz+blVx7hpTdfU/gSDz90C5tuNBDzT3SSoTlUR1FxmQ4dxAdp7W+cDtVinHS/Lhlv49WpRb2RNk6uhnc+fId3pnzPwTqoLNXYlFBFxpczYO3NueuBp3j4ySe576G72XTjdUmrarEz2jnS2twHJm/JvnEK1CxaxHMvPE9Oh/gff/4Fd953J6+++iK/zfyZD95+P/mn3/N1qBrm1b6R8SE1OvyLgxJS0oeUaPn6OvU7K76rtekvpkyXyouXzkPuB6RVj5QOjrJ44abDFBnnKMl49V06bwKsF1qqRIhe/YZMAHnptulwlHMa2QxFvpSMbq6G7Tacex+8i5NOOVY4dZx22hl89OEXBL4IfIra+hpMrm3lj82ZM5NffvmVED3iOad2FlXXEIq/5m2bJfnplINcnbkWRDqkE1GqKmupkuwpbkJ9WTN2GTOO++9/kON08VA/62fOmTCeV194Ga+qWc2xonTAPnuP4JVXX+b19z5kaVbtmR4kvDvZpUBtRHjvSds66oSQyhD7QKPnEhElstLBYElRIJwwyc+r5+jxgsY3dmDQmF4xdE6FDRnOLY9blnMrpBvazdkMEGslJUUUazBjjXHOaxzCDKm6BZx+3BE88fzrbLD59px/1mmcrLnTvFVL8rIdLkgThqGRJlS6qrqO2rocKdmjQNlma/Lyy1Khp6Q4o76D83FDmMfWVDt4rFMdp36GsmxLdHCcF0+m9yVBliXzfuPU8y5hxvwadh8xktNOPYmhWw+mWDRDjFZI2x69OPuyi7nttuvZfP01efeFZznj+FOYsyTGNW3PVjsN1QXA5Rx75F7kKmfLBlzMW+9/R95nqJFPZYcKodr2ocZC/CIlCWXr6qULxWVNpRMkT5DO4JyjRr5woIGvrlxKLIFl5B9m63PEqRR5F8uGOQL5X4QpnKBe/kUomUR1eVo2bZUcmh42dgyPPPyADlefUfhEcqExfPhwyalY8z+btGOyxAeYHAMNXVVtHfiQVEZ8eE9Kc9mrIKeLrkDjVV5SRjpIUyf7mpJtCoBUKsX+Bx3Ig489yQOCRwT33Xk3+48cSVk6I6nHOsjPEgchJSUlSjuc1v2y4hK87ERYpH2JEyHJI1tdzScffsBVV11FtQ5m993/QM3B01hvjf5UNByKulQROV8mWZSK9Zh6+UAiTjpdTp3NS2068tp/SYykMyG77bE7N999L/c8/CgPSB4P3HcXp514LJH2hcUt2rDp1sO48447OOrQg0jVLuKK88/UmvA+uTiNhJvIyTn3pyH/wePcyvX+Ct25fw+ec8vpNLblXCHP0s45C5K+WMS5QtriBs7947ThNIJzK+NavnPL85z787jh/RU4t7yO2R/Td59KUSzd0IBB0ITmHXvTunkF83+dJv8QolwdQSpNy5JSXO1S5sz8keOPP45HnnicmkgtOWlpUESt3bZrzpQUp5F5JK+5nZduR95JJ0Gjja1jygb5gFnN13pdMKTTJWiZBBU4HEVhCYOGbK/5fidvvPESk19/meefe5i7bruaNqVNiDUHV197XR5+/gUuvvwy+qzejyuuulpwjfa4ea3BiLIxJpL2xvYxsLxGUHpZvuL/e96/OflbAv+0BHy9DhIqKiqorqmhtrZWznue4uJi2stRd84RaqIVl5WyWr++2P+hcf7ceXhNMh+GmtShGopwWmgKM9ArbW+kj8Wdwpj80iVotQA5Q7lsDXVZULMq0xvnEQGyOmhavKQer8U3ljOlS2dyOrTILarm+VdfYcTIXZOJiR6nbfb8X3/h5htu5N0PPtUCsjcDBqyB3SbV1lbL6OQokrOhWUx2zm889PC97L7X7rRu42UiRMCLt6XVTPl6Cq3btqHDKp3Em14taKEO+F5+4WnOOvc8NtliMIcdfjRVusVbvHCpbspqVDlk9b79yVYu4B0d3sz6eZYcz8954KkX2WbHXWhZntHivYAH7rmNRx59lJ13Hsn22w2jakkluRrxpgW8pLwZXgbRy9nIReq/DBzyxG0sgmw1NYsjqmpy/Czn+5mnn+HZl19n3Q3WZTXdfIepiMcevZ9rrriSzz79AbHM1J+m8/wLL9KuXRs6dW5Jj25tqZo/n8/lhC76bR51C5by2ItvsFgbug4d2mlDNJ8Tjzmai88+hzkz5shZqNVB1pf8NP03evbsTkc5zav37MSUzz7k+6++Yv68RSz5ZQn3P/YcpWVFdOvcVnKAyIZZ2pAk/sufhIhqa0yMlqlMI2gAA58mkJMWq7FIB874LD/+8A3XXXcdP/wwg4PGHEX7Dl1YrMPYnBYXonqWVi7ixJNO4OorL2fOrAUs+G0Bn34zlVnzF9O98ypyHKFV83LaSF5t2zShdasK5FGJTid69+jMU4/ex/SfZ1AtJfzo6+/5aup02rbvQKcObejftw9VSxfy2ScfMvnN1/n4449ZuHAxn3z0GT9OnaaZEVCvRSybD2jZpg2DBq3BwgUzufuBp+m3xua0admJVk2bsuHGa/Lyq08xb84iU39mz5jNw48/zhdffkyszfm0qd/TuWNnNthgIzp07MTUKT8wd858MimnNsDZZlkLXxh527dgT1nTMlKBYtqgxrY660A5XdqUQM5plM0V6sl5hJBYzqqjDhGSftdo3mWJa6v47eefWK1HD/G3Gc2at+WzDz5hSXUVtsnNAelUTPOKMsmmkjrd9Pbv3x/7pceXX36JfFCyktmDOgx96iltjIQfC3AezEYQJfMvybOPgZX/D4Gz9mP7kNiynCSU9UW0aFXEzjsMpnObUh6+906++eZ7Qo3bqv3W5vNPP+HH7+eqr1kWLFzA/Q89pNvwD6V2OVK6GHCqXy8HIxbdtJwXL48lXRQSpjyxpnrvtVdjo43W4cEHnuDLr35SfINENHN+m0Wb1q3ZYotBtNYcnfHLb8zVvM3LFpqVVZBIycvRqtMGMbKUxGrBvxUK4tB4iaoEFGneWV+UKrw+AK+GpV81Wi9y2ijZeqGcZGzNKKy3wUDZn3m8/OzTVLRuS4t2raTLbfn604/58pspdOnZh2ayk4F1QnoYSIcdohuEpIpDFiyarzmzVPO4XrqbIid9rluyiEVz66GiJX3XWod3Xn+ThbMWIpVi/twFOjx/jk8++QScA8lerBMEgaKFDqXTIaaCYlf5JDhhKqXIv/iquWQCi4xzgXpho5UBV0JZyzZsteWG3HrtBbw9+SOy9XnZiOm8pzWrdZuWdFqlTWG+Wieyea2/9dqApQmDGCMbiVpGmzCTf6zNUEqZmUxGNj9LqPXX+tR39R5MmzaFb776kmqtoXWzKnnsqVdYa+01aN+uJWFacgUdpjhRU7flMIdytpFuxoF00nkIUxS5HAt/WWjDR50OLOq1HnnpbGRCAznxefEVYDxULanl8aeelA38jIpmzRk9enTyK7+ZM35h4cJF+ED4quPUi6blTWktvW7fvpXWp+aIffkY4JwDaYzpF9InO/jI1uXIVi+makGWJVqfp8/8jdseepSPv/1WF2i70LZZirwO3qb/+AMbrLcxA/lcv6YAABAASURBVNdcnXrJ9IcffsBRL2pZ0UyTkt1zudrkV2iz58+jRjizf57JJusPZO21+1LWrBz7u1s+hqJUWt6Eqtmr8VPneU5r6Ycff0jTihJ22WsPDj70EKb9MoultTk6duhMk+JSvvj8U2bPraRGBx6vvvYmr77yJku0BuEhp/npGnSwvEULOnfvxsdvv8lS4aP1/tMvvuTBB59k1qxZIB2NNMfKtTHJ1kaY7PKaD+VNmqlv9Wh/L5ufUt/A+dBEBvIX8kvmc+c9t7LeZhvRvks7QuuMzScyhKlyrT3taKV517xlCa3alhLoICPQlqqqqpJFldX4VCh9q0XDTHUtOgQO6NmnLz16d+Obrz9NLjg++ugjZvwyk88//1z9/Ya6allIB3Y4Rm09ofxE8Gi5whgME+Zj9d/RrFW7pN+/Tv+aLz76guql6BBuLvc9/gx911xP9qALofod68J13m8zqJROzZu7hI8+/YoZs2ZLTHVaR0U9jCkpLSWuc2oJAv3368yZPPTgPSytWsS666/DqFEH0L59R5YuqkSix54gnRJLkQ6n12Sx7PTD99/Hb7/OpUp9/+zTL3np9bdp2bY99n+elLoS5PLM1yHh5++9jQRDzdI6Hnv6RYqaNKFN+3b8NncOTz7yMFXSz80Grc+RR42XnDMsWlyFzL0OO0ukZzUMGrwVow4azdWXX8onH34qXzBPqqiUrIRUpws7KZ/a7UDGRyz+7VcIQzp17k7V4kUsrlT/HNh8tz7U6XDJQoNYBk0m16JC8IXwd1/nVPl3eY1J5xzOucbkstA5h+4kNJx1CUTZWkkYUpkS6qTvyGDO1aXnGmuswTrrrJvQ+P777zU/5Q/nc9TLbhGE5HVJoeGkKFNGJl1KTnYjq0UrrUO6IBmJvPSsRjSrZfM83qsbYsfCvHyTbF09P0z5ltkzZyRtPPLMq1RHAb26dWHBrJ9YsnA+G2+0Pl27dJGNWcjsOfOkhrH64bVPyPHcc8/xwYcfUqI1ePc9dmX48J34bd58Fi+tYdq06dLn16irr2X9ddfBym1+zZXfVqXNiA9SlMhOprRWt+qwCt179+GTdyYzb8Z08ZsnKwHl1DnnHLXSE6d1w2s8gjhHRUXTZN/hnCNTXKTLvlwiz6g+oiRTTuwC1clSX7NIOrVA8lJbJS1Zf+C6vP7aC/LpZkv3l/Lr3Lm8/ubbfPPF58g0a68TSY4lpNRWGKSxP8tkelFe1pQaySqnAzrnHDnNa7MfRabvOmiprq5OcJs3bSY9crTptAqr9h3A+2+/xZxfpmt+5Jg+fSZP6wL7o48/o6y8Ge06dmDRgt9kEz9h9q+z+XX2Ar789jsW6jKqrr5KtiXSuiCQAgZBioULFouvgM022ZQOnboyX+m54t/G2zmHjUrkUtjhed7lCTOh9AGNeUC5Lp9Sso3pTDHFJdpXrrZasnb9+P1USjRPqqrrefTRx3nz9VekSyEzf/lFl6UvY/TXXXcge47cl1KtKfO1vyn8Kp5/+DjnEn1y7s/D31d27r8Xb8X2nPtjW1bunLMg4TuJ6ONcIU/RZfnO/XWec8vLVqxjcQPnVi63PAPn/jzfyn4PUgfNjVg6XQ85LT6R1S2ipWzxgNW7cfO1F2lsv5MeVPHh2x/yzbfT6NW1Bz27dqZPj/a8M/kFPvvqc+bNX0TVnEqeff5NiorSdOncbpmttzUvL1tilLXsFVjQGooaD7T/yccBapnYSjRHKWpK5+69qamt1N7sbWqXVknna7C/G/rII4+R1yGjT6W5/pab+Ob7b+iz+mrsuuuu8sM3SnSsVj5tGIDTf/z9/C2B/59LwIdaberqasgUpbBZl9EJQudVOrLd1tuw0047sf322zNyr72INOFefulVFs5bSJ0WzTBMy0GTQ6jp5wUu9hKVJ9YG1SZkZMQEi+bN4eabb+SC8y7SRF/Ie+9O5rxzL+Ghh56Qn5UnqlvE688/zbkXXs3kyZ/y83dfc9PlF3PTNbcx/dfFPPHGx6RbtGPNAV2p0MQMqdPknivj8S7XX3kji+ct4cP3P+LCiy/itLPO5qQzz+f1Dz5liRYSrVy88tZbLFi8gG03X5dMwqE+zvPjDzO16C6hT68+lJc6zHa5dIpFM6dxzBHjmDptGr/NX8A5Z57G5RdfwLmXXMzN99zP/CV5+q2xHkPWH8B7LzzKFRdcyKmnnEWgRcn+LlWUr9RG933Ov/wapmsh/e6zj7nuvLO45oLzOfnEk3jkxdfoM3BjKpq1SJz72Bx3r46RpkSLa83cH7j54pO58IwTOeP8C7nmiZfpttm2jNhvFO10INGy4yocMnYcVTO/56KJx3DWKadxxtmX8PYn37LngYfQo99qyY3/pr278PI9dyT/3OmEcy7g+oefYeg+BzGg/2qs0qKM4444kK8+eYtLzj+dk08+kfseel6Oz9pss9VQ2lQ0Zd+RwygvquWOqy7k/DPP5qQLbuaB59/lqMMOpVvHcmKJMfbakCj897ymP42UcooYROR1kFYv59/JU/RBXg78LJ546n7uu+8ByHleevQxrjz/PC69+BImnXEeH3w7g0zLdowavTeffPAqZ550IpdpLG6462k69liD3XYZRrM0pNRCILA/tizSipXRom1XJozdlxlTpKNnnZD87cszL76RsHlnNhqyJVtstR7nayxvvekGbrr2Cu654xYmjD+KDm06cNPV1zJil50SuQRhMSmvRnQQuFa/ruRzi/n6659YrfeGlAXNyaRKOH7iEXIcZ3LOKeO54pJLOfuSq7njoae1mchSUhyw6Xrrk5UDdtMN13HVNVfz2uR3aNqiJVndpjpxm9NmOXRpwrynXE3Jp9IcrSWnjS8al9gWsBjNlTyx9J0wi5JEqitE8RBKfnltftMUN22Bk7PetizNkIEDmDv9Jy677Aquvfl2PvxyCiXS1ZwaUA3atGxK11XaMfmt13jphedYb7116dWrF/ffex8XXHAJ5150ETfedgtVVVWyDxTaw5MckmghZ8VHtmLF5P9IXHaNXF6bn3oCbWiX6FDTNK9Xr26M2X+EHJPpPPrQ/cydXct+Bx9HENVx9aVncMUVl3HOBRdx1533Ml92wuuipE63GrEuMNKaz5FoWn9qdSC9uHKhbtrzFEkMUMNm0qUP3v2CdFTEwAH9KdGh6kBtsPI6zb/l9tu4+OpreOm9z6iMU9gGwISY1hgbvUj1Qx2CGyk7ULS8fwVMJwxMp1amI01RQaADCjtsUsrEhKkVOqDQCTDFOgixMrvN19lCMsSkMjRvvwqtWzTjw3feYAMdumiJoXfv3tivC5poQ92+Qzt0JppsdIqDjHQvJq2NYibjadGmBSkdel14ybW88/7HhOXFdOnVkXd1k3vnbbfx408zGXX40TTXRu/8E0/gSumb/Q8a7rnnHm1EFoJ0zEs43gXafEvnpbcxceKkJtMgBeYnxuT59zyRtDsWRAm5vNpLZEQphE2Tf37SpWMzbrjqLI4/7jAuuexGpvzwG8N33pFePSrQ/k0MiZdUGfgiOavVStfZkFOTI7mYs7U5V10tsjn1I0eqqJgwDDWHYeRuO9C6aYb7775Ll1aXMOmsq/l+ViWHHH4ITUSyztb2ADL1NWYCcEGxDhqy1MqJrvERlT5Fqw4dWaN7W6694Axuvu0+skFTwqIiKqsWEtr6pIuXJqUiFjlSEmImTGmT+Cs33nwD5114fvInCt58c3LiL7Rv31bSTkSh0JGXknrVsRznwMQjlUr4z+kAwRt9FdTpkM50bfq3n3Ptpedq3T2TiWecwwOvfcTmO+/F7rtuj1SBoG1ntttpBK88+SjXXnQlj8hm/vzLPNHL4Vwd1dlI9rOMdXq25a1nH+SG2x4gFzZjl+234O0XHuLSS87nhltvlvM/HUe5DpZSlCBTqINoohp0EsSvv03j1tuu5czzz+WCy67l/udeYccRO9OxWwva6rBm6LDd+O6Dj7n05NO44NRz5IfczBuvv6cDqSxSBMKylGjXkQqgQvo8evSB/PDp+1x97lmce/6FnHfpFbz/8SeyzXWgQ45Uuow6HfbktbGPxYvXBmVR1VL5ZF7ldXjZEGVLnhFIVUw5vv36c2bOnMqQrTZIxjkmFEopsdbE0IFtlmJy1MoemdCdy1K3aCF33v0YZ557GdOm/chHH03m1ElncOdtd1FW0YF9DxzLNdddyi03XcEdt9/BmWeezcBNN+XIY49h0vixdJLfYGdYyPcTc8RS3pTGNznI17zDheR9ufS2mGpXyu57702fzk145NYLOOe0Ezj7nPP4esZcjjj+dMozzejcqg0bDuzHm6++yKTjzuDuOx5nys+zsfkfaixL1CWfcczXyViTTAUZ9TCXz5ITE++89zbnaywvvPBCbr/9dtq1a0e3bt3QeYlkhuQvXvTdfPBgtt1qa5584jFOmjSJU+QP2P/oZklVPTvssCv9uq2C08VosfzXsK6az8TL+SefzNnnXcrDT7/MbiP3pHXrUuoXzePdV5/jwkvP5OwrLuT82++k87ob0av/AOyxDSdmeIqbs+deo9ioX08uP2MS73/4KXN1gexLUsSZgFhzvNUqPQlqKrnn+mv49fufWK3/GlTqkO32q69j3oIqslrXY22oM6WlqIZ6EWvIHXnnQHbNliwnRXEmc/78cU64f160LNdopIMQJ5qRDyhpUk46HcoG5TAdQhf2mdJyNh+8JZ+/+xo3XHkp9z74BJ9O+YmK5k0pVn9SYUis9SCTKYZY+iqOowiCMI3xmZf9CYNYdsDhUiFNSjJYXpDyOjzIiRdPRvlLFs7my08+4N7bbuPCi67iynsfZ5cxR9FF823Vjm3ZdEBHnr73Ou646UbeeON9Zi3Sxl4HbHnpXCCDsnDWTJ586EFuvPV2Lr3xNt7TAdagbYbQoWUJRblK3nn5Za6/6iauuvEe7n34OXqs2pXV+nalKFMi2xGSbbg89mVlDN9jBL/8+D23XH0Fb77xNrWaU0EYEKYDAtneas3TUJzrvJDamhpsjfbekdVhaZEWtpQmfrbeUV8X4ySfpi3KGbB6V9587UVuu+sx5i2OOWb8UeRqFnLtVZdIf2/l4suu5sGHHsFFOeJcDcWyt1V1istgBh5C0bFDvzh2UjNP3uZ1EBIWlSfy1y0+ZakIJ5te0qSUBUsXE4UpqvJFHKB5Hejg+p6rL9ahzJXcccdtPPjksyzNueRXqhtsuKkOWtvw3JP3iZ9reejRZ5g6Yz6kM5TLaYlqF1Guw82sDjXzqRKtx31o1rSch+67m1tuvJW33v6AmmyOQPsnF8XiJ8LLKBSVpiW7rPjw1KsT9mOH8iAg1iF8NheQKWuO7TE76aL8/ptv5ZqLL+PyK27igUeepU7+U231ErJVc/n848nceOMN8kfv4uaHn6VJp170HbAqJUV5nFOfnVP458B/8Di3cr1/hO7ccty/wnNuOY5z7g9ozhXynCuEv0eZ4oi6AAAQAElEQVRwrpDvXCG0cucKcecK4Yp5Fv+PwLnl9QzXuX+cNpw/A+dWrpfgyFAE5pymihN9j2S32rRpxb67b0t5sITLLzpN68gZXH7D3RRVdGHboXvSu2sXxuy7I0Hdr1xz2XlccunlHHfiubz46vsccex42rTNyIqIuuYC8jkCzfGs5pwmB/n6agi8IE1ljcbee+xgXGoHXjZIPtf6G23BlpuszeTnH+SSC07nnLPP5sxzLmPqz/PJZ4rI6ZLD/q761ZddzHnnnMNtsjmV0sl11hlIeXkpRsvhiLR+EouPv9+/JfD/Uwn4uboNeui++6msrSPnHdlsngW6OZv6w3fJxNL8YsaMGTzz1NPJKbpLh6R1jb948WI5AJlkfmiOonUpEVEgpyTQ1EkSeJLbqbImNGnVlkOPGM/gzTehRZMSzBEwByIn/JImTSlv1oZBmw9h5B4766CkC6Vqp0iLbetO3Zl02hk0lZHRMiKy9YRaaDqt0p3DDz+WwVsMoZnqN9GmsWXLljRv2Yq8jFBpSRo1TmmL1kw6+VRW6y6aqu0EURxT3qIdQ4fvysabbEBpCnGKDEOkaZ9i9JhxjBt3JPYLrFZyipo3KSNVlKGoSTPsX4Q0adac/ffbi4NH7U8rObFbbDmEU045iQFrrE4qCGnSpCl77Tua3Xbfi47t2tK8vEiyStFeNyNetxZ1+ZgibWCzknloLUdiqriCrYfuzJiD9qVDm2Y01yK+6qp92OuAQzliwvGs2rM1yBg5ucHD99yLiccey9Btt6JFRUv6D1ibE046je13HE4qLKJb1+4cdchodt9pBzp2XoXWHTtxyNFHcbAODpuXNiWl5vbaaw8mTpxAl66dEud50y0Gs/9BY+jdsyOhh579V2fSicczaJON1Yf2NNch14mnnskR4/anPERyInnEUhL+ax81aIQMMGEYNUtYvqO4qJTYrLIEEKRS9O6zOmMPO5q11x5I6xbNJd9SOSjFtGjRAh+W4oJiDhh9EOOPPYrV+/bGDh622GYYo8ceRYe2zZBmoH1EIs+09Aw9dXlPJAd259124shxh9KnTx/atuvEkG2Hi84kNtl4LZVLT8SS0KUrdZJBRO9efTji8MMplUxSKggEhqK9LWihalreRE5mMeusux59Vu9LsSFp/PutvTZnafFZffXVdDNdQ7cePZl40olssN5A0wi2HLw1O++8Oy2bN6e0tITNt9o2Kd9+q02lARCWNGH9jQZJX/Yj45QW1NXVEWasdw7t2ZG46Lf2QOnPBFrLYQ/IS7pyujXPrQyfpl3nnmy7/c5ssuFGpOKY3XffXe3uTInopDMhW22/ozZal6v/G6hn0KRZW4btuAfDd9ie8rIMXbr1YPShh7D1NltK96BYG4ZDDj2UPXcbhm3grJKNJJKWvfxve+wnMEGKdGkLhu20JyN234mMDaKYXXPNtRl76Gi6dutCPiii++oDEmdmjb6rkY+y2N9AO+HYiQzffqjEGdNac32vESPYdEOzKdoYqeNtOnTmhJNP0aFpGwIn2QeOzt166cI0xZZbbK15HlKkvHV04Lv3AQfTsWNHioqK6LfWQM4453x2GbYdOh/EiRZ6vCAUb04j6RM+lbHC+y9FG9pIaDh9BZHmnSNIdHJZezZFy1qw3gabcqjm2SrtWuE81GkjjSuWbavgwIMO4jg5cwPXWgt7evRcjT1G7MP+++yj299OlgWahAMGDODg0YeQCrzayLPOeusw7qgj6Ny5E8XFxWRKS9l7333YecdtaKqDlZJmzenZb43k0mKNAX21XmXp0KEDx44/nJ2230I0oUXLNowYuTuDh2yuTVFa9i4gTKWT+SsVx4tXZx/+9Se23a7IOMkoUjzSgQh6bD2MtTGuaN+BSy+9mB22HULnjh3o2bsv48efwI7DtlINSIsXfAbbbA/ccFOtKfvSoVVTLDslQ7zxZpuyxx6706ysVHkhTZq3Yqfd90x0rDzldCjVjeN1sLHWWmvQolVL2nbrwXEnncx2Q9YzLmghuz185z3YaZvBlDhlqdUOXbtx0IGjdOu9gexFE9q068SZpx5P316raO0qT9a6bbfdlr1HjFSbquRDAtmbXXcfwaCNN5Jt8Ow/ahTb7bijdLUYJNTNNtmA8UcdiUyV6mgYJAfrQ+BS0lZvKNjjRE7ohGFIoM2gJg64EPtbcXuO3I/dhw+jdZNiWrdqwRprrcPY8cfKbh9G22ZNQYeWhEUcedxJ6v96hDoI6tSpK3vvvT9Hjx9Lj14dSKdKad22IwdpfR604Xq0qGiND4s5Rrq46WYbSAdytG3bnlEHj+W4iSfRf9VViesgkw4hTClSwoh99mPb7baiabNy6vJpNttiG44++lBK0tBE6/1Ou45grz32ZNUuq9CiWQXDhg2TvzCOtu1bg1aX7j1X5+gjDyHUfCrS2rXZllslfyagXftWshuwmfycw7XG9OjWDXwx660/iMPHHETnNkXqI9heZ+1112Hs4WNp06qClI8lw7xElRePakL2IvIpxo4dy5abbaT8pBoWcV7leiPJKtBIpMIAVN/mWo0IlxQ3o1Wbjow++CC2k81u265Fsj7molDVQ7wMjbONDyEtWrZlxB67Jb/YKBYZvYmIqBcfWmO332FH9huxG83ENqqdLiln6LDh7LjLbhSXt6ZT5x4cfcShbLHpQFpWlNG9R1dOPuM0Nthkw0Qfmkt29k/599t3X3r07EanLp3ZWz7VCSefxFq6yNTtMN169+TsC84jrY6l1K90kKK9/JmxRx7O6v364SSH9ppjBx+0H/106FZdXaP+FvTPaeZLcbXOXsBRhx9G/3591PeWsjEDOXbicWy79RCsqyWh06FLTNs27TUvd6CzfKbisgrJ/yj2HjmCsiJkc/px4IEHYn9/MBfn6KJLr1FjDmG11TtjsllrrbUZO+4ItZ2huKQJ40YfwJ47bS8dT9GpYxe1tSVrr70m9Zp/6208iHGHjKFPzx5akVNss/0wDh83mlZNiwt2Xv6BC9OJImg48LL16rpexZyCJC0j3HD4YTn/CJxLKv0pStbWP/k9Hbv21gXndtgv5EplV3K65E+n0+TDEkbJHx6y1WZE2SpKy5qyy657Mv7ow+mjS7JIhq5jp67suONQ1lqzH6H35HI5evValf33PYBm5WWkNHaR9GX9jQaxz8jdaFrqQQdY3gVE6kYsg9C5U8fEHnXo0p0mrVuzp2z+/qMOkg+RpqKkhLEHj2bNtfoTpDyrdOmU/Op4jz32wHz+TCrNXrJVm2yyCZmikuSSpK8u1saOPUQX7U3o0LYNhxw8hh72y6C6gM4K9x6xC/37dMeHKXr17MMh0p+0JmyoA8Ett9mOsYccTNdO7YnFZ6nWIJtDNdn6ZPzWXHcDRom/irImeF3cDN5mR0bsuhNN0mA+PerXtttvxw7DdkjmVouKJuw1cnfWXXst2ddm4rFUtqonEyedoPW+g2QQ0bNnd8ZPOJq1B6xGURjQvFU79hg5kgHyNULpWyAZBtL9jTbehFEHjSatsYm18QozZQzaYiu2GrQpTpeTQaaIlq3bccjo/dWvbviicvqutT4nnjBJ60877J+LtG7dUv07iI033YRMSQXtNH57az8wZItNadK0jPYdOnHQEYcz9ugjaVFaRLFs+Vr9+7H7nnsTpMvp0bsvo/bbn86rdCSjg98+q/Xl8GMm0G6VLngfkgpCiLNktb6ndXAYKW/9DTZI1rHyTIaSVEha41SlvWb7Tl0Yd/gRrDtwbZn3PE3Km3KgxnrbbbempDit/UgP9tprL/r0WY16XZC2E/6BY8bQr08PUhoNZxP4TzW7kOmcw7m/hgLWX3+dW173r7EKJc65QuQ/+Dr3z+EZGedWxnVu5fSf4Vjen4Fzf6z7Z3iNec79x/heKPU6/M3rsDpdUoYLS4hzMWuvtw4TjxvPJhttQEVFczbebCvp++mstuqqCfn1tW4df/xxuiBenyLpQg/p0FkXXsCuu2xDxktNpRvOeUKc6OVJZdJaM3IEmQBUTi4jPezPWadOokPrckKHVqAUkKG0opXs9u7stttQykozmB950OgxHHr4oWibh9f5wYSjJyS/YM2EaUqK0gzdfhv233cEUk8C0RIhNeNR8wXAHqWVSwJKO8Hf798S+L9YAr5y5ixee+55lsoRqA9TeE2Ieb/N443Jb/LIow/y1KOP87xui2b9PBPvA6q1GNW4rBa2IqL6nPJCOTGOrAxxpJvqUIt5EEfJFFGU5lqM9j34MA456QyOPOkUTj7uGE4+6hD22GlrnCZQSgvQuptsxdEnnMQEHThNnHQME48/jCMP25v2rUrYeOP1tfnbmVBCLiZNIAh9GQM23JLDTziFk046npMnHq2b7ImccuwEThp/NFtsuL7wI4yJjbcayvA9DqA0VaSaqD5qN6RV5y5sPWwo3Tu3EW4hP5ST0rRDL8YdczInH3cyJ46fwImTjksM2UknnsAeu+1G21atQIRL23Rg2xF7c8zJExl/zKFsvFYfmni1SUD3VdfihBNOZZL4O27iRI6bdCLHq+8TjhnP0K23oKK0WP6PcAOPEzW8DFdQxsbD9uC4U05jwsRjk7oTj5jA7ttuRzvtPEqEV5wgSxKuhHW2HMx+R47lWPE14ZgjGbTZ2hSlET3R0tLYVAcJQ+W8HnP8RI6XId575+3o0KxUJYEoZUAL7frbbcOhx02Q7Cey3wEj6Nq1rbhXsb1qo23PNdhbhzlHTjyGU085mh2324SMeCi0gKSA2uNffHyhvlNgkFC1PONToTzget3YxEl+kQx0C7bZZleO0yZw0oknM/GE4zlezvzJJ0zgtOOOZa1VewnTERQ3ZbPtdmDsMeM4/uQJjNx3Vzqt0oq0y+Gkw6HEiD1yfrEaas4cFTJNGLjFUI4YfyLHHn88Y8fsy9p2UyzcgvwVcZ6UDnKtXr9+fRk9aj/5h3VkNAvkQ9pei1hCqtVp8aef/MTMmYvYdMtNadE2g1M7uAgoYrUBG3GoFqKJJ07iKG2U1lujv2g4cROQataWbXYbyUTJfszBo+iuDdHQnYez1cYDEWnINGXtQYMZMWJryotIxi0MiqjR4osopALQxKTTqt0Ze9QRNJP+l2jj4JUZSwYq1YoZ0lIH7DvtuS+r9+mnxTtN2LYLW++1H5MmjedQOcWdunSXc78LG6/ZUxyrVtCSnn03ZYw2QztsOxitsLTs0pWRcuxPOmE8x+pQeaeddqRCPBmfXlWst7F4MlCyoDOJDCz1fwZsk2FgrSUHNbbzsETiUKTw5Z3YcsiODN9iIE0sn2IoacPg7bbT3Nibtu1bSKwRPSTPQw47VDo3iUk6/Ntyo4GUhE41PG0153bZeSvWGdAD0wMXZShu2o099h1Hn97Ko57KX2fx7uQPKJWTsuV221OSQpKRvWzRlo20oR4vp3v8uENYZ611dYgzhG027EvTQDhOTQgC0gSJxYoAhppUUgAAEABJREFUAwX/0lugETfScIr4HA2DRBwF0u1QAF6o2u+BHHgNPOtsPISD5TS1bxbgHQT2k4g4g083ZbB0YOR+e9NKh3YZoKhpa7Yaths7b7c5Fcrw4j2W3Hqs3of9pd+26fEiXtasJTuq7rFHjWLjDQaIVjkde6zG6NH7cuThB9CmtY2Dp+vqq3Lw0Ycx/qQTko3TkI3W1twRg0GGMh0A7rDL1qy/fl8bRUkMOYcCD86hiIESGDQkLUuA+PpHYHJqBEN3Gg1kQ1wDWFkDWWWLfpihdZfe7K0LoQnHHM+RR41nww3Wo0hFKQpPLM4Jm9C9/zocsPcedGiaSUY4UPGaa63OzrsOJ9Taiwhn1Lchw4YzZNDGCQ4uQyttaA84dAzHHH84xx4/lo027pf0uxgnsh3ZfPsRbK7DsNKQhKd0kya6oR/Kxv376PCiBO+LGDR4SznoR7P3XsNo2ayIHYduwxabDyLjvbgI8S06sLUutDZZfy3KUzFNmjZju2G7cPyESZx87HGM2ndP2rQsFofGJaRk6JxkY4A2qonc0ePA4vW6rBB3SqRA/XfNO7KN7NDxk07glOOP5YQJEzhOhzxDNhxIc20EXSzmhYdL0U6XJUdMGM8xE8ezw7AdWXutNdl+m0H06NIRkRe9NKuuuzYHq/64/UfQukmGim5dOUh8HjvhBPbYeXd6rbYaQ3bYij7dWlAufSR5FInLKClry3D17bijjuVkbZwP3Hsk3Vs2s9aF5Uk3rWDboVszfuIRHHfiePbZb1ddohWTjD0V9Om3EQeN2JGmKXCkcPJx1hg0iENly088+Xgd8o6kV+dWZKxLvpRV11yfA/fZg2ZpEl3VfoRuPXsySja2ZbOmhDrMc1EkWoDLC2L6rb+59GJ/2paV0wQkaX28wIETI2npS6DRCGh4ZP+byWfZd58DJNvjOf6EYxPej5s4jn332Zm0BiWQRoVqJVY908n27bswfKtNtKa2VS5EDaRIlShWxqZDhrHX8K0oVQq156RXg7Zcn2232ZjiYo9zIe0792TkAQcxUX7KMcccxsbr9adITAUCrLxdDw499Ej5PGPYeeSWdO/XlV10ONOnaw9KfEayXFMXx+Nopk6m1I5XT0Nd8nXv2VcHIYcx8djTGC8/acP1+lKUqScszhNLRulE/0LwTShu3oEdd96Zo485guNPmsSYQw5hnbX6IjeMAh8irAOVuiBFB21Q9zvicCaddBIjd9+D1s1CnIrlUNBtjfU5cPQ4TjnuBMaPGcVGa/SiaYikBqv3GcBe+4ymKF1s2DRv25Z9Ro9i4MB1aFPRlGFDhrBO3wHiPqUNbzmDh2zN4UcfQ6eeq1PWvLUOsUdw2CH70aGilGLv0CkahCKuuFMtL/viNa7oiZM8knFuXNP4k8c50VG+4TjnaAydc/I/8zjnCFxIFHuaan4P0wXYQB2cZeTfG0TyFfJBOeWtOrOfDqiPnHA4+47ci15durDj1puzZv/eoDFq274zOw3fhr6rdSYMsqRCT7cu3dht592oKClB50cEmQrWWGsD9tpzmOyH+Uo2kpnkQByfIpd3tOvclaH77MNBOlw8cJ9d6dK8iHQuT1lxc7r2Gcj+4yay39iD2WzLjdlgnTXYbvPNaN+yJZoaFOkwbvuddtbYjmXCUUex/6470b5ZM/I5R6asGV1792bk/vvL/h7LgfuOYv01VqNE4o01P3v26c+eOw2jLI10x5HXHmit9dfn4IMPZkddhES6qDfzkwsDsmEx/dYYyO7DdqBF02bUUM56G2/D3kO3o5nW91B9KWnSnLXWG8DgbXWg1qRIMvb0Wa2/DpBHc8C+e9BU9gjpW8++/Th07OEcfsQ4Dhq9H3379qIoo/Z1cNaqQ3uG7ror/VftQYnGI1QnTQfW33gTdtp5VzJagwPnKC6vYN0NNmK9ddeiWHl1UUj7Tl3Ya6eh9Ja/65yjThO3qy6fD9BF7WG6pBk75iA20Lpi/mo2HxD5Unr17sc+e+3F0UcfwQ47b0OPvj05cMyBVBQX08QFrD1gTQZvtTWx+l9S1py1B67LWF1AjBq9P2uvP5CBG29OM+lQREDKB7IgebzLa3zFow7E1+zfT5eZ29OsoglCIZur0bB7cukMLTp3ZnddAow96jAduh/C4C02wfTPmeJoXezWcy320uXQMbLnY0ftwzqr96Q8dPJH1VrMSo9zLtFr5wrhSoUNCecKZc79e8MG8isFzjmCIEh4svmX1rib/4ke51Zu33uf4P0+dM7RmOdcoQ4Nj3OuIUZSFz3OFfKcc8vylL3sNT4aE865xuif4jYWOrccz/Kcc4hb0EV4JoAgJSWTjmZlDfNhGVok6bXmBux/8FiOP+FkRkvnunftlMy5wMaVEnr221AH0Udwiny4o487mkFbbijbh2akINnAeCLtZwIXEhETy+7lFYtwEDanol03jj9ib7q3MV7ECgjLQxDSpH17ttplF47SucIx2oPvtsfWlImtopTHuwzNWndgz71HMVG2/LhjjmHoDptTXuaMMqKwDJxoGijQayUphQEJ4vIC/icf0yfnHPl8HhtbA+dcEv+f5Ot/Q9uNsjBeLG6hySv5BbUl/h8HH+q2zuUjshJEVsY01iZMUb2aci7CVlcXxRgoE/ny5GweKGFBvU7qAy16YejxAQROubGq6RYzmSQyCDgrCIhV5lQvbACnQ0MtE+QTHGUmb6TJFxWqJmn7eIIYAkWdvlFiIowKyePsq0NHR2SUhKEMpY1ILGp5JcWVyiKllLCvVTJQnYRubPkCZxM8o4g3LGjID5RTgEgxvTJKSUMJDRTNCQxZ9bUJ1kopJKvuCyRcklzGuVd9J7kVcsWdV5syTPlCRvJ14iBI+ItEO8L6h2KIivwlDArEUZlBBKpj5SZrg6RAuUbHzKjJUUlitR9b+woTHEdS0/C82sxLWnm1g5WrghM09t/4sLSy/pteL7oG4FwsP9jjvY13iCOdQIwnZoXHEhpzoasE8irKqw+oL5aKlC68MYlHqg4kqm6hCryg8GocyCT1Le1UPwFVKzRo7Qrb0kJwqh/FOfGUE90s+fpawhBqa2t47PGnOOmMCyhv1oYNNliLFk1VwWaaFkrEm80349NIWRuB2jIwLBEkAfQYQkMiUH3DsbE1/q39QChig0AbmECLX4KuvEQQKsgr0oiD4laUkPMWE7PixVnUwBCT/EiaJhugvEh1LNsgkUEcJtWdSckYMHyzFeI/Fr69Rs/wLbR0JBoInHBYBlbyfwacczjnksa8HK3QBskrrRdnHdC469TW5ogd3iFeke7HqmGgQK+NPYkIknLlJF1ZjoDpn2UjXUxCHyrwWL/nzP1Vh1gTueHG29ltzz3o1q1I+SrWG0vasc03xZ3AXguttoGlib2ClaVKwoCy/w2v6dMyhhJ6Hi/+A6dQ6cCaV4gLQLYKycup77J4y6spjfqCdMqiVmaAPc4+qDRSJEo4zyexhk/kFXECRC8SoMd6r/a0VpCAVz3hGZqChGdhOemigaKgfBJ9zGGDZTy6pECfZRHF9RqPCv7rr1tOMNQCmOhVAzUryksO2LjG6oONn4HKlSqwqXgkQDYHScb0xqmHLslb8eOVMDBpOsNM6pN8TUZgAjN5GJblWL+x9Ux23kFSJy98A5NLAspHeRbEkq+XfTGwtLNPI2jOYCDezP6gOrH65lS+MkRiw0AF9lp/TRCKO2NMob22EcLKYqVEIBafCShZeEVDdjWthPU44VXzEelerBaUXXhjBQKTmZcOJE2IHtaYhSor1EWBF9c+kYNqFV6VOwHqFyo1+SVJxZ1hKGHlgWRj0Ni04SXxRM8iYZMkScYxZSOulQrUqD4aDckuqaOU8RgoXFaWyDGX+DjWViHfECBwjlB1Q+mWsxYMQXmxWojVViC0IOE9oqDzFJ5YgUESeEkmTEDJBp4Uc4oKjGzSZoJvGcahT7KtOfMZGnMTPEvY/BffKbWdjI8hmsyVFuUVXuPQkxADLOUU2hsnUrPaDeUKkiwh6C1UaYg0BFZN0EhFFaRDhbKIVCqPzBXmMwgJp/9QOU7yd5aTdFCRqLEZgiQf7J9bhsVlVMvXtXGqSg6owVrysapIP2nos1Pa8kVVEijgCEPCNH6SGNY01orWAQcJHavjRDxW/UgIkeLGW5xQAad8HymMFDEkCVvVsaizfmBPpHTeIgK1p+8/ep1zeF/Aawydczp/SuOcEy21JT5z0qdINspp/HxUp75kk7Kc1vqc+p5DG3DpehzHiZ76uA6vg+k4Ug31Q1/xrzqyH4hGrDzynsB5vOQfyb+NfIrQ5Qk1l7w6qxLCdClZ0Uhrw++8+pX22L8KiurrSMcxztrFS3dTVivhKVYbTocIPp8nEIYXILtg4Jwj8GjuiU/VRXUjtZhXPt7hnMpx6m0eL/sSizencvsffgQuh7PDGvGZEBGhQHXCZFAckeSYFy6q78WbmiEKSonVt7TaKhZPodGTEroA7M8beOEGBMnXOScWIgKnMVQ80pyORd85h5OSecnGi47pb6QynCNQ2ynhpxyq53FBmEAoXrzAWVuCwIP3+piO+jShZJk2esqKVSeSv2OhN1znSam9UIDaccL3LoV3gZIR3kNsTlDg0DmbZOlFz6s8xAkf0fOi48W76YNB5MS5/E9Ew9JOumF2A9F1ynPOYf1y4kmCV9yB5YcptZXC63A1CAICVbJ/Mp6AD4gDSTYowtoLvGeZPLwTT4Hy/UrgnEtoO1cI0eNcIe5cIVTWste5Qp5zfwy92rO+/B6WVVbEuT/Wc84t42nFuuixwwfnHIH6ip4Vy/+juNBpxLH4vxuM9oo0V0yvGDccSxu4WCnpvRhTxF6veaq54gLwAtkUcCCbgA6yvWaypXIuTU66oYLCa3qhMtXAK8fIKiAlGqFk5UQjTgDNkBCcrRsKYqSfkUosH2tF5YATFeeAACsURwndhF/sEQ2VOUW9aq0IBSoq+NNXdBNKf1r4P5JpemoNp1IpLO6c9QqcK4T8P/w4t1wGzhXigfRpRT/9/2Hx4AMZ+UQgztOoPM454oKsEiVaPmnQPJcjoMXPJn9eSOlUQE1tFXaiavWzurHDeYxuXZ0dK5p4NWligaJBA6BJp6imoH0ptNfYpmUpLvLEhEpZ3UihFk6lC3lKLsNRXIZA9oOErMVdqKRNa5XpTfogHlQFA2WJNprKvpCORV8OQKycnNrIKswLDMMQM6qQISf6RhxEirxTpoEChBupNwlv6n+SFUNelSNLKG4B1k4UkxPUiVySl3z8sq/FXJLSxxpSsPy1UtRaAURezFipydocMDOxBUjatSJrO6+IHTzJCKN+WJllGVgxEpxTvktC4eq1fCsvCEg15DAl/DeUKSdpXsn/tjebVZ8a9U0O37KGlOeShLiQg0SjRFySucLHNG7FTIsrzzonrLz6i0A5GnVlJIcQCld8bQyW4Ru22pSsMHmornNOIjINSargHLAAABAASURBVOMzgXLqKZKDNHCtdTn1nPOZePLJrLn6qlqoRNQWLjmMiqGpl3BtcZKYja1BIeePX6csAwUrvAlrEWJHMZ0qxrF0wQusU8qSTyU9DDVWKbWSwsmpR7puCzKJ7FB+AZaRtT43JGwWuYb4nwd/5Nlyfg8r17XSlXP+u1Jmqxppm52ytIHpVjKRra8mB+vkCuMv0Wlccwkg7SikQcNN4fFgdUCBlwyVpuGRA45BQzKrDWXrinYcesTxXHrNjYw7dBRSFdVpQFgh1pizUmjtGKyU+e9IrMDzMnKWZwD2z7nyuuW1vpv5MJTYDLNF1Gt7LZrSJxQk6cT+BYoagLPK/P4x+gZRoedWx8B0U7K2EtM7NJukuKps1EOlCiXK+N0r4RhfNo5JieFZnSRBoMByFFBoUBNG1FySgXgtAEmhYf45OEhwaXysPTnAsYSTz+sCQLLKy7bHcQHBqBRi+lplBUl/VN6YtKwCGLZBIfWHr/VvGX+szAd6Gmguo2u8GaifKk1eK0taSCImgyQ7+biEtknKLaftIEmIdsJ3gpNQUPbK9fmzp6G+LXtWnMhJl47e1meFltcIRs0g6WbCc166o/mntm2KWn4s3XAJD4YJGH3sMZ6Md4uvAMvKV8hrjFqZQWN6hfAvslfAWDHql7Nh8v7PVE7wG/piJK2ugcUFZq/yiU5pHUwGICS2TZUgTlr1whKYgAysbgKiabRV+oe3MT/+Q4nWCZt1QUI5aU60TO6BUA2SAuVhc1UJp7GwJIonc1XjJm5sj0/hUSrBLaRkUVRDvDUm/8uh6IqSVdf0k0zkU8n3zOsyO583H9VK/gyMW6u7ctmuu+7GSSedQrNmzZKC4kyxwjhpwWoooVf1VpCZUkm5CgqvIRokKZVav70yFDXZKcA5pzqBwCVxpM8xLrFP5g9YlUR4Sb0ASzsHzjnVCVTkCRRXBgbOOQV/DbbOocf0yOJmzw28Djds/XMyzs45vOajcwU6VuacxQOcs1Dl8mecCwg8wo3FQ4gXDR+Q5DkCpS0PxCROZS6QLklPI1yiSkjvjAcDolivI5sP2WiTQRw8eh969ehAXF9N6DzFJRXkdbiWF404yOPlr6TEawpPaJ6U+MnrUCsvjY2lAI00pQh64wRMHwO1bfJyLiAWOAfOS+JJXHmiR/LkxF4eNSq+AoFomI9nIF6JAuLI4ZzDq28GYRBgBzoJyBdMQq0DesnFIiWINXmMtwLkKYSiHRcgUlgAR7QibtKvmAJN9URELR7ncxQgUhg1lEfk48a4ZB6hdH0CVkdVhZcTGI7RMlDaeJbsCjhWFq1EM4qEo8p/XR7Jhwmx8Yqlr5EOK/PyefLiPSAgHWgORTGR+hXhJMmYvKsnpl6ydvh8QCz6CWjexgYNaQUsbzdHXhkGkWobJHHl/V6elmaFx7nCmDn356Hh/yOwcf49OLec1j+qa2WBdMQ5R2NofUKP0bS4hY3g3HK6zi2PW7lzhbTFDZwrpJ0rhI15vw+dW7ncOZfor3OFfOf++RA9zv0e32ZYCpSPdMADocBsgIYdDReatloV8glY2uaSpqBhkeAkMftE9kkgiTnpsXyqKCud0VhLWVTmiVGBXiX+9LX2hKQycZLgxUpGVkt5emNB8hqtJJKUGervoVD6v/tremb23fTJbLqFBv+7uf4/x53Jx1ozmTTKyfJsHbT8/5fBmxDymmTLFhUtSCac3wvFOSeT7hLjEeiGzOvmxoyaCbW8vJxMRsdjcrxs4YuiwgwryqQ08cwG2ARUnmjb5HTKtTYKubEmn2Kx4QFaZBHesnLLVxryaHUyu5KA4Rgo1wKVJYgiYCEYC7EoO7XltciR1I+T/EJZnODGKre2EiKyRjnlGk2v0IyUNV3A1IGKFlmhi7gWLmXqpVBPNVQ3VntW3+gTiYAqO+WhhLP2FWIEJASn27IwTCvHiYRL+BK6ikVLN5zGk6XjhIxTrbzwxK3oJvSTQis1BAOVqS37FnILMaMjokJwCgwa8pVjr1gRXcUSelauttQXy1duYrytKEFSPgmIhhpJcFRobfx3gelYSjcbzhlfatSYWgEa2y3wZ3wJKOAl/CX65CQZdd/qid9luMITVX2Fb/mSbSOK5TsbM8tXsZCSasvyE4qOnByyAnUtNpKNMwJCthsG+7t+9k82+qy2GqUZp/kDto5lkwFEFAq8Jl+109gXC0WCAqjxpEwti37cCCqMVdSopxIPoQ8wp9QbZVNeOc1CS+gI1XqDFK4A0uVYOdaWQdI5I2iIoGriytpSBcMzWRpYcQFUbu0YjuoZjQQKNf/6uyLu/4G4urLSazw65zCdCgLN40ZOG/qhpHVe4rD+ac7LbVUCGzKxWyiWPYkUM1oKGvCdQo2RWmuUjzJAaiExUZYuJRMWs86GWzBQG57mFUGiD0IXCatn7QnUiNH9xyD8hN/GsFDvH9f5Cxy1rhLrYgMotYwHh/2y2+QkkZGAMWyg7lqG1AipCFY5llxUm0iKEjfwlwiucV6pXiIbK8Ml/6liwoHVV8SSSRSVJtAwf60sVmW9iqoVSzQMivUb0UzwG/ItLwFUoyHPCBsrlsTwFWnEScLG9D8T0sADehw4bQpNTgZejjANj7DUrHgQ/rLOib4lGwKLqkg4DTxJgMqzmsoWnSS2TA6GF0s6litIiMRCbAB10MakkK0809+GeY7KNDTiR+iWl4DRUCOSZSKDxpaVVjQZPqNlcQPDiax18RonYPX/CiQYkf7965zDfgHonMrFotGMxYu0ucCb5RmjaqeQYVtKkp4448sgNiSBMSVwhivQKqkqWkMbyw1FDETCsTJFkzXNJIDaFLKiK/KfJJXdmKe0VVJflWmvKClPdBO+lW+hsWtgcYMCkvDURmwg/EKeIuKtgGNx49XACVlpaysBy4s1/8Jk82g6JYykBLXpnMOrv+ISA31UX29C23raACKprKS4kT/zo6wjKlIFvRZJkGKpiEuARN/ipJ4VefsYUHiM/1h8FELhiUaSVo2kv0L7/9h7CwA7iqzv+1fdfe8djctYHAnuzuIs7u7uDosuLIst7s7iDgGCu4UEAiEkIYEQt7FMXCYjV7q//+k7E0F2n2ff3ffb532206fLTp06derUqVNVM5NIeaIevxguliFchVaWB6UVWUGnPa1qQleRsSpoz181VDPx65zZKh1G6FDINsFxpj4r6ju1Kpr6hgLLN3mE8lmFRkV5FQMHrgWau7lQshP4Jt82HlTFKhuqopYpHBtXpdpeC8Sn0Ix45Cli4Ai16IfxpAwxua7oq5WhOj46O8GJl0g2NBRd5RKKjuEKQW8eVxFUoMAJol+AMWh12sE5h8nDOdemR16cNn/dbBXLHwfGM+LRCfDiEud8hRY3UDR+1f84BM/6pbhvq5nqm9o455Rjr6e2Ajwn8DyUwPcdCYG17csHbs36dOtWwUYbrkv3LsUE5rPoICidcaTlTIcaj9ADp4Ml3+Xw1IYTRE6bdwd5Oj6+5+F51g4KwdiJ+62oE7sReXzivuWUC05InuqoMoEGIIj5SimZwgU+zhcZVXYC7Akd8VhqPCMbJ4VqVu15OEWc78VxT3EDPB/PiScRUlRJh+XH4IPl+YHD931BYiWwdB488Rfjt4dt9drz/JjnlWgIz5dcPdE1yNP28dQfz/fxvYD2PAvtJ6z8VWj48fgEysuXqY7v4wSGvzIklOeymk0ar9jdDDzwc9KgHJEGzQl85+Er26ld5wcq9/A8jzjfrQgt7++Btd2O43xPPHl4Rsv3sbJ2sLx2cM7xt552vJXDlen8vK5zDudWwMr1LL5yXUuv0Jf8XLW0cy7ml195nHNxrnO/HsaFv/Kx+W7ZK4cW/zm04/w8vz1t/LXHfy1ctdzF4xzikBZobmTj6SWzhc2PyGyDzT0DNSwJyMYoYdgK8njKUpkqKOJESQVK29eWeT+ZiGXlqcSTTJzKnOL2Kqo6ekUoim1mDpuqSipTpSISad0J46ha15xV0xgopUB6isUE0f9MUNdwThIRmE9lOmcQqT9WZuH/ZjAZtINzLo7aHLX9X7uc/jfLxzvo0EM45JBDOPzQQzny8EM56vDDOPLIwznq6KM5UnDCCSdgcOKJJ8d/w+KUU06L/zbGaaedxmlnnM5ZZ53F6aeewhlnnMZuu+2G56eYMbOW2tpa7D8Pqa2to6a2PoZa5dXXzqK+pjour62pz4e11cqrUbyO6vpaqmsbFK+nTuV1tZZfTXVdfQz1NTU0CGpFq6aultnVs6lTG7WqVzu7FsurrqtT/dnMVv2G6mqF1Wq/lpnCmTG7jln1KldZndGpm0Ft3UzhzKW2Zp7amE2tyufNqmPerBrq6mYJfwbTZ9dgdWvr5lMv/hpUd271LMVnUltXLR6qqRfN6roGZtXNpb7W2q9V/izxJKiZRUNdDQ31NcxraGDOnHnMmTuf9n5Ui2aN1ZF8GkS3rqaW2prZ4rtBUI+l6ySnGtGvFa7F62pnxrSrRbOmdh511fOor66noVrtSMYNNTOpVZ1q9bu6voHq+rmS7QJqaxokw1nMrZ4hPmdQpzZrRLO6di4zxXuNxqteeVbeIL7r1Ne4XGXVBsKtU7nh1Goc/pUwZ84cDBoks/r6etrbMt2qEV+14tXyaupnEoOl1b96yc70ol79t/Ja9a3O8jUGszWmcZ7Gq766IZZZjcZw5uxZVJvuCOolv3qNQbX6ank10ok61WuomUa92q2pmStZzmN2/TyNT52ghjrh1Ej2czSOc6Rn06dPo0H8G68NdbOpra6ltn42c+bOpU5tzFR57W/Kr0Z9NVCdGMf63g5teepLtWjWiM+GhjnMmz+HhXMWME88VWvezNAY1dbPEp064r5LBiaHWuPF5ozJKqZdS53kVCc6NeLLoLatrE7ldaIVg2Qa11f/aiW7WpUZ1GhutkOd5Pa3IE+3nnZ8q/+vhBqNlcm/vY166ZDpkumUQa363V5WF/epQfLSWMkm1Jn82vpo8quVLtRKbjWyO7XKj0OTpSBf18ZllvomkIxqBLWiUT1zBrUzqplbt4AZkuGMWbXMn9OgOThTdqeGOsm9HYxuHqrFx69BvfLrVScPedxa5f2DEPe5ljrxaVCrftXGY2/t1DJn3lwa5s7GZFanfter/7XS8Zqauljna+M+Sl5tdWo0j2pjmdZjMqkXvXrpaa10qFa6Vav6NYZr7QrqLW44BsKracOpt7KVIF+vTv2sEdSKdr6/dZJdrerWiI5BreZ4rdJ1so11bXzUSD9rxZel69R+bQy14j/fx3Yatar3X4X2OjVaX0zHGhrqmKv5N2/eHGbPrqdO/bWy5Xjt/C1vo079qKNeeAY1km2+7XrpT63ya2MaRqdedfLl9cqvp1ZyMVzLr7U+qm/WP8uz8ajTmNRpfCxt9WokV4vHZbJbddLBfLqWWvFVa2nRqJMOVC/HtbI6lc+WnGZTa+Oishrh1YqfuJ7qWv9u0TRIAAAQAElEQVTqxEM71MZlVld8Kt4+96qtn7MbqBPMnjMXg4a585gpe1gjOvWyGw01MzQnatTvOmZqnZlZN0f9tflotCy/hjnCmSNcqzNTc7lWbcQQy8TwamP5WV69+LJ1uLZtvOM+SDa1BtYPA9WvWS77Wkw2de34Kqu1fitdo3iN+KxVP2qVXgVHZfWyMwa1isdgMhVeHI/z6iRLg2qFBnk+a9R2jclVtGva41pnalSnRnlmowwaJKfZ6m+d9LtOY1grv8fmYCx/9d1sjcFyfTA+lR+PrezWcj/J6KqdWoW1hiOoM97b8qrVRrX8hVqVz47nVg11MY7Jpla810i+BvUK65XO96VWfa0Rv3Vqs071YvlYvyTjfL8MV7BSeYyjdmo1TrVxaPTboUa0DUxmBu35oqF2amOopUbrn9U1+zRX6+rcOfM1/+aI5zqqZ1q92aJjYa30uD6GfN066jRGNeq71Z8lnquVXrRoEQsWLGDWjJmiXU2d+l4b68Bs1RXE8VrRrCXup+rVGs4qUCvcBvkHDfIFaySn2uW4+Tr1qp+XW43GptZkIhnUy2bVKqyRLGZpPKpjmoZnUKs6q0K1ZF4r3L8FNv9q2vpYJ95/vv5ZXr5+vXwS4yvfxop88a71rdZ4tFA81Wlc83WsrE71amLe6qxceNXivdZ8IbVnflOtdKpG+punaX1pA+EuWdzEtBk1GquZ1M6czsK5c5ivNade/mrDvPnyx2pj+dWq3Vr11WjUxfa8jtq4jVpqpWNm8+olD4M6tWtlBrPFy2zhG7081Mpnq6VeOm62qEa4ht8OtWY3pQf5tmpYtGgBixbOZ7HA9GL+/EXy3+Zjc3LOnNnkadeLXj21svtxG/LR68S/xesUNxtUL/7rJDdrJ5aJ2jW9snQMsknWhzrJME6r3MLZs9VGva0pCi3+c5BsbUwN6hRvEFjceKmVD2rxX4DayOfVim+TR55/yzMbY+GvgvZX9aLZIJlaW/VGR+m58nEXzl8gWS1i4ZL5zF84T/Z9EeYbz1Y/2vterfGqVl9qrZ5k0SCZNGhsYhDfMe8mLwOljYe4/9Znra/1ar9W+THEsq6X7tXFumfjZWAyWxmMxt+CX6tjee2wMi2Lt+e3h5a3MrTnt4dmlwxMX8w+zZs3j/nz58c2ZuHChTH/K9f/ebydjoVW1h5a3MDSvwXt5e3hz/F+K39lvJo227Fy3srxmjb7Vas1y6BG86de86dOdqyudobmbrWglnqtW/U1c9TfGXnQ3K8XXq3mbI10oVo6YVCrOW76YlCrfJPZbNmEOdIbm0cN2ofXqa2Zmi8z5B/E7WstqFd79cqvkw9TJ5qmYzXSvRrparWgVjgG9eK3XnVr1U47mE1uj68INZ/jOrIvK+GuKP/3yG+376ZjJisDmzPG598bO8P53wAmI+tnnfTBZGOyMrA5afn/m8F7bfBgXnvtNQa/+hqvvfwKgwYN4qVXBC+9xMsvv8zTTz/NM888w1NPPRXDk08+yeOPP85jBo89xiOPPMSjjz7KQw89xEcffQTOp2+/vlSUldOrsoqKygoql0MllRUG5VRWKhRUKW2QTxuu5SusyENVpXCryikXbr5uJeWqk8cXblWZaFWonco8VFXG6crKfL7hxnVVv0L8VJZXUGm0K3tRqXTcdkUvynqVUVHVk14VZfQtq6BMeD1UXmH1rL2yKirLe6mNMspFu7yiXKFBpfIsv5foVah+T6oququsjDKrr7aqDLe8jJ7lPenRs5xuPcro2a07Pbp3p7JCdAW9KntSZXTV37KqcioNlK5UfqXkV17VK27H0lUVPVVPOMqvjPGMhwqVV6ieyqyO2qwU31Xiv1JQJjkZGO+V4qtStMurelBpNFReEYdlVKr/cZ7qlyuvXPxUqrxS8UqrI8jHK6mMy4wPi/8c/jnpnj176oa4Gz169KCsrCyG8vJytV1JhWRbGfNWmU/Hcckg5lF9EX/lNs4a3yqNicmuXH0vMx2R3HpZ/Rg0BsKttD5XVVAR9zVPs7KqZyzTqspuVFb00LhafpV0pUzxnlQJv1u3bopbPY1Rzwp6dNM4i8d+/fvTvUdXKsVXhca/t9qt0Dh069mDLl260K/fAKo0Rlaeh3LhtoO181+AmP8yynp2pVuXzvTo3F36JV7KK/M8qZ8V6kMv6URvyaCiqnvMe6XkUiW9qxRvy0G4lZJDRdz/CvHSS1BOlfLyUKa67fWNtyqlDcfi/55QYfJRH01n2vXHdMnGrKd0qyIeE/XRZCFck1WF9KdKcetzpermoadk0bNNN3pJtvn+Vgi3MoYKlZdLVwSSl8m3QnO2TLLs1a831r612atfJVV9KunapYNsRZnqGJ2qttDi/7fB+FabNvYGy/trPFXRvXvXGExmZT16Uq45WCndLpe8DKrUd4NKyatCc6s8rl9OVazXVZKTQaXk0pMq6WCF5FG5MoiO4Vo9g8pYdhWSRwVVolkuXIO4znL+ylUumnFblcKrlB4K1H6F8CvjfKNRRp6vCo1bJZWiXSXbWaV5XlFVpbwq5Vn+Pw4VxqOgh3Spa9eudO3aGdMrG+9KrSFVkoNBXs8qYz5X8FexavvL+1e5an7cn3xeeVvcaOah16q4Zr8N2uRQIXwDa9PGqUo2wMIKtRXni/dKjaGVG/SSbCrb6ubDMspls2J81akUvRisnkF7+jfCWD7SFwvb5WKh2T+TWb5tyUFyKhdUVvWUjMopF+0KjWd5TLd8eR9tTe5RmZdFpfhsl2uV4r1Up1J1KmXbKoVjdctFr1LjbvFK0e8l2VQJKlTeXtdw2+tUqq+VolWp8jyIt1XS1rbl5XmqkP3I41n+ijyTcaXqWbmBxQ2qxIuB5RlUxu2srIeisZKcbd7ZHOzRs1usV2XSs/Ly7m3zsCLW/cq4nTLJrQyjXdUmB6Nfof5Umc5rjKs0thWySRUmH7WRx62MZVsuPgzfdLay3Pipokx9M5xK8VwZy1X5qmdpw69UnTyUUxm3aXLpTT6vZzznK4w3a8/KBVUVvamK12PVielamOchX+/ncaNp8PP8FekK0TU5devaQ/Ovaywny6tU25Xqt4XW78rl/FZi+lIp2fTp04seZT3pJblUii/7bZYunTvSv99q8vcqhFdOLLeYTpn6ViGopEq0YpBOGd0KyaqiTTZxWm2Xx9BL86dc+O1QGdePcVTHQgOTcy/hV0kmRqdc8jaaljaI+yP+jJcqtWm0rd7PIcYTb+355Zp7tu5Z2FO6Y3GTVefOneVTdZMNLIv5sXoVssVWLx+vUH4vVsSrsJ+SrDT+JG/Ds3FsLzdZxLoTj3VbPcnM2rP/XbmsZ7l8twrRKIvB+DHo1rOMcvkqvXr11jrTI/aLussv7tGjm/DLxEO7vKrieMXyvuXbKJdPbXQq1U+Dcum65fWUv2VtV4nXmEfpdHkcL6OisgdxntJWt6fWtPKe4k0Q0xCtMs2VnoJOnTphsurauRPdZd9Nx7p3KxevXWOwNgx6tLVncQNrv6f2EeVllXH/rB3jKx+Wy771FJTFfSwTXpn2S3loz2sLxVOcH4eW11N1DCoUWvrvQ4Vk3EN9/DmPZcr7JfSgXP5pRVkPysoFareH+OuptcxwjZaFBj3U51inuvegq/zZzh060qlTR7rIZ7Bx7dajnAr1q9LGKB6Xcu2BqgS9qVR+VVl3yaAnPZeXSS6S/XIZKW7trAwVbTxXriLXFfVWxjU6FRrjvwWG017H4j8Hq2u6/lvwt+oaLZtrBqbT5v9ZaGtfJ+mVhb9Ftz2/vX0LDSzfwnaw9MpQJb9m5fTfihuNv1XeXvZzvJXTFRq7ysqKeG5Wam5WSd6VlWX5tNnDqp6Kl2O2tVK2oSKGSiorlWd4hqN4ufKtvEq2zaBctIyeyatM+mW+QnkP6X3PCmy+lFeUYfO4Uj5llexWlXioEi9VMc2eKivD1qSYbmw3e2F45cIvl903G1updq0ta+d/Mpie9ZRtN30yeZm+VWgcDP7/61cl/w5tm2yMDwvb56rJyOaiycnK/jeDF5IjtB+Dzemby2G/EpxOpzFoaWnBfuTXfm/a8luzGVpbW2Nobm7GwNJLlyyiVbjoyYQ5UQTneYRRFntCB3oF9sO4BujxYnBRiEHonLggjlssgjgdtf3Ivi8uHaqTJ8SKpx3TU10PdUjtQCg8K4kTMbIX//HihDJ9QaSCkAREAtHNehE5QUL8ewJ8CAU5J7oqTwiCyOIxMVSd+LF2hJNTRqiMIIowUJRIZdivAIiYH6jUg2yQJKu+Yj+OnG2N+TRcT/Wctat2ItXB5IJxKT5EJyMaWR2uikX1M7IqoAZcGKjPDlEna/RdhtD+/pthiF8l4nLrs2UZtNW2qEg4AeI+wmgbnoXYIz4j9S0UXTW2vNyKMD4FFubT/+g3VMWVQcmV3khysb9rYFn2Y7u+5+OJJ993eB56rK5xF0gGAvsZcOU6A8kHhKRQX9RJNDogWeqjd4UknFJejIvooDGS/rqcqjQrt0mZaWHojQpUnkCElA+hmi9IFYDzsHni2a8gJZOgNu1XiQLPkQhUpqaaW3Ma1hxJHwoKClDXQC044SKquFDJPFhW5JzI5IHlj8oVd6LnIofJwQDxGuVaxYMK9PpeSr1MxnPR5pD9GrzpWKiO5gREYiJUP4glQ/sjkvmoaFjEUC2kLR3H2z+mX4qH6oOCVV6n/qwKrIplDRnwr33sx7x936c9NB2yFk2n7NcUYrlbRlv/jCWDeCx+nmd4BjFCqB5aoh2EbOPXJiiTSR4CIXh4qQDnq46hxTkO53yc0krqdYL2N8SaMMBoGrQXLQ8N32B5xv9hxBgxMDKi2xbNaU1ol5Pnq0xFLggkT2IAQ4wwXk23opWloiK9cRmxJuZEgDyGFSjlBPGrPkZeVrghSCh6LYA2POJHZWSlsXn5xFlGTXVDHNZ+Pk9f2U8IFcm/kfMwHmO7KxpG1uZBpHp5jPavceSw/JWBGM/KWOXxfB9f4JwjK/tt4MS8b/YpEH6UR8+pvgEK82AFgpgp9Fif8kAb357KDFAoBFA/Y8Ae0Y5pKW7z0EDRFa9oxwkbNANLtOflw1CSbCcdtcXzVENDzoP6IsnFLJgM85krleczwNo3EB1iyBeYbDwZavtVcgW0g/kXTv2UZVQvckIOwPmEDkL98wAXAVrPkG1ThEiY2NroPMVCredWbwUvqhqvUeiJBLTJy+wfMU+e5aLK2BMpz/pvYGlr2ckoG+TTK76R2jRAlR0Q84aeuLLlhEoYKBBd++bB2jSIVCdSVjso2v7GcjMaBsKN0wpVngu1nodZxcBJeJ7E5Gk4DZyhg+ga53lAUkLyi/D0lTxpe9Qvy0f8hloZ8rkhmIxY8fhEcWko2lHcQKgehysQRLW9Tpy7cv1IaAIn/m1sied83CqR6Km07VVC9ZzRasvJY8UUl+fkIyKIQT7186+GBU9zzUl3smEUr3/OOTw1IhcD2QAAEABJREFU4UtOCmh/QvIydbINTvIwMPsW+PIb1LSqYWu5pa2O54uAcNv7GynTQMEv3lB9EQnacZezLAYc+ifi+oLFsUe8SE4WM10yQB+h4Zwkow5ECq3cU6POqbYjLkOPcw6nkXJOoYC2x7lV0/ZrYb76Yeuecw6L23y0+Yce55y+4JyLAT3OOVD7ytDr2sCPQ09lMeCECc65NohwMaM+GpC2PIf9KRQDL0jgBb7ad/hBpNDiPrGJlC8cEZAoKCFVWEwioXzRSiWc2HCi5RF50kyXQBkxeKhMYLQNEn6A/QkUX301MHtjYHrlAZGD0Clmehcpo+31xFMgn9wg4SfFl4cfgOf7MVgd55zi4lD5QVAg/gowuSZTgXCd6ghXdDzfJ5Au+gqdwAuUNnw/SVI+YDIQjz8Dz8/XtTq+nyAf+n83tL4aeC7AxlMfPB88zwnAeYEgQeB55PMVeioXf56cfM/yheN7bfmK5/Ms7SE0gcfKefm40RConvM9UoWFJAoSJNRI/OcZAD+RIJB/mygoJB6bwCMhXIsHfhG+wMYmsPEVT0ZHDWGh88W3wPPy/fLUjl7y/KD++KLlK+3lwVd8JYjbaJOxr3z+zvNzfKuzMjjncO63ob3+ynUs3p6fSqUwXz8hmZjOWNr6ZPsaC51blbax65yz4FfbtQLn3K+WOeeseHmZJZzL560cd879Ase5FXnO/TLeXt+5fJmlDZxHPLci7aMdSaR+y9dgNWKv8qI4dHjgAkBj68BzirLccsaEXGR5iuK0ejidR6SJQu29VOCkCJ7qe14Cq6skbegynSFONXDmQ2qfJdqRwNPHt72OQkNuC4Rr+PnaTnb455Dn4t//azpk+uacI7+niXDOYfpnZf/+PfjXcmgyMPm0hxa3uWfnWc5JQf61zf/bU9dRkSagTjHMGdIcw0TinL6+J0Ptg5wq5Cy198TTrDMwQXq+H+OsbNQSyVQ8OSMd/nmej5ESNQywr2XE+Q7nnLIM2oI4qjo4/QPNyzh0SKnJ52umE1sY1XXO4dwKUCIm5EDYxMmYGWsPhwd5cKItMCfXKd85pxJrwxztMI4rGzMWKOJEzZMRcYojBwJtVIktkA/Ox2rGRU7J2AjlQI05B7Jv+ihhGRZTnuV7qmCgJJZGVHARmEU1XKcSpeOA/KMcsI/ysQLjwULltQUgXiMB6nMMMS5GUWaXuJrh5iMJsWf8+0pa2/lyHGBICsO2/jmc8vRaICAut3pO0X8deNI39Djn9G1/JV9FI9Nb5buVeIx1RWO0HDtSzF4D1UH4uAT5MN9n4jL1RXJrdzScMiOBhULW60DlppOx3njEMjX2QpUoScxrTF8ZqutrflgMSdnwkgV+jJPTQYHl27RyisRV9Injljb4tbTG0jmHWx6KsmQgdKzfgdrzvQAlsMf4cuLZQ4+djHt5uSm1/HXO6DmlfZAcnSqbyKxzzjlQfZSHxR14TikBwjVw2D/lxaHiynfOKcPoWbgqOOdwzkAozsC1pf81oV1goMeMvoL4dc7FoY2XI/9PAQZWZID1O444ZUu6DkwuJstYBvlcnGWozGySi/M8fX2rrZD4ifQNtZFHB4D2vw3aQayvTYfUApxquThQ1K0AFF8ZYjzltYUqUiW9bWnnVpQ599+JgydiLgZxqrqK0hYoVIkSzlnoSQjSKm2K9SUjdCGgTNEAh8XyNgXho4x8YBEhS29Nhu35okZcHn8inP55bWBZirKcsENRJ7k6ZQsMIYYIFDryj6JYGumhgY2PU6HRdTiIBy8/ng6wMuecwnZoz/utsB0vH7ZNP8QFNt99GRCbn9ijSzVwetUexMNtyTw4BS5mJ+bNeACsrnP5MgVKE+M451SoViz0IpSKAUuvDB5goDznfFwsMYVKm44S2wGr76vE8lmBTyB8FwMmJw+09Vba8J3CPHgW88Bki3OKrADnnLJWAHp+Pgedkzxk/Gz+xfSlF6okTFuLnEKH01eiBOHaumhpgyjmywec/okvlTtnceW4NlCJc5YQnkLnnHL8PLg8DnGeY/k/SwuQbA2cU4nJz4GQ9Lo8OFCEFTgQp+M+KKp6nmV4Fkd64ZQSxOWyvypHglNOXIYuIV1bO85ZHYeL0xY60GG154OnjY8S+dcpiAQ2CVHC3jZAtLH6Gl1l4fSxLJOhJeK0qlo8BuHFoeRquufjLIcYT3URrTwAcdopcMKJYkBfF+OAc3mwCBbXx7WDaytDj+LEyJEC938EK/umvu9j4JwzwWOuGIrmk05RF8vcOScmIlDo+X48L0OwpOopX7oZZ6JHOCa7OFC1fCgci5DPcM4p1g5gclSWQpEDrMRoYERlO+O4BiXyVObyoAFWxMM5ZQCR88Hzlba2IoVOoAK9zikey90plX+dcyrPg+U4l4/b3DOwPANf/TWwuG0SnXOYb2Jz0TmLe0rn+XDO0sHy9Mo4zlmZ4ebLVSPGMxwxsjxu624MrHhsKljK8o032z8EiZQ2+yH2Hwc65/A9yGaaRUf9EIOe+TXKjJxn5PFExFectifSISKSb4QsivJDly8wHE/1fR0qWb/z4JEP/RjJ+MBu+1VJZJUXCuz1sLoxqMARadrrK/0wvu1vp4sb8aPGxDOei+MutiE+kfNxIQIn1iKpak5goWiEAtFhlUfIq6R/KyF6bUXOObWpduJQNOXj5fXP8owHK18ZcsJv06c2HbI+ROLdDlmdc+pGW7n6rAQGzjnVszIB+bhzjnTWLihC5YTYYW5CfTZ6oXzcVvsBBy34ofZOaHzsByviQ8Io0tR0smwQ+hESqsDh3N8H9BhbLvIUM1Cw0mtj2Q6W3T7OPw/jMZVeGM7fAsNzbgVfll4ZfqtuOw920JDXlRwWOufiKhY3Os65X+13e9nKocUNnHPL9RI9zuVpKPqrtJzLlzuXD3+O9/fSzv16PecsH7UJeD5o7B0oHQkg0nyU8oOF+sav6QI2bsKJtcBCR/zPCcM5nHNxjUhJX4Otc2LFlNJ4RTjVUrLtFSrKAvvEOqH6ikvtMJBaKxWXEjfrwEKn3BiMwK+Acyr9HwDqzXK9cs6R0EGzc86yV8l3zuHc/z6weWbCaJ+PFnfOWfC/Uh7OuVX67UU2aQOfMJuz/Wm8QJnQzDmw21GDhCa3CRBtaDQfkWZhP+lneJavbNXLxUI1/Egxp8mqIH7DbKgwKzCcQKGHnSsqkn+1i3K0Eoat+XRMANEUtE93y4tLQ8JcRgXK0IvAeFCATfgYxUEua+0JDTM2BlYiPrQQIWS92H9YYptYi0sCYJt0ZzgCsWJrU46M/kV5LgwxNk26kVBcbCvfExhtiGWjxY24gQyREGwTE4qHNIWiE2jJBaNrDksoPOPMoScXqVocw745E6rqiYQKUYw4X1UUUa24ICLUQav12wdMsi5nbaSU8oQaEXni1WWI0UPUvj52o6JYNvQkA+EIG7UQZVQmNuJkzuRnHLZnxLnLP3E3l6f+GRFPRAwUrPRGasgWUcuyeHyQIiVG+uqc8E2lVJiTQq3g1PqhlF4VSRnAAULBxrutiuWAboyyuVbJyotxonRG4xhKGlnsf1aLkCyjQrBQZK1upJSzj0ZeWYhF6SSqr1ZcThqSsYT5PKKbE4TkVNED5amGMSKs5VNEtHLSvUj0kFsUakzzc0sV2t5IjWRzGkvVyxmxtny3nIiHc46s0RYbVmwa4MU0LZVV/8WLmm8rhjiiDNG0eGs6q9azLH/EF1ZgCoY9ofqqjgi/rZZlklW9OKLPyrzZXgc85QpscTZQ6v/maw6Tteecs2A5OOfUl7iDyrM+QTxHlqcM30C8K8/EqiD/qlokBzdfAnlbY7Jxommz0JN6ZvM9F67JKpIhyMkCOI2HsECyiOIZK5KGo8ZtjJUSDWvXYkITlUigYmVoRIWrSPzmYrsaR/8Jn/BXadg6kFU72dieCkcOv5RYvRBvxqb0EukD0tkom7YYrXjLZSnlF13pXkZzQjFjP+6L6lrVME5IdkLMSaZC0RtKpmpLOKZ+7ZCXj1EwsHKBsONXUUM3VQ3FC7JvhIHmQy4ujm27qmVlZ3M6TFGUeBoZE+I6ikOwvuYroHLDWhGuXIatI0I0/UrLFoVSdovbLayy86/ZJyMhMC6WzyzxGsaNC01l+uoNCcV3JDm0Zlpkg4ghbibGsXKjospI4ha1fEEsN4dqqrZooDXM6JtoncoNVEXlqiT7FGmWCx2rZ30yiq1aDCPpGW2QE3+qKp4yEn9IWlVDEVE39dWbLyRvk5R2kDHdUNReE2dMQ5G8iQpxYsTGO1Ke4SwHI2rMWqjMULD8tXbEkxePkcZCBTLR+tqrQs0ji4WynwhHk6dt3DzMflt7FtpcNXDCiSRUWy9C0VW3saaNhkFovoVwLN7OZ7rNvq3MtsnX2pNYrElDz0POuA9FIZKU81n5r+VHEJeLN+lhPj//Xc6DUCzH0CJRketFOt0qHq3AKWwBrVl4omcdQo+KojZ6kWxKGAMab9RDVEe4TnhKaQjI/0ChJKpslJ+L550lQku2Qah6WfXNGjFQfelVNpNTBJz0TNwYh5jbYJVinkNAePqA2osEnkAJIqevgfjFxi3OyPMRtcWzsZ1BY5hvp30MctJH1V7+tuNF8XiBkZSZIhQd02njB89yVRZF0lP1ZXlti4QqCLHxzyppOppR35yzOmJSL6qnIuFF+ajycm38WX7YJnOLZzNZNWl1oZ03y1crspVZRSVDK5bcUBuhaCkT26DmbN7ID4/wiFZZlwxjBUSqIyrCQm0RP845nHNxvP3j3Iq0c255uXMOmw8mU7NVFhcreMq3ftu8cC6P4+ug0PCykrvJ1Mpj+jZuilh954Tr0FhZx8S75GV+jB+4uJ1A9s8A6UP+p84QLz4uPvR2kn0Ifn4uGC++SlLai3jSKuMllUjGP9Vim1obf+cc+f47md8M9mTDCKfDwUAFNtwWDz3fipQfESQ8nOxKTv5sKMXPaPzMHgTCsTaDQGuE8pxzeM7H9xAXoeKO+FG+ycHA6njqi1M/PSmM7ydwzsfzAtnHECfe0ay3diLPaao7jL79dGKkCZ4MDN/FsnG+h8OL61osjOcgSnvY44m+tWlxX2PRzquaxtLE9ME5P9a3hHBsjJwdAEoQvniL7FATND8zMR+IdwPPRwcFKaIwxPqkAN8Tb15AhBdD4Lfxqf5bG8458jzlQOPjnMNTG36Qkt0PcaLpaW1B4xHg8P0siaTGVpftXqIIa8NkF0RptRmC8qOgkFBKbXMho/HxAl80/bh967v12TmHtStuQJ1PSSciGRrTK995OOd+E9BjdH4NVBS/zv12fedcjLPyx2itnHbO/Wb7xreB4Vvoa4xymk+mE5bnnLNgOTjnYlqWYe0YWNzA4u2wcto5Z8kYnMvHDS/O+Buf/wrO36jeVhRiLZq98zQWZsbyBY6cxjkeM40m0imzzRrquDiXjkCGJ5ItjLQWm8ahJ2tIClVKq0lsLMsAABAASURBVD56QTjZliaFVuA0u3yBU4K47fgjvSD+dY6AnCpGsi9xXfSEy2OmPjFaTtkYMwYWN3I/A9M9Ayv+dwfTrUgycE4St4kmhi1t+Yr+r35NBiYL5xzOueWysPzlif/FEU9nQNgUSQUJcm0LYaqwgGXNTTjfw4xsbLQ8GWYpmcnKOUcqlcIMd6SJb3l5CPPBSl8TeUJ0aG0GTfa0PK6sytNynmxgYiKeMrLN+Fq4jJcmnXOEqigboUmriAwIiLYWcBT3/AQaTbK2qbRFrW2SCwM74DEaZmSd2supHeMf4YWZVtXzjZIWLVFyoHUWe9KtGbUvukbEc+ArVwbJKRLiYoNkNob4cfqGmNGzpo19rV9ILMSfXAuQw5mTrlgkUMtqV0QtIYcklNQTqSRh7MBKIoEK1H/wyGiB8/0kSN7Gn9E3yCofJ8pp0fcDUfXFv6cQ5H+KIvi+Uz1lCdcZDwKlYrmYTCUO1ASIh0AC9p0jowMww3EJTwuyxQQqE3P4omp9VI4lMRnklFA1kRDfiv/y/efl+L6vPkluImkOTqwzkiS+kyDEiRPPK7GR1iGESsCcEfRIrOSrE9dVoWVlNbaRZCBB4CUCoxg7Up4fgnTRSX4JlyJrhwhGwAVENkekU54Ocgilz9KpjDb/NiYaKkJVNdqYcNS0WMPpn6JYlpVbf0w3I1UwHuQPWDG+OWC4OO45D8/zsDqtpjjKdS5fpii+78ipoul2RoMT2YCKXk5zKzQEgaLiOsJpAUXQqokRqj8imxeN9V0byUhzKqt5bxv8IBmIkkdON7cigUhCvEh6YM0LnPociZ72SlrkQWyQVD0jR0TMt74gZXPWWKS6Bvw7Ph5ZjbOLO9eCJ6dVYkIizTOrSCQp5pBcHKgnmJ2wQpseEdI/QhVog2ilzo8pWVZs8xSJRaAKkQDRiSRrCSdO5fOIaXrOk7zzOc457IDCqEYxRQ/TB6ukIkyPTN6+7Xos858C3q9SaWlJk0ikCAKzN0KJD1qwoSatZGS2MtJmLGoh0M2GYu1SUaleHV6oY3iJxPL8+MBARU5NeoIwpubjewnlirY6aObN9AzpW6i5HEpPnXOShk9OBGwTlzVeXB5fgY2A6oc4I4pHKN11nq86MhDSWWQbMn5SB5RC05vywcUDGRGqTfQEbTI13bd5ZqFzRh3JQDSFF8kGqKLqZDVOkJBd8Fygbkb4voiKTtylNvVoT5psLI4HnjbJFg/NGY4sZnPJKkDSNjnKs7nlCTedzkvIOSVE2Oar5+fr4FjRprJULd40e4GP1RU6pisqsiiZ+PLHWZJARDz1V6ZQfcjnmX6GWld99cP6HoOwlYzrxzSl18oCycX0Ip3Wwa/kkkgk4rZamrMYNaOBcEOTvcK0DjatvsnacM3+hZpfIgQ2KroAjPKtxPWVqZTpnU8kGiYyO/yz5T9GCCOtSXmZeb6PtWPj6anDmtbgNCZq0FNohzXxUJsWKuI8Px479AhFX8lfc9PzPcUjZBhw+meSN7vYYjqnEtO7SOPv+Y5IfXbKk5oR2gbeEqreuqxJfFsC4vVWOCgHyQBPfMbG2cU5cZE+7TxI9KIL+bRHpL4UFhbiWac1GJ7axdYfo6WymIgDm3uijFRFJU78QKwixqv8kBhV/JocEipQDzH5SIR4cWMhiJjpliJ6c8oHmXGaWpXUPESyC2QLInU4yjapMKMaYH96JF4/RNd5kJMcrT0iD09cmM0M4wxQVfkb+TEz4raZz7ePeA5pj/u+T04TwDmnxlmeHyf0sfKMhOUSAdaerYXOOUwfA+m0iAnL6dw/g3NOcyTQxtH6iB6F0lm1qDIl9UaChAlGAgllJ5TECnOSXz6MNBaIvofVMxl4mmM4MJklNWedEjnpgfHghCX21X8EXl5P4wy1LTlmVa5pQpRJx2PXKpG06sDGSV6BlxDNUPVY/kTLYz+PGD8/zwPnHH/vcc5hMjZQDN+mmipFGnSbo845ksmkZI/6HpGTvY3ESJhzkqevg+kWnHTHwPpsY+cnPNHMxPsDGxPPqZ6c41AHAniRaPmyTyEhEbbPwBOtRIDvgdMIWWg6kfCTpOVkFBQUYn+KyPjItLQSqD0xg41VJDnarwwbno23LwNh/lAWj0SQwh6zTb50qaioAKMRaB1zzhMPGWwqWXlhUYm4cZjvaORzGv+CpNUXngyJE1O+l1ATIeYbelrvPC/QmHrqkkckoRRojmYlH6c+5nlTWZCMeTc9tbY95zD7ZHwlkwWK+1hfPTWaTAUECYcvpoxemINEIkGqICFdyJBI+hivngvIyX5YHeuv9SeVKMB3Xgzo0RCJLnhqL1TPUgUFeMrXAMb0s+pfTnqXSiRj3g0nLccnK2PlnB/LKSddTWrsQ5uwomPpSHOhsCCJ0bW0zAkZrV/WF3w0r9MkPJ8Eai3TTKZ1GaFL0JJx6kcR6h5FKbSkpzVyCdI5jXtsT3J4CY9Q9dp/ArQgVUQQJDF5pbVuWHuFhSnRbCbpW75PrF9q2DknvH8M+G88zuXb+HtVnFsVz7lV01bfuXyecytCyzdwbtU85/Lp9jILDZxzFvwCnPtlvnO/zGuv6Nxvl7Xj/FZoOpFMBnFxQvPPprkGEhlenCKttmBLpxLSD6mUxgz8pCf8UOVZPKeLGc2bjHKiwPJBJoOkEwnA9wPsV8mRHktZVT9NUjVzmpeGHcovQIfeVkzOF+0i6aEq6g0jfcQDUajq8tWkddaOUiAbF4PWqFCKHGkOG3ZGa0pW65fNLwPL+w/8dyXwH/z/KRLwSjt3Yu311iUZJCguKCYrR7dpWYsMchD/7YKBAweyxWabs/kWm7LRRhto6oXxBLXF2DnHzx+nmRjnamJZWWgHJLbpSDiGvP8+U2bV0JhDxt3hnEMWAK1wgjTVU6Yw/NvxLGmWs6XKnmfFKXJa8HCtRFEzw4d+zZzZC1UaajFYxrjRYxgc/0cmrzP8m+9olCfaoolv/yvV24Pf4O033uT11wbzykvP89obg3nhlVf44JPPWbKkUUuH6BOKVpaJk2YwdUodaCFFp2kLZk7hozcH89orr/LRZ58zffZ8Wh2gBZgwSeP8BQz99BMGvzpI7b/J9Gl1mJ3BcMyQ6RBwyvhxDHrlLQa/9SlDhgxn3sJFyOMDa9P5LFrShO+3WcaWRr7/biQvvfwar7z2NoNfH8wban/0qJEsXLBAddDCJ4HosM6XwZ00aQovD3qDV15WH9/+gPFTZtAqrOb4YKqZJXOq+W7Ix7z50iBee+0tvho1jfpl0Kz+hTqISC+s471XnlL/nuHNt15Xe2/z0cdDqWtYKip6W5v47ssh6tsg1X+FVwe/zitvvM34ybOJh0MoNj5xXxT/h1/TE4OfEdAQSpOIHSiTUaQDAEPxtSCEWlQiGWobq9EjxvDdyNFSobTwc9LjpELVzqWZPmEc7779Nm+9/jYfffgZ8+YtUBlaBsAMvvMCIufL7YyUFxLYIWx6MfOmTuKDN99l8KB3+eyzUdTPzbFMJBuzEGgjFOWWgGdLSZaxY8fy0afDYrUQKcwZdXgIXY0QP1m7GvPy7WbtEFrjb4fXge+hN8YzfiIpT2tcjjDEUwTmh9oGPSfnLPCTMT37+HIUDTzPCVc5oUBvoqgAE6dziFqWprppvPX8M0yYOifWD4lFTivgaxKq5zOnT+OTTz5jRk09Le00tLHRmoi6YYgCF/9qjnG1ZFEDQ7/4jLnzF2G+oe+jdgRSfuunc46crfTiKzIEB3kEiEPyT3t2PvX/3zeWqXineS4/jB7G6B+moP0NaPPRvGQxH33xFaPGT5A/k4vtXjKVQMOicfMkHsk+dkCsNxpgdSNSoZGzQchokykMHVi1aIwCObzgZGdRzVhE+SoYzZbmZjzNzVh2IPq+5BgRhaKgcclq/A1UhKd65nhZ/J8LIvwzgrbBymkcs6aEcowa5zUweviXNMxtjDFtw6VrV+ZOHsc7r7xI9eymWM/sYgnpV9OiBYwY8rnm3lzq5sxhyLBvWLy0ieZms1ahZCk7brsdPM1hkVRFJxsbyil02kzlyEluaZzzQWWhlDQIbBchXj1fco1wEoinQw5kI8IoFH5IS1rjpSqiCNqA0jiP4Z99zKfDRrJE8ozzbexEQYTxfaesfIHNxVDeo42lU7bIizdNfmHYhs05p3FZCVf5rZrjBkEQYDwoC5zHotp63nz1Tc2tsK0liCTHKJ5gIZ45zWZK8EioXxmVobiq0m4bkin1VbVbtHGLgMDWF4WmQ6E+kTZmmVaTkVOTAV68qYokDmHrdeqLBK3XypMalZC59XUM+3wICxYsVR1EXQRVgh+qfkL9Awd4XkqHhuqv4k4QaTwiGy/jPwKTVSKZFA0vtn1inSCZ3xAIHeccnvNimSQTalv9832fnPj21Y8Qowo0LmDCyGG8oTX7Za3XL7/6Ku+8/wETpkxnydL2udFCYQI0zKTtp/K8JJ5slY1TVjw5J1qShec70Vf/RTbCo0WbXd/KlEbtSTNsLxzL11MV64o5/r7GjvbH89piYRwmtUE1XE99iTPaPu1Yzk/oIF86LT5S2qg2t2ZNmlgdZ3JSv+MqMs6e74sLYpC6ooGJoUUnbQn1z1iN+6Q5l8nmaNEhemi6r3nY3NzIl19+oXX/Rd6UP/PKoBfk27zAW5p7r8q3mTStOj6YN/bVNbWRw4hHliGF8mT3M81L5Y/Iro39CZHEOSedNCUMCUwGkiHyX6pnTOcDrX9182yuh8JpieXmnMMFIT+NG8UXw8eg7mHksYNJbehMjs4LyKZ9pC6kkgl8F0rHstKlHF5C+eIKyQLyEnTOiYYXA22PLzmZbmel93YQgCiY3hg450iYsCQoPxHgfCc+PBqbW6STIuCcPuLxpx/5/PNPVTPE6V/O+ibMRfPnyh58zpQZ1fE4ScwqVRXZCk82OtScMdl70n9xjC/6nvpAXF94oi+UWB7W3/q6Ot59712c82hqahICBLJfxNT1lV+N5yk/w8Rxoxk2/Dti2Qc5Rn49lJHfj0Pnf2SyiH9HSnPDeFIF4oXHhdgTqV0LDZx92sC5lVNtmW2Bc79V5kmGKQKNudMmOlLfzc4HgeaVC8SuF/tfVp4N0wSStx8U4Ku8uWUZBTrNCYnIShDm93jqn41TPF4aW995mqs5kvL91QQZ822iJAWFpQTJBE2ikVbdnE1A6Y3nZbGDbA8b20IgiOXrnCPwHCWFBeiOiaTvkZNOpFIpmrVOR54v+5IlIVua0XrpgoLYXoei6/kJ8ZejWWNiB4nOJXBeAJKn9cs51Q3B9CKRClQWaR9USGtTM77vi88kOhsjFN2U+p3SeC2WD/TZ50PlN7/PW2++I//4NV59/XU++fwzli5dxKLF8/nmmxHMmDGLQvFcUpSM6WVlAzzJKJlKsayxOR5nT7w4aaetXy3aA5jsDMfaBk/yb0LqSBB4wo8UJrH8tC5pC3SwZ4eCNh/SOhw1HzEogaNYAAAQAElEQVRSHc8LkChISGYmI/s77aHWJw+HzRmz2b4QrC2rW1xUSqq4GPwglpXlGZj8rH46F1JcUqJ2YdmypSSToh8EMT+pRCFh5JNxOXz106ZHJN+8UAM1Y9pE7cm+IecSkn9Gip2jddk8Zkwdz1ffjGLe4lbJHZyzsS0iqzWsqEih5GT2uF1elhfzIX8qI/vqJfJt8194nHMxfef+z8OfN+fcr9NcGc+5X8dxLp/fjutcPu2ci7Occ8v5tgzn8umfxy1t4Jyz4FfBuV+WOffLvPbKzv16mXO/zI/irFA+bjMo7gKwMPAT1NfNYsjwr3n2pVd4562PmFu3AKkKrSHSBa0akSDdxGc6F5gwrZ4mZbfaZNPc9GQXkkrnCGiK83zQWz9jAl98+q5sSQ7bh/rSO8jQuKiRjz8cwo8/zMD3QKqEVBxcRCg7Y4bD/EkVYTqEbJMRjMSL05wM1ZEICGIbF2hGRrJsyvjP+x8J/D8sAe+gww7lrHPOJZUq1CTOUqyFwJeBtf+laKttt2HPPfdk2223ZcMNN2S1AQO0CBeh+SKjn8U5p4kCmjuxiCzlaUZ5cSr/8XzH4rkNvPn0Y5xx2ik8/eIgnCZyRhMvFOTsp9mIGDdiFJdffCk33nwzs+pr0ZqDlasI3y/QHG/kpx++48Zbb2fOvKUsXbSI9+VwXf7Hq3jmmed49JEHuPZPV/LWO+/SrE1iTV09Tz79FI888ghPPfEET/z1EZ554kmuu/5GLr/qz0yaNEkOqvpAM/Mb6rj2ptv4ZtRYWY5mZs+YzCVX/pnb7/srL7/4Irf+5Xoeue9eZs6ojx2anG6k3v3wE267616ee+Zpbr/lVm6++TYmTq6lJdNEWvD1l19y9Z+u4ZHHHueRhx7mnltu4uWnnmbu3IXqlyTl+XTsqJtH66RtXl2Gxx+5n1POuoCXX3+Pp+M+PcitN1zDM08/SXX9QnImUjlKY0cM49I//okHH3mCZ597jvvvv597772fL7/6lkCL/px59QwaNIh7776PF198mRdeeIFLL72Y11//KB4vIzN+/HjOP/9cXnxlEM+98BLPPfcMw4YNY8mSJeIPbQwXcONNN/DIo3/lRR1yPv/887yiDcaECRPAgf0kBP8XHnNyzBFxzhHZzk/gyQFpaWnmkw8/5PLL/shjksOCBUtokeMQiSexx49jRnOjxu2xx/7KExr/Bx+4R3J4jpmzG0yl8LRARVLcEE8HBll9c6DD05njJ3DVFVdx15338dyzL3D7zTdxn8a+uiHEBZCVAxLIMURXXdMm/Mipp57KFVdcwcLFy2LZJhMFEk+A2EVEyQk/EaS0b4hIaGLYAmMMJBJa3nJiVm8uC5FWRqcKqUQxVjGXy5CfZ8S0fM9pXLwYz8pRa7Y5Qo/2iWDOG47GpmXYwqhsvREjvviUC885k4suvpIlzcoKBNrko43JnPpq6chdnHbaaXz4yeeE4k+lekPEig792hjEJymnFT21M6dz95236pD6jVgfW1qyRNq1OOdIyFMNpc/O+cIE5xzWV/5tH8/8A3HnaFk6V/P0Th7468PaVChLBuiDdz7g5tvu4MeJU0ibndLhe07CDsNICOqbcJyUwvQoa/kaR+uyl+++Nj4F6n4O33cmTnzh5rQxsup+G06Yy2GP/QSBhc45jTMYvUBjajpg4BsN6YDhGHjKzB8iWeqfAJoLGLSTctIBwbJlzTE/gRx+86h+GDuSW266niFfDJUGIp2WLKTK9z14Nwcdejzvvvsxkoz6Cs1LFsjmvM6tt97K9OnTGf3dKK6+5lpGjRpFQWGSUAdwOQJ8L5nvr/oUN6854/k+ae0mWqIMgeaqkyOXa20ldv61eKRzkfTPlNkjkk3QB+epthM9yc1P+DF/jkiZEXWzZnLmmWdw5DHHMnt2o/L0Slet2DY7SsVvFEU45/AlbwXYk9Hmyfqf05z0NYlDhdaWjYHhGU4g3XfYoHpxfXUOe4Z8+hknHHscS5cti0tt7J1k6ZykZO2bmK2a6YU2mYmgUNW8eJ1BKK3mySoHPPEUqE8O+wlxG3tf3ffk5RrPiVQgGWYlE5Aqguh76oPJBR1EGH5W45sjgRO8pUuzm66/hpmzZpgIRD1UvQzOBaoS4SCeG2IP5/l4iK7WNftpcet7jKC13tpWkeZHFk94MsHiEznokWXHYDbQc062MEsQGKWQ0PquUpHQ1zG3eip/ue5qzj3/Ep5/6XWee/E57rr7Ftniy2Mdmr+4EcwPEDYSYjKZxMYlnc5ivDgvobTismtoriZ06BBCLI9kQgoqyaH5a3kiZFXEIxgbnliyjTGiq84Tg/hNS9+cMK0d643OGoyK0LKEmrdOFW3TrWbUjicbWQDpZtIL5zFp6lTlgdG3cmeDZRFlSL3j/Ew2wvQazTODAh0ciqxhYYNisjK/zHO+ZIsgYI4O0T/6+EOefPJJHnzwfp57/mkefexh7rzjbk4/5XSGffl1XD+Kv+qt+pHRhVmo+WP9aFo0N143jz/uZF7RBaLhGTjnxW1iPRQ/jToge06+xQUXX8633/9IVouU9RehxaRbl/GM2r1Jfk9jBtSMcNKY7NRFyQc0JdDeDJStAjI5RUxHxBb2eMT10JORcDX1FMu/ph+mWwaB5ouFuTbh+L5PPp2RHPPEbOg8jUcqlWqj6ZCDF/tOf7nxeh3KNeIkVE/ZOR0kfKND1Guu+TMjR4+N7b3MBWieY+MkRjzf4SkzB9owQihblZXfh2goy6SEXRRpylpSF4VDuObqP5O2ww8dYlimU6GvyNLGJTTMncfi+fORUeSD99/hxltul083V20ukz29hpvuuAvde+PZ/FA9iQaxoNoWU2AtOvVVEEnYGk7L/JvgnDr7MwznVuQZjUDz3Q67cupbkIgwGUaRw+RvYIcvuTCD/WZEVuOXk931ZK9NNyNy4reARKoYk0+sy2qvoKCIrHROCkFCB0G+/NvI+JfyROpba0uGVo13sqgwlmakQfFi8MhJz6w9+w8GAz+Ji3U/kC+SUVlEVgZG3BGoHxkdKHp+Al+KVlJaSF1djS4MptCajkgkUthP8ak5EgUp7NAqpfF0wkd8iE35ZBl85ykMSRUWyR5YG9Ip2feEdA5VzoiflPqDS5DV2Hq63vpuxFDOO+8C+ZOv8uabb/P5p0N4TRcXnw8ZypKlC/hp/FgeePBBHX6NkJ7maG5eRnGx2XXiNqwPHTp0xnPWP4cd4kWSsR+gOePh+77Y82LchHiONImamhrVh6ToOZLaqznnWKbLACsvlN0o0mFgQbIQ5xWQ1RhFOrD1vAwtskeFxUXkJLek55PW6UtxcanMVBOFKZ9kQYoljY2amyEJ3TanRAM95nc7pzZ0sJhKFtDY2CSZJkhpfrW2tmD2qrCwENMRX4yH0pkWzSvne6IrOygj9/WwoVx//XWyWbNVN4nDlyyasL3EA9oTVdfWYfoQaAxam1vwPQ/Tm0L1L4oijAcLm3R4m5MvYHuOlPqZ1jzV0MS8SIg4534T+Cc9zv2yjV8j7dzfxnPOrVLNORfzvnKmc27l5Crlzq0oc87FZc655fjO5ePOuV+UGZJz+XyLGzjnLPi74Nyv47XPeRdGoDFHaJHGZ8Ko77nv7oe4656HGKS58egjD/Pgvfdob6/9r6fmRC+9cD7vPPUEZ554Ek+/9Ia0HPykQ0pBMmrVmV0ObS3I+tJ7TYms5vvk8WO4/k9X8O3X39jQCzdNWnPj0y++5I9//gtjf5yEVBG7KHSEKo/wpDNqkVbZL5QXqAnELnZJrLhUDameoZCV82Trl7OOxDn/+fxHAv/vSsArKCrGjKpnCp9Dhr4RLxGw7nrrsckmm/Ddd9/xwL33xfDmm29qUWolI0NvTll+8nuSjoHNqEhUQoGyXB4m6wb2ofvuZvCLz7FIjnGGRDzRnap4gqwW29defpk777yHH3+cqMU4rTmaxspRuXwF4skaNjHiy89oyvn0XbMvs3VI+NYbr1LZrx/X3nC9DthuZOuN1mPQC4MYP3Eaqw1ciz//5S/ccsct3CF4+O67ZDj+xG577Mdqa65LeWUlqaR41K3blB/HsXBZjgHrrK+2Gnn+2b8ybPwMTr3ieuzg6JLTT2LW9z/xvm4yvOwSpk4bz8tvvU//dTYW7bu4+S83MPKbkTz1zDNa6HwaW5bw8uC3WNyc4/obbuDeu27l0N/vwFA5fkNGfE9L4NMix6LZfs3a06qvOLkl5JoWUt5/ba65/RFuv+tObrnharbcZD3eGvwqr7z5IXMWpcVwK88/8RALtCG6Roehf9XB6iWXXMSMyVN54annZMByfPP1KAa9+QHrb7Edt9x1F7fcegPbbDKQx+6+gTnTa/BkIectbaVjZT9u1Mbh8Wef5SFtJi485yzWXqNSi3DIosWLiYKUDiTP4Z77H+Kxx//KPXfcxu933SEe30gDFNkAxSC2/kWvOQA5c/ydw5nCSCfmNdTz4ovP89DDDzBj2hQ59y1ycDxS4jeUdmUyjTzx+KPMqZ/NDdfewGM6BDzyqEP4avgXgu/ktoKRMpal8iS1wAS2S9EC9uhjT1M3v5FLr76WO+6+lWOO+D0Tvx/GJ59+qqVD9VyBqiWwxe7xpx5nvpz6rBa/gtIitQzmVLc0ZbSZbpXaZuXUpDQmEMibd5gDmNPXxjwkRgZ8kfOcIgQ0NrYSakUy/FDOpt0ML+c1i2QfI5LTZpb49kt5Htr2OqJEggLdyrfjoychwrnWHJ9+8hFDvxxLJNycetKiA4nxP4zjqy8+I5nwtcgGylUFPNJy+iyWkIOoThCrpzJaM2l1u5WkGsipz8qSsxfg5PQhzkJzkJ2Hc1g19UNhWzxCccGKV/1va3FF3v9PsWyOhJxln2ay2ujZxm78uAkM+fwrNtx4c363/Y7YrxChfvvqqy+Zxh3U3M3l1F/PJxF4+G0Hq2g0sjo8COWIh5GP7yV0SNqqNhwZ55EVHet9VpsgT3qBHWBJK82ueirTSyB6Jg35I/EG1OImV3O4LY4XgTaD/FMfbyVqxiGUlhTimYNvXlEU0rd3pXQZZsyq0WYHnHS0URcO4yZMZL1N1ueLIcORGuBrbDPpZUycNoPSLj3o37c3TrLt1KEjaTmIJmfnPPUaYZLvr0OiyyBEzZkQT3PNd0WSJkSSkR/4LNYB/rPPPs+c+UviIYiwSlFchyiiRQdmWU0xkY7LvfgLH342lMo+/ehcVMjQTz6O28y5pOp5ai7E6KPcSBsNC1npSQQaP9H2fT/O9XxfTmez6oTY+BhYgXNOG9VWcSSeFLc8I5fUxiotplqVYaqTaWlBjYKHIC9nxQhzgQWoKTzzUnX4mSo0pFCceXhOtkT6FMheOdM1bfKMV7vZNv49yUddF02Q6qlIBkO2kNalfDN8OB9/OhS1jJYlunct1VrbJP4lb7WazrZIPwMyGrlI+qosNFzx+NgFvCcOUokECT+lIvEk3sz+VDdSRQAAEABJREFUWNs6xyJIBjifWDdM5MZ/m4kgZwZE9X11PqexN15N7Z2GzUJxi6rjnON3O+3OPQ8+ps3DPVxz5SVsOLA3Dz94N7ZuLhG+8ZJIKiJ6Ni7JRCD6WJNYmrCV1ubFPPfC60ybtgBNMfGrN6Oei78Ijybx4Hmg7mBhqGI72BADoDkVZTVS0vekNrvoMbp2niHxKgW+56ueiKlfgTqQ1UWA/eotst8kQj567y2uuPJaFjYhvLhKnkEdXON8VB3Pg4TG2MU23MZAuqSJ4wdI90HNxxXtYCzmzbqsnF69+nD8cSdxh9b1Bx68l5tuvoaHH7qH4044lbLyfmy28Zbx2Jvs81V8EskCbaZCGupm6VD1dmzdWrK4mdaWKNa1rCmwMSX6ZJrVeCtjx4zRBesH8mVa459eNb5j+RiOKbUOi3LppbhEgI2JbdADY94FeM6L0dM6bJA6Edsq1UtIb6WRSkNkHTQ6TgViNNCccoqn7UDXsjQJnHN4ElRO679zDl84vu8km6xYieK05/uyJxov1c2qjvU7owMgpB8EgXBzOmBplf0uUU6E0z8/4RNp7EL5ns2tGZIJsJ/2y/MZYsqU1loXAabbxoOaJUg4MKVVO6ZXVi62aJLNSVjfQ0ezKYq1pAMXp4MvT8Rqamq49577+fzzzxFFGpcuhCBFJFnZpWNKh2Sh5lVO5E0s1kRs9MSKKmDtIJoG+Tg45/BQBVY8zq2athLn8nnOOZxzlrUKhGqwWIdTMlGynY2xvAONU6jJ70s/WySHJtmrEuE46WqQKNABWxbP1ifRa2pOiz+H1Q+1aY/sxxijJE6ySCU9tdUif3IZyOcsKiqJeSjQhjypg6fmtMalMEFOOmf+hPMCzeVQY1Ukv8LXbIpIOB8npyWlQyFNM1IpDZbGLtOyjPfeeotxP0ygVYOxVHuLb77+kptuvYO02m5pSUv1HL50oFn821gHnk9avlAoyoU6vLKfgEsFoofTYVoLKe2F7CdVIx0UTPppAm+/9Y7sn6NJY+qcIyld82Uhiwt8iks6cM55F+ni/xauvvqaeB9w2RWX07tPJWYXM+LJdNFpnfYFGc3tglQRyWQS3w906NaE85MkpQe+lMvwUpKXjX2mNQsaXTtIDRIekdbdIOlTVFJMqw4tWrQpsoNZqxdqnDKtmssah9AmotZLvBQJzc8wpzYCp/kR0rGkFCSXXNbTOOdIpnyatU8ZOnQI340ejZmApbrsa83mcM5Xm048IDoJ8ByBNkvOOXKShR02BibX5maceM9pPgSBDoKDIoIgqcvwRTjn2H+fvSkSH6+9+CyRfOuIBN+N+YlRY8ezxRZbsP7aa1MQ+Jp2KhG9pMYi8P24XV9hq3woSyQSCUxnAoXO9/B81VG8qa3ccH4LnHMxL879n4Xt9J3723R+jmdp55wFMR8WcW7VtOW1g3P5sl9LO7eizLkVccN1zv2CvuX/d8E5t0oV59xyuqsUxIlQ9jWLI8TX2CsB/lIamxq0D3+d4V+M5ZxzNEduvYXDDz2IseNG88EHH8Tr28xp0/jLtdfxhvZxTdprygojK6H5BqEOrbGJYHQ1zqmiUs1pCBIBO267JWut1ptXXh5E09KMuPBoXLyE514aRN/VB7LdzjsqDzyjJLuCdBP1oSktHv0inEqSSqsVSDqURKZJLUFs682ueciHzcXdiQADBf95/yOB/+ck4H0+9AvdyrTK0KfizpWUlNCjRw/WlnG2nwb74Ycf5ECl40XZbgpbtZgmkwGBJordzLRPHquseaMJFlp0OSR9n64dS7nognOoKOtBRotQtq3UFsUWo5fwOWDfvdl3zz10U9ZBk1FesHBssdP8RxlKebylA8h99t+HnBqqrq7WYUkj++53AGuvuzarr7Mmu+20HZMmT2HBkmU48bfW2uuwjmC1Ndegao0BFCSSzKyezbY77kp5eU/kBcoAZPl62OeUV1VSVtUHm/XvvP8RBx91LLvsuindu3Vm2y02ZfW+/Zk5ebI2fgt1y/4Z9vdb9j34KHr17sv22/2OE448jDdffYmF6UYWaJEeOmIMBx96FBttuDYDZbB23nxTEvJgqmfPo0m9QUbIFrXYuihOlKZDaSHOL6So1FFV1Yu1Nlyfc889k5133J63336HKVOmyTI1MWHC96y7/kast+HqFOo2b0eVX3nlley+++5k5dD26zeAM88+l6OOPpZKbdj79e3D7363DcmET6jNj5NxtRu9bt170rlrd8mlkE5dOtOxSwfjTM6BxzIdEKVSKcoqKunSuTOmF2Xl3SgsAPkAMV5GDnwUx1b+/HPjpiMJ8W0bhlCOn8mtWY5HiQ7c7CdrNt5wEzqVdiKSXlnLUg2JNNRtcC2rr746A9ddl87durDe+utIr7uxeGkjtgE2LXXOkZPV9+NVICKUY/XliNHsstd+bL/T1vTuW8bWm6xN11KPKVMnsHgZJKwRLSpDh47g29ET2GOf/SjQoUJaV1UmC9t4F8ipDTwv5iNn+M4D2zBnW7RQJrA5Y9k4lbo4hs7UxQuUFJfguUCZIV6s+DltTjJxWcKyVRKJgKYVTs6oE06kvLRSOWU2yylSa2jPBDlfzSYoSiY4/JC9uPXWq5lYPZ+c6NvB5SdajHv26E7fvn1xfgr5xqISkSpIguiaUy6/DZFVCgJNRk8HMTnrRyKFtStEvZJmFOL5vuJoLOIgrqOSOMzntH/bc9vD9vz/u6GmgWSkNuXE+glPznUTthlbML+Ft9/7lNKOPTj+mGMp61JM1pA94erNLWtVJxUR+055kaLp1mXgLF9ATg6zjye6nkYx0gbGxs5pvDTi+gpV4y7fF0w6ngLRT6QCOUciGimt18ZQaoQn3Iw598pzTloRCieOq0Dh//lr9IyJPCVLEY9uqLUhK93M4tSuKVVZn16stlp/Jk2ZSuOyJZBdxiIdAM5pbOHAo07k66++jcWA7NnCRXOZKXtX1W9NrQGdQYcwrdqsBIH1M62ee9jGwyDfpTQE1nqE5yVVTgyOAGdC8HPMn1vPrbfcxDwdADaH4MSn84RnwnI+BdqomBrK1OKjR/OuackiPh0+mi23343dfrc5Q959Fdtj2TqS04T1pNfOBC10ry0Mpc9Kinp+MELpvaVtI2lhsqhAPHkYutMwWHuIR+eUMATjR6H1tXHJUhLJpHohPkUuoQ2wCBOvP9bDVvVbffEDVVB5XhbKcKYtNv9bY3SV4ou+SiCemDlyMV8OJ0b0jfEyhuj0kVzsQCqzdB7vvfce77z7MTJxCBlPOppLLyGMmuM6BUEBkBA3gdKqrI2lC7JKQ6Sk0CG0WobjgZcVvul6hOeUVspe410mCLGDc0hlciS17sZlZPG1LjsVRlFEmzkHbTqLtflN6MDEbI6fDOhRXsE222zL+WedRFVFd558/jUWLIWEC0FjCuIlJ6qSl++kWgozookOIebPr+fxx57kx/GT8zyoTBXVjvHrkQwS2gSD8SoK1jy+EYkTWVwiAc7DDuRND9I6KEoqKx5jkMzVsOYr6kcumybw83qQlS7R2kif3hXstMtu+EnQ8iJ7KJ5xGE2cI9s2l4mfrL4ZbDyDpE+kNVXsiR9li29fm3nPC5QQLU0Uz0vSt89qrLHmQPr168Oaaw2gT98q3n3vY7bcemfWX68Xtq9BzdnoRRozZH+c5LascT69+vbimBNOZLUBA0kli2L+PI0JeOJBDQY5Gmqm8cnHn9GzvA+rr7EGOc2FnFO5kxCME/GI1oCigoTUIodTPyPnq8RXNzxEJdabZIHVUbbGHSlRGOX7YeXZXIuaFIeaJ2bbQhORCsy3tLjv+5KFMlTd4mlbIBXPZrPL85XUG2ocQ2JMz8XxhB3Uia6YUTpLgdaz5swy4WhTJ44jjZnnIoxuqIp6cUrHm071FWUmkklhirwjH6q2BERO9kvIqkssOxu92Obg42tsgyAgI/k466oUPBK97l26sunmm1Opw1stMDo8KqJFOh95kpl0PvCzOmT1TEqYmFGbIiF6ar/9FX+hxlBixEDJmF0L21H+q6FzDufykMtGNMnXQ71MaQ1MSGlzbYpuMrH+JLUuLWs2GxboAC1LIjBbgQ47W0kV2sGq8u1vQjrZ9NARZjySiYQ0KkcyiEiKrqYQRAn5Mq1kwhYduLUSBEkd1i+VHvp4otmalTzi9nOae01EounEi5PeZHVwFYnndC6Lk8zmNdTx3jtvMWrUaMnD01pdSh+tTZtuvjWRlyAh2ra3iMwmSC8SCdGWUBMp8S4h20/UlepADeUZTpEO9Mz2ZNRmNtPE8C+/5qXnB+mQLIPzAyQwfLUbSE6m4S06YCwq7kCXzt3o3bs3HTt1ISmdcbLZqVRCPPl4nsZUupbSPElIL2y/ZP6s7/s4Ejjna31tpaRQ81DzKStcL+Y1IRsRat1Nq9x+8i5Pa9GiRVrfivC9BBnpt+dHIH6SQSKm4UQzlM9noHtgyVs7DU+Bg6ycdh9HQWGp6idJyEjMXzAnPpB5/8OPNB4tFJd2IKFxi4RvlNEIOs8nK7tjl5VZzb1EMsAO5nJqPwgCtZ7DWRsaO0/jmxZOaaeOOMmsW9cuHHXw3nw55F2mTp3MoqWtfPblGIo6VrCD9kyB9CWnQ5oC8Z+TPNGcQOOd0XoYyQjY/sjaKSgs1KHSMulNTgdBOcwXa5UeFBYXg3N6fxv4O49zv13XuV+W/Ro55/4+nnNularOrZq2QudWzXNu1bThGDi3ar5zK9LO/XbcuRVlv0bH8v67EPgeGe0pMdI6bCZsZN7sGQz9ahT7H3gMu2y/DX2ryrVP2pczzjlba1YvmdesdChDv74D+MP5F1KhfWig+WokTO+cs5g4kY6Z3c9KL7SEEelfonMHDj30UL768ksm/DiecFmTfM5vGP3DTxxwxJF07W5zR3U1n/AVRgJ5Xkm7oVBUqkrGbLg0lxiQXoWiDJ4Tgl6ZfzzPEyjxn/e/KYH/oP9PkoDnvABPu9OsDLdzjpaWVjrpwKebDgZGfz+GxXY6r9urjCCZTOCc07xy2CJgh0L87PHk8BC7fyrQrK2qLOfk885h3S02I5VI4qeKWJrLYwRBQgt3F3bfbU/2OeIAunUqYVlLCEFpTKFQi1Q8KT2Y/sM0JkyYwY46mEn4sP7663P2WRew0Yaby6BYW1kWLmhA7oH6kwJN5nhvpBtMLCIHZsiwIcxpbGLDLbclFSAmMmTnNfD1l5+zw1abUJiUSUiVcf4VN3HUoQdSIBRPDKTV94YF81ja0oSTEzB/bgMFRR0oKukCxoxz7LzxWiycNYnJs+eQ1cHB5X++kT3Ur6TLqJ1ltC7VAYG6trS5hcY0eMlULMOcHRzEvXVyCqN4oTZr5HlqXM6UVmQ22GA9nG5FGqpngRbytdfbiG9HjmTo0HEkhNiqk5utt9uYfQ/YnSIdIK211prsu88e9OzekXTjEh1eTeOt94ax0Va7UNq9TK3lmFM7A8J3nawAABAASURBVE+L73NPP8Ypp5/IJZddwTcjxrC0GUx2jXI2cukmPn7/Hc47/1xOPf10HnnsaZrVHfkImAOSUL+dqPHPfMxgG7TRNIfEok799HwNvBK9dDi6/z77xgeeveRU268pBnIyJV6Z9IhAjsnvttmKb0d8xchvv5bzMY2RX3+H/d3Hnjr4tSHT2oLJudB3xH4UKTmOSf7wpz9z6HFHk3UQylENyLJk4VxCbVhKioBoEc2zq3nosUHsvPfRbLjxlixdulSbEh9PxVmBLVQ/6bbr/nvuZeS4qbRGygybiJoXcvW1t/DuR8PRJOLrIR9z4blncuwxx3HD9TcxetQE0ReuKC1tWqhDqMFcdMk5nHDCcZx33qUMevkj5PfgnGPJ0kV89Om73Hv/XYwcPYqb7rqLT4d+qYPaUrR3JxWLKsDzu2K/sXHJRUeRTs/ixdfejOffl0O/ZtL4H9lVN2bFOvRv1fy3Ayk79H/p+ec5/czTOfnUU3QAfSHvvPOppGB8iW110kWIBz8eeZvu03VbfvuNN3LOmWdx4gkn8aYOq20vjMt3R+gxLv+uj+ZUWhshP5HAyy7mm6GfUN3QyO/3OYI1+1WQEN+hnIh06DH+u9H85c9/5pRjj+UPF17Kp0N+iPum6cysqWN5/NFHeOPVVxn82nNceMEFnHjSpbz31lCyjQ389ZHbuevhZ+1nTaVbRjTLcF3A3H/v3fwwbhwff/QRf/zjHznxxFM15qfy6itvSLfSaLhlBiRMVbG4gvg15ziO/B99bNaIgA2S9E6xttfyI3w58r6XiHmIP6kEfXSIUF9fz9zZ9ciI8M1XQyit6MuO+xxMpIPwiaMngfR9vmzrlJq5rL7upqA1pijh8D2Yv3Ahzzz3LGefdx7nnH0VI76ZhKY3yFbOnPwj1151BaeeejbHn3get93zBJOnVyOCfP35B9xz9y3U1lbzp6tv5JabHsBkMHnCeG697W6OOOZ40TyLQa+8zNLFTZieQjPTpk9mzNS5DFhnc/b83caM/vwtpk6ro1VU8X3qdJn03LPPSt6v8Oijj3K6bN1FF13E8K+HY+teTodt77zzDvfddx9jxozhvHPP5bSTT+bBBx6goWERWiKMEolESpCI47aBMfsSeAGpVCHpdDbWE1xcTMxclGNu7UyeeOJRTj3pbM2d83n2mTexOYVV1lHxvPl13HLLjZx40mmcftbFPP30IGY3zAOtQ41LFvDWW29wymknc8Lxx3HFVVdKVnPz7aBHxiIzp5rnnn2Cd999m3ff+5ALLrieMd9PZcni+ZSWeLRmFnDHvTdz+ilncuqJF8gGzUamgGjZAqb8+BWXXfNHTj7rLM46/RweuedR6uuWiTMZl/QSPvlgEDf85RqmTJ/K9TfcxIknnsEf/3Q91XX1spdqX68v+WZzaW1kG3n6yac4++yzOP2001iyaBFSLa0jQsIjSrfga+OdlB3Xfg/PKU/+Q0n3LhygS7/vf5gcy9qFzSyaPZ3rrv8LJ59xLiaXm266lYkTpuM7n6k/fc8D993N+PE/ccddD3Dln+5gvg6LWxcv4L47b+OYE0/guJPP5sYbb2Xs95OJzwekk8ZFqHWewGPZ4oU8/fjjnKV+n3jiidx+++3Mnr0Y013Ds8uTp594Iv6TJieffCI33XwLE6fV43wHSV++RcTceYskJ9QPSLc08vqLg7jwnPM587QzuOvuu7Um1ZF/snz04dvcecdtTJs6WfL8M6eddgrnnHMJP/44Ayc5eC6Ix9QXb8gOobQoow6LRJqvhn3OF1+N5pjjzkBLumFoU5NR+6rnoUOWHIRpBg7sz4GHH8rOe+yui9YS8ZXBF4X4lW3T4gk60B8u+7d0WQu77b4XnTt1wBOlrDBlDUTHsHMKM4TZJrJhlu/GzOAvf7mZE447lfvve5zq6gWGBDqwmv7jKG695k+cduIpnHXm+bz/0Sh0V6ADCJ/6WVN4+JEHGTp0GDb/bU2eMGFSLG+bZzb3vvnmG66//noWafxu1jwYNGgQzjnGyV5edtllHHvcsVx33XW89c572N9V87wAO8DAU8+chy9cm4vm33rk/znpZFKLXShblSgoZGkavvrqKx5/6AF+/PZbLrvoIk4+5WRuuuVOZs9vIgIdBC1j1LfDueHaazjm6KO54KLL+fKbMbSmI2zDmBMtDx+ZCulUxBjxfesNN1BbMyue+2ndODTr4pJWyUzg+XI2xSsti3Ga58aHpEpTixoLQS6MuFVcb9wfhcScxJHf/DjnflHm3C/z2pESaqi4tFT2cCIvvPgMb7zxBg888JDWrj9g8v36669ZsGABDzz8AMcef7zG5k7NhTnUN8zmySef1Jo1TPYi1EW0x9LGeTz/3Mu8/94nmnPziTTvM5mlDH59kPIHSc+HcNVVl0u3z4j/nExDQwPfDP+cyy69iEsvu4qvvh0nFUzoDCgkobXgh9HfcMn553P+Wefy52tvZPSPk8jogG3C5Am8pPVj+OdDxcPT3HzLbUwYP15yTuuCI6v68MhDD/HG669jsos8Jx4zWN+eevIZZsyYxaeffsJZZ5/GKaechNn6N9/8MP5JucIinxdfepoXn3+Bn8ZP4tVXBkvHQ1I6xIsP6GQEsjqM9qVDzc2tskkN2K/lL1y4iJwOynzN0UymFTs0V5JUKoFdek2dOpV77rqLCy+8kPN16PHJJ5/GulIoY1c/u4633nidt98cHP967OWXX86f/3wNw4YNY9GiBTz/wrNccunF2J/SmDB5CqYrzS3LYrrvvve2ZHcxJ51wMg/e9zD1tYvxvRS2Nnz33TCN5QOyIz9x3/33yPZfwB+ktxN+mkJd7SxeH/yS5t4Q3nn7PW6VDIcO+4rFuqyyOWYyOf/88+M6Q4cOxXxqT5O0qXEZ7+jg9c033+SzLz7j3gfu4DGtXw/f91cWNCzF+R45rU2ZHHjC33HbDehSFPHRB+9gP/n33Q91bL3jvqy9zuoa4yaSWuzGjxnLnbfeJvt4nuB8vh3+ddyezf9EIhHPzT9ffx1nnHsWf7ruGj4fNlQH5lmWac1o1+PfCp1zOPfb8Fv1fi3fuV+n83Nc534dz7m/nW90nFuB8/O0c/myn+db2sA5Z0EMzv16PC7Ux7kV5UrGr3O/zIsL/sbHRR4eLvZpcRp0rR/VUyZQN2cJ2+6wF3af62eguFMxO+25KzvvuA0dUl58GXLc2RewxjY72DKhqlpP1E4mBJe0nXcAXoJC3yPUHlkprYEOSLL1djuwwTpr85DW0bApxzNPvqADxv3YdOstkTkmkQhZMGcmj951G2eecjqnnHoez734IU1Nqi4Wk6kkC+qnc+uNV3PCScdz7gXn87T8v/mLFhEJxWyG8x1NOohW8tffGPHXi/6T+x8J/E+RgBfJmUybtdb0SuhkJKcJ2LVzd8w56t+3D6dqc/HHP1/JORdcSN/VVpPRlsOTadGtni/nPQsyAMgEeOqxkzG3MytLKxm/fkERmGHRwhjJWdSehAIfLZD5bM9LENhNTpTGeRmSOiDUgT9GD5kVZ9u0qJl3Pv6a1dbektVWGyA3C7p17sJ2u+xCzx6l2MVDdtFChnwxjNUHDqBzt05xfXUHZ4VyRObUzeGDjz9n2+22Y+01u+LQo1umb0aOo7hDV9ZaczVkF4gSAXvsvz/9+3QjIRQyTUyaMpnJ2iRuvcMOkG2lefEinPMpLu0kqQlJxDoUOm1imli8uJnSoBO77rYjPco6qLAV+6mA4WNGkw2SrLvWanRKoj7kxGOIHzcqq+SiOG0/Ei+/OX/gYjukZIJevStobV5GbW0toVfMaWdfSGVZd/74h3M5eN89ufu2Gxn/w1Q5T8iABVp4E2o3JydgIbfdfBvHHnE0jYvmxz+GXdqpUDz7cmiKGPPdGN3WNLDJ+uuydG49t910o5ywsaQduEQh8+csYvrUaQzs35fVe/fQIn0999z/FGkg4ftyYCLFPME/8VXbCPRaQKgxQpKRVw1mmaVDNuCJkkL10+nAuolUKiFeYiwtD07YEQcccABrDFwL+xt9Bs/LYdxys0353VZbYlyLfdoEJrp6sw6/qITd996LLj07i0YW+ymFr78fzULJfrNNNkDn0dDcyDtvvkFxx67svMe+4sHTZqqQSIqvUUTrFbgsqYTHTz+O4/0PP8Vz6MkxeuSXvPb2q4Qq+/Tdj/nzH6/Rpmwg++67N0sXzdMB0YP8OLmWlhx8+80IBr34gg5xe3D0EYfRq6Ibt936Fz74dESsG0XaaI6Sc/7Kq2/zzIuv072snD79+7B44QLxBKEOtNDczOY8Cko60qlLJ44/4Qhefv5xxoz8iS91ILr1djuxyUYbUloQyOHyaZSqfvD+R7wx+HUdOm/Awdp4V/XoxPXXXMm3o8aT0YwwLbWfUsmGreoTTJ04iUflbC9csoztdtqZ9dddO97MfjpsRKwnhhR3X5FQ8O/1iiNT34SPpxnptAmeMnk8X34zlC2235ENNl8bnVnhZD+S6v33o0Zw6ZVX0qlHD4448kgKiop18HQH342eAlFGG6CF2jy8yqNPPqtDrqUMXGsNFs+bzS03Xs/MmlpSOpy/T4fCjY3gRdC0ZCEffvo5Q4YNZ8qkibzy0ovS5ZT0YV82XH9N7r33dj76fFj8txvFKTovUjuSYBwBX5s3pf45r/OW08nH7OuUF2kehuTsRNeU2yVYbfU16dpBFzk64NMJGT9oQ7HJNrtS3qeSgTownThyqOplmTN3LoWdutN79bWRQhIQUlNXy/sffEwkOmuuvgaTvh/F5X84nwU6RJ8zfyEP6UBg4fx57Ljd9uwsR2+EdPyZ516gYc48evfpz8YbbkCXDqWss966DFhjddJLF/HMo39lvDaH++1/CH0HrME773/Ap59/Rlrz1uz3iGFf0KFrOWttsBF77LIViXAZn3/1ja0s4giaW1t574P3eXHQy4o3sdHGG5BePE8O5p063KqTzfUZ9s1wOZHPaD5/wPrrrsPaq/XlA22EBr/+Ds1mEK3HdpDctilxiYT6DNl0K56LSCaDuC2TqIyFCpqZV1/NQzp0GKvDjF12340NNt6IJ557kTdlG1pVz/DuuPlWxo/9kb333Iu1Bq7Nx9KHIZ9/QagN4PAvPuHVF15io/U2ZO999qdh7jxuvPkv2KGW6QueR6KkmDXXXEvr2Zr0rRzAVltsTklpAclUihmzqnn2hefp0bMbm66/Fj+N+57Lr7xaGytomDeXBx68n8yypfx+h+3YVPbvw08+5tmXBtOwsAVSMPa7b7jprnt57pW3qerVm3UHrsnQzz7l3rvu1gEUsXk1IZjavP7aK3zy4UdsvP4m7LjDrnTo1IkI0NQDj1hOvoxy5CewH7BVEc6pQJsKG+9GTRqbQ2gNuO+++xgzZgx77rEbu+3yO6Zqw3H3PfczeeosunbtynrrrUOXHj2JfwNg4DoU6HT+tjtuZ+iXw9h/r/1LS+UmAAAQAElEQVTYffudWKrLwjvvuJGJM2Zj652158kuk23hNdndt956h2223YH99j2IH34Yz22334QtRfPn1vHSCy8y+M0PZG/XYosttmKc1ogXtYGYO6cBGQvGay6/++HH8o+Q/Jp589VBvDDoNTbadBu22HxT7LD/RaXrG+aD/J4Z8i/uvO8RHnzsWXr37ce66wxktC6v7rj1FuYvbaLVBTgn0hHC18jaKZM5UkqGOli6/6HHtdnakU027UdxAbrQypGUgZH0NG8hWegTEyCiqEBrlUOboRYKEgXxehUZPUOW4lRPmaVLs3Hx/Fp9zdWJJH9fcjGUUAMVxaOqBSrQmOmkeKTGYdhXX1Op9adbl048r8uj9957j2xrM+PHjeIvt95J/fylbLDhpvSprOLayy7j8/c/Jp1rZbFw3pYtGD3uh5g905Ol8+fz1uDXmDyjmtBPUqPw9Vde5aprrsUrSLLamv2ZMXMaf33wEXK6jdx7j/1IBIUM1sHVpEmTZGYyqHvqr3jUGuW7ECSrZDJJlghUGmltTGeFl/SkpzlUxE8TxvGyxn3wa29If9Zjg3UH8sUXH3PvfQ/F82m6dOyJhx/WoUuOQw4+Sna6kKcef0JjPRmpJM7LSTpprSIZpmk8/3TDXyjq1Dn2DZo0h77Uej5hynQIEniJAOeceE2DxsMuMRqbWmLJFmj8UAfCDFgYiWocIf/IzSCfl08TW5X2+N8PnRPxldBCjXmmtYWWxYt4/ZVB3HbnXSxqXMZ68qO/H/UdN91xJ1f/5RaKSzqxjXT9G10y3nPnHZJbhmodXL351lsa6zSRaNTNmsXLrw1mZsNcOnTsKD6z0rGQH8aM4lpdfL75zsfxmtipcymPPvYkf77mekZ8N4qBAwfSuGARjz34IJN0mZDT5nu45HXxHy7HfkvF/hRRrmkR92oODhvxHV3Ke7PWWmtJnyrisH///nSRfzN7TgNv6KJGI8+8hnqee+oJFkquLllIgy6sxnw3ktlzZ8sOfMnrr7/BGmuswf4H7EX/AX1iXr4dOY7mpgzrrr0O66+zLiVa3ytl1wIpiB1GeZ4HuVC+XZKWdI4r/nQ1Z5x9DkfpQPj000/jZa3fLY1LKZTtT8h3D4Qeav8wfdpEbr/jHum8x6677kZFRQX33n8fw4cPl03JktU8euudd7n7fvVfB4V9+/dj4dwGbtf8j//G5rJm1l9zAGNHj+TOex5ksRy1RBTyng4MX3r5VdZYaz3R3Zkfxn7PU889R8P8BZTIP7b/oO7+hx/jJV369uhZztryh8eOHMk9Ojjx/AT911iL8oreDBiwOgNWH0Cvqgree/cd3nnrbTbZYEN223kH+pR35U9XXKLDux8JXYH2FIs0nt/z1yde4NMvv6Gidy96dOnIsI/fo2HmFKlsSFa+gnMpUskievWqYrff78j7b7/JIB3el3btLh97b9mdbKwbE3V5fNuttxP4Bewp37tP70puuvkGRo4eTSQZ2iX1Ky+9RBQG7LnngQReIqYzceJEvMAn8hzO/TaspOr/cNS5PP2/R8C5X+I555ZXc84t53V5ZlvEuXxZW/IXeM65uMg5F5fFiX/w45z7B2v+vJon9y+LHxSgJUJzQ0ZLti3T0opLFTJj9hwuvOByDj/4QI47+ljtK97Ufk36LptWXFoCUXY5+JorSZG3MFI5Gld1VDmQ0EQyju1QHTkeiZIOnH3S4YwY8iH3PPwMoybUcvSxx1DR1adA9r521gQe0no6dUoNu+zye9Zee12e0MH/Ox8MwX5LICcf7aEH7mP8mO/ZY7fdWWft9Riiy4Q3Xn8Lu8zx1GpGhxAFKeNIif+8/5HA/6MS8MIoQeQCnI7qM9lmCgpK6FDUmfVWH8iAXpWMGTuKN957hxaX4ODDj6GqW2dSct6QN+ycTUuQr4mL8hKyyWtRgzhHTr2u0BSNtAEEX+lQKZtoGFJOKaPjQ+g7zXlHICug9Q1HWpgLCNOLePqNj9nloJOxyRkol5Qvg9MiJ6pZeFneevcTfpg4nSOPOpg1BpTFtkWrhjBbQNbpu9GTdJOZ4ZjDDyahXJ9m1U/z1aipdOu1Pl27dyMhkuJGjnuE74WE0RLmza3m2Reeo7c2XzvvtY/qRkSNiyktLSbj5TkUA2Rcs/l2FEmeZjY8tWHOGl4rI0YO43Ut9uvtuAM7bLUepXJFE+ll6qcjNCGo38Zr0m4WtXhaUtVVIiouI+croRuUUuxPHjTTkT6rb8Tt11/Nw7dcyT6/24Av3n+N0046mUEvfSB60Bz5ZP0UFJdy8CFHc/WlV9C3s8fT918X38ymJcUB627G1TfeweknncbZJ57AucceTpFL88GQL1iqcSnrsxbHn3gm55xxAaedcAyXn3kkxx64C48/9QK1C1APwJMTwf/p4/4GAfFhemWACTmXY8WjQuksXrP4UL4LYh10ZEAHNq8OfpOpM2q57I9/5uqrr+H3u+zAhHGj441VgYhIskgMigldpEItXFm14cmRD6IMftTExIk/8bwWjbW23pkddtiaYmEvrp3Nq6++zk677URVv24EyRyh2vN1Omg0Y73W3Oi/Wi9Wk2NZKx5qZy1RzYivvx3GWhuuxsD11uD2W+6Vg7U/xx9/hpzQfTn1xEPp2CFg0Hsf0io9XG/guvzpD5dy7ulns8euu3DBGUeSy8znw6+H0ypqgQ4b/JaQtOvGgUedHR949q7sRkobexXjSTeRc5/VRMo6nyavA/sddBjr9yrh/GP354dJNRxw9Jl0KJa2phcQRK0US2U233QLrr76Wk4+7gT23VPtnnk4tTPHMvL7n+J2M5GPH0h0QVrSgi8+fIfmpY0ceewp7HfwwZxy4lHssftO3HDHvTSSf/xYK/Pxf6evbdxy2hziQgI5mH46Ik1E9YLZ1CyoRZOdnINAOK55Ac/fdydrbboJB556GjvttSenn3k6A9dZTbeHT2LOSTbnU9yhJxtssh177HsERxxxGFecfRhL5v7ETzXz2Xa3w8kuWcyE4UNxshf1DXVMnDmX3/1+P7bbdhsuueAczj/3Avba8/ecfuKBJBLNfP7NWNIJkIaTnwch9thvEWalwFJdS/7DoO7l61rEIJ/SV0oo+p7sj6+R9+3HZK3poJgBa65NZnENNRPHsKChkeFjqnXxsiFFCdhvx40Y99W72E/J/jR5Kl2r+tJv7T4gcpkwQ2mnbmy57Y7sv98hnHbccVx19tFM/u5zps6qwe9UxvEnnc6ll/yBow49gOMP35+NN1iDnyaOZ1rdEsr7rsv22+wgPU2y9357ccCBuxK0LuTL999kzX6rsf8B+3DMCWdxyRXXsPlWm5NMebBkEaO//JKNNlyP7j06kyxJsP4GA3ntnfdZkoNQPc3JEU0UFrCWLkIOOupwjjv2CM459lDmTp3Em+8MY0FaeJrfRbq5OfzoIzn+uKM49bgD2HS91Xll8LtMmN6IU1PocsKXsxoZVUtLr3zR9nVg69SOvdYesfVsZsTQj5g1s45Djj6e/Q7eh6NPOobdDzyQR559nkU68Mqmswx59zP6lfXhkIP25cRTT+DCi69gs823xZM8fxz+FZlFTWy35c4ceNAh/OGyKzj33FOxO6+s5j2emCjpxrobbssGA7dknf5rsv8+27Pmaj3Iqay0SwW/3+1g9t5rX045/gAuOPswvv/hO+nkIjqV9ef00y7iinMv5ISDD+Kow/aisl93RuqAfI50mEwrSXWoQ9ma7HjAMRx88KGcJNkduMceTPrhB+rq58c6G9k3bGXU19+Qbmxhz90O0AHK4Vpjs5oDIc741CbZafFt9VI0hUVkPUyC6FQBTSz6lFdSEORINzdpbSvk8GPO4LprruKQA37PYQfuxu67bsdPk6cxq3a++O7FlltuTaduXdhxl504ZN/d6FyS4uCjj+LKa6/jsP33V38OZG8dBE+b9gPf69DQ7Gk8j8QH6cXaWHysuZdir30PZb/99+OqK//MSScfLV6WUjNlIh++8wG7SG4nn3kJxxxzMjdccx0nHXEI3XSwiixIVv5Gs4yLzC/Nc2Yx+Nkn2X2vAzn4yKM55rAjOPGoI/hRF2sjxo5H5oaoJUNp+QC23usQ9tn/IE49/hiOP3QfJowdQd2iJSyVpEPJGq1LyEezNojSyvGYMHUuX40YzxWXX0xKdoJcC8i2JMjgy7cyX0IromZwSnItkFxzOI2JFyTlljmkogSeqOea4oOcz4f8RP2cnDbje1BQGqlOhlAOntGJsiG+rSuGH4EXFNG//7qy9/ty1OEHcc6ZJ7D62qvx44TvaVpQzasvPc/CTDEHn3QJp551FmefdhKH7bw1991wlQ78F7NUvmA6kSInP8IOGMUcBTr4Nr1KBwWkpeN+GhbWz+HAIw/j0FOOZ62NBjKnoYaJo35ggwEbcOiBh0lPz+OiP1ymg4wBeFp7MdB6hvwDpwNdX/Myp8sdR4IwCnAuRaRFLOsimu3XLgEneZbqUuOAQ46Q3T6ak48+kMP3+z2vvjKYkd9OZN7MGmbosGKjDbZk7733ka2+mAsvuICqvv014oAY9Wgi2ziHK/5wIWtv+jsOOv5UHUx1xvNzZKQPWacB0kFHGPmE8hmSvhTdC0i3htI3lYmMxAri31MyNGfCc4TOh8ip1BHhKW3JEFyovlg+qzzOuTjfObc837l83H7ddXmmaGddjkA2q1CHUEWRx6bb/o7DZZdPOOoQzedDWaDbyI133Jv9Dziak44+iR0234wvP/lQrmUJG+owu3Z2jfyDaRRqoZykg/IuvcoZuOlGIHvqO08sagBbmujaoxfHnSQ/5cCDOe64Y1hzrbUp7VzG/kecyCGHHcthu+7MgsnjqJ89jaVhmhtvfYQ119uG4886jyOPOZTTDt+dvrK/r7z5CZlUdzaXDaysKNOB+ibsudfudOraRTKWXPyk+gNHH7A7TQvrGfPjT6S9FPVaX5YumMemutzZfqftuOAPl3L0McdJz3fW4cFhNOkg/cuvv6e4sDsbrbc5G667Dn16l7HxZhvjpKc5jRmSPdIZk5+XKOKY40/h4ssu5/I/XqY160J223k7CvDRSR8JF+Ckdym/lXfeHIQvX3yP/Q9nn7335dSTT2Krbbbhvofv12GZdEY6WFDYkT4D1uXw40/myOOP1aHJXnQtLWStdTdVnQM59agDOGj3HXjjvSEsyQQ0zannreeeZsdd9+eAI0/iwAP24cgjD2R63Qy+/WEUuVwOzyXp3L0v2+96ALvvcyBHHnUoJxx5ED9+9zULm7Ksu+n2rLbGejqAXUsy3EWXON3ZbqttuPryqzjykMNkO/fi7BMOYunCGr74dhwtkmOh+pVZtozSHn3Z+7BT2H2P/dhVvnFFp5AibyEJP4unueX8QjJhAhcUso10qnOHYsZ//y0777q1dKGEpPCiTAsvvfgivXr354BDj2S3vfbmjLOOZ4utN+DuJx6jSfZrqS4Zv4vwMAAAEABJREFUJ4wYqTHZRj78gZx92jlccNY59O/XD4ePc+5fCp4nHf4vtsFvPM65VUpWnoPOuZj/dgTn/nZ65bq/Vac930LnnAV/E5xzv8qDc+436znnVMfD1yWSmSmXFWo2gpwPLiGfaDJ33H8HPXWGcPDB+zCwvIQHb7qOVwd/SnMIcrUhoUpBq+ZrmkgHbqqtVQvpjUOEQDY5LR1AemfTzpfdzpFSGWy6UW92la9540MvsuOhZ7DeOn0IMrZSNvDT6K91CTOPAw4+jQO05znppOPkL+4b/2eWdYtm0yr78s6rb9K/oi+H7H8oJx1/IhdfdDG7/353CNHcgZQdLmsvHje2ykcIhiTbqwm+Ssl/Ev+RwP80CXihFu5QDofTDLO/r5FKFrB06TIWzpvPsM+/YNSY7xg17nteenUwXXR7s+kmG1FckCIZBJooETZVDdo7HjnPpkc+aZPE5otu4ElnsVs0+4kIX6W2N4vULjKwSoLzyCmdlmMUauGUT0J+NrYyYcKPjJs8gx322D9uz49bMOMhGxJEvPraKzw76A322O8gdtpxOy1EiD9Vt9elWSAnZfA7n7DOxltQWd4hNiG5dCOLFi3k+8m19F97M/r2riCXzRBps2+bDZ9mFi6ax8VXXs+cpa1c+aerqCrviE5Y6NKxE8t0q9uom1JfbdhPx0S6LchIEBndIJqJCpTvyZyNHjmG2+9/nNU32pQTTz+F0pTDtSyQo5qN+xtqQZUXAGo76UFCHc9kkKOH+uqB+tra3EyTDgc7dO4mg5tQnqP/gH5svd3WcqzP4I7bbmL7rTbh+Sf+ysxptfiSZZOwvKJSOVEb6QZuFy489UimjP2aTz5+P6a97oZbcPiRJ1BV0U+bqyTrDVyNfr176oa0joYFkW4pe3G4HLONN96Q0tISKPbYbadtqampY8FisRti50tqZeX3H4y7X6kXrcgzvYlTcsQwfZGe2K21LYYJ6WtGY5aWfDyjo0WjYcZ0HnrsGY497XwOPORAttlyC0485jDdVBbz6cefMmXabC666DLWX29j1tDY73vgUcyZt5BQG6wotwznMoyXs3/T7ffQsUdvTjvzHLrb6VjLMv6qA9DS7r3YcIP1KNHwRK3LiDLpeAhzMZOYKoN02JzNJulY9fRpNM9bzFcjR7HjjlvR2rJIh4uTeeThJ9lw483YRHDM0Ydrs/ECjY1L0AUaPcoqKZVT+NyLgznzzLM588QjmDlpHGEQ5DccWhgLghS5qJDKvj3oIP1zOmDxvbzgQukTihcUFJCRY+8SHehY3J2zTz6ObMtC9trvALqUlcVz0tchRZhZhrpDv369yOh2+9HHntLCeBLnnnEMzYuWKS/UtlHjLkc4lJxz2SYWL17IVB3OfPDe++y57/6su95m7LDd73jw/nuobmhY/pM8EkZMm/ZH/LA8x1ptL/i/H/qJQJ2SLZFeJfwkvXuvrgOWLXn7rUF89PGQ+KjGJZJEs+upmzqBR558gg223Ir11t+QnXfemedefI7FSxbSqsONKOsIUkV06VlJpy5dKe3Qge6dU7KXEYt1qtuxWzf22WU7Phj8HHaAMlWHw3MWN/K7HXemS+cudCgq5O333tNBziWcftJRTNRhTFMmxP5kgoYb2wfa5PU8XzrqyTL88+RlWmPQTjHS+BjYxj+tG1MbQ/wAXIKu3XqyRu9KGupm8qNuWXNBB9Zec11tfmCrDQfw3TefsXBxKzPqFtG9okL9R0+IrTOdOnWhp3S7ULapsLiEgf2qKPCyLJPSJ0S/b/81mDxhMtddeRVHHXkYLz/3FPO1CQgKivL9dUmKioooKAzidEr0Tj7ldB5/5BH22mV/nn/sMXLpJrr37C4Vc0z5cRKTJ07G/nD0Uh3sLpo7jz322Z8vhw2nelZrrNM5zZuCwmLKKnrTRfQKtL6tte6a9K2q0vzyWbgMgoJCEqkUfXr1je1roQ6Ytt1yM3yNd8NcGUT10NPgBIHxtUKSqVSCXGuLzEEGJ5yWbAhOsaYlTJs2hbc/+IzjTz6LdbTh3HKLjbjphmuZMW2qDmdyBMmE5v6Z8U9E2d+Bve+eO/B9X3O0B2ix2W//w3FegmOPOoazTjmDGZOnsPpaa8Vy8TXHItlJIZCS7LJqN5UMKCny8cE4JUh1oKxyAJ2LO0NBRL8+3Vgm2YVyflO6we/Xp78uTMZw8bnncdH5Z/Deu69RP38+qZKOoC5EmSzFncvpUdmF4qKATh2LKZWdzGlDGwohJP84za3DDjmYxiVL2WmnnTj/wospEE+2SSWXgUSAF6TIuYAgkUIijHnEDgfF6SJt3NPSj759ehG4HKsN6Bv/iu3VV1/DSaecwJ133UpGh2iZjCyw+llYUkzkB+A5SgrFg+SwpvRTLgjXXX0dJ594HHfcfJ1sWjO4vDchFEQcksUcesSRzKipZrvtt+GKS69k8bw5kvnqeLIPc2trZT+bWW+jTUkUQUFJin79+9C3TyVBKlCbnsYukq4kaW2FOaLz/Yivuea6v7C+DoU23nhDTjrxeL76egT2N8FobSalcaaglNXXWZ+i4o6kSoroU9GDnA7DmlqytGojEtH22FyMlPJD0Cb/6ecH02+NDbSR74+v5qUYfPnJx/xu081Zf+112Hbb/Xj++Q+kEz7ZmEQWs/eFOqQMs60mIuWqRH7SlKkTeV5+1NY7/J7uVT1JqA1bTzLNaY0C+L5HKH8R6RaSRVobvg6lXVijfxEF6kOHDiV07tKBpYsX0Nq0mKlTJtNvrfUp7987brtjl47stv2WVE8Zz5wF87WOOTJhLqbtfLGhN2xJU+AnaFGfxZV49YiUt4b6UlTYSQcrSQausRpb6yDq7ttv4+hDDueTD9+Tv5eiY8fOJBIJxCR4SXAeSY2J5aV1wIOewElskqH5DhEehakCyQZa082UdiyhYkBfnByxos6l7LzNlnQq7sD8uQtZW+1vs83v+OMVf+bII0/mvTfeomeXLnQqCaTpqB8ZMtlmLr/4ItZdZx3O1YayqKMUBLUn/yCh9Tn0fHLNLWR12FYonQ+VT1MrJVonkL9gIpC5B+cE4PkOIoH4ZPnjLY8Rc47QDYe/+zjnVsGNSWuuZ6QH5sMUy8Z1L6+iW1lPSjqVUNa9i8RYzNrrb0ZJaSdtilP0lIydHFT7qel+8kG7dSti9KhvWSQjOfq7n3SINYABA1cnp1MB5xx2YJ2Uj96xazd6ysfuqj1Ep44d6dy5M12695D96K54V7rJxyyWACJpSv3cOUyZXsPGOuTr2LUnRaVFrNG3jF5lXajRBeyCJa20ZiLMPtq+paAgSVJg9iQr/fRFZ0D/Xmy28fp889VwlmltHjdxunhyDOjTk4EDepFMFDDotbc497zzBGcxe/ZsWpqzLGvO4XspyR7pv0cqldA81kSWsBKJFPbYZZ9zjnXWW58tt96abXSYt9nmG9OndxWpIEHKSxK2ZmROPBoXzaV+9kxeG/w6J5x8mg4ut2S33XbjRR181cqWpDXHU2rDeQm6dKugY/fueEpXlHfHDs0qe/WVL1iBXUpXdO9M1iXEY8iyxYv5Xv7kTTfewnbb7cK2226rteJUvhn5lfhtpqm5kcJkIUGqhIpeq1NYWkqHTh0p61aC/XRwOoSclyJVUIzZoS6dO2huhazRrzea9jzz/EucevoZXHzOyTTLz0PyynnqfeSR1eVzSut3Re8BFKSK6da1M7/behO6dynUHNDYZHMgPxECIi+ga88KtpWcumpOrb/BWvhBjmTgs1i+8TStWS8NepmDdFm6yVZbsOPvd+KJp59iyZJGzJ73799fPvP2/OX6azntpBMZ8tEndOvQidKiTnE5eGLqH3+dc/GccO7Xw79F2Tn3t4pXKXNuBa5zK+KrIP0XEs6tWte5VdNGwrlf5lm+gXOrljm3atpw/qsQtSHGJJxSnsZCa3ij7HXfvr258KLzOVaXCYcfehBnnXYsG6y7Ol9/PZq5C6QeQo+rpxu1XmZIJpPIE8C48bRuE9u2kCCRwM4l4jZUQUsOGngo8Tny0P2Y19TCjnvuh5YRkgnVblnClIkT+PTzERx7/Fmsv+EGbK8D6huuv5IJ40fjnKOwoIQ/XHyZ9ltvxD8heO+992N/oqWiorvKQappSyu+2V+1+Z/3vyqB/+D9T5OAl0z4JP1A0y3SYpdiwcL52K8sNevQKatZZYuDOUsLF81nocpKSjtq8c3Gi4Zt2Ly2iaz1Ub6Kxy8eT3mhcrVRKijuoCUhh3Lyk91XzJx8c2jl8gdaBL3AIxdlVUGvEXUp3nzzHd2YbU1ZmR9PTC1dyIsCOVCDBw/mwYceZoc99uWE08+hZ2knkqoaGwon+jrtH/ftV3w5diwHn3gS8nvRCqZFyGfMqO/JBIX0Wn1gXKfUh5TfgmMJ6ca52MayIV3CrQ+9TL+qzgQ6nMT5eAWl8SYgYX8jTmudL4P104x60oli1lxrPfVEdKI5jB75MZf/+R4qV9+Gc86+kLJOHUjIA/3mq6EsXLqEjBeQxYOEOA58TM6trU0UJLBc9U9y0Eo99tvvaUo7emhDumTBLL4d+h7zFy6hVYc/ucKurLnJVuy61Ua4JdVMl5G75rpbOOuK25g0J0MOPQU+3TskKHDNLF2wSI43FMmAFmmzRjx+BZJ5iJeIxMMyySgjgwyBbnGzZpU1agQpvQXohJRF8+cJB5zjX/SYwuRJO+fEi+SjtrLGTC4CzyOhDarzkrRmfQgKSBYlJHfJK9fEgro6quc269D1d8hfwfcjSgtCenQqZW6DHItcIafq0OCvjz/MY088zrU3XBc7MUmXxfnNVE8bz4VXXUdY2J2//PkWBuoQI+Va+WHst3w5YSpb7HmgnCSPWm1wvGwLqUTAtJnzWNIi1hwgnRMh7FccS1NZhnz6IR9/NZZl2RIdtK5BIa2k5XRffvWfGDL0C95+9z3eeOsDvvlmBJeddzpdU/DaCy9z0lnnU784zXGnnsH9t93AxgN7YX+DpVlNoPmU1oY3kUhgw+gDSedrTDTi4sFJZGhXu7SxUbqUkC5JTBSwwy678/WoUZxw/DHiG1LFJYRegoIgICPn967bb+XCP1ykg8YSzjzvYh689y56lSdYIidQkicoKqZZ7RYVFJAKEhoKT7e6u/D664P57LNPeP/9D/n22+/45IP36ah+iK34dfp6gvi1RBz5//8TSVwEEpYONO0nQopLerDvXgezdr8KBj33GONnzCHjApyYz8qpPk8bhs+HDtNB+sd8MeQzvtPm59abb9F86igHOkGk+R3Kg85m1TcpXyAnQsMgPSxEeyJOOX4/3n7tKUZ8M4bvJ9TQvbyCysoKvvzgQ8465TTGTZzCftrU3nHTLWy63obaWOZISY6+2hdFzABGspkmQtvwxHn/wo+1UaQDN2si1MYPdSapzVpV716MHT+Rl958j9IuPSjr0JFSKcg2W6xLUvbmhXe/4Otx1WyvSxCqBLcAABAASURBVArfKuugJ6lO2J8y8CWTAonchNqsjVxap5seGRYtWczRRx6pOfkM2++2J1ddez3HH3k43UoKSOvwXeKUPDyadIXsyXAFkklzqhsHn3oho8cM57wTD2LcF29w2uH78+ijj9BEkiGjJ1E9ZyEXnX6cDkXWZZ0Nt+W8S6/Hky3/9J3XhBFqzjht/kItCz4J5WDrTkkn/OIi5S+kSPLP6XDXqcyzjY1sIZpVvuSS0niXlCSUsk7a8OTkjEoQluN52oy14in0VGxyKDCm1d9INjUMithih925/5Gn+GboUIZ/9B5jv/yEIe+/Rfdu3aUzAUeddBwff/Yul154qm62h+nAY1/uvusJwmRX+mywDQ8+8xJPPPM4fXoUctm5p/H7vY5mUQ6sGWdsyD5lomaKO/g0ty6N+UGWMpeFRFCsvnvkEKLWsJamZiKth2kdok0cO4JTjz+SN9//lN/vdwhXXnYxe++2sy6DSlmgzRkEJP0kTrgFgTqnNyKLL1Pj/EhqmlMOZLUhxyXYVJcwLw16npdeeZ6EFmHzLzwvofZSwktoXOWDaNFuaWzAV9WkcqUS4EI++PxTOnYuo4t0LJGdzznH78+1t97D6pvvyoVXXMv5F1yM07rga16gTUCTDiBTQSmB1gfbPBC0cvJxJ3LBOX9gY/Fx3iUXcN75F8puJsk0LtaomkQArbH4HfjdPofw8hsv88xT9xIuncnxh+3PKadfzvzFSW3scyRdhtC14NTvEHDqtCc7jE3wDBSRlL62IlNJRoLu2K0Lt99zFx9++jHDvvqSb0eOZMiHH7KPDgKESqgxygmvWWu9RkIHfyGh5OZCR0o2vXNpASrSKDnQpZAGDaJWXSKNw36975SzL0BDgc7pIChkw8224bZ7HuDxp5/hzltvZCcdugVa21Ki4OPpQFrj3LKQwkSaSCSzWq+ySxboIO0NevbuxkZbrk/NzKnUzppOoPm+cP4S7G8DN7aCbxXSHthP9ySKKJC87TftXaAR07xwzmE2b9nSRpJBglD1zb3zfVQnxBNaTgPbqsMWpz4WJCy7WeOv8ggSyULiC1XPoaQ0VV+TaxTgSCgd0El6cPX1f+Lt9wex126b89wT93LC0cfy+afDsbUpUrtpl5Rel7BgaRPO90gmC9RztUEavyDS3ZhH19LudC7pFOd7QUBWB1VLdRFG0jOm6FhYSnZZMx2LOtCtz2qce8nlfPDxR+z4u9/x3NOPcvB+ezNq1E8xn56fwkn2a6y+Dh9+8LE1JH4VSCd9daHVLgHEkV9UQiqR0vhKf7wQUoXyBSBwGnOha2pYQjKAnOaWsvSGOOfEMzjR80SP+PHir32ccxb8l8G5PL7nBSDDGqj/vgbJ9wMyOthHvnVCC48forkVktNC6aV8slrYPOEXFxdTWdGNfhUd5d+8y7fjZlCni+OBA9akkxwSw8NTG7KPyC40yd4mitC8yCBVJJQv51xEB/kftsdI6gCgubmVTKZV+uPjq2pJYRHJAFrtcB8ItGh40ienur7mm5YOzYuIgmL5pS0tFIr/VKqAxmbwhLvV1pvxxXvvsLCugQk1c+mlw+h1B1Ty5L23cO4FFzJvcTOHS29uvPFmevWqxHk5ClTP7KEXBNrntGouZjBfx3niXe0SpPA1fulMMyXFBbE8xJr0K1AQKR3imUxxeM6R1Xi16ibgsMMO5dFHHubdd9/XfuZtPpNNe/nlFynWWhppgvhaV3zVscuLIt1aOPUzq0vtyEkvRceXIFozLaC5kJOdXLhwIT17duXuO27hzTdelZ3+kE+HfcX7777DXrvtSrEusexQW5LAC/yYL5uLioqvUH6+w0lejTpA6dixIxkdirswwz2id9lll9DqCjn5rAu47aYb6Nkp0Lg1ahShWWtXorCEhBeRkrw8R0xr0822pGPXHgR+kgL5pr5oh7LjofPwE0mKSjqQ1BzsVNoB60NW/SBy5OQX2E8mPvvy0wzWujf4nY90SDSWx+98gG6afz369ue0Sy5i8OtPscv2GzHomSc49ohj+Hr4aAqlH5Iyzrl/GPhvPM6t2o5VdW7VPOd+mTa8n4Nzebz2fOf+dtrwnHMWLAfnVk1bgXO/zLP8fyY4l2/DEZGVnWhPIbuASzJgjXWxw+c+5eVUdC/FpRJ0Ke9BRd9yZi+opWHOIgJPHNl6W9BBVALpXxOFypLKKA1p2QKcL73NxmOrIgiR7jrQHNSHks4dpdstdNUlu5lswhQyA2SkVxtutRV/feopPvr0E956YxA/fT+M4fKjOhYWi37AAdKhz4d/zYUX/4FRI7/lqKOO4NZb75IuQ1ZMSH3jJtUaBnHiP5//SOD/MQl4OVtUtLhndfWY0eJuN7lz59TrsG8hJSWleFrMElpsS4qKKCosZFZNveZeIjbqkerFs9JmpiZduNJUWTFpQs2oDLgES5Y14cn5SyISglBTET8Nfha0sHhBQhSy2AGkiiEqhuYEL7/4FscefRRJX/UEkR0Qygn/VAcrN996C/sffAjHn3oK5oN6qpjT7ZvYIdSmgKXLeOShh9l6h+3YYKO+sbNVaNYnQs7bKIp1E7nmeuuhC1hoaRUfy4gWN7DXfvuxWAciDz/8JD11IhM7Zp4DLUrrb7KFDtLm0DBtgg4FISsH5dX3h7DNLnvSuTQpQ9aiW4gfufyKq+g1YC2uvvYKyrqUEJms8Zgxs545c+aQTAQmAXEcgAvwzflQ38wAqSUIEiyS4/LBJ0PoqMPD1QZUsmBBHSedcAz2N4oMx/MlIy9JQre32da0HHLoVJygoWYa6aaleIYk2c9e1Mzipix9+g9gzuz59O+zGm+8+obaBVlR3cgvY87cRXTVLXjzsgWccMLxXHvVlSxd2kIuI6GHhfzw0zQ6lqZYrV835J+I95wq/7Pf8BcEzXGxxSWQ4yWFlF44Qh1CZaWvTo6IHQymNeahNgnIcenYpSc9unZhds2MGB3hpNWHmTPnqm5AJzk8aw7sy+abb8YWW62n2/3+eOb4a3OwdN5cjjvpZEo7d8P+cHKXkiS+saTN2OQp0/lx8gxtJk9gjdVXZ7211uH0k8/mu2+/ZcvNNuGSS/4U8y6fD+Tt9qzsxZYbr8nihdW8MPgDevReh/5Vq1HVowddunSkVjfDXTqU0Kuqkop+A7RJ74IJdv68xYz89huNUV8OO+wINtxgY1IVVTFtO4yx+ROmc/hapZo1xtaeRghbuew2H3nYzrC1wUho3iY0MeynBT3luaCAjrqF16U6Ktb4NuJ7cjKldEuXLmXY8KHsvNMOHHTQQWy88SZ4xR1JFhRRJMfa6nvaqKw2oD/Ny1pIJQvp0KWrbqSbKZIz3L17B7pWlNND/Vuq292YB7UJqqn55uL4v9lHrMUcOR9fm5B0xqOqrBtHHrQvs6b+xKOPPkqNHBa695DD0YUFs+dQ1rFUfexG1+5dKNYhEebMyn7l0hnZl1a8ZIJEQlSlM6azpj62qXWSweYbrcnWW27AG29/zFcjxrHjTrsQyQkeKR3q2bOc4044UbflW9KlVz8SQUCJdshGPv4BFjNSvo9znohDQvE48i/+RNqgmGfkyZE3pwz1a+ONN6VAJxxjfpzIplturc1yCrR5o8inV79efDJ8LK6oK33KusseikEPkXDawIIneums8ux1TnYEUtoIjx8/nqmTp3DyKaew1XbbsMbANSgsKMBTewk/AGc0IpKpQPY6E29IPGXWNsymVIcs+x68nw6s72aXHX7H92NGMfaHn/js25/YcpcDmDh5KnPnzadm7lLmz1/KTpuuw8iPB7NYBx9eolAa6lGoeeDL/iK7MnNaNT/OqKGnDmeL1bVQY1scJHG2q7GNufRk1A+TWNq4ROtDR2wOep6HLTmeeNVQi9kQm6NB4OGrz+iJBDkhuYIiOnXuqvycNlIhXWWvuvcop6qyO1kNto/6KKK1tTV071PFbnvtzh133c7u++zBV7IN9XPmskgHcX7K14HPhlx65aU8/uhDjPn+Jx1KN6DzJLXkISUi9DI0Ns4hlYpIyQFeJv59T52SzvpadwJ8UF6Hjp2xPtj/kFmnw58F8xs4Rvq4/c47UNa/vxztTiTUt6SfFG2fJq17OR1spFTdKQctNpGXI5QMc9JVT3lBjBtI5gu0RiUYuM4a3H7HzZgOWR1bR5DcW9V+UvOvm9YfL4tGFdAkmj5pFm98NIxtt92azoUBjTMnMEQHLMeccAK77709qw1cG7NPnWRHnclY/VnWpI27LtJ8XbIE0pWZM2fxsQ7Yzz37HHbb7fest9GGdO7WjQJtVAvinYPaMmbUPlon5s9tpLP8gg03Wodb77+Lhx9+kPc/+pzJM+ro0qULnvrXUFeNp2oGocZJKgqeBKH+RuLDbIH1rUy2PVVUyALpXmVZipIuHbW2lGo9LyKrTbfpmq95XFyo8ZDMbEV1knEgnQwC2eXWZVrH03hqyElOqH/IVzOFe/75Z+m/xprssPN2eGraS6C5FGgd6cymW2zLZptvypZbrU1vHdL4USaWqf30UpEOb4oLPbxcs3oAvldEazpi7PfjeeqpR9lkk/W1Jm7C/vsfw2tPPsFl55wluR1EQ91SYpcvcOCcWPFpbW2muBBpUIj9FFkmk9FaUEqnrhWkCkqZUzMzdu8C9PgeoyZMJNWxE70qKklKTn7YqjmQwfdVrsnhBTrszBq9SDMAUxOCZErzHRJCcWopo7V/SfMievav4IhTj+Wvjz1Czx4VLFy0FLO3Ko7HxnjdfOMN+HHsd8ycOol43ukQrrlpGSPHTdRhhk9Fj54UoPbUdtiao1g65yRF5ECOGD2arMakW89uLF2ySDUj+q7Wh5NPO457HryPZFEh9nfW0q0RjqSGJOD0s85l0823kF9wssZXhDVekbjxvZDAt7RHtx7dJTP1RmOCylZbfU3ClkaKVBwJcjnwJTBfdgMtGp7y7HXOCZvlj+GKzeVp59zy+H81Yj5UIlWA81Nyf9PyqzIUap6RTGgtyxDJL0jEZEOcePE1UFYnEpOdS4t1GLoxTmP40msf4gq7sfoA2WwxnJCv5mwENcbpbAZPzruNS6Ha8iMoKijUmLZKZlnRdTgpeOR8Cgs60bFDV+lzyNQpP0qGaRIakxZd9M5dsIzCwFHWrZP0IpJd8wk0R5AdMx/RdC+U/pUUo/YKWFd+U1KHWh+8/TozdAg4YO31mF9fz4wJ46Xfa3PokUex1dbbSXfKcJrTheIx7psD+48sgoKAVDKhdS1H4DwSQUq+cKjmIpIan9bmxaQKfEwmkU7ow0wkG1dKkQ6oe3YrkeyWyc5UUtqpksXzF9C1UzHde3amh/yL7vKbQs1j49vshKf+Z8W7tZ+TbNNabxJBKk87dGQ0Dr5kmtVhYscOBfTu249A9mrhgrmUSZ/Kyivp3LUb8UWufEKrW5AqQmSJpMOWNjnaAWuL2UaNI3oKEz6h7JCveTd/8WK+HfEV22573pbAAAAQAElEQVSzBQcdcgjrrL8RdkGZ0hpsffSEn0olyLQ04zvJSAeUgaf6OVhrvQ3p0Kk7+IEmrXRF457QuBndQH5iJhtp/mltsH45TzxBx85dqKjsgfWhRHOpd1UfenStpFvnMo17NsZfvHiR1pml9O1fxWlnnMTd996lep20zo1j4ZJ0Xnec+78SqvvLX+fybS7P+I2Ic3k851YN29Gdy+f/vbRzrh1leV+XZyjinIvzFV3+OueWxy3i3N9O/xqO5a0Mzq1KI5nUeMvQRoaUSEkpAnqU96KysjtvvfaC5ZLTvr8142iY30iHzh3p0rlENl9FNnf9AlrlDyVkW4yGqGEtJOWngIfnmzplhayUFDChPMXUjiPyk0o5PM1xLcEgnSso6UTnLj1wLiSZcpTJ/6yqqqJLxy60yl8pLirF4TNz1kw6VZaxxx67cd9992mfdRgjRozQ4eScvJ3mP89/JPD/vgS8hCZNYSoZOzfOPBQdHlTPmE5DQz1rrb02ffr116JczJ67/x5bPMaO/4lmHT7YgmWAJpqJSWuUBb8ErW611bVMG/cTvjZ56caF/PRDDZMm1xDpHyxj8YJZfD9qDHVzF7JsyXxmTJ7IlEkLaVkSMHpkDfPm5Nhxm23QUkyoFrJarL8c+gFXXXURv9Nt7HobbsL4CZMYMXIc34/9Uf5xJMMgM6FVqm7WbOWNZ5+9d4/zCgMItYmbP2MGk+WMrrlGf+w3MGQVQAsWS+ZyzOEHM2thK5ddeyvzdcg3fcx4vhnxAzPqFoBL0W+ttemqRfiBW69jyPtvc/vtt/P8mx+z72FHU+wtZUHNTxx13PkkO/Xj6OOPZPwPP/DTmLHMnDyd2fVLOeKEMxkwYADIeXbpVrCbk7THspYcfiJkyrSpfDd6LM899zyHnHQuUxsWc8lFZzKwXw8Grr0Ge+y9D5eedxHXXX4dY779micff5JjzryMtbbeha233YZdtt0A5nzPPX86i08/GsJHH4/gwFOvIuqyBmusuyE9u3Vkp83X5dpLz9TtyCsM/3oYzzz3NtOnL+bg/Q9gjaoebLb5AJ574RHuvfd+vv12PJ+/9zWXXnEdF553OhVdIeGBM4vNv+hxoiuIVvZwIzXo5Dwob968eUyc8ANLFlWTSy9muvRp9LjZRH5XygduxEF7bsWlp+3PS08/wUjJ8tIbHuHdIT/yOzk33UqJh9s+WYj74vtyRhfOYd8Dj8F+uuass87SmI1myo/j+OH7USxY1Mp+h52gvDHas7UIWmnR7ddTzzzLxhttqnGdykP3XEtOi6ELCglzhWiHxHZbrMniuZMZ8tUI1t54ezm3vUkFpVz1p0t58MFbeffNF+QczmbQoDfYaOsdeXrQ6zpU60jPrp1IL57D3FmTWahDyTtvuotxM+exNP4xD8hp0fM96FwckEQqJFDnKZCzZqmMnG7k/aWl6006mMm2yJE2HAJ9fTlXYJuSkoKk5kNIWnpd1LkTPcvLmDFtIsvmzmb2rGquve4WJtUsJnJaiSX+jimPpgVzmPDTJObMX6xN+L7Y/+r62CMPU10zmxlTp7PpJpvxpysui/lyag3T7zg0zsS7xf8NQGqE6QBykMPQI8qlCOSsml+yww7bc/F5ZzN6+Fe6kf6anGzjMWedzUeD32TwY8+xbNkyRo75ns023ZIH77sfjJBsYaBNRGu6GakGKK9JTnKrNig2Vtpz4xen2EOHEC+98gazdRC10cYbUFgQ0KlbV21gl1A3fRazZtby8L0PMG78JNLLlhBkiTccYSzMMBZiTrspkeWf9Rhpg5/T832fFrtWbS+I56Bj3XXX1eFZI1+OGEXPsgoKEoBtaBMuPtR8T3anU/dyBvTuJrudAW2OcjqgL9Raox1H3nZIXp7snZcIaFyWo3efgRQUFjFh4g8sXljPRx++q3nxJksbs9ivaBh/iSCN79IM+XQIs2fWkJ47jSP22ZG7H3qEuqaIiQ0LqZu3iF49Jc8F8xlfv5h+W+xK0KUXaem+S5aQSKY4bIf1aRg3lFrpeOgVsEAHao/cfRtvPv0YU2Sv7/zrszQmOjFgnfXji6eEdOTjN97ipj+cx3QdLr7x/lBeevszttJNc0X3FLZXJ348onilUUIKltVa5XQBMXniBMb/9KPWoh+ZMatG9sOx3e+2oZO3jJf+egfV06czZXo92/3+aE45+2KWLl6G06HYwQfszwP33EvtwmXMXNjM9DkL6NW/N/aTxQ/ddR3nnnEC33w1jObmJkb/OIFC32md6BnbNC3qYiLA1xwvSWaYUzOFYd+MprFFPMo25LJpYtshmwUpljSl8XJp0fbpXtaTZl0oTZs6mTlz5vPK8y/z2htvk21ZJoc7C6FPqqgTBVoIojTqM2RyuXh9ThYmcbI7DtDyHzveN958CxddeimTRa9BtqUolcQq+aGQohCnjX1OGQ01dUwZP0Vrzjfc98CD7HXMRZRWrMOF555Gr24JSnr2oIfWrxmTJsr2h3z95dc89dTTzF3QgP0EbyYTaD51oEtRju9Hfsb3P0ymY9fedOzYUev9OBYvWsA3w0dw/4OPMbNuDpm4Xchmm4mZ1SXgZWeezR8vuZKpU6u1OV3E0NHf0bG8MwPXq6DvwAGsqwvDF554ig/e+IRx3/3AScedxC677s6kqdPA+lKQwhfdlExtxy6dOfiAA3nqwYf56pMx1FfP4qZb/sKe++zNyO+/g0QRuchn6aL5lBYlZTGQDH1yEl6zfIOEB0kXSnORdPJAskAXfLUMGTKUPeULaP8kGqAmyUaQIyCLj9QPeyLZf0/0EPWZOsT8TnN24YJ6mmRbxnw3gUkTZ1PUeQAPPztYNjCitbGJJTrYHvndlxx68kk89dLTfPHxqwzop4UzBfGJntbLbLSMIJXAlhrCZoo0LzX95R86Wv2OHHrMKUz/6TuefeBmvtU4ffrxJ1z6l1s55cLL6Nm5O90KU5TKXn70/lu8++5HDB78Dldf/xd+mjRJnchJDtCSa5W+NlNS0IFITUutGD3qew4+4hBeef2l+FB/woxq5i9pIi2DmBR/IqkLPcmDDEcdsg8dkjmO2H8f3n59MEOGDePOB/7Ki+8OYcNtdmT11fqSFN0Sl2DM5yO48YI/Mf6r7xk75ieuv+c+Vt9kbcrld30jH8n+JMHg119j7tLFTKidxRJd3PQo60FCcy7MOm04S2nWWF5/8604Haqcf/ppLFmyVH3IkPQgIVuAjHhQUCy7M10+7zeIRSI/wTzRGzliAtY/T3pjv/otEy/OwKnjDjR6yLI4PGVEzsOAf+BxzsW1nHNS+VC+QI5mKZEn4RltKU/Mh/FVpLUp0sW1J1w7mMKPNOYBuUyWlBa1/lXddGnRg3c/+VKH233o06sS00M/hDDmOIWvg6h0rkVzAsyOe5IRodUHJxkGfkRLtgUXJGlq9OlY3J3rr/sTd917Pe++P0i+8Eieev5NPv9iDCccczSlBR6R6mSJmPDjeF2WfouXKMDXOuJll+HnRDcopXvPfqy71ho8+df76dipmB133pUunXvSqWMPGrS/mTtvNtOkO3fd8wD1dbO0zmmtTSawuZfRWjZvwVwm/fgTdggaeL5sRBa/sAOefARfNn3WrEl8N2Y44374nh+++5G59ctY3OJolQ0oTCxhxpTRTJg6nwMOOZMatfPCM48wV5fBE6b9yOY6JL7m6uvwXYJUqjBP2/clOx/TAZdIEnmOrHwJp7aCwlKNUUgy6csGt9Kpe1f23m9//vrwQ3w9/Etm6qLojrvu5OjDD+HH78eQzuZoFfg6eI40fs45mSaHLxmlCgricU96HomwibrqGQz5ehRNuQTdu3enZuYUGhc20DC7hj9efzsTaxvJSdb64Geb8DQnnfGUShEECbK6ofSKSmmVDtnFk3MOe6IooiWdkT2ICBKpfPseJP2AQh3wJBIJDth/L8aOHMHHr71P3fhq6iZNZ6N11+f2Bx4iTHlMGvctpxx9KG+88z4ztD8cN2sqi6MWyvqUkZCBbbdx/IOPcw7n/vvQ3pxzf7uu4Tm3Ks7KeRY3cC6PY3ED53497Zyz4hicc8t5jzPaPs7l89uSv8BxbtXydry/FTr3yzouUg2NPajMh6zsL34pXcqqOPKIvXjysdu4/YY/MlF7heuvf4TPh07g97//Pb3KA5AyzdS8mTpyDGYflmjfPXXiHGZVzyMtXxEbWOmvJx2VeUV3smpF1SIpkJUFRbIZCcj6+CHY9gQ/rUjA9tvvSMdSX37TjUwa/wM11XPYY98jOe7U81jU3MiipgUcdfhB3HvTDbqYnEv97DpmzJxOr95VFMcXE2CXRfzaE7fvQXv4azj/yfuPBP6HSMBLNy1j1oyZBMkUGW04pPksa1rC66+/zty58zn//Au54447tLD35qGHHmL+oiWELhB+gpamRpwZAUIivBis35oeCkJNklAHeRM54aST2f+QI1m6rJXBL73IgfvswcOitUSb6PkLFvL8i69w3Mln8txLrzD5p3FcfP6ZnHTS8UydVc+3341lXznQlWWlyMbI0Q3JyOiMHatNojZJL734GscddTz77b0H9nfU9ttfi+Kjj8nxyqD1h2dffJ1tttuVvXfdOXb0xBi+51M3ex7luhnYYJ01KZI9ckZcn5k/TWXylFksbcpw5JFHcsCeu3DYfntyzJFHcOEllzNuykyq+q/Jjdf/mV5lXTnrrDN45plnuO+euzjykH11k9uiW+EfWLSkleHDv+OIww7moAP21kK3N7vuuht3P/AI09SvpG73CgJfG6gU6PCBZCkdelYxb/Ysjjhobw47+GBuvvVONtt6Jx585Al22mZzvKgJnONmbQiv+dPVfPzhRxx91FHcdOttnHHe+dx+160ERSXYHy6+/YZr6VDgccppp8Z/j2bNDTfhKcm5j249ioKAxx59iCPkLFzxx8s46uhjtRn5kT9fdz2bbrg+gbzS0045mTvVp8+/+ILjjj+Rs86/hKuvvZE/nH8qCYhl65xTrP3914TmRNgmMk/dBsljhvT1vvseYN/99mP4iC/59LMPsf8E5dI/XMr0miVEfiF/uuoKzjj1GG6+5XoOPvQQvh87Wf27hWOPPBidwcTkpKHSWoh7Ic/FDrWqqxuYNnUmRx16OEdq7Pbbd2/22+8ALrn0Si1Os7HFyLhAj61TRcUd6dmzJ0Xa+QTKQ455RouD50tKXkDf3iorDCgsKWX11TegsEBYOgg5SBuYu+6+lb9cfx2bbbwJd955JxdddBHHH38EvibQkRqTTrrRPfXE4zjk0INYf4vtOPyYE+hX0Q1pDAltIlIlHejRowPZ5gjjyVebLU2toB4l5EzbT0kWdiyWvvahIBnEfU3r1hnFkqoQSbCen4z/Rkt3HTimEnCu9GjegkUcdtBB0vmjOOTIEzjg4MPo0rGEQgeVlZUceOhhTJ08jXvuupfyiipuvPUWpk2fgv39v9/vtifbC4cLZQAAEABJREFU77Qzf33wAcyRxR7VQzYCF9pXdoIYEB9W/P8XONmuSI6IjBnZoIQSbQy6lXRGPq5Y8thpp53YZsvNNL+f4icdBuyy/yHcf/c9vPz0k6yx2uoaq+M56fhj+OMVl0LoKCrtREfdJpR170ZhobKyEKQ6sMaaa2PDnrOdshpdd/0NtKnN0n+1Nemjw/aUlMp+GmFtOb5na76efuLJdOxWxsFHHsVqVT1J5sSOXvN7iCUXkkj4mJ4o+1/6htKRQPYCJ4WxliQzG7cOHbuw4YYbs/1227GOLkSSgQpt56dLjHXW34R+a6zO5ptugFRfoxyCDjoCbWK6delEqQ6kCqRrqkFGTmOvPr2lX50o696ZCy++hAceeli2cleGDftC68BJbLrpxpQWFyHR0XedtTn+pBN5/LG/cpZkVVpSzLPPPs3b73/ExltszZHHnahLq36ceuLJ2pDV0UMH2utrfnXs4KGmYulp98PBOhCo6N6FxqVLaGxsjPV4tz330mHvNxx82GEMG/EdZ5xzHlv/f+ydB6BkRbH3/919zsxNM/fuLiggkkFUJBoIBkRRVEBEBQQxgmJ4BAHJOSdFJEiUnJWcc1riEpZl2cBG2AU23Jxn5pzvVz33LguCz0+f773v0+Op6e7q6qrq6urqcC7rJ1YzNaO9v/KVLenTJ7Trrt/X/gceoXU3+IT2+OmP2TQq6lbjAszMU5VEjyXsUWotq5XLJzu4bselz/Yc2r6940669Iprtcra6+jwww+EbFhf+MLntdVWW2nllVfW2Wf9gTYleebm1Vddq3vuuU8fp2/f2mlnDrXv1y/3/KXKrU06+KD99ZEPr619frW3Prr+x3XF1Vfrphuu1geWQQF7GbcM6zc2l/S1bbaRzff9iDEPPvigioVGffCDH+QAXkM+g5E2q8DhdvWVVpCN2Yc+8lH94Cc/1UknHKvttt5ab7b36Ac//rnW+dCa1DspNKjIWrPSCu9T0Ut2t5FwCG8izpVbW5UWHJIhc1KBC6sDDjlcrcSzHXbaUfbv4NlfoYgDo7gIEM8wUa2Mz0/icnXXnbbXjqxNF196hb7zvd10wcWXae1Vxkn2V9oNzfrtmefpissuiX/pecVV12jnXXbVZz77aTXgVwn9WG2ND2uHb3xND953u/baax/189HkjxdfiG3+rE033VTncFn8ne9+V1/72teI20HRdVNswMEdJux3TkV3p6987ev6+Caf4cPic7r6sj8qZZ6+f5VV9bO999G663xUh/76AH1r++1VqVRi/F6dmCBflMcOa6z8AXGXqoYx47T7z/eKB/N9frmHNv/CFnp4/OM67JCDtPlnNpOyVA3NY/WRD62mWl9X1CX4VJn3WnWNVdXAVwPHDaupZs7rHMYisD7zzEStsMIq2hJ+rY0Syw9Rn4MLB262R0oCdPa6TM5un5jH06bN0EEHH6Fv77CzFrW367Y7btY3v/UNHXbkEWJJkvHPWR8KaVEinjlf0Bjifrm5oBZkmOhh1knZauMatMy4FbTsmLIaMJ3NqaGhSlwL7RJB+IeNyUnHHaPnJzxBnPw+e5Gf6ugTj+ej6A/R1Wsl9jt7/cfPlTIA++/7K916x+365a9+pa8xR1qZ7z6Xxr1vnFYjllS5jG6QGINEG2z0cf2afcvZ552rjTfZjI9pR7KH2Ulf+vIX1NPTB5XEFi+mTCTddefd+tpWX9VBjNduP/6pbr/rXv3H3nvJ9m5tTU4plJWhKpf5m+qzn/6MfvLjn7DGfUcfWHFlnXzyCWpA8Gaf+6x+/NM9dPKpJ+lTm26so44+Unv8/Kf6PHjuIdTCHFv2fSuwBrSq2NSo448+Sm++9pquu/ZP1JU1dkxJFrPFvs8ui7facgsde8QReuSJp/Tj3faQ+cvhB/6K/fIMZZKKjYk8diH7jtdq34FaquicW6okOef+AjTyWDxtLBQU0oJqwLjlP6CxLS1qCBAE8FzcjRlbViMT3A7ZSVJQsblBy7x/DH1JVQyJ3s9a18xHm7TQpI+tt77ayiViwYBkHxXMqUKLSmOX0/vfN0apF7YsyPblLYxvK7Tmt4UEXthsuRU/qPeNW07VgZq23mYrXXjROTr6qCOJt7vqtrsfYG04UJ/F9i4b0uprra0ddvqOJr/0go456mg9zUf6pKFFa66ygmp8sMqZSW3457bbbqtlx7XqkxuuTz9SOdahXXb9gca2lbXTTjvol7/cU+uuu752Ji7Zf40RQlATMeyLX95Sa669pq695ho1F4vKiVO5pwOuINtDrbjC+3TkYb/W93bdRdttt51+sttPtTt+8zofS1ZabXV9cYvP6pmnHte119+sD6y0OjoeycXcs/rSV76kr39jW32VWP/7352u4FPZf72y/PLLa7nllpOYvMW0QT4U9b73L68x5WalDMdwnsrixKoffJ8aC7maSm36yS/31nfZJ+63z974/hf18MMP6aD9fqXNP/MZuaRRpbZxet/YNo1lrahWhuK5qdDUrLHvX1bFJIV3SV9nf5tVh3Ti8cdqEh++9vj5Lzin9WobzlM/3n03bfvNHbXdN78R+bQUpZAWtTzrxnLLLKN8uF8VbJ3iFznxIqMvPqQKpAm2ytlbFRmTlPifFBu0PP5VbmxWoD/d3b3KXaovfOnLOuGEE3TXLbfqG8Tj7Ymnu37/e6yv+6jGR+71119fe7EOX3zRH/VZ9hrHnnyyvrXzTtryS1uooejlnf7Cv51zfzNO/xePc387X+feon2nCOfeqnOunh+lce5vKzvnRpssSZ1zsd9LEGScc/y+9Tr39vJbNfqLtvrPHtYWI8m5ncuZ1CFJlAdP/Eq0w7e3129/c7zuvut2fec739GzL0zWMcefpC9v9RnqpWlTXiL+/od22OWHyn1R1155ubb72pf1u9NOUwjoWAOIQRnzzrlcuJOJkljH5BLJNyjBl1b64PJqImCxVFDvJHxqlTU/qv2YB+9fbqy2Z5+38cafZG69T5f88UI1Nbao1FTW5VdfI/unODbaaCPiwE6spSsQC36pMcTpBPZRB/37+bcF/v+2gJ82ebIOO/RgtXOxlyde9mWnkAZ1dnfp2muv11577qPdfrS7jmXD8/q8+XIEeE9A7+zoVrlcxjoZUH9zZ5O/nh/9XWPttXU3X6onzn5NL8+eq1dnv6x5s17UKaccqxKbprGtq+lnPztEzzw7VbPmztOMaZP16qyX9OAjN+kj6y6vn+y9q8487xQlFmyyYQVkpEmzfrbnkZo0eaHmzp6vGdNf1uuzZ+iVKRM1feZ0/fw/foZutmxKvz76VJ176bXyQ/0q5pkMa+eOj236GR1+3PH68uc2VUr0sMO1/YO1K3/qS3qSL+Jzprys+VNfQqfZmjJzpqZPmqjrrrhIa631UQ3La9U11+RgcrFenvuqXpg8UXvstK1a4OMb3qfPfeU7mvzyFL3x6kzNoT/zZszUrNmzNWveqzr22CO06kocDqpew0M0YKNUsz8Xah6jg487Sa/Pna6Fs16W/ScrLzz/nI496kh9ePVVVSRsNjkCHD0YGqppj71/pscnPKyJfF15eepUNrdspK3a/tu6rFkf2+jzXDZepumzpvIF9TFdduFvuUxoU2BgDNKWcTrgmFP14sRXNIP+XX3DVfrEp9dXMwc3q8+zBn11mx101903adKUp/TSzKna7ed7xH2dq0mcbVWrDsPtrfGn8A+8xsfg7SyC+aT1G1ON1qy62mo6+tjjNQOfmjJjvubMf51Lu6d07y2XaLXly1yUSo1sJP+DQ+fzk17UbHzivvtu0te/+jk1FMToSYNcxtRUxR41yhUpLenDG35Gr8ycxZhN1ezpUzRr2gxNnTmHi+g5uoCvyKustJxkegAV+zrlpK9+fWvdfPONak49B74hOfsfPjpc4bI2G9RiLqnlCvrGNtvpw2t/UHbHLvqTsenafpfv6HEWxmlz5unRh+7hS+e31ZooXiYs84FVdOJZ5+ulKdN03/0P6gscRn/D5dPBP9tVzcjPQmP8S4orLz1Hy4116h+sKGfxS9n4cZslZYk8m7XPfvmLevDJh7TCcmPpq1Rko2/+Ix7nE31oo0/rtDPP107bbqlm5Vp9zQ/r2htv13OTntO9jzysD6+zoS685BL9ZNevYycpL47Rl7fZWffccZt+c/wRWoYL5Q9vsL6uu+YK5uJ0TZsxSyedeIrGtKQcEBCy5GVsmX9LinCjG28V/0dyWdSixqG28L4P6sjTztApR+yr9zdwkOYyp7Ts+3TicUfoxuuu4qJlPWW1RF/Y+ku658F7NG/ePE2ZOFEH7/cLBYfyXDysga3OP/MP+vZ2W2MoyRelD661rq658S5t9+XPq5Rgg75eLe7sY3O+rH7AxTpmQgfJ8eXxoGOPY2M0UffeeYd2+sFPdNzJv9G+e/5UY9DH/rJHzpxDEvGihss6sv/462FhQPIub9xv4a9LqkJQxtxRmujIw4/QXbdcqw3WWUV9wxYL4NPyfn3q81/RC888qH332FGojjFz2nht/sWvMY/+oC9+7pPKKobL9dFPfUbPTJqsddZaWQVi3Le+/W09+9JUPce8OP64E/W97++k4449VOuuvUqcF3JF/XSf/TTx2cex0+2qFVu1+nqb6rZbbtLc6S9p0gvP6OhjjtIHPvBB7brTTrr+irP1xU3WUCBm2gU2e0lxilF5tXV082MTtOnGG2tsY4PsP4tdca2P6Xgul56fMlPjH31Y3/3Gl5kTUiOdpzmySvr8tt/Uo89M1LSpU3TWaSdopeVbxLLEYYU44r1S5pyLI6roA5/56laaNHeupk6ZrFdfmaXZs6brqaef0Y923wOCRCuvs4F+d9HFmjbzFU15cYIuO/84rbJ8qsoQvkLcWJnLrBtuu0uv0Xb6c8/qN8ccqOWXLTO90aqhpP0POliPPvI4H5Xe0L33P6RPbrQGK4Q0MEh75nONA6WjB2tv+GlddcONev6J+7XD1lto629so/Mvu1wbrf8xxgZa16iNNvucnh1/h9ZbezkFNso7s+5PJg48/uhD+sW+B+nnex+gYw7eU6t9YIzkgn6017664drLVS5ItmlOCk3a5Xs/1FVXX6tV7AKsJsnZG7Tssh/Q4YcfqxdemKTXXn2NOJwqBurEi2HX+z+0vn53/qWyf3913isTieez9cRTz2r/vXbTSmMT2dQRBwIlZX1si69q8uTnNfn5x3T22efwgWIHDg7HaPNPf1xSopyLh11+8EM99OADeuj+W7mkaNWGn9xUTzz3oiYT1y+45AJt9ZWv6dSTT9I3Nv+0mmhl41vxwZqrtOJyOvk3J+oVxnj6lFm69YZb9IkPfVDFKoT43wqMydHHHa6JLz6tV2ZP0yWXX6711/kw3ckl16KvbbeTbr3mfI3D+Wu1oAJ932OvPdjjPKKpM2ZyIXWvPv/ZzdBUkivrOz/8GR8V/qjVl29VYizwo69s/3Vdf9sNWkor5QsAABAASURBVG31DzA+fWJ5kfnu0GCvFAIydubD6Y1aa9UPyNZjrKlA24ZiKrtUyVlonHhcJotv4jJvzbXW0eVX3qgZc97Qy8TpybOn65VZk3TlVecqd1VVsiE5E2Rxmliz7kc/ptNPPEGfx0Ye3gISLn1ks3q4rAMOOkEXnfUbtXjkJM0qf3AtHXDAAexZDtT7uTg0+s0230zX3HCDXmQ/9MqMadqN+Ty2XKSBR6WSNtn4M/jQ9Zoy+UUufM7Spzb/jM6/+Bxtu+Xn1EwHPs+l3qPPPqn3cYmR4KaEaqXEys9+/vO6/74HNAN7jn/ofu3+w2+quaGmpqZGrh0kmz7yWMW1adyKH9XJvzsT209n3s7Ug/c+oN2/9y0t2xoU8NEatsoKQVlTQZtv90U9OvkZ7DJHV196udbgo0STk5LGVm39zZ312OPjNXvqy3oK39ptxx3V1hjibP/yV7bSdTdcryIX641poz66zlq69dYb9eMf/lirr7oml5SH6Lu7fg9fT7TMsivqyEMP0cTnntNnvrCVPrDqGrqcC+rHuLBee63VZaE0x9YGGOptL6osKUOyJL90xrmlqZaueSvvXJ3GLnAygvw6n9hER598in743Z1VwM7DVadNP/d5nXfu77UmPtZEvK/0VbXLT36kW++9S2Nbx2qwryK2MRrggt3+vb1PfHxdsb1QoejVmGIXh/3DGO253+G67sqLVfTD+GKFC6SVdORhh+oXP9lDPstx51TrfvyTuuSKy7XZxuuppegUCBxf3/bbeu7ZScyzqbobmV/d5kuySx/z8YGBQW311a/pbi6x77nzTn1s/c30jW/uqksvOlvLlAN2xjpcTH3xK1/X/Q8+qh/tvKOaQLtiQcutvBpz/xRNxydvufkOfW3rbfWHs1lrf/VL2X/SPsyFxkqrraozzjhdv//tb7hQtLVNCkmigUpNW37lq7rt1hviXxe99MLLmjvnNT3z3OO6kbVw1ZVXUWvLWH1j++8i9zE+HO+tceMa9dnPf1rX3/BnPff0RM2YNlvHHnekmln8hxnsVddYU0cefQQXED9XS0ODfM3po+ttoKNPOF6bfXI9FUImFcr63JZf01NP3KcxpUTD+GzbuOX1Iz50TXj2adlF6H1336ovfn4zpdi+plTbf/s7sv8TrRWXbWM8EjkXtOV239CNt96uNdZYQ6kPWnfDjfhwdIUevuMmfYM5t/qH1tYl1zJf2Xfefe+D2vDjn9LFF16kXb6xlUyNluVX5Ux2iI489AAt39bAOFVVZM51D1rsKCoQm4Yrg6yHFXyhoBqxJOXyb3fG+oILztO4sWNUGehXudQmMT5ZUtInNv2cbrn3Zj374uN6/MVntddBv9LyY4oq4T6F0nLaartddSMft15lDX3kgUf0Q9aYxuDUHCQPf/0Dj3NOzv1t8PeKce4v+b+Tl3N1mlG8c28vG945Z8kScO6tsnNv5Y3AORf7Zfl/LlTlEh9lsWXW4HCugP+FkOobX/+m7mLuvcD59JY7btQWX9pYzYnY54kP6B/WrQ89oQkzXmO/N0Xz50xjj/Oczjj9BMEOPlXJ8dKPWlaR96o/lHPOOiwe+tgnPqHJEx/Ux9YaI9gqrzVLvkU1zj4fWW9dHcn+cdL06Xpt/kxd8cdTtVybYyckVdnHr/LhdXTpn/6kOa+9quf56HjMkUdojVVXIj7lxF9kI63KHCP59/svbIH/37vuLYAmzqvCziq3rUwQk6DChj7hsiJjoanw1Y6dLAt1oVDQUC1Tjduyov3ZOl+b3YiF7PJvJPv2ZMkuhimKHNvEplDYJM9IHTixWCVsnJwL8jDMbSOqCueCIckzGX1NOUGgQBRwXNrktrPM2ERmcMoVNyGG93wpd7QCBWcJlRXFe+g88rMaCwZgMh04l8jBL3WRXFlMGyXXrBzlEpMjMmwp09TJNtg1DcuezJinaawNLHrOduHoOMTFXg2+lWqNxTFjQ++QIVXZVLjIz1oLG+cqcJEqFAwNRWyaKk+wM7IcfPjwEQmJd4qApGqNUz+2KhZbKFHtAGRLXs70MSwbNeVOwzVwZmRImtjc5tUBpSya9FrRPp6BRk/jbYHbFynzZsjOsVNSKAmFZOzNXLaQZ2wUC14yGOLLX2BDBPt/6pvVcvrvJN6oeBwklDClsHCNvtcvRyRMg2FzGW2NOvtLQFEvHusna5JiHUOaJGmsScxm9Mv6qqL1mW5XB+sLiiRrhzlkjx2qMgqYF7sEOZDBS9bcg2wqFBnOHHymAoZ+aeLzOvfCyzl4vKFNNv6UxsHefIhm8sVC1DU3RwPhU/wZYVaPq8mxOcozrxp+U0gLdD2RXFDic/TO5JkvVTaK4qGGjSMC0UHU2osbUYNuAR4cAsnBayjqWiymqlTyWK+Az9WE6cxi5l/OLIK/jtSbT3KINZ2Ej1Vy+HEdHWiNO4nOCsbop/iYvkmaYn00gYWP2L/8yf4S9T+CqXKZFkKBKFCge4mZSYQeBeyfjRjS07sqY+FDURk2kHUenOi8jVfBmoGvYkeravRB3gmeuYSfSZ64M8QFca9u+NNtuuCiq/WhD6+tj3xkhcjKYfGGllYpwKiq+OTUVGlXBGV/XcWZqI4nTos5blOPbwdoENH/tB9PzBV6mACbi/a112ObvFJV4LLA+m+xqog/5x6fzvEnLoLwZpHDnnTIJ8p9I/YI8hgmwKyAQ/lAjvhn/C2mNHqztMf3smjdLJMCTmb2cbRx9mMdd76uEebNXAOunhKbMyXkgg9QBuUuYU2T0AhvlRoKNI5zLRsZQ2rQi8Cp/r4epejfz8VmbmPgU/jngGSHHmYWPCX7z+8dH624ZYhlC/k+QwYEWYzNQveqUCtCZABfjEDM9IyoZCqEQIq2ObNOLqUN7JyUWAyGH1nZIdpisRIjzuVoGKx/dVI8JlEesHAe5NMifc2pEVxjosYmL5xOqY0Jcmoow3Id7RHglRboPwZ1kCcBWpeqQiBNQNAdebNzbJspxcFNV0Jx7EP0xZz22ClFPV6ZD8jT2AUukmrRLwPOYWNo+FxejvljaY0YmplTW1yy8WeO1PKUNRBO5tQwMzoHF/vPJgv01ptFnZNMJ1+UkSXobm/GD02QQIY3o52Rm50dZWeVhnMJnBTBBXoJP4fZHEomIZHDnjVvviMl9MVB6aGrDFWFZiJsMgJe1VqQjXdayNFZtAMkJHgJWwtqu6xCAnY0OyWgago2viiGODUYwwxy4qmU0CLjNxNi6woGj/SasnxImF80EwJUbGDMbSAcfIlJNs/sIOzMIGiHYoTjYdnwKa/IGnoKw7nghx4yvpJvKChnHmWiAmCaKSVuDxMPhWxhB5vvYtY2OH4hM3W9ccTnlLRIvknWD9wJPanBhxyJlUPBZEHM6y2LAOcc0msAzHhNXWVBxSb2MzXJ+pey/bLLOzMPS51MF/OXFATbQAVSaxosnpjtHBZAgGcyFhPsVTNGEl2mv5LwU9cwJuatnZ3pAn0Twr2rRn7e+sv49/FBcxCbZYBQxjMqhClhAkoJfp2juyOfyT5I4wWi45SlgsUXvfVUmWyJKe1i5+UxTGZaeMaPWZjI8z9r7mkU1Jh6PCeP+hQY2riUi2dJhvy7vtb+Lyucc3+JfBdMMU2VI2OglsmnDbL+Wgzwca4m6IWmzNXasFRoadDQQA9dJsZBv2hBu/7Apf3UaTO17kc/rBX5GFLjRtAxv+2fwch8qr4K7ZOSUuzdxIB672V+Nzw0JA9dQ6HIuljDHxvkGwvMa8YEX3YO6zK+OS1T9j/9fMD3hUyNDQkXjn1KuFSS0RCzAybIiB8DgzU1oHwjX/SrjKWUqH8Y3sTQgKxseEBDw1UF2haLRXnmUZTDhKwwXhX790wbsUGxIEVdHXFXyqlP8RmjdeyHKjWnYsGrWmFPjaMNc4nnnNTU3CDnnGrYpsbcHBrOhDpKGFv7i2fQEqPu0DvHqSDFbwr0B72Yd2X7d0yrGXwrShuZE4xLMzaxWFPBjwuNrRLrf3ODU0hS9XER0tDYCEcpx2Z2eZmGoJyNSOYKCkwmz34+4QtVZXiIC8cW9fb2xf/jlDQkysx20Iun0RRl4lbhZmc8Ya8qNrQPzQOVTGMZe8e5LIdvsVQWrbk8H4x26Ozs5KPWBL36+ht0L6jIeOUuYz0ZkmMOOWKo/eVwBZ5xfIop+88KY5FpsOKUNJXUh1/lxVyFktm+Rh8GY19rjGs1K6ipoUVi7ArEC8eYtjY1aJA2HiM65+Tc3wf668+71jr3lqx3JVgK6ZxbqvTuWefeTuPc28vWyrm345x7q+zcW/l3ozWcgXNvpzPcXwPn/jp9bo2Zz5mtr7EgpSNx0PsghQbG0CmGPb5sBRZbTxsDJkXEy0ND3IFaUOJ9EPA2NBZFoIh+HYLVCp+pUePkik3UgWMeOTDGD/cXITaWcrjUqCg240tCMatkUx/Q06KxhWWbmzlzwP6ppDRhzuS5asSDEBxzMon5JPHw+/f7bwv8/2sBn+D4CZPEJllG0I6TmRmbgxcTKU2LsssrWzAs9Z7JwZzyceIzD6FLEptW4sJQbFZH8lxcRLM5Jxn4IMkmVBYXVSuBEGu85KQIEpIlB60HEVg8ZJtNwLGZyCQWnpwtARlr40l5WU9EF+SJAMEmOosraKEivCwHeAsGQc65KCOHkzxBRl6GCbTxVuOh5Q3QRxoHglfUsyqpCUEBOhdSWZCBHdRoRjASOhaDon5FgorkJcOTWjBxqj9QK03TaFd5aKg33Z3114D+B9BG70hREKleaWiUTG82BtbM5IMYeY2arAcItpgMLaXAWFnGOdqCHClCZFpUZbwdOhte8A7027tU8XGSjxl+UMQh1DmJVw1sopTbWC+h0D/jyei5M2MYcxNsClh+BEyDFLz5kUH8c0429qZVUEBXKKxz+LbVVz2uAsrGkIR6aLz1F2DTJvrp7WJWnjrJLgCCqwtzhZp8Mow5h2T7JQ86Aj/sEWEsxt4htabhgXbNmTtD0+d3a5cf76kNN1hP9gXadBXEuXEPyKZ/yrPoS9UROYYSUlBFrFGyvJHXyNnm2cBoEgY3sLh58Na0xuEngzdFob7E3LS8p2C+XUhSeSPOpYIpQmp8hB41tJYSI4eaXGLSqvBJmYLgHW04gRWcj/VGiBvK7KU0kaNePIG8yDt4J5Tf+fp3Iv6Hyh5DWIwL7AZQld6Her88CuEKwv6BbKAzDgg+RFN5cwajsUaMG2RQiamQy7FhcJQYFloIcMoM4avyrqLe9nbdd98ElVpX0sEHH6A2LoRjtXhywF4zGkinRB6tpEwjJqUsZEDgIZCEOH7/a1/jvDSYjcxWJsWHIJcWRMdIU5lB0EYFfiya1FxAKatPOOJWVSQW1/0CAtpaQ+Mt+hSBeUo3DR2LZlrxBOuYlzzsBIGHm8miSpzayGJPCubCBoHYHFTjzJZRFzRMmyHqCXfMxwwrWgmE88oBZ7HZZJuTYtV7VAk1AAAQAElEQVS2sWP0qY3W1YfXWi1OmRxSWSclWd7A/sLrC5tvBoaeOvAgrbsjZEoLBdrmgIOj3nqgFR2zxNNv65pVwkUZDGyKJqwF1s/Iy/pst4oakg9VxT/vQk8Prac3XhLWhNQD5OoGVkqgMBlBGfIzfmmLTeod8LJQ7Rkaq0/diD0iJ8GH/kgyPRAVyy7+grTXCX6Sd5KpZzSxQMlTjxaKw0ve3mCEtAgI90aQG5a29QGVc07eDGGxynAEZmtiQKchNI6St3GNwmqiEQCeA6iQW0ARXjkpQkKV4pMpOISOVAR4eIqCm8C7SMOPJ0dZrAuWGInx80ZndsmhQX/ruecW3iw2DMrQSXDyjvbM/zpvKZI65oQHzwuJLA7YONewhVxQVJQfz/iaPCOlGPEeGjc6XrTP5WEZ5IjvSZBkjkIS3zDSWegclzOOeQah5AzhFIJxN5vRTA7OQd50k0j54TXvqJBm9NXZ/MrgyfoX8OOaPA2DvE9UlFPAhs6DApwEBt6sBTYXrVwAH/uCcawc8xp5DIEGsYR+NeRlcKRzghFMTW4qTx9zaDNJ1l+yMj7MKOqsJFIq4+v5xdauSTUuAGuxbw56NOfSwuwesIvng7ByhwwteRxN0V415lImTyoN0eZDa31Yn9n0M2puaJb3XFDQouqd+I6KPWUaq8EmkCmI3/oQlNOv1OeCpawvJipT/UnMQXPLW62nvaPnljecIPd1QH9RI3zJmZ1pYzyi2+utx8oGoxhMKYPR8tKpxWwDwznnLJGVAzp7HNbyzuEX9MPyxigPqWrgPL2yyx+5oMx5QaWUOWL7nRoXWqHAWHFBNtg/oPnzFmjm7De18Waba+uvbKE27miKQWxvMgViWhWF87RZw7UQ/xmLAh/JOGMrY2BtDgRXi3PEdKo4JGHLwDpZIDY75OcuVZ55mT3YuqBZVTUuoYpc3tXAO+oDfarx8cUHJwcFIuMFWjHFPyQF6jMYOCo8YPrbRVTsN/XOOXmA5kqJSXEPlUs1G4/g2fLX1JAWZE8td5JL5JOEC4KqrK85l8XBYyeTU3Mj09BJOHFu9nNBLnPy2Nea01R5bUiml0xjkN4lsvNApVJBl1wF5neVS7fcBeTUFHyKDZzMb4OjM/S3JiePXrl1jhjhHGXv5Y0SOwq+GXE10GeHXxn/IS5dA+e5BMg4n6Xo7KmzNnY5mbFIGE/xFNyw8AgNcvFYTVtU5QLRZoVHfo1LSDoFleJYD3MB+sxzz2pwqKLh4UGhhgIGjedJ6J1zckERTwvaZXLomDJGnhhTY6HOucgcBler9cku8p1z0HnaeDnnlLmiQmhWmklNosxH+oJtPAQCyn/W65yTc2+HpWU59/Y6595eXprWfM5jnIwxs75b2Tm3NEnMG97ACs65KN/yS4PVGzjnlkb/Ba1zLuKcc2+j+1sKo/yde++2mXK5EEQihjyyzSk41XEKXPDhv2KcPB6cSkqA+Nqkxh4Mcr3IrwfiayKd/UgefoZL2atbGgGeOR5q9Eiqs8DXrC5ERcwvqqLzkgoSH6Yd/sN0oCwlLFoZOqVJgL/wLRdBI08CDzeSf1tiSIO3If93FGy8DEwb55gj+Jnl/9dB/j+rkdnI4H9Wi/8d0r0jmOdAxu24qcS6IRc8E6oOGV+TcrtYYENlRstGJqPRGthCVqnUWKhdbGOXhOJJEqa58+SYLSxEZEZem5iZwMaJF5FWiJnRH2v3TlCkN6wzHRy0ViCJ74iMwKQO1AeQRhIFWcZoCTa1JVyICdDksSzIahE08mSkBhqpr1PXwEoBnNWN+nFOWdZXF6s1GmQyihFlhBk5dLQ5mVM2O9oCiVCoFBMo0By7RX6qPyBz+mS8hGTFv3o0msyo6jRv+zXruMjPL403/UZaRLyrVxrveo7f3ADeLMgaoQUTeVn6z4Wo1buKML/DMPgY1VFHozUYKZMo2qgq+/JoRcdPiH3wimOjtx6rM9BoPeMSa5fYiDbUOUPGHzIxjaNGoT4aZOJr42lzwArWssbn8kJjk770lW10/sVX6Ls/2EkfXJ5tizUz/UfksB+WRhYtQ1u17GHzaUkd4Ihs3lg0D4x0EZExNpnYUcp8Lg2hvogZM0PEFvbjofPQGZDEtuBHZJt9rEk20ufYlM25Mc0hQwK/9lpJdV4afeBJu9GSjMTAECNyRouGMjC0tdLS7azinwzmR7b5stTgLXHOuophwLgRiB0hz2u6evyLrGpL6iktNU7Wx9z6YxmqrA2JLJ4aari/X23vX15n/vFK/f68P+jjG60+wtGoMvtRRBj/kcb1xOoy41ynwfqKoP+2x2xlYLaLQq1T5sOmKwjT04Ds2+1jCKMxIG+J0Vla72wOduStI9/Ws1gbf5amySON+aiBcupG5y81DkuZDI08I2wl83UKdWvqbc+KH1hRu373O/rSFp+Wg8bmsrPBMIjMMu347W9pn732pp1XXoULeM5Qckz+nLXR+mNrYeKDYAGdomoyO41gQsT+lZ+oIzFMo7McIbG9tUzomWwFWAJ1AfBzALVQU5eRs/a5IQEqR7OU/uJ9Zx3kxreOtgJcl9hX8B7lwDpByVE0IBl5sY3ZLZasLXaAWVz3YFy3q+QdfeLwF8not+EdBUiX9F6iPTiN2I/mquOQAaGNv1E4sGD4FZRgqNOSh7LxiXYU9qmDkeTgzVJGarwiUHCAqNPIOlinpR/g0bqeIT/6moSoG4Q5GuRWYT9ArLPyEgDJa0XbEkBu2QhLaJ0VreSUoIP9pVKNWGPNcsqyhkaD3d5SxugBw1tzI7aUflg/R9F2OQZVrHnvn4wqo/Ko56LNrL0Xj/G1Alkpg7tBLAhixWdJvZWMFxBxkYMh65CTRN9aGl8FaUAb+FOov7H9aNbo62CUBjWEJ1ykJOzxZPORS5aYWruRsbfWxtXSOhgPqcAXls9t/nn99Ke/UHNpjGzcPcdUozUVYW2vZPqYzY0npfprVKZBvWS/hombFaM1BGBNHNbS6BMZm3ziieGdUUQkMQUiilZLQsFyBmTf8drFlnN1qtEq55ycq0ONvbvFbgPbmxs45+TNToo94hfeNg4G1NFYubf26EN7Z7dDTPdQhI76GvGvrW2MNtjg4zrvwsv101/syceTVRRqufLKsBL2ITa9ba2s8/HRjxM5ySoAuwAKZp+MNvizRT27MHSUZSAxpbwyhw7k7eV+yJIlYDXWDxtz646B5c0P6KAcCKuvg+plRxw1sLoAzjk55+SR45zlOT3EvoeIl+nIBVuV+Uf3VMnRifUPS8jx4zT6mDYGVqZCTpBRgJ7f+puBrec8/KyHzjk5Z1CXxy/lfIk+ObYSujrn4jz0MlonUTZw7NPMBwRdbmsP/RilGU2dc5Bi59ivet45p3p9HuuctR8B4wepnHMStjIYHS9LrV2EEVnjxo3TnnvtpVVXXVl2sWUXgpXKkAp8TFB8svgrsyXgZOVRkHJqc7SRHB/xJNhK5A0vLlhz7J9hd5vj5sfW3mG/pS2r93jqY+8x4d8H78H2b0abfOecnHPv2sbq3wucc7Gdc3+ZjrZx7u117ypkKaRzb6d37q3yUmRL5C6Ne2c+dzYCzJc4dpKTyNmoZRLjXEd4kADxNFAbGHsbP9nj7KcOhjNuS6HqFaO/sLU9RL3o8JkETr4uwpB8NBAYyxoYLw+V5YVccblt+fqcjBjDGgpAX37/X3xtPhg452Q+oZHHcCPZ/32J++9TaWk72PnFymanwBr136fF/15Jfv311tP666/PYr6B1t8Q2GhDrQ9suOGG+sRGG2izTT6lTTbZJMKmm26qzTbbLP5D2pYafHqzz+pzn/tc/AfzP7r2h2UbjgUL31BXV5c6OzrU3dGl7s4O8lYmb2XwXR096uzsUQflOpBv71EXtF2diyN9h9FQb3w6wHV0taujs5M23dTDG1z3EugCB74TGfDoWUwKv07qO4BFXf16s2tQC7t71B51M/ouLUaHdtr0dCxWX/tC9XQshH8PcgYjWF2n8etarB7Szo5e6nvVhV7dpl+7lXu0iLpFXdZ+Af1dAN8OtcO7G+gFOju71dXVp96uivp7qurv79aA/T8SYYvu9i71tC9Wd3sHfHq0sBOe8OtA74XIXdDdoY4uAJk99MnAaLvQtRu9O4yWPnV09cCjRz2L+9QHbTfQTrv27sXq6F4ID9OvQz3I7IRPB/02GV3IGR2DTvrT3dGn2DfDd1q7BbSFh9FT32n9Nh5WT9rxD0EX9uwYgaXzddzAwAC26ldP74C6unvV2d2tzq5OdeIHXfS3I45Hl7o6F6ira4EWYatF2MLGvwebtmObhZQXdfYho0u9HQsYxzcYmw61048ObGT9sf6avbo74A90dHaoi/pO4x/Hb6T/JrMbPa3v8F7U0Sn7P7MZHOhTH7oN9nSrj/Hr7OzXwLBTl+U7Bkl71NfTo97ufuTXx9f+nc0eZHWbXaHvAjrRpxu+5o/d2LUd2e3o0U1feuJY9+Ij/fSlA3/vUk/3AL7YjV/1aKC3W739XerqQ1fmSlcfeeMHdLb3Qd+jRei/2OTBy3h2k+/E/zqwURe+1oNfdFPuBN9hdqb/3R11eR3YvAN9O4zfCCw99qZ7B7oa1PPYCTqzZSd9MrB8l+GAOK/p49I8/qvzXfSrE70NLN/NGPX29kafMt/qoN506oh9HFQH9rZyJ+Ma9TO90bGHuWnlRYzRwq5e5leHBjrbGeuF+OJioCfCaN87sW8XPtKNDbt7oB+qqRcfHGBcOtvb1dNV1WBvhXnZgcwO9S3uUD826YZ3p9meedfVsYgxG7EhdYsNj31t7naik8F/tb3eyc9s1M/lZW9vv7qZf134T0eMZT2q502/HuJFL9CjDnyoHd2jjsQK85UObNGN/t34Vr3cRb86loDJNL80MF/sMf+DvmPE9pYusjhm9mzvlPlnB7Zoj2OFfNL2zkF1YN+exYs1AJgte6Axft2mB7xML+PVDq+F9GNRV7csv2DxAtU4sPT3DmrBG+3M03719XZpccfrau9cRJxop+/dGhwcYt51qqd/IP4fZPUx13qg64JfN/z6+vpk0A1fG8Mexr0HuVEP+mPj1UlqPtKBzl02lhG68B3mLP7Ujn8sht9CbL2INasdv7S+tTMPO+mH9cXs09O+gDi+gHYL0akDgAe8upHXTfsOdFgUY4+NTRe0/eqG1yLkGt9O9OjGp7ujrXtiexubTnCd2LkDPhY7u0f9zGxJ2ziutB3tS6e1N4Cug3Hv6FqkLtoaGL8u+tBNzLN514NePT2d6u3riTYc6DOdFqvHYhtzopt0MTLa0buLviwm/yZ2WMi62Q6uE5zNq27mRc/I2teF7C70aYfW+taBj5nOPcT5bmjM1u2sZ53o1IlvdkVf7KC/PazRPYxvX0y7wdfbvIEfLYz4dua6te9E786exerqWaiejjfUh+27kdeBv3Ui23TotDKxZBF+YOuPrdcm0+q6o94dHEkLAQAAEABJREFU2L+Dth3w6EBmh9qhN506sdti8osZsw7sbDINutC70jusgb4h9fT1qqOnjzb96NdL/Fiovu4F7DU6mEfdWoR8A7N5Jzy6rb9xTKgnbzYyu1g/u+ir1XdD14tuXfhWO/OnndjT3fmGuruwQddC5HSpHb6d0PTgF9YXGwezZwdtO/GTLsaiE37t0ERAls3nON+xjdkg0loeHr2MQS8+3sF4dncOYgvzgZ4oq8P4UdcFtMPHoJPY3RX7sVidtDWZxr8DnTvgYXbpZM3vxe79vUPq7+3TIDr3YsvBngH6Am9sa7buYN22NaAT3bvQx3TsY353ty/SokXtqlS9+tv71Qu0L+qiba86oe1Ar058qZO+tuMLxqsdGR0ROqABYv1iWX0Huvegcx97UKNph87mWTf9N73bmYfmNzbXFkf+XdE3uulrB+tOB/G1B/264BPL5Ot97iIWdeG7HUAn495OavkOdKBM+84RqNN3xLhl610Pew/ru81Di1Gjcb0DO3XYGoXcLtpauT3KXawu5uMAc7e3u08d2L6DfaTF/PaFHVrMemV/8bUI/fv6B9XLvO7BTn3Gb3E7e9h2dfR2ysbMbNGFf3Tiz52k7dCYX3QS73p6umQxtLu3R934t60xveaHrNPdPe3g6EMPYHGki/EkHlgfDHqgMZ/sxK7tzKH2rjdleYtJ7chZjG7dyOhijDtj3zrVic90Yt9O8AbdHcgAOqmPwP4m1mNzKw8T8wcHB+N+ocfWQHTsHNGhh350m17o0dMNH/TtIuZ3YbMe+mDQSZ3p2t3dyZztxqfwd2tj9qKN6WByurB/Nzq0Mxad+H83Opvu7cS+xejcRbkH6IKmM+rfrTpdu6x9BzQGsT1964ZfD2C0HdB3GF/DRx7tI2268Vf4UG901qYbGuO3mPnUAb6LstnIcO3Y09I6tMt0Nj9bzHprf71oZ78++t/b163egX4tXLRIvUv6362upfLRdtikq2cRY9yuAebzQPugejqHsNGAOtlHd/V2sL9tVy+6d9vc5ey2mL2bQQ/rbq/5ToQemX+/G3RGe3XG/nb+Hfn62DFuS+n+13Dv1MFkdhF/rI3NQwObf/3sqQys/u8Bs/s74d34GM3SeCuPguGXzlt5FEbx/1naid91MnadxIxu5r/5RDd2tvWvnbjcAa7T5tJiYuniflkc7GS96Ijry2LGpUtWH+XAowMfi0CbDsqjcaqXuG4+04tfdppfknbhD13QdRJrO0hHoYt40MO+oCfuFTvUAR87Fy7EhxYxFsa/izY90MS21JueBp3oZhD1gea9Umtn8F71/1148y0D8zvzJ0utbNDLXPnv0uN/sxyziYH5ttlldP7ZnPxrev8r1Hn7WmP/HsfQ0JAMBocqMhjiS97QCC4uguAHhgY1ONgP3QBQpzcaWyDtAmS4MshVZxa//NhfAHJpz8ejIBdS2Y1rHdKIS4JT6p0sreODfELZp0qAt3CGDxGX+AQ+KXQGTi4JgKVACAq+CF1BBZeo4HMloaaAHA8dhdgu+IIC/BPvZGByHPp53wC+iE5BBT6TW/uU1Gh9KChPC1JSkIfW2thXzsQHhWCQ1HmT90kOLldKPkG25GUQ4p8reznnpCD41MHaO2gDOlne+Ibg4REiGI8UPsFokO3RxSeJguESKdbTFx8ChVQKDXJJKtMt9Q668DZIaJf4EPX1oagAz0DbYHondXoXEjl4eOoSdElpk5ImpIE0xHEICuG/CtL35OWck/c+gnMu2s85S4PsWVqH1Af6DS9s6emLD3X9EsrBJ0oop/Qh9e4tedR5aF0SZH1WaJTHLtYmsfFPMpltfIAXvpMABVdQgI+BC1II1AH27/6Ir+VF+8+jXVHDmWRfROt+lME3U47uuXcy/gX8SdjZYeeClwx8EmS6mO0tdVYPBOSZ3knwCuhr9QYwxSZBQfTJvgb7XJnnWxi6RzkhKPVmkwTSMKIrtOBd5BvkkRkoJ0DBO1nq8DHTLSCP6tjOo6ePbeCHPmEJhFgfy+gWAE8jKyeRJkQZhkt8iPxNRoBfCEH/TBCPc07OvQXeexk455R4/AL7+BDk0TsYoLNPrGx1QQnluo4pNEFKg1wS5MNbab0+KIy0L/ig6I/YcXBwWEnSJF9oUJ54FRsLKha8asTTFLoE+QFeBo7UwzsErwCvlLqCS6O8QF0gxoVQlNWZXwbD/RPBe69RcM4tsSNmja8PQQn2SV09DcwX1FWIY1uUj/4S8G0XIYHeJwF8UAiJQgTL5wrGx5OnzyEslYIPiRuxQQqdAfWGh84jS8wlT2wseGSFTGmoqkD8T6kP1AdSlwRRAR9rbxCUpkUg5cNVRbXqsJqbS2psbJT9BU8T87i5oaj41dAFLggyJdD7EGT/EH2aSPFPFryT8x7bBAVHP+SUOC9QooFMpskPUQ9Xtxdtgukf424uHwKQyIVEATCfSIkhgT5ZPvhUgfZJ8LBzMn4em3j6ZKmV49yCLnEFjdJ7sz90BeyRJFV5eHjfOFIfZO2WAHTBIAQ5awdtAFLKKXyNLkFn81mfBEXe1Bs+xHZepkNIvELEp3LOyXsn1CZPP0WdC3I+ibEwQBd1gp8DUmgL3isgpw7wgCbxYQQX5Chbm0AaQlASwZEih7wD7+FldWFEbyv7AI9YNlvWaa1t6oNMttGEKNcjIwGKCiGwnzAZTil6JbE+SNinroODxsmHAKTkjRbwQSm4MAIOehSM9SH4WJd4R1mAB6x9ER4h5kNIlKCrZ9+QuERCdk4757CH88p9jv0yBfjX9UjlaeOt7+CCT6gzSElTJcGNgJQGyWSn4FJ0SOAdyAfwgXG0Op94+SQooEOAZ0qlyaqXCwqhztvwCXVmPxdxQYnxgo8DfAjwSYEga5+6VKmzvJeSIKVB1tYnToF2qaO9r+MMbzYIyA+Jg85oghLq00CKPRKXwU8K/M/nCT4WlIdEQu/Mk2J3H0K9jXdKYkzIlcLDeKfQNTU1KU1T9XFpEZoa5ArWN69G9nxpoA20AR6eWB51IW861CGV1UVAR8OZbj4EKQ2xLkGPWA/O0gSelnp0s9Rs6tDZIEm9CtYv1u9IZzKBZAQCcc4gSbwMF9uHupyl81ZnYDjvPXZxURcra+QxvJUNEnikPsihk6ffpkeKTNvPpMHmaqZqVpFHfkMDa5lLVKlVJeiTQhpjpMtzNTBWhVCQD0Eh9kVKE8l0SUIDaQFIRsBHvWxP5JyLee9RLkimm/dJxDnnZH95Zn+Z5hTewjmnxOQAPgkKPlXiQwQrO3DeIQtwwcv4GX/PTx2khLGIQLtA+wCvJWlIBKkCNJ5+RX4grK2Tl3MGTs4Z5HK+ZlggSC4FQr2OuVrXHzqlsZ4ZHOmjvBCQkSpE+U4BeaM6OeR6bFzwUgofo/foZWkdoMfvgtEBdEiGL/ggs4XxdLT3IchHugCfIMMHcAYuoTyST3ydn4eXZ59R8F4m2+j80nQj9CnroUEHH3BsDmnkSdnrWBsbs+AcdsA+lgqbGFgeEPJEv5xzhoUuSD7E1MnH1OwdvKFzQSSPTp6MFxS0c87JuXeHSGv0//cQ5Tj37nyde3e8Rh7n3r3eORf5ml4BG1q6NBhuaVi6zvJL11k+zivmqaVW/lvAaA2M1lIDy/9fQ/RX/JZ+hOhbTkkAfFDgnOQsDpjvJZQTrzR4BepTT3nptuAC/hZCgMZFqPuqi7ZyLsjmi2cM7UzjnJM9uE2UZ+1CbG/z36leDqSp3BL5hndKvIv8Q5RvNP9vg9nEOSfn6mBl8TjnZPm3bPH/dj//3n6YDZx7yzajZfFY/u/l+/9LOz/l5Wmqw0uaPHmyJk1+SROBSZMmyeD5Z5/Tc8+9AyY8qwkTJgDP6YmnntZTTz0VYeYr06MjtrW2qYmDVFvbWJXKbUAZaInQ3Gr5NpVLLWotN5GWZf/4bamVfLmlXi5RXzY6a9NEPfkSuJax1JOWrA24SGMpMoyvQXmsmpHZ0NqspnIzMstqKbWprVRUa0sASEtNKrXWeY8pNVDXoobWscA4NZTb1Ez9GOjHAqab8WsqjVUjvMvINJzpX0b/Umsj+jVqTEsLMBbZZaBFrfRvDFBGjxagFOU1UpeosTlRQ0ODioVGtZRb1NRaVmMbclvbNKZU0FggykHvMc1ljW0qaUxLm0rQNrcV1YzMBtq0YIdSqVklk0NdCb0bqGvEli0mD2hFr9aWssq0Nyihf4m2zdC3AOVSG7oaNNOPokptjSrBo0TfyqWyyqVxam0ZA1geGniXIk1ZNrZRT3j+/WkLcg3KpH8JZic7kDc3F6lvVmtrCWhdAqWoa4tKpTEqtYyT2cvsXoTObNTagk2bGZsS44SdbCwNWulbq/Xf+knaQr8M6v1GH2jL2LNcxt7lRlmb2N/msSpHPyzjJy3oVFaxmKqluVmtY8bhP60qtpTU0tqmNvyl1IhNm5GNjOYSeGxXbmtWmXxTY4taym1qsXHCD1uBMnSGa2aMSmZX0wFoJm/QRn5MSyNyW7B/mT43Y4uymuHRiKwGLi/KLa3Uj1GpuYScFpVoUzI70Udr31aq29n6YzzL8G5tQd+Wsprod5PpgL+XWoyuCTlN8CNfQlfamh+anuVoO/C0Nx4RaF+va6m3gVcZXIm2BrGOsuEiLN32n5BvbW3FPm+B6djc3BwveRo4yJTRq1xuU7m1qBagRJ9K6Bx1jXXNKqFvffzpU0tRrYxnE+NTbGtl7rZhH2yAjculBpWtLf1oLoFvAZqb9L5ll8Gurcz7VjW0lNQIbWPB6f3jbF6XadOmBuPHGJbKjZRb8K2yWrB1M2PQXG6R2aqEHqWoXxMyW4BSpC0j758FxWIxxqomDsklfNbktBGrRu1aNt2AkumNfm3MNYNoQ3RtKZXRsxz70wxdpC+V6Q+2KbfJfN38fAxtLYY2Q9OMHSxtIW98rO9tLS0qY4um1jZ83dq3qJU2kR9yyharmeNFbGFQb1dSM+2aaVcu0aYFec1l5iptW4gJ4BvxgbbyGJXQ23i1NKcqcGJtLDaq1FRWY7EJ/xnDWIylH2PUjIxCoRDtXkhStcCn1dqXWqNPNTU0qq21FMHqWhhXm2cGUQf0Mzmt9M2gRNoCzvyrhTnXRmwZg55jmstqNd4tjbK+tZaKKhOLWlqb1ATPptYxaopy26gvA03o14KvUi63qa1UVluphTYt2MugkTx9wfdagZLJhKYZ+SWzH6npV6JNiXypBTuXgBG6stHEdsbL+Jbr8sCXjB46a2/QavGnVI7yWvCLElCmvhV+ZepamstqamlWsalZzeCbWttULI+jP231Pjc3qJW+tmHrZRiXZZhDZZub9L1ETG0x2tY2NWEHi51l5I9paZJBGRrDNUHTzJpebm2AVwO6tABtaqFNM/StgNEbtNLnpnKbGrBnM2m5ZLozjuVUZcbAymOaysz7spqQ39A2Bl4t8G1SCT7Gs4TcMrYYC/0YdC61lPGVMkB/0H8AABAASURBVPKa4NuiRuiay8hoK8OjhX6W0bdM+zqUW9qiLNOrbLzou/FrwD8NmpubVSLujCkX1GbrR7lVLVHf1sijzNiUadOCnFK5Tc2tbeDHqpW+jKF/ZqMSaRP1zYCVW1vK0LTQlya1Yt9yuQEd2tSCH5apK0Mf9SFtLtdpWxmXVuSUoSmx5jZHfFllk2/jDG0J/hHfam3K8CvLcCWjLbXiowB9bG5LVUJuCbuZjVtLbbGuDN9ytAdl0lLEt6mlZHzq0IoOtpa1NjXK+tfKPqipqUlFbN9YLqmldRnibKtMbhl9jHZM9JFmGa3hDZLGFvlik8rMpzHLLCPXmEjNTmPHNKu5EOKYl1va4DOWPo6l3BbBbFOOfS6Db1MLMq0PY1rKMrs2tLbJINKga3NrmTEpq2w2AkqtzFX0asVfStishT4blEol+DWqhK4RqCtFKKlEXYl8M+1K5Mv0uYxNR6EE7p1gdWYX85/W1lbkl2OcamD/aXizTWuprDagXG6jvqQW+LS2lOhHSWXs2cY6N2ZMq1rQ1aCZMSyDGzt2rJq4MG3CDo3NTSq1wH/MOHxpjMrwKDU2wBfb0v8W7NNShgbaVmxUBkr0udTaJoPWEin9aWorqKmtAV5jgLHwGYNOZZXYv7REvy+DAx/73aJW81ns0cK8bGbMx2CfNuS0tDapua1Ftg8r46utQJk2JfAl+JfLbWotAbRtBaxcwj6Rnjort2KTQjGJ+7vGxkY1MQeb6UeJsSxZDKD9qL1j/+hza6lRJesHdU3MTyu30uemcqusXIamTH2J1KAcdaJ/pC3wbSNtLZXVBsS6qEuZfraordy8BG91ZWRYm5innaVmS5v7lm+j3lIb4zL+Vs+Xo01aR+nhXwKsznCt0RZlfHWsWtB5LGM+Fv2NpoSNy7RrHaExG7U0l2V6fPCDH1TwPo5VK/1uxG/MTtaXVsakTDsrm37lEXmGM5s0IaextVmN7I1b6KPZpcSZo8x+vlRaRiX8rcScKbMGjmkpyva/Y+I6uYzKpTaV4f0/BVHXUkmj6ageo+W2tja14leGN1wL9mxublYTscrmoOGsbhSsvDSM4kfTpevemR+leWc6SjeKHy2/VzpK95+lrfhBq8UpxrcFGzTb3ABXtjExaGlTS6msErhSa2A+OvyqGWirj9uSupb6GFobeJVHgXEtFotqamjkw2yzSjZv8OPWMWWN7rHK0JThMwol6g2aWtti/G0ptzHPy/hMWWPxSdtjtkLfxFyz+FyivZVHIfIDV0bnOuDfsfz2tO7Lb8e91fa/F18y2+NT5lct+JfpYbjRvJX/VcHmn9nBYHQe2twzMNy/ql1G++31tidTLXeAlGWZ8loWL/Scc8rrd/ACSb4Wv/jZX0ZUq1VumhO4QM8XQM8iQKH+xnZkHZBn/EDDL99xFP+NAMPxBVf/yZPL2taJXGyMGhTreOuCAYglL2VPGwP0psT3IvHtrQ4h0lEfmZHGsmT/ZomglwPhavwYkCz1VsmPqBCVMFJQMY9hyJotAOsbhJhTkZ/qj5nHjfQnxz5vSace+qUYgeA1XI4US0eKS/SMunqwiiKg0rs/RjMCuX1LeQfVCG+hl9nU+EeRxtDq+LIuQyDF6iPqHSz+7uJ/wsx8zMD4Yy5LloK69UxNjdrC+EUKp9xwljecAfk89sFsEQv81N+MJIIjs9Sbx3zdb2PWfiKSMSbvo81G/MTa8oUpQ4azf6sJOo+zGQjlmTWq8tXc/lMJ4ZHeJbQ2q8Mo5oxitFzX0X4N5Ph1Em/sVaalHkMyj6x1HscpgS5A5+tEsX40m1Fn/fFCvTqSX6N0tJA9S1fA11BGbGwsn9lPBCN8qxRR9gOa15pQsvqM3vkIIBTnvv5nHufqvYg+Zf/WkP25pCk7oo6NZIYdHCB78pEfmllPGM56TRwPs9ooGJ2BRQgorR1Qq9h4etWQZf+OkOMrp2GCarLwA1trVIelCjTFXnW0GdKkWCmDJg6xFd6iiKV/5o9zTm+L7ao/qPNWhgIv/oW2lqnX8EuZ3/jSMTeiN1lQS9WZr420M6wBzBRBqtudtN6OTHyxNWkA6UjlaOVslAwMQ5k6EffIGUVkZ7VWSHyRJJH9G2v21woUZDE6TZvIBrla4Itxomqea4iYbrYvFOEEz7RQkPEV8ijGNVGMs42XgeFMuxqc3noNszRoxBp1CmcJuka+ljcw5ChYGahhjUwJOR/7Q4bX+JIg2I0ApaXeXIGS2YpEseFSfOO4WBneGn3gY1lDe8uMwAh6pDSaGJXBaFlyo0UaOJNucRH+tr+oiYhFfaZRGyABG8v8AFx8rbzEQl5VkKP2pCmlkRf+dZtbrFkKF7NIMJuSJ8fv6Pv2ktBLcZcQYi5SOX6BaDc5RATAg6y/Luq2lExDR13qvE1XKxp6Cbi32stsAl+rc/ZjxAaxIOU24Q2PTayVjasVRbuc8TewstWZjpY3yfloD4zXKFhllG3UBoYwyPjJohY5fLMIDtxSL/KXKmEDdEO+oDW8cTOwfARn9YrWGf2N+AyfHRmLHMToXgNySvbW642XgWGisNgfX8+O6GK2sHYOzc3PajkeZftWJ5kI4x/bo4WNk6u3rqNGftOU8WRS0yxicuSkPo15sZbXM/waMwOyiLNfyWxpgrREUwQrgvGpkX37m1EcBbJLvTXnZGAoh77KWDjoj5WtRewQhVF3kNEAOTS2lhlQveS1soHFbOecLB0F55ysTjyW1qGOy/OM7mXU1N9g6xU4Gsj+UkiBWJhh5xrGINYliY8fTNICsRBbViu5hgYrSrBpY1JgKteAnOZV1WBJGFVOJ/IMuyMmRxfnHF4EEHidZ/yJp845rJor8Tm6C0jkHUB98J6yF2SKz4g/1G0SMcpdPTVcZvU2TgaWF7rHanjkVfSrKUexul4iT2PTMTJBd2uDL3gfxCuPfIfGohCwz9Lg4l8iBQXsEkKQS1L0TGT5EP/SibowAqN+Ji/EyR6XZwqA5aN4kx0LXi7qj77Rkl65A2hrvuFp45QJaymLeOxIHT3hN4ODgVSLdZ6yZHU5PwbGw+V622NUXpn9gR74mCN95+tVM1+oScMDgwqMUZI0sJ46a6ngfQSzmfeJPPXO0hFIfFAYsZlLLO9kuATbBI//OBT0AKlz1KG/h6dzo7gg59x7wju1/b8tm6y/FQLj+k5ak+dcXb/RvKUGzr2Ft/LfCs7V2znn3tYk+rD58TtglOid9YYfxVl+FEZxlo7i3jPNmS+MdI6f5uZAGToZDndDDfxR1I629iOZ0dSKEFryNjCc+TIQnZNK400sgHXkCUYxY4hY4AcdJBwxAmVe45QLeTZ3KCtqU425/19+nMPmdGZ0vJxzMj/Uv5+3WcC5up1s72nwtsp/0YJ3bjSAjswk7+TcKDB1mHheDvN4oP4yD1mM6nn7U29zPDOoc04WBMWEyyQOTfXpRlaKk7NetjqxYClOVJuwmRATweZ7brSoE3HwslY1V5XV2fy16owMy7Zy6iElVQTZA0ENvIHVRz4QuSzjQJdJpBSR7mhT71eg3ZKDkWzxFHUgea0uoYEjX4XvMBArwcUUfI1KA+WpZP9HHUYD3v6/VdgnKUd/+apMh4S6fAQ8qWmAypLxw9aW5PSPrOTQJYLiY/HVMoF2TkGyA4vVQx+AAo2jrqSCRs7L7DYKxtPRyo+A5ckiu84ro00OwuyreNyiYIh4CYgu1Geg7DW0pf9dEBcUhI76G8MoG1sZDiWizaxjBPuEMQzoav0moZYXOoGX2QwaMG97rdobxkmWRNtjYw+EUVuYwQCTG+AVYF5gM2NtTZ9hGuYYOcDf/Mk26MP5kIbZqDvw9p/TBB+gkmpcnsfMkh+jEBwZjojztMBnRmTnyMsjvk5j2TiNLMPYV6nMaj62D+DqdYwWvleLPCpga5E5WPyfrAP1Lq/118GzBrdoQ6OBvyV1MA713Hv9Lk1hTQ0ETxuvCO/V8L8Qb3HJwHxmFN5i7+tZFHMj9rH+Gsj0tAGlToxCTCQ8oQ5Wzs020GXgc/KKYDVm5ypYEQ/rMrx3ck5IqdJ1o8mkoSFRiHSiLgL8jMqQufHzmWVl8cH8idGTcX+rYaz+b/mJdkQS34UUoYY21hXAYp/1OLe5Fa1U17veexoteQ1vYAirzerdtqL11+xA3vprc6wGrgqAinRWbTBasDnvsJnRRltSmRMPh5krVSA2jWK8jCZlBDjC1s3H5S/38bK4EuL4ZOCZwTbuCKwMGjMyoJ1z8sTSal5h+agqPtUoGemxBB5Ca5vXJDqQMQExTVRLb3ugo84qkBCtZfPVxtdwkZQKQogikDd+QncXQfIQGThSWQndZGDlpYRatkZ9PmqwqB9ETrJ5bUCJ2ioJekVaT1kR6j+CWHK5FMu0Vew19JY3MEVpK1snSF2sN54V5eaxmIRMbGZ3G1UO3iIuGZ31PZVoZT9eYvzyUT/CjlEmtTUpxiykogu/MHLGJ8qiHTQmwFO2ZiYvB1cDaCormyyDWMZe1n+DQJtof3xCgMPOQu+qy6JMa6uINzmKxcgDmzjaWt70M3lxHOIHxAo1dfoCBJE/ncltxB0I3hzdcvzUQxmizCrMM2qkGjQ15n+9lNGKOqupSRXsPAxY0cbF7OBoHwDBy9rkVmkQM+hh/UV+DU5CrlVphF5x/Gx9fwsyo8nrVNKA5AArG8ikCDvAFzqHTDfCq0YZFcGYlGykRAN7c36iLNPQYqHtNCwPGN7qIXGkBmSFyhp9oEKmlaqSzSEu6Os+VwNfsRGTybY7CZvXQgtnGJuTRh8voPEABw/AZBScixax8Ym9R49sGC4W36ARYyD4yOELdJdprxq2rNEzjTxuaSXBOcBeWClW0Z86D/hG37CeSN5RDWjkcUbsKHhrAC1Z808SyZgZ2iAiJOfcXwVb87TUM1p2zsnygf44R94F5UD8JwxcLsf8c5RtnlaGB1WrZPJYySVeLk0UuOxw6GP/dmqlNqShakXOByWNiYrFRhXI1wYHlTCXvfdSkskl9CdIVvRc7hhkyrEseMbHM5aVrMi5oYBuNTkNonkv6TCxtQA0MgQeyKmvANCw9/LISNhbp0COfgIXVFQA75IqcgH0EZdKpstbMKJLcPIuyHtS70kNEnS3tA7OOY0+tg6OgtkwR3cZZE4ZczJjwHw2hNsMqZqx2mQFORYalw2rRryytdPa5xk2HZHnghcqKHgfgR8ZBCcZeNPdpaAyJfijh867gvIA7+CV4psFLAkBuEQ5H7asPnWiHxnoXC7gQqFBDtsbz7CET0KfA5DIwct5TxspOAd48G9BcB75ksPGDj6FQlENgP2xSEtTSXRJFeaOp97+02Drp+iwpQbVXJHG8jmHo8AcS0Da2BtY3nB1u2YIqooWzOtUw4yp/Z+wVJjHQ6wdw4DZM0Poe4H3Xn8NnHNy7r2hrof5238OpsM76e1jv8HSdXRoyevc22W/U1fn/rLS2CqCAAAQAElEQVTeubfjnHv38igv59693pRw7t3rnKvjjea9ARoqsTCeVyPH4CqQSt4Ju4qHMeRXzOsISimBo14RaMd4WksqRl4rGUjOGZHEZI9AS+EuTDdy+I6sehTQQiNrkKO5xXNaCgmqQlNzXkxNUDlaZly0KzbXX30yav8aUP0//I76nPmZwWjZfO5/WLX/FeLNHmYLS00hS5cuG+6d8K9S9jWmgC3CPsuZEJls4mSyicJEZtHM2EVZvZhczCGFTLGFeHLADFnhIsMzUZPgZP8OWsYi56lLaGCpImH8qU9G6sRktGQJ1MjBm5dgb/Ipj7wOfTxYpyHVeYnHo4fqAGtrbkA2knj09XqPB70yeOaAoHPAX1Jm8K4CivziZnyEiOYgM9VXMkUaSrFvig+SWZRkCxxZ62rGglhTgkRa56JNqpwFXYahLIKgsJtkBaFRBj8s7yQLWtY3k1GvFUhKFHihU4ScVlK1Xmfy4TlaP0yTCmBlkjjONtayNmwexGZOHHAYdYJjFa2Mmk018lFWsoaItLYGljUwtJX/WeCck3NO4jWoZ51Y1+Udxh1RoiaPDShbfwzAOwMt9RgPiqBlvGSPdcCAvKOdw89kfsbmwtA1xsyAappUxY/ik0vGP2cRimwxnN39egq2F0QZbOblXC7PzithrL287MltnG2+JeYPGsEmkvUHHTTyIAIeFGKm3jajaK/jJ+prStCGkZJjwoWQCpERvBGZIijkLaVNfMHXyBgYv8ie8pKX+iV5MkZDEl/TwkAjWi9JjYmBUTmhkaCwll6OnJNIVX/iAYgs9LxRM0vB8NLmrUK9HLmR/Tved26CRlk45+ScqxdjUkHLatQFDcDzG/W0yiTizV5UyDAG1ssM3SzW2KV7sEqrtUo7wJGy95VlDShS6zm8w5t4oGJRIPS2J46nYYy6znGUhvOFVaCnJVbvLfMPgZnaQPSjDm9n51yQAwxrvmw+ZweHqASHQMNbO0/ccUDGfMmBGC8oR180IlM3gqeKA0pkkMlQVp1TNj0MItIyQJ1vBom1MxDtKVLH78hr9SNZktHSaAqK10oGxuMtu1kXzA1yuBooBhbq4Z8W0I5sHPwRDgFbOKMRFaTBectRKwWY2RyUMQRjdYHUATXA4jhJ/TWkgZUs9iLPsorjIBmtaWvtLK3X8RvpRjAxD443p50BWSnyHaHR6IO+pqnJiijzXNFKo92LWEHjyBm16U5WdX5STJeSqdFnFBfTUbmWGsIph+fSbT0CbF4GNyoho7oSgR9Z3411RrsqvlQlzQ0xAqZb1NzmijmY9QKe1lbQuhG6t5J6i3o5IzGQjKfloiVYK+trMNVWAdT5WNtRGKkjiS80o6lRWL7GT45PyJTBDwwf+Zgg6HP0y1SXbSRk4+usD6YRNFqaxgIH4Bk3Z5RcQNuHxGgj+BsqAvXWXLStQ8SOCBrJk2Sxnsy7vflbSMua7pGn2SZm6J17Ow2YWKMR/a3a2ll7gyzKc0t39S0G5KzfRq9IB8Le3H5GwEmxrxQ9MgyceWwcd5Bma6OnnNsFEzceZl8zDdMTuVYCzFcgV7STSQQHP2vKFlcQxu0cdyJRE5+kEuupRtuhh6ix/hpYO6+RxwrUWb3xMbA6OESCqH/kQ8t8GJxdfBoFWfYCZgNqiJaUR1/jaX2j7ADjYUBWxl/v8uR0ZBRGq21/7pyTc0ixPSEVFqcMnHMyeocdAnpYrK0is8q8zKgTl6VpmipNCyqkXjkX7sOVAdVqNlfr+idJQd4lci6Oioa5KBzmskvwSLigcll9juespbkbVr0VSvBmlJytgwxUQC4J1wMJZk/kaWZlvmeq5iA22lxy9FG2NwOXGciiHhXgrS+j4PBZl2FV9lkCcuhiHY0gVUY5EzpHHhKMKQkpAOxkfhJLio/ZyDspoTEupgTlgsV7l8s5J4fmjj2eNcmCk4wY8D7IwNFPb22cV/BUk3dA1In9maWmpzNdkZEx2AaGN7B8FSmWH4Wa9WGEzjF+ucBEXowVeLsEr8HL6DNoLXVmk0iDRaItSI0G78sNnwXljLvR5vDLYjvsZDSjMNIuo5zlUn/fAD6SaqgyqMwmUJorYR9dG+xD46IyV5SwjcNWhveuIufCCC5w3nDy2NDLyRHrDKzsHHgvGWnA1t4H8j4CjWTgseFfg9gP9HyvVO/+/M1Y55ycq4Pp4Vw971w9TZk/9pezAf0NRmneS8B76TmKt/k8mrf0vfgY/j+rlzLIMplvywbSAB8wfA52FKzs8C+jM1yNvhnktMbN8BDJ22DwC6r+uiEwBlks15winbVRlFsFXwEsrWNqlDJ4ZLQky5sDo2+dQcBPE5fJMe7CpkZh7YxLLi/ZvDUk899agrEET1aELJb4MRqSSG/p/8NgPjUKzjk5VwfD/T/crf8y1Z1zMls452SPzUMD5+plw/2rgq8VUw1UqirIqYHZ4ZmpGeDSoipcCNmtuX2FrhG0q9VBNaaBRVAaGh6QBbYaRrQ/c7dgk1drCgRwW/9cLkWQPVWJzYPNe5vyXOMxjZmaLiiPExbBuX1drsRJCrWGaG/BJbPZDY0T9eozZkJVQoSFnCD7ugSz2K4PNsbfvqy5yjDyq5BmqjnFJ6M/eAJlr0HbWRAwnBDAphpxxkYmU1YYRhZfNU3nYVr3AqY3WqtQA2P6ZtDk8EeoNYGThk2WLYJVqCsAFRUqyLEkCnUhADeIzZ1n40ReyGcZlaqdUgy0ZLFXDeGw1iA0w0AVHegiNuuHjho2dMTCqO4AfRlg2c3psSyID6MxPGgitI1AC/UbkxwsOon2sv4jZzSxcXK0dWjrwPPNMo4FLZDJL0xsf2fNDcD8Q6/ZOwJcTK23wLYemWzTYBvOnJsUR2dzLlXr9kI6to9609beDBtU0Fn4qtBf+Kv1x+qglo2Ndb+KvXNDGmT8ADauDtsrG5T4eiu+Ppv9bdzA4Bv4WhSGAYzOZGc5EhMYeKgFjeLcsHMDFVIcak82SAwC6iu3sTH/sEqUMpzsgTb+pxSmP1+KKUJLhYM/YEPFPibi+MBKRYaeo2C9rtHjmur2kcymGZeT4uu86JPxk8kEhtHb7IB4mR2Gh62k+mMIchXsLTT35HMmYR433dCBt3kt5qRsPlFv/wxA/bOcoktBBbaiHDtHmkGvgLAAthZtCMWIb4KOdgNDW36RJWxbrXeSFhlzBl5mF0o15o0pbV9+8xEc6L/5dc5F2gyDOkdnY9HGdBDLYE9q67/g4qAlJi7qaHg0lI2D8IGMOZ5hdVmfjByoVD20qWr0Iae9D7lMJGFRnpjjakEpG+LceVlcGshjawwH56F+pJNFUIbtHSDaiAe2MlsVyCf4UGa7e6KgjAbc3/PmNEIUVqzPNSTHvoJWzECQw98Ac9EPQxCHq31RF1xa5mc5tnDqQ5vBiDc947hXnRhUyWzhsBRFa2OxHVMtkQtXDWd1O9TgUDUfMMdDEYeNAzauoYe1MYBUNBakuB12pM5kCL+mCXZW/FBl/iYHBv3qEzBnbHwEk6k4kFK1mkGWKrMByW2+KfbL2MoIYWTqUKNqHA9KxhfWMBNds5zkXSSvMn9t/A1pdQGDWL8NcgyGOaDz9Cqrp7bOQJhb3AJyNwg+F1LQS8rQTzbXKk6yeYdOVVsQKJoMYQwbA8vDXlWzA41zLhsy6jzgmLeRB7oYnZAu1tSMQhUYZu2oITGzgQbpAJrLbJRjaBvKIXAoJtjJ1tiYoW3McykgB/PcImaFoTDiAGlCkxEDGgq9cBRsBtc8p87Xedl6Wu2WzSvrFlXUiRlUBxv32BQRdtmem2Vs/2D6ooMNnYGjD0wPwUiRJJfYyEReVbI2BpbG/wMDyginBRnTnRhnKkaE+UEtifGcKSwxX2WHDgzjbNCjEJQxoYxJzrpkbStIMl1FzFaWWFdVs3VIPHQsN6XIopRsHcvZM7lRXljL2sTqkR+HrCzaNlG9q3X7IjmOoKWiXW6LG/rWUH5oeIhf0wLIqTUiUoHNibse+hhHTYbjxwCDR/6RjjbR8rTPaIw/5VwKSCnEmarobH0dhWHaUsFrmDz2sFrNkSKs4TF/oloNPoZBPoMPrYcuUcDODr2QJPMxkCJ4SqpKjEf0ZyZMRm+zvF8uH5RyRpE5VqeliFjjXgtV2QUERWU5zSVSK5FGfuRNPvxk82G4Khu+Ya/6+k2KKpJoaPRoH/e1IGtA1dCAkSXUu8gLBBV5rPcawpbWj2xoUA6DugzZ1GfQiz5ESdgUtGIIZ21WrS9aO46sdcRs7Yuq4T0e2yZ0JoeR2cJkR39EnvB/WYoK9jrn5Nxfwmid9cXyBjYeHn/2PmXKVVif++Sw6yCb9wGmqy2/ZFHZAVXZniqkVRURHrBfTh+8D3LoaPuWwGG8xl4jI36FQqC3XjW7AKQfDCN9zRT44JnZHwvkkvNOuIgqzJ0MH7D+CfmePbWv2Tgrtq/6BlW5PEqI4WmSwadXGQztL98yeNvZxLHhyolfWc0zXx39qMj7IWTU5GqpfFZQbns6YoxdWCovKJNXlfGthUQVlytNJFtrUvoWwIunSu+UByjpJzE4YY6nrEeOsw/N8GnkBDEfqvL0NYAcqvUp56KzmjSokqVYR3K0y6mrULK/sEzpu41FFRvmIYdeomv0AGbicQH9E3no4yUq5Tx4VHHw9HJ85PUhKMM3MnzMB8n+T4FqnEuKyCk4yf4QUnDwXN7WoB2q5ioWivLVfqWMU0I+c6kc9rc/3Mjxw0BgTUJRDr09ZxPTsWb9hxatlNEPwydcauV5TT5kqmCPxpZGVTjr+NSrn4ufPK2oUOtUo68KZTWYoSttEvzC1XpUYGx8SLF/iooJqZP5Tq4h1XyFcqbEeTkc3tHvzDFbWCMTCR2yCI3YNxuqgfnnvs45Ofe3wbtpYuNjeLOlpVb2zLuqzQNSw42Cc//3cnLhF0vBKK+l0xqx12QaZKwleRxHMSeq8mxMMzsrO+xtQFx1Lo9zs+qgAewvgPFyCpkGqzGnGgKGAYufFeOXp7K5ZnFCnnW81kGtxZSEjwKSxcUhL+Yd6Nh6kEI/kEn4WC2Hhqph0hr9yfBtQW37/LTIyNMHKws/dRqSVZvsqAdtTJcK7XAeyBAk5hXgqLMwzRSBu/BXEArKTKBh6J+s3d8NxuR/Hsy/DGyMTRvLW/pv+EsLmG0M/rLmXw/jP7Luerrksks1trWNhTJXQ7GoHb/9bZ1/3oW6/k/X6prr/6Qrr71Of77uWt1005+11Ze/rAILgv0DpgNsNEdN5llI3GiBifdW1qYoUB3WBh9eW4ccfXqco3bgMxpnM5RFRIM9OufUk7XDTj/WC1NfJ+gqTnIf57JN2poWvfaqvvu97+ux8c9SmenV6dP0w1120dix49SQjtH3d95dE6fO1UDVa9LzL6o1bZJn8UxYIQMLW2ARcj7Vuut/XA89+Liiviyg4uC97wGH6A8XXKZK/xBRYkDXX3KlPjBmAtMJhwAAEABJREFUOaWhoDXXWF8XX/anqHdqShPw5r70knbaeluV0hBtd9rvz5VdQJqmGV/Chhct1O+OPV5jy2PV0ryMPvvpr+j++5+UneNsc1XggrU6OKSohMuk3vn69Z4/kfdNcq5Ef5o0bmyrdtv9e5o2bbpylB2qSgX1sTgO67hjjlOaNLEhSzWuPE6/P/tc9QwNKWMRkavp5Rcn6ptf+5qa7R9QTZu1/Te+r1lzusT+QBbYZXa1QMyG4IVnn9YXvrq9jj7x9xKHiPnz3tTWW31FLjShR4JPODWxyWqgr0njcvr9OdfI+smeSP/sJ2N8AhsYhlE1Fk3HBs10r/T3yS739t//EP3ge7/Q/HnthmbTgC2VaainR2ef8XstM2YMdiro0xt/Wffe+Tg1aOzYfNCBaoUf7GpmyJHjHQV8+syTT1RTc6vSNNXHN/i0brnhblXlgMDCAX/TwTaUXBLvtNOu+sTGn1dXHxsXquCODcnAmiaKfMmY3U2OjU9GOWehjQozDriTzKDBh9jcea8Kg02VhjioVMF6VLOyqZhAVh2sgOVl8cZpaO4UsJP5uskRjw9OD91ykz7Q0qbUN8gnbO58qmLaoFXX+qiuvu4WFudchUICteLGSlEZKUHhGpu8jIXXeGby9F9y3suenLGQc6pZPRt7IavGpHZUo6o8ljadUUyCvZmrzjqz5rr0gvP1re221xMTJtX5gvWRN51jdU/oZBUHy+TkfR2Xo08wWZK88/z+Y6/NKToNk0y9C+brP37+E/385/sJsbL/rGnySxP12c2/oBNOOVvtHYMyiTb0dFv2mC6OzuVWMCDMpey8M8tjZ9kmWjZOYCAylcNI44HhShymaCOj51At+mz6OO9l/zO0QvyNF2Rwkfm8MKoPqf3WK/8Lft1SPFBVspgkcbipYYtMqERhWLdfc6V23mF73X7vvYywNIj/OV/TaccdpcSXdMX1t8bDLMqhZk13/PkGYsmXdM99t+um227UVtvurLvufxqeOdzt9RogDgaMG/sHKsEoFbslJC+zodWTH6pk2IWMvaYwkDivjDkis1PIJZwMlDzrisePjFTw7pw/V59cb12ts+GmerO7KtwKqNOn+Ge8NMGmhq8xjpbKHuNLauawbNF+KA9zIJGNJbzFQa7KV5FhmxPUhVCQdzCF/fWsI8uU27Sgc3H08yx3ctRl8nIKgJTaXxtJcug7bPYE7/EO42lyU4yT2Vck5rfoXMbmNeGUVwFH2DKXkQdf5QBYQRcXnOxx3mxDX5EpZMJSuKtM6OWXXqitvvJFTZj4QvStnAHzsodRqDePTeQcr8OLcyHCCMQpXLBWZpMBjHNOSgK5kRd53iUcVsGDssvKSIpJZB0CBvsHlLo0+pA1f2PaJH3v29+U80U516RA/Hn/ssvokEMO06LFXRqkzxV4jXQNGofGIvXKkZfDKTMLZ6anl7yjEnegXUi8DVEse5EHHPzzXArOy9G2OgR363qQYCezq5yjoPjAVpCTR4qNkdUZjGCdT0RTpRjZg4uuQPPhoQE1mm3I4yJy/C8HLDXm3nwW+iHigYwDTHKTwo+zlLoaxvPk7bAmDj9nnnqCtt7uO5o6azGcqKAjDn+gW6pUc9n+rEYHmAKqE0ijacK4OAhDksjGD/PQe4T5XB4h1iavCvIcyMigEHo5Z/RSFVnxgoc50tvTr5/s9lP9dPfdNMi6KTOcAcZKEyfUjpDCN4Sg3BinTpnNHdH7KDwnI3QQPgbS3kDPUYRjKNasyeEvYmxtrKq9/brnptu04Xobom/Qeutvqltue4i9TxU/TlHBsWYOCfGqsec8cL/9tNVWX+YjdwavBBrkMU9uu+YKbf3lLXXehVfAWbQTciTMJn4RVyEVOudRNywBX2G5OsTKOP7kMNFll1+mjTb+hHoHh5EjhbQgWVxCHF1XHltCO9Ct3x53hLbd/rt6Zfbr0PRr529tox1+sIc4DsvDCyrlzA3PXBB2UNTAfjM5KiOKNDdbk/4tr3PW8i3K0QNQlRgSCqlefuFp/eTH39UJvz1d3TXoII8+jP44lIYHBlh6qnKOCqtG0WHaKnMqkC8Er0bOBR4nsj2B+Ykjnw0Py2EA20vVWL9T5qINr/XL4xhUCTJZz5xzShiNhA66Yqph+Drs4DhbBOZQNtCrtBE/giarOcaKPPXDyBA0BfY3FgMT9m3OoSe6ec+8TBKlRS+xL77z1pu0zdZb6Y477pILRVVtQy58hj17WvDyXGrl6FnBR9JCCg1+n4n28PCZQkG6+7abtfoqq8f/U6+EffyYMeOUFpq0+hpraf7c2Rr/2MP6+nbf5tx0Q/Qfx4dQs0khSTU0MCjziyQpqNDQJLNXyr7afDvx9CfP5ZzDHl65vOy/qGJqjuCkQmOjBvkIahdIjWmCvZxSYhl3nyo0N6m/v1/0nLGSCgGfYX8WaRub1UcsKiDLJ4mGWVMLjEUSUtlTbGxgHUY3CrbnNv8oFAtKoLVYbWmhUJBzuSweQYZ2TgXOixmaOl9QSAoqoJNsbwvvA/faSzt8+7uy0No/OMhec1iFRPr9707XJzb7nB58bALzMldaDECigG4uSVXFBsY/DU5DxArTP/XIopwR37xSOpbL/s8hnHPo9M8D/YOPcy5ycM69q56xkh/nHL9//XXO/QWPv95CS+hHxzRhPANQYc68+eab2pYzYlsb54OQcpZ0aio0K3HkG5bTCSddoDyraeGb87XnL/aS/Z8atjU36FMf31R33ve07ByZSUpCIlygDpylxWa/v32xDtxnX41rHatS8zjO3Jvrhlse0hANhvFfMa7XX36FVl1xZaUhqK35fTpwv2PjGhC3fq4AZ6cCY97f1yOxboiPC2J3edcNf1ZLeYwuuuzPqkI1GgZr8LW6b375S7r/oUdVwV5VzngF5oEzOmSn+Ncwe22fBFSox3iq/v3+2wL/khbwe++7NxuWXDYp5IMqLAw3Xn+ddv/R97Xd9t/Stt/eSTvu9F394ezfa+ZLL+rpp57REF9OfQgKTM53t5pNt5EaAsgj99ytzTdYR7Omz1BgAtaocp6fuEMc0Pw503XkQQfo8COOUnvXMAt7g4wDMV+shJItCESOp5+cqAnTXtdKH9tQC+ZN0wnHH6i5XZ36wxWX6J4/n6vKoqk69riT9Gr7kD6w2tq69fZb9ejD9+neu+/QHXffqhtu+JN+tecvtOYHV9FKy68kb4pwYJw2daoee3KSPrbuBir4Lv35snO0856H65dHn6EXX3hGP9lla118xu90259uZvvdpwVdC3Xcaeco8yU9fM99OuboI3XkcafokiuvV0JIcrVBnX7O+brgimt1yu9+q4cfulsbrLKc/nDK8Xr8hSkaSqUacpuKCWvlEP0DCjUNDPRp3U231VPTu/XyS7N0ARdY7a/N1be+8TXd+8gENSTYbHCRfnfY/jrjj9fpzCtu0lR0P+OE43XFWZfqxMNPZSyrevip8frx3r/WciuvoQfuvUPPPX6/hhfP0y9+tIve7OgmhEoDbEoUhjX4+gxdccE5emLyVC3MmtTLpqmhvKKOOeF03XvPbbrjlhv0JIf3+2/+o/547m/UtuLyWvEjH2ORlmxPhUb/pNccxONjQbZ5sgUrCvJeOTvTmbNe0fe+9wP9/uzzVUHnlM1dwugkpOIr19nnnqvfMgZ/vOZGPTXhWe3w1c/qvNOO1W33sAjBqMZikNiiYmIYD+9rGurv1llnna3TzviDTvnteXri8We13Wab6Kozf6u7GOd+G102jTixzHZX//kK/fnue9VTS9VQTJUaLwdz+FXxgxq+j7qM7zAwKKUVVXDoqoKqEOdsKAfjYkQbNja2iNbs9okv4ikbKbpJ/z2VGQ6DjzBfAu0rHLYSNtsZbMUmUi5A46Odqhx62JnxRTYHJw1yoT1u3BiNxycmv/KKZs19TTPnvKqHHnhY2399m3ixW+WyMUe4bfqEXDnkISd1TnGOR1YetljYDqrMR4f+KCXPhlA81sI3ePxPqmLcjL6jLoe9GmXJNwABQll/JFeAF5vsEAJ6C4sIG+XoOyB5CJGRBM/YUo/dqZXYmFtgMF0dCAOSf+ylj7K+JpkcX8YrFUYok3q7+zgcXqQVVltTW7JJWra1QbYlKdghlk+KORrnSq0lKjHgZrM0E4aPdBVOkjX66vOCagMViYNF5vJonxoaN9rhghsBj90zUgW48yVU0WEg4CXMCubIyOJcQ4pRy/TFxNFuFP7u19HSRiOgJ4wVAdySlz4lxVR2OBji44KRbbDO2sSsil5+5TV10q1CinMMdeiVSS+r3Jho0uQ5+DgcGMLu9kWaPHmy2kplrfvhNVWINqiqhg09/gF7mb83NjSKOwN8JWek0QqWaYGUt8bBzjW0KOMgU0q8EiZF55sLZH/wxHceVVkXUm+BURpm3leQa3+FkjGWzmKB6BYXNhMnPKX2hW9ozuzX9MILL6vf5g78ZacrRqVYKGJniXOlHDxqGKOKjqoZg0zBV+XyYQB+zNmETXRuHbBNafzLCcnBq2KHYjOUxAazJutnwTab+IyxIlRFN2bqK2HnGv+KIYfY2jH+haSkGqe5KnEgxf89OlbxSV+EiEZVDGUbWzxNIWXkqHfYyOQmIcF9bHZUBTVMvVL8qlbJop2GOInVzHFcFTqPawVV8UnEqEipxtrv8T+z4+jmvoZ9BX+GDo+X6JAYBDK5gvNxac69k+klBcYxEeZGvodG0RJFxtLZemMWdtiFPpTLbRrGpyIVNmykbzViyze+t7smzJynp556SicdfZjG3/Vn7bT9VzWDy5J+ONp5vb4WZJSslykHV8vXmI01yQ3LFOjpHlZPn5RzE2S1IVSEZqqhnA0ragi1IaBNLiUc4OULyqs1DTPxqriU/WWYxegKHyiN1qG3uOBJsKnR5PISPjlMzMXE9J5idVCTHn9ER59wuga8lBSLEv02nQM8CWvQOdn4Wj4akIuwYqGFcQ+ojv6qyuNbFQvwCTEGP3HwEB/rNNytQtHjlsa3SR7dZb4TpWRKk5yxGGY0rT6V2Gd45oH5NUuBhI+JQxEslTHW3qGUfL0185KMkiD4Ouapk4kVibJB5fjNwt6h+KETFdTMmC3TVNRgT6eYIKriD5hPciFy5D5FqRM2FQc/9nXIE6PgOGyKJwSrtA4Im9TBZNXodxXfcBSs30PDA5HfwMCQ/nT9Lfr5L36l3XffSy8Rc7661WY69tiDdO8DzzD/y/S/Wc3Gn36H4FUbGqQvHnsXiEup8gILEUo1EbeywW4+HuOH6JIBDqCJzGay9Y0B8sQWD96giF1AqRI7CYb+wpRaqYFK24Ok5m9V65PVJ9Tlmjd/nv54ydV6ZPzTMoPUsGMVGxWbysIhVQxB5pOwV2yKIpktnrSOr8tj3PGxIMbBMhBhH8v9NXDOyTkXSZyrp7EQf7x8CDDM6W5NAz0damBdagTFNFH0V1eBsqpC2iLnm4mAIa0AABAASURBVCT0JjzhO5L12aN4cJl6ujuZh334ThrlBXwpYT10jV4ZNqkRv0VMY1mUoyM5a55j/bcLwoRylQkU5CXiaoWLqplvLNAAg1IbzhVqpncuj42zgX5i2bCYosiRUv7XlDarmCacS/qUNjVyaURf+nJ8qiB7hrjcy9A7Z/8Q8gGVG6Qq+vTiTwVfVCPtLSxWqB9irofUq9iQqsKFQpX5wnRB3hBtBqT+TpVKLcp9o2654yFNnjpXzz43UdOnT9L9996iD62xkhqYQB7pQ3zp76efKZdrzXQyVIbU2FJi7joNMtD2X1lUhpiruWR/kZwpV9pQUIZ/ueCVO6mpMVXRJhKGq9Vy2frh04JSAlLA9nYJ2MdFvAsFYSo1MB+tz2mjVCGeBtbEUkNRfVyipIUG1ZJUgndRmTLmRi/4Dtpzv6tG/LGK7CIHDY/MXpDO5WpCp9rggJg2qhDHq6xl9gcgFeJOP/oPMz4Ov+nvqyoZqqmhigauST/9+V6aOmmCHrv/DrU2NagQiprywlSNf/gZbfq5LbXGOuspKToNYhfj2c+lVE47nzRho4oGq33CddRcbGSaDImApKakUcU0ZX/WzXgMI+ivv845/OS94a+31l9t69x783WuXice5xy/7/4656KMd69VrHPuvWmcq9c59+6peJxz/IqlBv/Bj6zgicUNnB2OOuZYXXfdn3TX7XfpkQcf0j13XqULzj9dTWPHab0NN9Li12bowP331lMvv64/XnO7Xnr8bm250Ro66pijdc/4KYyTVLWgaCLwFTEPhzsHtNe+R+jBRyfo6uuu1oRnHtE2X9xExx15IB+CH2XSNnPOOlcHH3KkjjjqFM2aNUt3Xn+mbr/2TP18zyNkfy04nImYV1Bg79OCL+Zikhh/9A/EDU+c+BkXjC/N7og6FCQ1ugEVWB9T5nFvLVE/uMSclnkifDJ4mQvJJ8yBWFdPyf77/bcFlljgXynjf3P6b+RDUGNzi/pZEOMkYdLZvCmERCEpqKGxSRt8bB29MOFp9fT0aJjVMmMiVjmMmbHiJpQFxfJ5DDbeshEefeQRnXLCcdrhm9tqrTVWhMrHCctaJjmv1197Xeecc47eXDBf231zO5XKY4khBdsKcIAi6BsrNhg2/2+97XZ9/itbqdwmTZn8sjoXt2vn731f2227tb745U/ruEP31ZRpr2jS1FlqHjNWn9nyS9pk4031hS9soS994bP65EbrKHepPrnJp7Xqqh+QiCliczz+sUe14iqraYUPrCxVh3XjTX/Sjj/4sX6+z25amwPvHj/eVVtu/hndc9ttGurr0qPjH9H8jn799FcHa4PPbaE999pTP9hpJ/3pqqvYD2Z6ddFCPfXci9oFHt//4fe08afW14F77aFmDkIPPjZeAxKbUrExHpQnuLGjkQIBrNiknqGghnJBa6y1inb8zq667KILtNknN9Tll1yqV6bPomVVj2PTbb+9i76181e0yhqr6fvf3RXYRR0LF2igb1gL3lws+8vOH/90N33q0x/X+ut+SIf++kAtmP+mFi5YDA+xUashv1/TsNejj4zX2h9ZW/XNhVQe16yPbrCRNt9iS23F1/NPfnoTbbzl5upqX6CPrre+Nv7sR2S2Q2W5yO2f9xMvpWCfFgr4Ir7DZuGVV6axgPxejY1FbbHFFkrx02E2D8JrKmwQxaZr/PjH9KUvfUlf3uqLWm+9dbTzjtvpw2utrBkzX9VATcLlWRCrqnBQsIPNEIerIpun2269U9/7we766U9+rE9ttJ7+44ff1crLLsOYPxMPPjm62Ga2g8uEs887V5/YZGOlbLDY04u9kYY4ZEOCrvyGXIPDCMPP2cWCGGZRC5jOKxGuxmGxyA5niEOl7DDkJKaWolERlGDgDKZ2IBKbJ07Xssc26ewS8Z1ENo+q9LuqTKlPlLI5oqhgExjigtlmoKr3r7CSVlplVS2//Ae04grLadUPjFNTAQLkpNjAo1UI6EY545RdY9F04MRiyu4L7tIAm9ZCMZX1XwjJAecdvlATTTSYiYOe+ZaXt/Y+Q8cgQgjzQhG8goZtY80mMimQZ9yKQXSZxi5TQ3OjsmgzJ3ucV5Rdz9dx9S/QVCDf8P8QOHiigyOW2YGk1FJUb39Nd979UPyrvx/86If60EdWFvt3CRqx+YhmQWM7GuUIt8OIEvSPu4wgu6wyu8GZNlLgcqnKl1FHvV1a1Whje5nUe/wgVxLwBrOjxxDisQ0VCXsp2eGjhhGst1ZLlhqJpnKGiKW//8f0sP5EGGFjPVG0esahali9fJgoMu5iXo3hC/Dyy7xP817vVG9fxgj0af6caVz8TdWu3/+Fbr3lPvCSXY4N1/o0a/4bGrvMcnrfmLIcc0xumPhfVQOd8y6R9d10MPe3f9xcuUnPZCbI0afq8DesFGyRqQ1oynNP6otf+Jxenj5HvcPC3z3Cqhx2BhWSIKwJ/0Qep6vZeHEQdfjiHffcrx132EXbbbWl7rj5z3IFhsZ55GQM6SCSTK7wTsmGwon/eQzMK+/x2SHwNbEAUMxFy2ghVGBUXcyHQBsHwM3eBH0afKL+7i4Vi0X0kuwOCRIyUGSSDwiwPvtUqlmeqiwoQX8UkwWVhKpqraJhpNSQkQWTXpNnblY4sDlMkDLvq4xPhq36mD8ZGsZ5yseowb4OHXvM8drnVwch36tG0Ag0GrZYifY0R7aUFBrR0Usm0EneScHWJ/S0A2eOdbGAMA16VYVRlDmpn916jjPm8pJSJcWC2B7I2jjiV14dEGqBqyijsXOOODkUbZIj0Q71CYZpKTTQtlnl94/RxzbaULv97Cf60xUXqJgN6OJLr1YfbMSTolOVvjpkmZxGDusxb3Z0Q5o1c7K+vcMOuu+hR9U3hKroaHYUF7jF1CsNwnZ0uUpdHHHmX+5j3PHEbNSnp0JXaNDPcalGyJLQW2mD7CmkBZk42welhYIYEsVG+Nsz4x/VtTf9WW92G6VHbEVpajIoZwBvHgooAY4YKWRWGbOAwdNiEtnU0Md7ZGA4F1LV2JcIP+T0K/tIkcNjGL+WI8MaompFHmN4tE5oZ5c0g/Qvdi9UcaVhsVxCzItf2j8rkpG1PvgosSJnlz3GD3wV2+Y2STwFw1E3+YUJ2vDjG+uVWYtjC7tYNt9uaSjgCvXBCRzMcuhtj0hLbJKhdqYE3Qe5MMhBOvIZaZW1PK6L2ZAImqyNinxDUsAPWsgX5dGjCb+kA+rt7NKlV/xZW229o368+x5ae+21tf+v99bnNt9ML0+dokHW0Z6uLiFeziWy4FlIUnkXNJwHRlKsQcwi5FW5VExDomHmD3cYSiRMlTFW9AM7ytFx9DR9qUK9KsNUky2rdsEzwIVVLmiYm1Zf49IqZz0PjGdq45GBjcat6Y0Fr+ue++/nwnIyHUSGQw/Gt4/9tnU652OFxx+GaSLqBF+PfIuB9bLknDNSwQD4r3vpooRvZcQJu2zyPolzpkC/6J2Er2RclmX4gvMgEe1pZPuU3kHJp14Z7VuaSmoqNmO/fiXMs5S1vEr87a9IWUhVYeFL6KPZLyeWOV9TIKY3cgGUcd4osIeq1JiY1L006QV9/FObqb1nSEX2zCk6yJwKmwx0dejwA3+t4084WdxbCbePdrELqkS5aK6QNKrApVFUF4FJIRA7etCvqAa+ZNSGB5VyIZUgMyfuDDIOKR8APPFHLqjG3qRKnwLjWCWfYAznvZKU/hcL8Y8kii1j1dz2Pq202gfZq6+pD660Enur5eTYS9keNIQAq6AE+mGUHOjplfdBufkJ89z5RB5ZjQ0NqqBPobGoQS69ES7IiKkVOeLc4FCvaviqmOsJ86IqHufkiH858TsbHFRLS7Nq5t9swlxIzAoa7ulW2ugUiI39XOSNaW6ScKiBSgJv2oeaejte16mnnqyjjj5GfcNemVNsW8WPa/hkoZDI/p99TSFH/6vsfQKzqAje5lpDY6MamPvy4rJO2LxFzWmDfNKkal9FK668irbb+vO67srzOZMsUHfXoB59/HnNX9Cpr351a41pY9bhW0X8wNOnBB/DfLhcUIVxSYtmIxH7BuEd8KGBqCPbNWzfKtFX/YOPc64+t95K31b+B9nH5qNnmFjg551lUH/xOlfX6y8qlkI455YqvXfW5Dnn5D0DJWFPYlmSaOy4cdpgww2Jp1/TFltuoU9utrE2+9znNdA7oI9xOfupjTdgyzvMR/k+HXTwofra1z6jNdf7sH646w5qbC5p3vxFquYwVCabnmIclSXq7BrSgsW9OuiQw7XllzbXeh9bK7ZZfdWVNGPubHVxUJjy8gz9ZPef65s77KgVll9Wn938k9pv7901cdKLnIGl2DN4pzhXlYvsqth9UCbAKGPd+PC666ht3DL6NefafkI2vZLJ9y5Dm0xKGmih+sM+KXiyfICwvSY5DfCFI35gs8K/4d8W+Be1gHfMjCEmQzcXe3ZISX1Qc7FBg4P9ytgIMWe00UYbaVypRc8/87TsK6xcymRzKrC4uLemWczlTFiD+gyWPrrOR3Tzbbfo5wftL1s8bIEaxtjEI34TLb/8WjrowCN1zqXncQm1soKvsiAOqcKOO0FMxoZazNphNn8PPHg/lzqbRdZNTeO0zkc+pU0//kkVOMTY5O9l0RtkQXRpQTUnZUQllzRYRqp0a/LTj+ipl6Zq/c2/JPYIcnZo56vnU1wWbbDB+moaU5KKLdSV9M3tv6oiGppsh+aLO9rpX1UJX8JfmfySqqFZy62+rjj7iMiqbTbeUJMfe0AzFixUb7GksSusqK2/uhWLmS3ZQ2xUBqJNk0KRixRUYqULbDDIiU5LfL7LWMCTxKutTYqdZJM4ZmybtufS89XpM7kAnC1WRjWNe58WLlzIxpKiBcWWJu1/0M914QW/U3PSom9t/W1dcM7vtOGGa3HQWsiC36dX53foQx/6hMaVl42b3VT9WrRgnn7/x2v0ha130Oc+vr7G+AG7tyCASjUJqzrSTBqm1FHV7357nr7xjW+oOZXY90ExBFDP79/7OhoakPAaL09qQMLr8cecjQvZ+BcjAfusttoqOo5L5T+cc6Y+tNqKKrDwNJWW5ctvqrSxRbZLf9+4Fi4sX9fi17vEXo4LWzYgfAkuNbdBL7zUOGaMT6I+8CEJ6h3sU9uY92n7bb9Ffa6chi0NDRroG1SxocQXbsVhyfCB35z5B31k/fX13V2+IVU6xMduFT3uU0jxE6l7oEMvvvyi+qqJamZxm0icyKa/NEMLGQvHojbYvlATn3xSk7gsfn7STM1v75MKBdpX4dmvBXNnavKzT2vihBf01NOTNPO1DjZaTrIRqvbozdde0bQ5czV3YZem4R/tiztlm7QqG+ocKlPWMQdyYJCVugJuCLmskbJNFIrJ/v0h+YpmvPSSnnpigh55Cjnz2tlvJkKRqEfHonmaNnta/MvXZydM0IQJz/HlezYfDGpaNG92/DDw5IQpWoSNU8GYAAAQAElEQVT6Lgh3GVJtsFczXnxejz/6sJ545nk9M/FlbFLBzZ1CCHIO+9ocUCrrkTiaLZg/SxOefFTPv/Csnn9uiubNiydo661sHirmMgXnbS+r/4rHLoDN5oldijDecr18QJik+x+dqM9u8U1ttsmn1FBXUDiFMg6Y0597Vo8/9YweZ0zeXDSogKnEJn+wt0sz+Jr52utvqOP1uZr07JN6yuyyeFAJB56ZM1/SZOoZXRm9+KrevmiRJk2azIeVXnW2d+r555/T4088xlg8rjlzXosXqgxf7HrGGEYlnPuv6Lri+OawWgpsBloRLG+upME6R9ZeNpANyy6rtT/0IU2dNkdvvLGIsauofcGran7fCvrKDrtq8Zsd6nx9UHnWq1ffnKMpry3Q+htvIR8KamPuBg3hN52aM3eOnnj0cT09/gW9Nhc+CE18xpf9RXrpRfP3Z/XEUy8h5w11deO5HIB6Fr6muVw2Dgz06slnn9fU2a9xKBjUQOebeg38+Ecf1pNPT9DcNzrUzYHGW+zn0nDx669q/LNTtcZHPq7PrrOaHr7xcrXzFaCLPtU8vpgmmv7KdM2eMV3zZk5Cr7v0xNNPakFnnwbQq+pErH1dc2dN1XDvIk187EE9+dR4TZk5A39O8cqAz9dk8yxJOIBhRM41okKOk7Ktp0PMyX4mXPAS+1E5/F/4fNazSNOff1YTn39RT+Pz0+dCBY21hUjD7a9p9pQJmjDxGT301JPRnuyfiSg5e+F+vT5/tiYQI0yfSZOncSjO1cAag9oKzLO81q65s1/Q62/MU3fPoB5+7FktWtzDdMpUaqLvw716ZcYUPf3kBI0f/5zmLuom7gv+mbpoM2Xis3ri8ceY8xOJZ9O1sLebPtfELlxvzp2hiZNeVsV5zXplth5/7Cm9/MpczVvYI5sr1k9MLMehO6/167X5c/HrJ2NfMy5eqlwQ5HLyHH4T0pwDcIgHTyzjEKGCVlx9RW3zpc/poYce1muv9yiIJx/SS5On6LEnn9ETxKxnn2H+9ObKsgZV+zo1a85Len3R6+j7kqa98go+1QvDIc2e/rIeG/+wHuWD3wsTpqmnuyrbJwzCEvHydjPIhaUqPZo55UU9+/RjzPHH9Dyy7P8Qus8mrveqctH0OvP4hSce13NPP6NpU6djW8aNg7zYr+zyg111yXVXq6ksLo0kx8l68exX9fTDT9D3SVyWz5D9ddMAQmv0pbdrgaZNmai+vm4uiSbqoYfH64UXX9Oidqmnt6rmhuY4lrIJSzCoMhc8C07mB5lNKMWeqdrersmPP818Ap6drDfpci2lha072LRn4WzWkYeJxQ9oAhcs3dgLl7Rh0mDHIk2b9JyefPwRPY5NX3ltMWPqoo52J0OHNbxgjua+NEHV/l7ZmD/+7Aw59jkNjc3wyNTXvVBPT3hMzzz7Mh9h32Tf4ZTlGT7arVnTn8OWj2sSa8D4x6dr7rwhDo65EvpQG1yE7zyvN+bP0MI3XyXuP6fxjz/DerNIdnnkmEsuM++Q5jCWU2ct0HY7/ZC9p49+Nfb9y+vkU07Rr/faTaVCVWPKJeU2qLSTT1mTi3HP6ohjWEoNqqBvVY55WnVp3IuxXdTCxYs0Y8oLqvS0a/pLE/UE6/Jz7BV7+vErSfZXJZ3o98KT4/XME0/qhUlTWa8HNFij0ok9hVMj863CfMqRMdDdg01fVg8XPx/66Ed07LHHapttthFKK3ChWfMJe5UmyWabXayMzNkqmAqXO6Z+nlOwF/4xcSMZ8wMQMYSQ/v1vxjqPEC/ZXy/X8N2MiyS2QmJrryofM2fPnqtps15TDtL2EMOcCyY+O0Gvvo5zNkj9+YC6+rs0hw+rvQs6FIa6iP/T9MzTT+jh8U/r2Ukz9DIXxglnCowOz07i7ERizst64825euGpRzThiUc1c047H3S8Ot+Yr+lTX2LP1acnn3hGTz0/Q2yL+ZCKj3V0aj6xqv3N1zX7tdeZl7Nkf72WE2yH+3o0nVj0zJPP0u45YlC3uIfQELbMWXvLjQVlXKQlzB+XOS3qWqzps19h7/KEnuVc8/qiXvHtHJ9N8d0hTZs2hVj5oObMm0UorimwRtTXX6cacWtgmJDC3qV/sKKBoUENM2BJyngmXo1cWmb2b1W6TLZP9nQgYz2a9uJUjX/qMT0BvIGtUE2qZcrYO0yZPp2YtUDz5szWhKee1jTKM8ln1SG99uoMTWJf8Nxzz+nN9n5l3hEHMzlX0xuvv6rnnnlWjz/6pCa+MFULOgYVGKtCQ1UL5kzE/i9gh4qmsKd6mhg6cfIcLeoZ1hBj9uqcl/XK1EnEmW5NeHGGZs7rxw8SzX91pp55/AFsM544NFmvzVuoKj6S0LcUpedOncb6PV/T5ryqycSEmdMn6ZVX5qgHA1aGgjSUKyFmpY2JfrDztnpjzmTde++9msle4M4Hn9KnPrOlPrLWqmorSE2hpr6Fb2rKxEl6+vEJevHp6Zr7Sifzu8BYBIl43Nn+Juv9Y3oWWU8/N0GvvrlA3RXzvQRbBOzg3hP0v/Bxzr2nVs652Jf3JFiqws5FDu9cGpaqflvWzvKG8CGVgYiCoq34rFip9IkFHz/MNLioX2ecdo52/s531FKSPrDah3TdzTfqK1tuqISPBFlXpxZ29OuDy6+i5ZddLq5vCYFokDuE3HiGot63ypq66bZb9fVtviax9tR6OtW5uF2FxgatuNpKShu8fn/O+drv1weqVE7li8jt7Naihd1cFq4r2CkejQlNQ8yPWuaVsBdw/IoYVQgV9TPnLrvySk1mrjx21730xLGm1JQVC3zAGBpZL6VqJlX6+zRz4nOa9MQTeu7J59kLtcsR9DP2pDX9+/m3Bf51LeAreU6wLqqJC74KO8IKn0MHWeSbmlqiVVr4Uvapj39cU16arF4uCZmPCkyeweFqXCiNyMXpx0yjkBEEYi6nwDuGW3rlNcmxGDppiAWThBaK25gKfJrGjhXRRykb8IzFMHipkCayx7N4i8Bzz4Pjtcz7V9Smn1o/tv34Jp/WwUceow+vsRozfEjqH9TUmbOVcAFTLrdEGg+fupCqaosW6uabb9aH1llX62z0Edt2wb7CwjVTi7hc/OhH11BzMygW8Yuu/pO+vOXn6QllLkEXsROfNnuOVlj5g0q4mBzu7tMyy62gHi4NVITGSWutuKzS4X7NX7hYyyy7gs4872zkrEu/BiTws1+bxwVTRaVSo0p0raEY2AyhN82JVhKHe2cSCXCDoCu5xEogYYxVl1+B0Jdr3usLlBfatM13vq+pbFLPOPUk3fjnWzgAPqsF7R3K6W+SSnKS2HxXB7rZDI3Xueedo6uuuVLf+ta3tNz7WhSoHuru1oP3PSjOF9rq69/k/jSTJ1izp6CtTBNUGoY2l/hSesIZF6o4ZiXt+M1twQkR7IBUk6KlSf7hN3rNX3CpclCM2rBpKxQxNoMaColKrWUuuwaVDfVhG3EAG1JmHaOUcZD88fd31qszp+rUk47Xueeep3MvvEhJU6M+85nPiP1Z7J+DF2bH18xfXDxoXXn99Vpv/XXl8RCX5Jo8bRoXAd1qaWlRG/s7VhO9yAXQS9Nm65s7fU8Zn5yb2ejY3MEoUf8qG82XObCffPwxugpf4k5a5oevc2Hwg+9/Xw/c+wAXk4t08nGn6fBDjtJhhx2mX+39S113zVVa3N3LoSRjgzVTv/vdyTrogAN11JFH6tf77aWjjjiMy4129WdJ3Mxed/Xl2nOf/XTFtX/WWWedzwHuKRWxkYt2ELrVlLiEqed03Z//rAsuuVJXXn2tzjv/Aj18/wOMY66sv0d333KjTjz5VB1+xNE68vDDdfDBB7O5fkW4Pqav6pTjDtMPf/ILXXTpNTrkkIO0z16/0NHHHKcbbrkN3BU6/sQT9Iuf7KYLzzmbzUG3ApuMRzkk7ffrA3TCySfpkIMO1GEH/VoXnP8HFudhZT6V2SvFt1O7hK9Jb8ybp4vOvzB+2T/w4EO136/21AUXnq83uGDLJTzN8UufzJBskqxgYcXSfwSSkMC8Jp8kbNZzvTprBpvVu7XsimswL7YXaHyhxtAOqWfBfJ3+2zOxwVHxQPfrA/bTb04/Q4s7hyU2x9O5YNh33331m9NO1yWXXKKjjjpK39tlJx243680j4PNBX/8o374o5+pUpNgSlis6OqrrtdBBx0i+08eTzz1eB166OE65STGfb9f6qjDDtTEl2biidBjBI8WAjJsUCP2OHD6pz115qlDKobOGYEoCtuvsdrqqJ+ph48i1pm777hbq6+zgdb5+EZadmwLm6yHZHH7TT5S9NY8tlyV/qZyrC+1gQG99MILuuCii3TU0Ufo+2w0zzvrLA7SVS7Lh3XjLbdG/zvs0IN0+KGHYo9Ddcstt3NfWtVztLvoggs079XX9Puzz4kH/4zYetutN+kXe++vI487ibl0uI475mjNmDlH1SoxxQ1zofeAhvC59fhYtO2XPq3ON2ZxuHuKY7qwbaKXXp6s3/72dzr99NP1h3PP0onM24P321N/+P3vGNtB9TJe5130R+3+kz10NfPn1NNO0UE2Hw87WOPHTxCjrzQQm1gcbaPtvISZxDDR5xpnmJpSDsAFZtxQlTpcTm5QvYvn66777tdpp5+lX+2/n/bedx8die4vvvQasTdHuSGNf2S8frHHL3ToQYfqGNa7k/CNic9Plrg0mPXKy8SI3+nAAw+Mdtp77711/Z9uZI5p5GGMuhfpei6j7rr9bi6/ntTpvz9Hz734ooYG+tXNmvHMM8/ogvP+oMMO3Fu77vxt/eHCy9SNjp2sl7fceL0OOOAAnXjiiTrw13vpmKMO15PPvUx8ooNc8N947eXa9pvb67Z77tcxx52gffb5lb7DeN5z9/2y/9zUEYdyvtbbWmT/nuahhxzEnDhC+/zqVxpmnU+YM3lWkbjQyrhscGidYSOLyTl5KiScfMN1PkJ8mK+ezh78YEh3c7jYd/8DiFdH6PhjDtURRxyki4htXX1DeoHL1Csuv1Sz576pSy+7Tr879XTu2fv08KNP6Oe/3EtHH3uMTuLj0aGH7KuLLrpQry0alt0XGagyIGlAEx5/SCcde7wOO/QoHXHY4Tro4AN06+0PqEZthS8nzzz1hPY/8BDte8Ch2vtXv9Zee+2jO++4SznzRL6m226/Sd/c+buy//JfA32a8fzzOvbE03T0CScRx/fFrw/WDTfdoSE+rAU6fenFF+i7P/ihbrz5dp159lk64YQT9K3tv6VrrvoT+7JGdcNDXHKYP9WDsoSZlLkq83BQi1+brWPgfczxp+qIQ4/WYQcfprPOvpi1RHKsYfNemawzz/h9HMtDjzpUvzpoP116xbXYUpi4qgfvuUP7HXgw+p2qo445VrYePcs4E54V9yHsy55+/FFdcekl6u8fJkafpnNYU3vYD1b5ePYal/m33X6nTicW7rH797T3f+yh5ye+pJyJMPGlSvu2KgAAEABJREFUSTr55BN1+GFH6ohDDtYRB/xKp554lF5f0MX8SzVz5hQdeeSBOuLo43TFNdfrWPT76W4/0pHHnKiZr3YrM0cwGOrXAPKSYpMKzWP14ENP6NZbbtFdxJ45XERUiYfBO1UHhpSYUZ2YIzX07Ve51IytB5mnVRmaxUdis1QDXEjjuN54/VXYZ39dfvU1OoQxP2DfvbT/PnvqvgceFtNa3R0L6P9F6HqkDjrkCB1++JE64/e/1wLmEHdKjL1jLFC02s8F+3yd/Jvf6oRTTuMjzizNnTNLJ516Cofi2yUGzv56irAYL47Mv03d7t4e7KGon2dNIlTKM80UH/jGlB8Ci8kj9w+9zrnYPspwOboHxb9CdQjltTUq4RbwT1derp/t9mMuXdrl00SvvvqqdtlxR/3iZz9XV+eAGlH+nrvv1NHHnRr/M/2ZM2cyHw/Hj46O477nz36s355yombP61F/VVrIR+fjjz9cRxx5rK6/4VY+Kv9GP/3xj7TX3r/Sq/Pm6zH87OLLLtUQXzlOOvn3uuKqa9TRNayGxlSDff267qqr9SyH/vvuf4iY/VvNnjJJb746h/XkCu3z68O17/6/Zj09SCced7xemzufs0qCD+eqsI/0hYKG+/uV8+FxOpfJV1xxOfuv/bTbD3fVCaeeES+czeFuvfFG/cfee+qU007lzHCjKsSoKmuJ7RFEWrRNdgi69c67dMUVl+m666/RxZdfRVydJBTHt2o2rIToYWJ/n/p72nX5ldfoiGNO0MmnnBr1OxQfam/vVY3zxCAXFCefeAL4A3TmH87TQfjfj9DpN9jtxttv1zngDj1gX/16n1/qkiuvjX6CEM2aNBF+v8Vfj9Sx+OOp8LjvvkfU2Uscc0O69dY/6zvsN28i9p937kU68pDDtPO3t9fVxEf7g4Zr/3yDnp7wvB5++FH88yS9wv50/PjxMf6cePzxxJJDtNcvd2evc5QWdQ2ojyBptr7sovN09PEn6rIrr9YFf7xA55//ex1x8H5c0E9RjQ/MssDPRcwQe+NVV19JX/3yFrr5hmt0xx23qTeTvr3LLnr/Mq0KfHDtYOyu/OMlOuLwo3TSiSdrnz1/prPOPF2zX+vVEPvcHj6QXnnJRTqCvdRhRx0TbXTpZRdr1vw35RKzAs4aPfl/549zTs69N4xq7VydZrT8t6TOuf+ULGMTn7CJ9d6zhNRkZefq7cynpcAe12w4IEh07gVXqG3sB/Ttb2zDPJEqjHleCyrkA3rx2cd0GfPvYnx5tVVX1YbrriG74K4MD3GGSrhsrxHzpeHhnFiSMzi5Zk18QRdfeJ4uxk/WXGt1fWz9DeQ08qDXABfxF597Fj5+gcY//pS+v+v31Nog9BT7Y8kXU+J9Y70NF+8CPIoWmpq1xpprasftttIZvzlBU16ZIRdaVCU4NvJRSuwvAmJ6enp1HnvGAw46WPvvv68OP2AvHX7Q/nr+5Vc0SH0O/Pv9twX+VS3ga86rb3BIg3zZLTUVFVjQk6SgXvvEFQIXbKuq4PP4b811sAF3LvCluk920dDUZDciRPR3WM8mFfOwjmUREIuBTciMSVlsauSrdb2qwu6O+zZmOlMxNIh1Vo3QVjg01CCpVuBtSCb9Jdffpk2/uI3KfClt4tgmXxFRCaohyTtNnT5X191xn77J5mTVlZdT0cHWvsizcSTC6cWpszR5xmva9hvbqVQUYY9glVd1/+PP6gOrrq1VucArwC13bBL44hCUyWUDGuLr1C233KTC2DYuBLZT0RdU6eqFUmoqN8fNo7hEzfmKUkzgyc6uSm3m+GGDLj+kubOn6aa7HtNqa2+oLT//KRVpVUE3n6AIAVY5Kxkb0RioQybRFhUU+1jN1VJoUKm5SR19A3pzoKhtvvVjHfbr/1D3ay/qiot+w+Fwb/32zAs04eXXxId9NrqMgEvU2zGk5x97Qc+Of1JrrfF+KXSqo7NP9nQu6Ne1V9ygXXb9rt6/4vJKmkoEz4KZSqmT7D8Pa3Jkqt1atOBNXXjrI/rFEadqmZLUJik1JfmVPKV/5KW/ZmtYOOCdb4IPRhy62OFL0IoNnKW4qopcIDUWghK+qpvNa4yFb2hSXqlq7TXW0Bxs/+ST49XTW9EKK6wuF6rCpHUW2N3yWMuGMPaIE7tUMJ0G9PqcGbrtkcfUttLK2mKLjUHXVKgO6vwzz9FGG2+uj23wWTUUS+pjw5WzWe6HUY5PpWmujdZaRR9ZdSXNemWuenoyuuD05KMPqG1Msz61ySY67bRz9eKLr+rsP17JRvJ2HfgfP9Tzj9yju+96SMP44PwFC7Xc8stzyDhbt950gy4+82g9+sANuv6OB8THZHk2oVUu715/c5FCQ1m/2udAffmLX1EPl9NhxGbeB9Wwg8cXxj/5lO6+/z498MADeuqJJ/QCX1IzLvqnvzBRf77mOm2w6ed0OZefl593hlpxy0uuvUFvdPVLWZ8aawOa82qnkpbluZQ7j4PSXnp1/jxd8acb9aGNNtFpp5+l//jejnrw+ks0b8ZkDWRDeoYFdvOvbq9ruJy8kwP7Lt/4im65/nI9/dzzGsZvXIJuHJYqlS6lQbrk3Mu5qJmk33LRfBsb66OP3IfD/IO68/6H439anOQQATXl5gFy0aLYNSfzD7zGR8SPrNKLD1SYM12a+cpsrcmHgkJZUY7nq7dqvbrsgjM1/tmXdTRjd+tNN+p3bNCnvDRFl192lTIO/6GQqL+zU6/NeU2bbP5VnXnOBTp8v5/p0Xtv1EziyPbf312vTJqpuZPnSS7T/Dde1UvTZmrdDT5J3HNacYVldehhR+jaa6/VlZeco5dffFJ32oZ+QKrHA/F4dPLyxAnUpvwPvNZ5g8jC8wtffuuo+m9Pd5fKLc0ogKGJw0obtOaH1pKv9mo+8yPrGdLUGW9o/Y0/o4YW6XObfUwvPHW3Kr3devW1N7TsCqvow+tvFLkOs87kA1V1L+rQNttvx6XNBfrJrjvovN//VjM4/C0ayvX6ok798Ps/5FL6Jl1z2flaZaXldd2Nf6L+TX12y2117BEnaa1V19KpvzmZA9qxSqsDuuS8C7TyRzfRn7iEOfecM/XJj60lu/z3eBoDoiefelRrfGxtLbPS+7XShz6oddZeU7fe/EA8SOFBKnJpPsCNVQ9r3lbf2EF/OP887fW9b+nR26/V/Q8/Jva/XFA69Q7VVF5uFf3mjHN1Fpe1rSHXZZdeq9dez6JP5vUvEPRV8mZOJz4qNMoqawSaGjXseSkPSb5fU6dN0hXX3apPbf4V3X77zbrssrOJv8O67MoL1Zf1MM9zLtfP0obrba47brhNV3Bx/4mPrI/9Fqk61Ks77rxFU6fM0Ckn/06333obF2v/oVfmvCLuNcQ0QVqu8tjltc9eB+qH39tNX9ryqzrtjFO04ac2VLlcJlYMaObcxfrZL/bStZf8Tt//5heY35fq1TcG1c9Brpv48tOf760bbrhBV158uhrTQV117R2a9yYOyQI72LdIg4znnFcX6LiTTtTFl16sdfCN6666Sl34xTAaONZruVy3Xnc9Q9Gus/hIcPcD96mhoYFaKfGW5Aqkjkvamm+Q6R9Aexs/0nK5TSF4vcElOsX40W7HHXfUnbfdxEeTC/S1r35WV99wvV6cMl0bbfYZHXzA4Vp//S104AEn6MSjj9X7x4zT8y9M0Ze/toNuue1uYtKV+jZ9vfGmS2X/LqrpmYkn5XdgEfHwci3sHNSVV9+m+++8R9/dfnvNfmV6jFOvz5qkc846Ta3L4wcclq6+4WbtsPN31NXVpd6ebol9QDOxLUmamKdSlQPOpeedpWpjSWdz6XY1MfCLn9tE995+n6ZMekXiQ53LalrUU9HUeYu0Px9Lzj//TH1ti0/riovP08xX5+MHGAeeBHOUdGpkr1AjIASXqFAb1IVnn6FHXpymE867THfcdYf2/eUeeun5p3X/PbdL7GEeeuhB5sDLOvLY39H/W/WLX/5EvVw4DQ1UTUGdfMLRWn7NDXXFLXfrzNNP15abbKQFr04XS6msE8PEv8222V6HH3miGpuW1R+4TDj9tJPUVKjJw3/hogVqGbeSjjv5Nzr56H3lBl/X3fc8oDc6xaXCGxzU1uPi4nrdeeet+s1RP9GdfzpXdz/8NAewRA30pbezQ9Pn9WqtDTbTOWeeov33+iFr1JOa/PL0uFfMs0GJ2DrU18sF0pu66aab9MfLrtS55/9Rp51yig4/7DA+lExVxnrekKQS+qKYxHgmaa4qH+RKtG9SEg+0KrZwqZMrdzn7gGE1iOnInqyTWDeUjtFpZ1+om665WBustYJOPfU3mjVnsV6a+Lzuv/dubf3NXbjwvpOPWgdobKlBPVxK2l9/Za4g7iDl+Yh6+SUX6OVZc7X3AYdonXXWVkD/GmNV9QWJ8W7A6e0DWIE9g9gT49pqZv8V0GOAIEGklf3XphZuM1mJipGEHEPiLPkvgEzD2bAsWBXQP6kmwiDKvdRt8py09Wc21iDz7tXXF6i9Kr08bbrGjm1TxgeAVyY+h393av6M2UqaxygZt7xemd+u1T+yns487zzdfOPluu6i4/SnS07VHcwjMTSe/Vf/QI9mvtap5VdeTydwMX7YYYfozflz+YD5qL681Zd0JBc9habldM55l2o/Pp6NbS2oMlzVuBVX0t577a+tt9kufsz+7cnHabN1VtadXC5dcdMD2v3A43XtzTewtzoOnV7Rmaeepu7+QVVjTCEOV3OlhVz9Ax2aNWuOttt2O1124Tn60fd2jj795uKqsuGheKG42267cyF9rX75yz3VVGyQzbUq64Owjfde3fjiCy8+r/GPPaL77rtHD49/TC9MniQ1FGTnlyQ0qJEYl1R69OC9N+lOPvru/IM9dO31N/NB+kK1t7frdOZawnmns6tdQ/YXeXNns05tqHMu+KP2+MFOevmFp3XLvQ9p+11+oKsvPkdbfHI9nfPHy/V6hzTQsVDnnnWGhvKizr/4St3Cx5jPf3J93XzbzZo4ZQpxaIi1xKuHW9c5xJXd99xfl19xlbbf4pO64ZKzlYWi9tj3CG27/a7aZuttdc4ZJ+oTG6yJXov0kY9upD+cdzkXdnfp0gtP0Z+uPU+33D1eCgUlqdNAf7vmcgG33Epr6Cc//5kOPXA/qWeBsq7X1dSSathV1ccZLW9qUaF1rD67xRc0n4/x9915gz620Xr6wGorqbmQKfDx/tYbbtETTz3HR4nDdO1N1+n8847X5Mnjden1f477vtlTp+khPi5su+2uXAbfotNOPE7NCWNI/LLj4X/BJPirLJxzcu7vB2PunLPkXcE5F/m/a+U7kM7VaZ2rp++o/qtF55xyAvooGHHgnD9UC8hP8Jcu9S+aoytvvEs/+sWvNK5VajZfD9QlDRrm4nwuHzLuuv9R5Wmjlh1X1hDnHpdJdl8gNjlJ4oirYo45JQSw/t5hzZgxQxOefpzLvFClyHgAABAASURBVCEtM6aNjzj94rtXParl0uuvz4ux/sXJU7XhRp/ie1l3vS5ILhV7L8ddRC/sIXYg8dsKF8OZT1XDz/be54dqacx0NnvtRe1D8nmB73iDcsQ1NNftt9yq2++8V9t/fzddcs3VuuD3R6lr3ss66aRzNAhL1Ne/n39bYNQC/2qpz52XbcYTFrVBvkQl3Krk3jG52FwWm7Uuh6VeFpv5b77JxUlgk5OpVCppcHAwgmcSLW004/e2SRWYtDal2c2YnOrQsJjXhpFDTk7gEDKJQqytLgYpW2CNhwUR1frUs3Ce7KLuS1//jhzCCta6NixmucSGa+qUyTrzkmu0ykc20vZf/7reV5LyaiZHEBIbwKyng4X0ES2z4hr69CYf5wJOKuaD6uvq1LMvzdCy4D+w3PIqyJ6qCmzQEg1IXNJdf+sdeviZ57XTrrtovfXWlXKnlmIjutb42Deo3Jo4p5RNQsYO0L6AWf+84dn4LZr3Ol+Vb1B/Tdpxl1208nLLsEnsVpIQnnKoLKhlEHOpZbao1mqq0kleiQBnF1LNLUUN8Ek44RDR2FJWNcv0nW9vr6suu0C/OeUEbfXFL2j8g/frgrPPVD8bHnknKVHbcqtrzwOOYhG/TJ/+1Md0xm+P1OxZL2kQXn+44Cr5ZIy+8IUvKuUCrYMvJaGxgYMuJqVTLY12gEFpxubee+5SxqXaF7b5vBx1zmyPHRRHQ//UB3Mo4EM5fU4LjJAhfGAcavKUvU/Uw5fhKv6FRXGlivoWvanjTzlTjaVl2cicp4svuUC/3n8fzZw+Rbfdeqs6uBi98+67dcbvztJZZ12oSy+/ThkLoS2OyvolN6D2hW/ouptv1bQ3Fupbu3xHH//wairWunX9dddpUUcPh+mtWXi8zBQNzJMB7ML9lJyXbFOftpb1UebOgjfnae7c2co7uvTYE4/rS1/bQqFR+tOfb9Ryy6+oa6/7s04/4wy9+MIEdXYs0kuTpsouxDbZdFP9ePfd1NU3yAH8Ri6DnlIxDGvOvDfixYXsizbe19I6Tt/a4f+w9x4AllTV3u9/76pzTseZnul8untyZvIMDBkRBESiRAERkKBkBAFJSlByzhkUBUmSRQEVETCgKCJB4jChc0+e7j7nVNX7reoZ9Hr9vvtd0Pc+37Xm7FO79l575bV2qO6ePTR2dIMcxKvwjwg/hAt0lCgMmRDZYF52+eW6585b9Z1v35Lq45STT4SO0x9ffknvMkkvXLRYt91xp37wwN34v/TUsz9PXwwIagGT6dgJU/WFQ/ZUa0ur5s+apTnz5mrjzbfQ1tttrxYW5lNGt6qwogevS5TzOR1zzAnaedc99DyHz4888ghvh19nIzSo3mXLwChsmoG+h1ak3r5OPf30z1RRPkI/ePAxXXPNNfr1b56X+b4dWJIykEVcZmGRMUrU+XhTNveP+2Fh5HOhImJwxMh6ZByjBzlQeOedZTJK3vytb6me+8mPFVTW6FEOaa+4/FI997MfKyTWXvrdb/GDSMWBghqaGvXJT22rORsuUD6f11YbzlHd8HItbO9VMwdXC+bO0DOP/UC8JtWS7l4txr+2QYebbrGpDjlwf1VUDtcTHGS98uvn8KM1+mBJtyLEjtbJGGNzqybwqmR9q7V8xOIYZ8VUaYXHdTdqjhcPlSzK1sjhW8rkaPOqb25S/bCQTdZrev3tJXq/Y5XGT56S5s+tNp6i3/7qaXV09ujt99o1avRYjRhpwxKF2YyqKkdqh+130YyZM9Wcb9aO239CAdt8+0ma6soqffnIYzVjxgw99/Of6qdP/0jLuhajB/yGFxeJy6qsYoRiDj9sDqobVq2YQ7hxkyfqrbfexn/v17LOduaAnTgU2k4BObbz/YV64/U/aYOpU2Qbs5iDrfnE1k9+8lNebAjaoGeuKIP2nLnztWDjrdSEj39mu0+oHru9yaFS9wrJZ8s1or6RF0h7qa5llKZOn6rtP/kJvf7mu+rtXaPBQSkDPfv127gUycyD1Orv72cjWK4oiu1xqOAzGlyFj7+YHvC89f4HuobN3CMPP6AihxXPv/Ccenr7mIO9Jk+doddee0N3f/suDpbf15677Uq+31IhubqpoZE4CmQHxk//+ElNHDdep57+Vdm0R9qWLA/4ALOVyTmnDH40vLZGw6qqsemA8s1t+hyby5aWFg1rq9MuO2+jlavXsmkspL57+GGHYdepeuLHP9KvX/i5BphHe3pXaLDkkCNWLuPV2NKmz7NZbWgYodG8SNr6E1to9ZqVWs1agpQInFNCXOSZX6PBouyn8+wnQYoc0li+Tcyfib+Y/G7PMUnUNBUxUuIbJLlshVwYqqqqQqGPdeQxX9YWW2ylnz73Cz35w0f13rt/5mAn0bJV/SI5KIet4sipsrJSLS01YCrq2BNO0G677aufPPMLPfWjp7SIg9LCwAr1cnBnMc70oXRyy2WVRybFTjdff4OeeuxRbfuJrXT88Yen7Lz959e0rLdTO+6yG7ppUl1Djfbb7wAddthBqhkJrdBjwwFyW5l4F6SOxR/wUucJFZkvv/39e/Xtb9+hxbS9/+5CffDO+1L/WlWU5dTQPFr7HnCYWtvGK9/UpE9uvhGHEauYz9cqcoEkdM48iPPja4Oyec/BdEI+ffi+76u2bbTuevhxXXbFNXrld79TCRv8/pfPk5f6NbKhQdUj6nT3Pffp0Ycf0eSJE3T0cYeqpjZM89CCBQvSjdrtt96l5T3dHAjsoF122cVUILtCIy+vMFupTHmVKphjKsqEngMFxN+cOXO0ww67qAUZ5s2commT2rSKA5IYlnfba08deMghzGtv6IF77uYg4FWWZP3q6FmhASmVpbmxSVtuu6M22WwjNbQ26hObbSj7Cf/eFSvF+ytsDyIOvHNlAeKXGNOvAw8+SLfffrtOP+VE9fGC8sEfPK7uvjXAx1KADUoEJL6SIxBccVDxutOCMMhC1aeyJfSX5UL8Waw7IzVj90/vvBs2aFFN/Ujtv88e6mSD+vbbb2t4dWV6aP7LX72ke+59QpWsj750+BGaMGGUbBlXTKCLjh79wUP6DTCHHnmkps4aD61IjjVLhJ/7MCORf5JigfFZckRRIoYGSR4leARYuQBeqPgEMahTZaR9g582q1khnO32kYpzLh3nnFNgPsXjAIdbmTRxeNmFWqQ40ZSJo9I/s2LrE2v76c9e0JZbbK05HGy+wSHzss6lep/8NRqfahozQltvv70OOORQLfygS48/9JheffEZjcxJncx1AyYCtOwHBzbdeltttd02asy3aMN581VbO1J2EBY4L+9DZcqqVF2TVVN9WcpHgB1tXZXNlCkblMtw1PM2OiGGf/PCs5qzyeaat/lcXsoP14bzZ2vfPXbWi8/+VCtWrhVnh3LgTNXnIo2sGaa99txXs6bPUkO+SZ/ZYRupvJxDrXZyRlbHHXWE5szdWM8++yv9/uVXNYhupFghh3tiTV7i0H3EyBp99dRTdOutt+qOO27TnbfdoM99bh9FA/2pn/T343PY1ScFPcsB4Vqef/PyK7r2mhv0xONPpjA/+dnPtJoD5DIOCstzZdpo3kb67N77yP6u9yYbztPYthbttse+mjBlAw1vGqH5czZQx8KlKjr02d6hZ1nz+zCnO77zfX3vrru0hAOaxUs+0MKFCyWSfaEYId8o7brnfpo4ZYKamhq0/VYbyRVWatnqAZWCSvSSIf+UqXZEpUZUl2kP5pfddvss9luqBx98UK/+4VeqwH5LO/tk9vOsuQrsi8aOm6hddttd48dP0sjaGm00e4rqqkOhALnQaYD4iyTWT1lNnTZbW2y8kYprV2rr7bZV5bAsa6VVSjgA/AUv2FavGtDPf/5z1urX6+mfPkl/mX767E+Ic7FeGM5hU5N+88uXOFB+VJ48+OUjj9CMDSbIOa0rjvs/p+gfcNm89tdo/vb5r/v+tu7cX+T6277/k+cgsJwZs/6IFIZhGu9G315AJIl4xmZoVYr09FNPatCF2pYcmAkkz7q/NNgvx79s+XDtzMvR737/Pn3+85/XD3lh+eMnH2d+KirwmTRHlZJBYrMEtMjDIhZrtO3un9N1t9yhLx12sF545kn98KGHyXvCL+AeHx03daauu+k22Zq/HEe74MJvMRfhG3STLvCBQZURmxZ3sqQI9pKtEXjZkyUh5Ue36Jhjv6TfvfgL/fzppxQnGWUqqpEo1to1JT333LMaO3GKNv3Ep5RnjmzdYJyOOvQLevJHP9PCRUr5htS/P//WwL+wBj46695zQDBYKBDEsUIWczErrkEW7FkOm2pG1KqtqU4d77+tvhWrVSCZOOcI4KIssVgx0o7FTyKv2Hl7/M/F0ZQtU9E2QWxaAx5LFGt2Wp+AYpVilkngSEgoMf1SUXIr9fQTD6ihZbQmzJo8lDjEFUALur//0x906c03alVYpYOPOkFTJzQoZ92OfjaK4oDwrbff0CM/fUE77vUFlUOugn4XFfXBn95g01DSxJkLWGxUk1piCsvSQp98cZVuvOE63fnw09r9i8doz50/o2oXS+UBi7eMVvPWLin1p9xHLOg6elar6Mo1csTwdCOcTZar+4N3dO2t9+iP7/Xq84cfpo0WzFG5YnW8+75W8rY5YbNAxlKahbxTsbBWEYdxjjVPIq7Ivtfojfde10pW07UNrQp489r53msa5AA28TmNmzpPxxx1tA7dZ3u989uf6u1X/qinf/yC7nn8Z+q23+9NyuVyw7TzNluoLFqmV37/nH73x5f1/Sef076HfiXdCK7sbleYSbSCt5ArBkpaE0l8YCCj1R906vscDO3/ud1UUSnBhuSzss1NuvK11S+Q/6iPA9FfFx7lWXQ4R2s6Y2Voou4y+GHCoiRUiK/ahJUzdcXLtfidP+lXr36gnT5/vEY01CsMIw6ymzW+bYTeeOUtLe8b1AeLl2jR0kV6/5131bG0kzf5BTkXSn5A/T2LdP2t39Ezv3lVnz34EG2749YKkpXqW/hnPY4fzdz0U6qprtGa3gHZgUKUeHWtWKO1cFY0j8hkJXBNm76BlKzWSy/9XL/noOD9rmWatfFsrS324Sv9WrW6T6tXdmv1qhUqhuXagk3Qtlt/QplYev2Vl3Xttdemb44XcujX29uLUUrycUpBIFaEf3PWIO94tE8Sin00Na/IdIXOSmw+wmwG2VzqZnTyiRkTKcJ/+6BNA7Is14qePq0ZHFAdi+IvHnSQhldWGxklLpCYfGFLdvCYcV4J+H0QpPQcCEK+smGGzVSEfGv10L1368ZrrtQfXn1DH3AIXuwfUMLBc8DYDPC24XfOyQ52Y3hctnwF6/uYQ/llWsYmdKAUa/6CTbXbzjurnAHs5xklYyN9gWBjlKRN/+Hr7zT9h/7/9GADkEXkpgwHB3Xkme0+/RkNLuvVD753p3rwlaIpuVTkLega9S1fq+Ucyq7hwHxgzSrNmT9Tu+66szLkn6QTr4kcAAAQAElEQVQUkiOlQR/J/NGCxBEoSWz6GybH5vPz+31aDz94qxYtWqpXXn1fYeUwTZg8SW+9+rLuuOlmPfzok3rvvUVa2dtFDhpU4qSSpTLuuJlM7yaDlzVQSygf8WND0wIqYRcpxWqYwejTkqAXFxkUj2wIReyX19Vp+vgGLXnvT3rqFy+runGSWltbybuxNp07Xiu6F+vlV9/Ta293aMbkySp3jCVzl8AcuXIOQ9IMrVgF+SBSRI7OBqFW9BfTA5I7v/sdvfLma1ratVQaWKsMc5JY2EVesp+QcfhZjH9EoE2qh+vor31VW8+foQ9++0vdcf1NuvSSK/QsG4YB4uPXv/2jFr/foeee/KEuOu88HX/mt/TqwnZ1Ln5Tf/jNC+kBYIAfD3CYEjvHM0TQQw4ZR9oBG75vf9vTNvjrfTDNe8A0t7Ro5MiRWsumL0vIe/JUgbnUOfBgckuiMXOGp14sDFpmUKpJfCImFgZZXA8WVmvFyj7ZBnzF8jUaO3a8Pn/AQaquqlc2qNTXTjtRW2y5kf702ivpRvPSyy7QL37xolCidvrMbvrcfnvhuv1sKh/V+edfrFtuvp95VBz8iCtVPPNuQZlMCT2vkaUmOphrpJD5g06V45dCnth5meParwevYIP5vdvv1K3f+47eWPg+b+o7VWAjnPWOnIDmufWbX2QqeDklbC8FvA2JYuZEdDFQHDAywIZymUrtvsee2n///TWwcpUe/wGbAHpLjm7oCh37MJDpL2HjiKtgBwASAIrSH//4urIcCDRwkGUvaB77zk264Zbb9IfX3lZ7R49iHIMpWJEFCrhCDlVK8SoFmUF0Ax/Iftd3vqvrrrtBr/7xTS18v535M5ID1sWxoKKyEHpWC6u178GHc4Cwq1Z0fKBHH/mBzjzrLH3vnke1tiDZT4kWYqfakcMNGh8W84szKaS0JVHAIWI0uFZZL1l+jSStXN6nVRzWrVi1UlXDh2kXDthmbDBN5hS2fpDL4VY5E13yTvYnQhJ0GMRSgB9LXnIw6QPFYSiHrnNJRL5crkEOGlbjg70cJlhuisin2248XztzwOI5sNuIw5YDvnCAhpeX6SdPPqmLvnWhbuYFIOdlUmUdh6Mn6dObzdF7Lz+nO2+5XhdcepWe+uVr6XzmkdDbSzEcN8EehjsDD0FGsnTgAo8LlaQkTvNyCI+DAxH+luHgJdETHOLfcMuN+u1vfq2lC5docE0R0EAlDmJkF+MxAdNKQbiAVErknFeBtWDsnTIOIOLFKuVVZapvrNNBBx+oLTjsqaut0Fabz9GGczfQog861MuLPXsRFzEkQEcWbBFxV5mtUFAqk7kr6oSvfnnmxGw25PAjq4qQAeg3Rr4ymHAJz5lyNTIXDOcQuZJkPnHyNB159PEaxaHMsz99Jv3106uuuVZvL+xFQ1IhKWoQe73029ekOKd5G8418rIvk8eD06EjMVGGgVPIGwLHXC5oepQZKIGDFBzifBx1GyOX/qPlP3/cf276ey3r5wznnJxzWv8sKHoFsjzlcNYCgheikhxIKqCNUaSRlVqw1Vw998zjKrAw/P3v39auu+2neTMm6q3Xfq13P1gkkfxmzpkuG/iL53+qG2+8Wc///I9a+HafSryQZqmtEv8gR4yCnQ18P4cLCXlC6MKhnJjcGaELM1LoQw3i34SZSJ9mehVjGMrgdIYkSRQZn14qFvu1fEWvau1HliT8zqfyNTYNx85r1N21nNh2qY1i/CgIQgXkvcH+krLYQghv626XCXG9ksTh2H3fvl133vE9vfbmYq0kSDyJHzYlV5TMZowR/JcxRvioh3dxlQVZBfjV6oFBWZ/5rq0TIuLRXoisID5L+OPKFcs0adIkffGLX1QAYjt4DeCLKU2pwPhChK84nxHCKGO+7OkKA0leiKE1a9Yge1Er16xWP/Hf2bdSlcNHpOulDaZNBk6KfZa1Q4VKbCgsxgxXCJ4gCGQ5zAc5ZcOMBlavTF+uCJo/fuJxffs27MfL6vc+WKi1q/tVGCjKoyvP2CgO4KeS8YkUCjuE8uSubT65uerrh0tZbINv+0DyAARhJbmsmkPkSRoxvEaNvNxwkjI56PJybAB9DLCXWbOql1zWp55Vg5oyY44O3GdPDSuXRo2frMOOOkETOOj53YvP6sprb9BlV1ynt99dZK4Dpo/3SfClj1P+K+qG+29hnDMN/G3rR3s2/Mk6Gf4ag3NOzjlZv3NOHuNZ3YpzTmGI8Yh3Jy4CdG1Xj+6570F9Zvdd2TOFIrxwxVhvv/ob3XnTNerkJWfkWMOSCzecM0NNdSP1/rvvac3aooq4QoKtc85LyQotfOM3uvq6m7R0WaKImFDZCM2bNlGT8yPU+d7bev2Pb+iG2+7Wb197RwNRRmLtXFFXo09vu6WWdnTpg85OizBZ/Fdw4B8NlpQYoz6SGd0FGd6jBCrG0qDKtfEWm2mXLWfp8e/eoLc/+ECrbK2ITuygepDT/wpyeJb4EvOliMWW5mYNrI20LP0xZ+T/9+ffGvgfqgFfYnPrSdUByYC5iACTqoYNZ1Hn1NY2ijlvQF3ti1WSU+QzSpjwYkvwKMwroJXKf/UhQQgaa5kY7Q0nqYeR6wdFVIhkHypbVqb+gVVApgOkEpDFUA888FC6gaggVzigSSuyHc5rHJJcd+stSti4H3Ps8Zo4vpWxSnHDppSiKem7d9+l+rZx2mTLTyrrQBD3S7xxfeWVV3hLMVJtEyYPgTIBssWUgoKuuvxyPf6jp/XFLx+lz+62Q4pXLErlQrVNHMfmfI1WLH1fCYvdgAXQ079+WRNnzNXk0aOUU7962xfpxltu1qtvvqcjjv6KNtl0DhOhk0olEuCr6u7pJDkjO4kZjiRm6ByTYlQqiDlRzngPYJMNww+f/Zly1ZVqbm3Qyu4l+tYZp+k3v/q1IsuQ3smHWQ5q84rZBa3q69ELz/9cDz38IG/Ee5VeQZmW9a3VAKvjGt60PvnjH6qjs1v33Hufjj/maJ1z9ln60ZOP6Yc/ekLnXnCe3nz7LYbBGxvvR374U60d9Nplh0+qEvbpkK3FnE0glpXXtVn7Ryv+fzssQAcFNtU2cYmJy4DJ7eTyGLlDBdmQt1CrlTJlnZQMh80JvMUwmvAsdDu4ei2HnWtlm/VcRbkOPvhgnfrVk5D96zqSw9n6EcOAjDXAQdtV192oF156RV88/Ght+6nNUn8yB3nzzbf0+lvv6hneVp761a/o5BOO1V133qT3331Lp516mh548GkDE2aQWBSNGjdWUzgoWfjun/SDJ3+qXN0YtY0eqzoWq84NaNttN5f9rbOvn3WmTjjxFH3pqGM1e+4srVk9qCcefVhv/OlP2mjBxvr8gYdov/2/wCHLKHwmlSi9B0GgHL7H2kxGOMMCeRBdBYFTiK4i6nbIbAfrJQ4cvFIwvmP8q6QA3dXUDFdDU70OP/xwnfONk3XCCSfqG1//hvb/3N4aNowVGLpLwJfNZZSaOgg0kAoImiRREIuDvYLKiN0BHLeYeBVLgexv0lTD2267fkaHHXaIdtt9d5WXDYPNLIe2Uk1VpUJQeJdVwIK8ZkS1Ntp4lk476ySdc+7ZOvmUr+vEE07TJ7ba1M4kwAkwHzuQkrx8EPD0nz/uPzf9b1uiUix5NMNtkJVMkV3JzNnTtM/un9aLP/khh+lPsdh1UjanoCyrzTbbTCedeKjO+saZHAycrlNPPU5bb701NJyy6L+fmCkqhudAQv9luRy3EguaXKq/rbeYo7KgX08985x++dJrmjFnrurqq/TCz5/Viy+8wNvy6dj6QO2z3xc0acJEBejeGyr4g4gMSQJ+Z7Hv6NDHuwxtBAorQ57Fg1WwoyghxBO4lxEOs1JYJtPXBhNatHZZh376/K+UHz9NVRw0hCpqNIu8loYReviJn6ijd61mTJ2iNOeCwwX4Bnk+rKjCD0CDB9jmyDaAkNEHH7yru75zuxrra/Xpz+ykI486TptuvIkEtP00ly34zMey+FUZC0Pzn4S+Wg5U7CeBzjzlRO20847687vv6NEnHtUSFrW/eW2RKurHavONt9TMDWZq0qx52upT22piW71eePIBxRyChywoHblieFU1cVWQipFWLR9Qe89KjRgxQpg93YRmnBPpVuJQEmfQu4vbNVDo56XPkDyWp5xzcvgToSFhnkxZTn1rVqgGf+dRXlzQ8xyK5TiYmDC6VV88cH+ddvrpOuvrX9dZ+P/ee++7Dj5WdWWZjj/5BB134le09baf4lC0W98jb69ds1YOfe655546/Yyv6YgjDtPUyVN07jnn69131yo05UDKPiyfZX5UUVGutWvM0tLwETXq718j7xK8qSQhv3chpvUKWeS/8eqrevD++zmQHKN99t1XBx96mObOnS/TfUxOkLzKyipUwN8Bl10hciseZIpbozA0aa3VSqCq6hHac8+9dNopp+qLhxwk0jN0vRJ8gJ23Bjhgj2kpy/jUX9LRzmuADfj9D/1QE8aP1ih8q8Th8qUXXqBh1TX65A47wtcR2nzLrVTDcy6TFYsUXqisVbX92mBpteRj9XZ16dqrr1TCumWP3XbX4Yd9SZ/ZaWflyiuVyWRktJyxiSziKcyV6fMHHaBvnH2aDjzo86ptbNKFl1yhrr4VqqisUgBfK3p7lGGMFcfd5lYMIogwH3H4h4/yHlXDRoyk1GivXXfTOWccrTNOPwt7naUvHvZ5jRkzSsZfzI4+IuZYiqEPUOA85VnPIV9RMXYJ8fUo9sgWS0GouoZahdjNEVPl1cPY+Ndo6y0219lfO0Rnf/0kncb64Pjjj9OCjTdViSFlFRXp/5R7+ukn6aRjjtF0DuWvvPJq/en1hZJzqqkZqRNPZtypJ2uHHXdgc/2u7rrnftn/shqVBoSpZVdsfNlJqSuIMwdxVqfIfCbMKOMEWILtS+i1TANsKleuXqX777lb7771Z+2w3fY65IuHadcDD1IlMeVZayERfhngQ8V1d6j4UB6cOfQnFFKipErxWeVHjdG4UY361YtPy8ZGrMeSyCtQBn2EKnJ4nKnIKsKPHKjEIU1bS4P+zMuEnq7O1K/M4ySnP7/DAUL5cGK3Lt1Imh8kzGvZdEJLAMnqHQ4VB5k3Lfdkyss1f+5snXLiCTrhmKO0DTnk3gcf1m//8IoGY6VxYf70uf0OYA1b1O2sSwuWsLxTyKGQyYIrgjckFobLY/OMY2CQVb51tOzgOyMhi4SaBVlZOAlJ4YYe+8RwHlvlP5SP85CGsgvkyUmCV/kMNKQYs8s2zAT3ttt9Sm+98lu9/ttfy35ybMqseRo7qlnvv/2mfvL87xRnh2v8hFFyxPBTTzyiN/7wB2212ZY65AuHas/Pf0Ej6rIKMjmZj2ezZXLQI8VidzhnQx5asvLwAIzxY2uXXJjIRWKdItk612dCVOGE4gR3skMxQkNhZbXKyNtr+7qVAT5IJOe9Fra3Kw7CNH9HqKwEwcCb1vu/pAAAEABJREFUbIEG2Id46KVneZLKs1klvPgsywZ6/81XddutN7NGa9Kuu+ypBQs2U3VVFUxw+Id8Iq9VkJOL5P2EF1eWV2FKvMdSibaYOXM48VRRngHUwdswZcuHafr0aTryiIN1wvFHp+ubU045XrvuvpvKq6tUYk9QKJSUY63gHAzxyYRZiTneKVBIfIlrEB5FbpKTKojpYcOH69Pbb6dTTjlSp51ztk4942wdeOAXNG7cOMniC3vGAHtyHMP5JCqi79W8jHXgFZf9EENlRVYrV67mZecy2QGg/dTy5ptunMbrAaw96+qbJV4uM0sQW5E4D1WxwJ2GLDqOicE58xeoirXkAAeTZdCrYF0XJwXF6L3IuipmkHMeWUIVElNnhChlzCFZzebw+CTy1ZmWG087hzXx2dph221EClSuqkKTNpisr5x4DGvUQ1gjLtCPnnlG9ncLLUb0MS/nnJz76OW/Iu/cf8b912Oc+8/9zv2l7a9h/1d154bg1/c759ZX/7d3h4+I+dqC7MHHn1HHsrXaddddRRjIhdIAfrJk4dv69p236d0PFgszp/hWr+yTHa6V5TLKktQs9+MKwqISe4APFr2rO267Ua/z0tIGRAW+QTjIQV5IrJcz7nYOmX/5wvOynBBHgWwysT+lJO+Yu6tUiCWnmDXKIPuGKhWNV3GBrBRHKstV4ZOSB6qS9eROO2ylFcsX67bv3Kp+4smFZcRIlTImB+uvuED8JtBRmRYt7lJ5VbmGVzsQ/vvzbw38z9WAT5h4KlncDJKomW94a1bkVH+tMtmsxo8dpzIiyBZPxSQhKMncBKV3kQKSeWTRm+rO801h8pP18/Thh3EDvJ0q9qxS5bCRKg2uVm9PrMG1Std1kVar2N+n7g+WaG1/AbwDvJHqVV+HFA1m1PXOgF7+Y4d2/cz2BLthTQj5RO+8/Sdddf2VWs4b5c/uvq/qKjJa0d6p3r7VWlMCLo3tRMsWL9GTT/1Eu+2+lxrrQoXwJzaqA329+t2rr6l59Gg1t9SlvNiiVKt7dd1F5+t7Dz2pXT93kDaas4G6Fi3VmmUD6rP/VixXobEzNuBFYbeeuv87eu/Vl/XDxx7TbQ88oq132lU1LFyKPUt03gUX6Fevvq6999tfrfkm9XSuUk/3chWYCCdOm67W5rxiElnRNh0siORDJSx2y1k4D3avVXd3Z/q/k1141e169qVX9eldt9MGU1tVU12ufg4FTz/lVD3x2BPqbF+oF196Udfd9oDybdM1feZUbbZgqnoWvq4ffO92vcmC5r233tHVtzymZf21mjpjgXbfdRddceHXtddO22jHT++g7bbdXqNa8hrdmtfW9iavtgo9YYe1q3Xfky9oxibba/KYsSLlKkdiJtMLMXi76FK9oe2P+fGMX1+MgBWa+JRYsNik4QKPvvAZuhyTydq1/chuP1HQo2xQ1IoVK7Wwo1/FeLjyk6brExtN000XnaaXf/sSb5WW6cGHfqpf/PIVbDdW1SND5bxUO6JOw1j81A7PScWVKqxepouuvkU//sXvOYQ5RFMnTtDA8pVasnixCgM5TZ61hU4+6VgddcR+2nO3nbTdpz6hBfOmqG5YoJ232UZTRo+DYz5s7iPeTJVX1eiTm85Qz9K39fBTL2ra3E+pdnirmofV65ADPqebb7hSb/zxFTbl/djpTZ125hl69oXnVFad43x7tTwr1CbemJZXVumnP/mF/vzWImXKq5T+FBQCJMmgEhaztujFlZQkkTIsvuDA5nQF2bLUTgm6q8hlrZnYQYdmtYDJkDJ1+gYKGfPgww+pq2etPIa9/MLLddEFV2il/QQpfQoDDazqSzdQhjjI5hSz+8vGgSqYYG29saZAQHMIGAXlWjOQqH9lv+p58zZ+dIM6l7yrhx55QstWlVTAi+wtdIYcknOxli7qYSFYrZ122lL3/+AWvfjLX6R8LnqnQ6d+9Rt68AePk3dEHsLwSb8CFsYJmWCgf1CpMPp4V2DMgC9RQAiWK4Z/SGjHbTbRZ7bZWPd99269+OLL0ohaffLTn9HTP3xMr/z6T7ID1Q84APoqPN73/XslV1SJFwtZ8mbIpm5l/2phDBZRg8qiL+ecQokDsho2w1vqrrvv1ztLerTp5ptoNYfTJRYoPnEaQ5yVVw7X8z/7tV57/V02B6uVYZyxGSnCxgXxJXlaEzo+5ichH8bgMFR2F89yQzWaFRF/WWQS/EOUzBlI5KsF82bKRQPknpc0dtIUlZVl5WyRBuyWW2yhJ370E+Vbx2r8+Gal6PDlBD8cAEO/5bhBKLLwy7E5Ygpi07xSWXZwK5Z3qLmpTmPbJur3f3hTz//mt/hMgk+tEmdD+EGi1Sv69Paf31Fn5wplV6/W+ad8TT/78TMa0dRMjE5VTcMwrexfrreWdOinr3Vr1qf210G8hDnsyC/pi0ccruOPOkKH7rat/vD0o1ry/vuyTeeK3j49/tCDevGFZ3lx0qN7H/mpulY4jR47WpkQkdeu0Z9f/p0e/t5tWr2yV3/807t6+EfPadLk0WpsrMCDxBUP3RMJU5q6tMoOJcpzWtbdpY6upepo71YfB4tyVZoza1Nl2J3+/MknmRP7tJq30meceYWuveo6+WSAfNSjc79+ln7Ki6iGUW2av+XWCqpGEP8JByyDeujh+3X11VdrNSc106ZNg5dxiuJB+IUBuFGquVguzKDfono7l/Myb7nW9EvLVnYrWyENErehce1DxSwAChxae+/JoxF9/Rrf2qqsd/rDK3/UL3/3e61mnZApKxc7STZ3JWUgFTgxr0mRj1PYcvJKWdbjrbTRFzHm5utv0vfv+h527GcTtzExkYWqI2a8xAGXJ3cU8KfiwAqt6FqpRQvf09NP/1RfPecqLV1R1FGHfl7Dg36FrDt6l63iEKxRk8bltaS7W88+/wut6uuUZ+EvXibkyitYXyzXkiXvaFFHnzIVI9S5eKlGNzRoVFujOruW6LEf/Yj5fIXsJ2nwaJnbCx1ocEB33nyzbuIQoIjhZ260kSbPmKHlzDeDhUjTJkxRa329Hv/BA3rtj++qu6NLN91wky674hq1L+mUUIZHKUSpSCWqzTdoOuuFh+6+R4vf6lPAGumee+7Vud86X2+++7qEzgLGFDkQsj1NuqTi4GiQOb4c+vJZDRR9yp7CHAqNVMl6TVG/3l/0jlQ9TJ/YcSfddeP1evfld5QMFvTKK3/Qsaefpyee/SUxU6an7D9ruuV6tXd8oAnTJmqDKZOxtVROXiKx66zTTtFjT/1CI1rHa8aGG2ns2FGgX6NsDExYhm48dEtKiN2otFKv/+n3bMxiUkKZ+tnND7Jby4YZeZMhG8p+IikOMgqzZSr1rVK+erja2tpUDJ2+w8vY99uXKuecchJjYtJZkpZsxhpCmQ6SNQXWGk5hGABERzhCI+tatM1mM3XP7Zfp8Scf1tLuFczrz+qFX/xRszkkmDC6USUOZUrGpwYk1gXb7rAlPrZK5513mn7769/i/0ux3Y/00+deUcvo2RqDPXFVlcjX77/1ur57x82p73V09Og73/+B6jmca8jn9cpLv9Il55+rd954RRtMHUduG6UQO6xhnB1E+LhMCXaaZAc9xx2pZ5/8me665U5eOK7hhVdR5fhtpiRgpIphw1ViU9q9ZLFgFf+s1vKuDnV1DsqhAtxBmYxSG/HIxyvt0LorWXfn5pyTc47af/9jOcobMXgb4LS6RE5OYuwIKh8WJStRqHHjN9Ckpnqdd8ZJmrX5plobeI1pbdbIYSP0k1+9rWH5aRrXWq+g0K2B3nY1DivXlAmNiv2g7nv4Eb3badHghQNxcLQWm3pV5oYpa2wHgUrErc0BhRIw2XJySUnRmm61v/eWell3Cxew9Q1OwlpgUIkvyv4e6HsL2zVQNkybsX79wy+e0Zvk7g7yxu9f+YPufuRH2naXz6qpsUZloC33IFGW+cwRS15Zco4LEZT9ST+HFp56RC6srqrSIKfbdXV1yuer5L1XEQOXaJMZBaWtWjuokOxWGFhFTPWQZ9rVt2SpBlaskA9yYmmkTFjSB4ve08oBr/mbfFLvvvWG/vDr5+TdoPq623XyqWfppptv12CxpGyuXFnmzZh6iT1AKSqx3hxUgF15JJ6KUhDKeLEfXDC9NbeN0kabbaJHHr1Pixca7bV65JEndd6FV+lPr70lIbOPBoivAiXRAL6nsEyZsioFuZwyWfQRD7C2KPCyq1sfcCiS+JyWcZBazh5mwrixcj7Q3Q88oIVLu4DLKYyF1IOKw4IqWdu5ROLMXHLlytbl5atHSGGoBHt6DksrUXAA3+XkmSRTiV0z+L9TxklBtlK+slpbbrkxa/Rf6tcv/JpUVFJ/z4C+ctTJ+t537wVe+uMffq0rr75IL7/2W02dNYP9y3S5IKMQnJYn9P/x5ZxL48+5v3//e+w59xfYv9f/32lzzv0HcOf+4/N/6PybB0ckBMTSqhXL9OhPf6kNt/6MJrDOyGJnj23L2L9MmjRJw6orZf9h1st/eFXvvfWWHnjoYb3NfcqEMaobkdVvnv+5Djnsq/ohObWUq9fYDaZrXNsw/eDOK/T6r/+gHvblt3zvEb3w2iK1Td5Ao/CtbTafq3u/fYN+/MMn1M3LtNde/rOuvu4ONdY3qC1fq3IvEXkKc1l8N1HicnCfkZgPgsBxZjCgZEAKaA3Dcs3ecL72OmBPDirf1Mo1yzWQZEQo6tPbbqEP3vy9nn/mZ1ryTpeWvLpY19z0XW2//RZqa2Xwvz//1sD/YA34YSRS++koH2ZY9Mcqr6xQNhequryMt2AjZf/r1/KVq8RLHBb4IhDjNOGJ8HQxWWKd8mKemRtlk8K6pvS2dNEiHXnscdp+1z316pvv6MHvf1f77bGLLjz/W2yiC7yNW6t77rtf+x90qG667U795sXndfQRB+v4Lx+txYtW6ZGnX9T4mRtqyvgxqgRjTglj1ujHzzyte+59UC889xud9bUztM/OO+qL++2pPXbfVffd94DWrB6QnNc9Dz2mXOUwbbnxRvKxhq5EenvRYq3o75e9mWN/JkePY7Jv57Dv8itu1O//9IZuvvU2HbD3Hjr8wM9rz11319nnfktvLlys8dNn6pijvqQ//e7XOvrIL+srJ52k7Xb8tL5wyMFKODR7/ZVXddu379avXn5FF114oQ7Yd1/ts8du2nXnnXXV1TeoZmSjyirLSL9RmuDkQ/EalYVvRgtf+72O2H837QfdI44+Xn96t11HHH0Sz3vKDjkramt03jfP16zpM3TWmadrr7320imnn6Gy4SP0ldO+xqK2RRvNm6GD9/+cXuGN7eFfPlx77r+/XuON9yWXXadxoydrxpTpOvCAvbXn7jtq3wP20/af3oEx87XJvNnafput1VBfy0Rd1LPPPqe+1Ws4fNxV1RU5OVYjSSlO2RVXtF6f1P9ZnyAIZIcQhj9hseZ8oO6uHt1y8x3ae+999QccMlAAABAASURBVOSTT+gnP31ahxzyBZ1y6qnqW1tUtqJWZ576VVVllf5vdbvtuZfu+O592mLLbbXPnrtrWJmTc4ZRNp+wrizJMbEsXLhIF6Cj37zyhi67+HLtt+ee+uxndtBBB+yvczgUKyinz+62u3bD1p/bd0/t//l9NXPmBsTJMO27x87aeO64oQkJ3IlCCATaYNxoDQN3d89yjZ0wQ1W5Sl66RTr2qGP16R131FHHHpX+OthXTvqqcrmcNpg8gcltjT6z0274g/TFww/TQYd8UR29KzRz9pz0J0+rAikqOpV4Kxu6WKzzxLpLMRuwAht4CMvbF6WIl9nBS5F21CGnRHEcK+JZBOyMufPxgQP1Fm/z99l7T+2ww3bp383YYsE81VQjQxyoGJRx0BfIDUoJOAcxfA6ZgrigUn9J8k6myAHwcobAoqBCp3/tNN137z28yf2kbr7tZrWNGqu6hmZlmLwNx4YbLtDwEbW64MJL9MLzv9Q+++2jz5IXzjrja9p+ux11yMGHqZ+TigUbbaishyhyxFER/q2uVFdpDdLp/SN+RfizCRWzIF1rosQJVpaa6mu07967aWRNNYuf27TovXbt94XDtdeeO+vM009KbXfAFw5SV0e7PrHlFhI7lCI82CFsqTCgCg4hhJNlshUq2UqVBXGGfpUF2nzTBeSXt1TOYc7kyZNVw1vujRdspvq6Rh179NE6YP8D1dGzWhOnzCAPZ0UIylQQwGjgAnnympA7MYKG82MU0Mj/vfHWQXHOpf5iPmNvXn3q114jsF1NTY2y2VBTpk42scCDv2RyPM/Q8uXL1dRYryrODxy6IdEpYeEeuFiOTXplDuQ+1PI1AwpY5FWw+x/Di5I9P/tZXXzxpdqdmH2Eg4uW0aNUwQKUhGQia/z4celP31x0wbc4uDhdg/jf5pttpZtuvEVbb/1JHXPssQrZ3Bzwub307jtvqmvZGs1ZsJUqqsrhT8oQoV7S1ltspuLaVVqy6AOZbLW1I1VeUcEm6jHtve8Buvz6W7UDOX/B/Jls3iXjr7W5iflwofb7/AH68rFf0SB2/ezuO2E/CTUpkwnMDfCFoWfCS3HOaw2HSvvvvbc+v+c++tw+++rgQw7XD37wQy3YeAsddMDn9btfv6j9aN9t5930p1de0fx5cxSzI85WVmnBppvoqmuv0ac/8xkdfOjBKhYHdfAXD9GIuib8Yzr8LJH9KtkOn/6Mbrn1Vp1+6olqa2GmRL0oXE5lGj5spBYs2EgLP3hHX/vqifrFc8+pikOIAfJ5RUWZ0mtQSlxGZdinLChp7Lhx2vwTW+vkk0/WUUcdo2d//kuNGTNO9cPL2OANSNkKlViUs1SQj6TUJYMQ/iLm5wENDqxB0xKpQkFZTnPIMy/+8iUdxgHsNttuo7U4tZNkB9sCcg15phBm9ewzT+qL+++tw77wBX3j69/UIAv5cy+8WJ/YbENVV2YkYuTE076um667Vjvu+Fldy8FiDS9yxo9rU+hKEgmooTGvT269me7+7u066WunaDkb82+ed47uuP1m7bTTzrr6muvUmB+lsWPHqzLrhtYsMcwwXJkKzZq7oX7xqxe1yx67auddd9F9992nr591uiaNH6l86ygdccSR6u3r0VFHHq5999lLD9x/v1o44CqvrIZ+qICNdFIcYH0jVTc26biTv6rhw8v1pcMO0rbb7KBbb7tDxm/tyGEoKFSMjDl8dkXvallYZMsrZT4JMj4F8CXyHv4Sx3NGs2ZvqIYRw3XBeefpud/8XseddJp23W47nXjkYci3o07ABwbJzZOmTCFsIs2cOp3D8k59+cgjtf0nt9VNt9yqww87WGNHNYkA1iZbbKmrrrlBW31qBx3yxYO0auVyHXbQAbL5U4Kww0fQy9iJk7TN1pvqm+d8TSeecJzsJzpyZZWynwRdzRg5xwFBhhJii0TlofSFAw9gE/+Kdv/srjr6+BNU3dCiuRttgs8MYnXhc1mVFKoMAUnv6IOPz6qyLINd+uWD2ExKDhxkjVOnA5lzP7HpRrr26mu0K/F5M2vGbbbfQXvvsRMxGik9XFBGsfENhbEz5ugb532Tg7/3dfxRh2ufz+6jq668QRMmT9MBXziQnFsOlBQEgRobG+WYw44mB3/2s/vqldfe1HHHHq2WluHKt41RmKvQOWd/XZ9ijXTxxRdqm09urc3I5VU5KWYeKUYOmKw+te2ntP/n9tHtt92mxx5/UrTK+CoNDMhVjtTs+Rurdni1vvqVY/XaH1/XNjvsooTDp1NOOEpv/fk92TU4GCnwVrOyruKsTll/p7r+49zfaVzf+b+4uwRdk8OErjz2rSRPhBzeuEjkModQBSnIKRhWq8mTp5I3XtDOvIgfVulUWVnNy+a52KVfc+fOTXVovy79WfL2B7ww3XvPXXXCV45RWD5csze0fNavKi/5TFZF5tjBtWtlhwwmZOy8yjIhzzFrGqcpU6dpp+231onY6/xvnqflq4oKQ9jhYLyCPD1zo/l6583XdMZpp+qlP/xJn9l9T+295y664qLzdNCB++mLhx2hMePG6/AjjlAYOJU4uI+hKe8Uu1AVlcNZW6xShHgKsnI+UBZlVIaBautatOde++mSSy7i/nndfe/dKnAAGDI3wLjkyhSWVaufuePkrxyvPfbYS/t97gDtt8/uOvG4Y/TGa29o9Jjx2mjDebL/HOTWb3+PA8DN6f+s7rr9Jn3m0zvqs3vtqbfffUtbfXIrBcyXK1atkV3eeznWuFnmSflAjnsuCJRjbhQHsQFrlFCD8vhoGfn7wEMOU011hQ479CDtvvdeuvbGm9RQN0JNDfVSUK5EWV4wlZRloZBISoJQyznoTXxGUbHE3FymDefN0jvvvKWvnXqqfvfSy9prrz303sL3U7mOPPJoZcprNJvcHZBPMl7KVQ3XSl46JzxzTqg0/8MjStEqcJdVVMF3qJAXHdFgUQkvJAahNYA/Z8jvYVyEK4lmKVOpXVlj70msXHblVdp9jz20++57aEXfMm2+2QLkllrbWpQlF5z7zW9q2x22Jfd8UxvNn6/NN95YZaGILX2syzkn5z56+VjE/0GDnfsL//9tlMTFz372c/WuGtSmW27D+6RQMXFm87bhGjNpOnF8sgbJXV857ngdfNBhevihx9O/d7nDpz8p4Qe9XV166skfauHCD1RSJn1Rc+bpp2lwdZ+OO/rQdI78/kM/1Pa77aWdd9lNwyq9TjruKG3P4dzVl1+kndkXH3XC11Q+rE4XfetctYzIkE9KcsYAshV5sZyQk3AYyeV4qYLvlgey5YCPJRxbIia33GZ71oDEFPuggFkooMtibC/2yN/7zrfTn4496MtfUduEDXT6ycdrGAB8gPr3598a+FfVwMfj27/1h9/rIhZIK9hsO4Jo5ZpVSkjSy3u7dN/d39NPnv2Flq1eq5iJKWS1HselDw9kwjD7N9S95GICN9b6qynfolNOO0M333m3nn3xl7rn23fohisv1hcP+rwCm+CyVdp22510/sXX6v4HHtPDHN5999Yb9a1zT1Jtc7m222sXffPKy9gIB8qUEiUsrMvKKjn8+YJ+8szzeujuB3Q9hzW3X3ejLr/4Yl158UXacfttVV5ZJjGh7rbvF3XrHXdryuj6dAFSYIMQBVUaP2uevnr66dpuq01FPiLhSAU2RI1jp+sHTz6lXzz7lK65/AJdfukVuuLyq3XJBd/U4WzA6puYkHh7ufUnP6lbbrtVl11ztb7z3bv09ZOP07jmEXLl1Zo0ayM99/yv9dADj+j6K67QdVdcoquvuFDXXnOlPrfvQaqpaVY/k2XAjFogUQ1CV5VNOu20c/XSzx7TbVecqyuge/1N30kPnnbaeXc1V5bDY8JhgjRq5kw2JGfonjvv1OWXXaMLLr1cZ196tqbOnySRgmsbmliAHqRvnnexLr3iat1w20267IpvaccdNlNFEvBmfV3ay4VKXKKmfLOOOvQwHbrf/qpygcqYol1mmOaxUL/1psu1YN4kFmZSEQ7sNCZx5FwWvOxtsbU+3pWuTP4eCvOhoWI+ZxAO3iSvurp67bLbZ3XppVfr3h88rvt5I3XddRfolJMPV1kmK88kMXnaHF3GQt8OlW+8+SZdccOVOu74o7RBW4sqDBmuahLJMdHY7MICa0TTWP3il7/mUPFJ3XzDtbrmkkt0/ZXX6orLrtQXvnioRjQ1MtIrw6LN/NwO23babU/ddvt32LA4ZZAloMRs+EP8jFdXGsYbajdYSn1yzuwNmB6lIFOh6pFtOu6kM3TZFVfqwosv0De/dYFOOuErmjamVcPKy7XB3M309fOv4O3nVfraWadp9/0+p2uuu1KnH3WA2GbKZau1/2En6NabblbdcOyBqljbKpMLxfpQ6QUvm229lZ546kdqamiUo5H5nrDIwENOCiiVDdphlz31zbPO1CXnn62LrrpU5196nrbbch7ygCAzUocfd4auZ8M1shwESJBvHasT0eXn99tDubLQGjVnk0152/+Q5k2fxjixED9AV7KpPPfSS/X5L35Z+3/hUN10ww3aZsFM5UDbPHaiTjvvAl138w2aPmu6mkdN1pe+9BVdhd9/8+yzGHuFTv/6aZo6oUFmnsHIy2eqFBMr9qbcmf1cSvojf+H6CgIQeTaMFfU6/ZzzdeZXjtYw8DpyW9PosTr33NN11uknq6FxnIaNbNGBh+zLBvoKXcihxGUXXaErLr1Akye1yRbAU6fP02VsHPbdZ3e2tF68yFc9Byn33v+gPrX5ZsRVSeIwbHhtXXqA89k99tGIKogh4Aaz5+srJ39NV6L/b5x7pj61yx667Lqb9ZWjjiD2QY+UTokiYBMsaTZ2mbSRr4/2gbLQqkU1GEX9P+OJoRkT8N57hT6QWFzZoWkwolFfO/McPfbog9p49lTkFX0wFFbrkyzynuNQ/tTjvpQeAvgwIG8Hmj1vU3L/pfrUFhtq3fmzprE5fIYDqWmjJ6qhrEZfOf5k3XjLHTrr7G/ooMO+oBNPPl4XXXCe5m4wPeXTs3E+i8Oca6+6TCeeeJyCkQ3aYZ8D9K0Lzif/X8CLpYv19dPO0kb44W6f2oq30DfoExvO4nBAqYyBbCWZaNpGG+v7P/yR5s2bh50GVQxizV6wQIceeqyuuPJm3fHdO3XY4QeqeVhO9vewipxOVNU16AuHfpl4vUJXcyh38SUXaKvNF5Ath3SXMEd659BDIrsst2690w762Qu/0M3XXq8br7ySXHKpvnHOOeli2+Wq9IntttX54LngvHN10TfP0RUXnqudeTudwdcV5bTrPnvrkqsv0zlnnanLzz9X3zrrq5q9wUTFeNPsDTfn5dMJuujC8+Hpcl3OPHXEIQemC2P2XBIH91GcYT4PtM2nP6Ebb7tSF3zrFG3MoeZmW26vG266W2PGjGNfC7+5kZoxY0P94kcPaNqokWoZM0bHnHCqbvnOXfrqaWdor/0O1tmETrYIAAAQAElEQVRnna3zzzhOYxstg5Zpv8OO1803Xa8RlVLGSz7Mafd9Pkc+vFPjWluVQwlZJ1ympPmf2EonnXmGzjzjLF10/gUqy2ZTe1q+FHqrG7eBzrn8ev3wiYd19UXn6tKLLyPn3MhLrjO1ERv+Sl5ADXAoKl+uL3zpON15yw267LyzdcyXT9RRx5yoC87/ujbacAMoJspVj9BhBx9EvrkSel8lbiu1GwdEd9/zXZ1xxtd19FEn6HP7fYFYvVTbbT6fOY9h8C822LEbpk222UWnsza47KILdM455zL3n6+D9vi0gpLkKmo0Y+OtdMFF5+s65vNLL7+Mw7MrtduuO6qmhkRczGqH7XbXY3ffqXryZZF8OXb2PHL4ybroYmx8xeW66JLLebn0WY1qykt+hPbc91Ddft3lrFGqUp0kHMJst+suuvWu2zR+fJOCZLkUD0rmW9kRGj1hts457eu6/vIrNHvmAo2sbdGJXzme3HGZzsaXLrryUvzlK5oxoUmOA46m5jE65dRv6PyLrtY3L7oZX7mWvHKQRtSA1oX6zJ776xrG3QB/V5C/zv7GGeTxSbIDQPOjJMlBu0q54fU676xT9e2brtSpJ7GBGlbBAfGpOvPMMzV8+HB80qlsRIu+fs6FOvHwgzR6ZFbb7LCNLrn+al2ELk8/9XRtu92euub6O7Tv3julOaO5bQqxe50O4dC3OiOZz9a3jNZNt13LAd/WCnyBvFRUZWUlnVJjKsvXdcn5l+IDt+nyay/WwV/aRy34bA5nCgZi4jFkTKVKgqegVruzBryOddjt11+va66+WVddd5NOOvUobTR/Aj5aSvlI8CtfPkK77L47Nj8HmBt1Gwel222xoTxzTnV9Xl9mvv76N78lO/y7/JILdeyXD9XEtobUZjvu9Bndfue3lfNlPDvttOsO+vZdd2rLzbZVa36MTjjpGO29/x4oPKsJ42bq0gu/peuuvVKjJm2gjbfYWjdfd5W+debJmjh6tKJiorIcuTaV+D9+JUj2YYuLP6xaxTlnt/9WCdGZLRjapszUV049Qwft/VlVgqHAPKNMObUMJasjTzxVL/3uN/rERrPkipGqmtt04GGH6/prvqltN59h05oGSmWav+Vn8MFrdAlx8bWTT9GnPrWrvnfHvTpsv705uJJqyKGnfeM8nfKVL6d5KubQND9qrK6+7AIdtP9eUrac+B2u8885T7ffdJ2OOOILQwf/BclnyxSxntpu9710I/FyAeuiaRM3UFPrGO3NwfCFl1+siy67XDfccJMu/tY5msBaL4uKyjOBbFFS4rBi3oKNdT75Z6dPf1plJhrr4YlTZ+rpR36gOVMmSqyrDjriKH3nO7dy2PQ17br7TrI/o2IxmeojymrDjbfQk48/pmvYl1zHC/1LL75Ul19xkU486VhNnDRD5bkaXjTvx/r0Uu3Nmrq5rVX2Qv/yyy7WJaxvLr3sKl191eWaP2cDJcxHeXLl18ixJ5xwAjrxKnLYMn3WfJ121jf0yS0WKJ0sM9XaeKvt9OyPHtGoei8FGU3beHOde+ZputRehrF+vPzaq3XkIXtpQkudlFRo5z0O1p34+pjaKl50SAVX0Cd23F7fvvdeTWL9NaKyQttsv52u5mXKRbxM2ISD3O0/vaO+xbr3squu1elnnqvtt99Nd935HX1hnx0U9ScqG96kk067QGee+hXVVuAaidI9yWBhUOWsW0tr+iWSRin2skNlV1GlXEW1DjrkYF11xaUanx+phAPZgLe6g6WMqoiNHffYmzi+Ut847+s677LzoH+OZs+arJiXpsNG1OnY404h3q/QFd+6Qheff4lOO+lkZGxQum8jBpxzpMaPVpDg//WPrRP+UUQ9i1iXZt5Ydv+v8CZArS84tuTKtfnm2+pq9iGbbTpf8pEyuVhhUJLIoAortdlWn9HZrPWuxm/tB1iuve56HXrEQaquqRTArGW2JH6+r705EPSJlMP/5220hc5nX37VddfoimsvJ59ep6O+fLTaGiqViZW+bDn22GN1LXFw/fXX6luXX6Uzvnmh5s6YJHOrMAkVR7iSiilPgcel2QMoqkhf/N1+01Uqz4r5ATad0MAwtY6Zleb379x2i7aeP53cLo1saNMu+x2oi8gvF7MHv+yWm3TyN87SjPF55cAf6N/XvzXwP1cDvrh6lRa//54GWHSsLhSV5W29I/BDJssVvT1auLhTcViu2BO1HJZEhJqI8sQOOKyJNz2mvoSFCbFvXdREmlF6RVGkyTPmcOA2X9NmzNMmG83RRmwYJ49vk/cOuJyaW8Zr9tyNNXvePC3YeCPNmTNdk6aMUtWwUI1MZpOmTBB5DvhEYZhVRG6qrWvhzePGmsth2HzeYk2dOpU39/O06UbzVMtC3HnxlqmouvpmcE1WNLhG7ERIGE684GAuH8bierJq2FhUOCkDt1GpIF9WrelzNtH0mXO10dwNNX/efM2aNU2bbjJXM6dNVFWumkk7AA6+x0/QjDlzNX/+fDVyCmPJJEIvw2vzmjR1thZsuInmzZ6luYyfP3sGuOaqsaFOtqGurB6mkgmFBoJMmRSHqhk1XhvMma3Zc2dpHnhnI1tzcys0cyxqJcfBbIgtOP1RXUuLpnBwMo8FjdGprx+hUKCJsQKbvqiUaMLk8ZoO/VlzZlJvkZEJDMh7QRY5Ynjx8i6jtpYmjW5r5m2hWMAq/cmauqYWjRrdpopcRqGTPGPXRmLJIoXUTZ9Q1D/zcs7JOZeS8N5DzvEcaMyY8Zq/YDPN3Wgj7D4LG8zUzA0mq6q8UsInXUWlauqbNGPaVE3lbb/5x/DaGliOU/kSMGIqvqmBN/aBRtQ2afoGs9H9PM2ePlULFszFx+Zo9sxZyqOfLEoYLOJ8OFfECUw2m1VtbSN+NAH9xHLEBQgVZLIokBUrunr26ef1xlvva/acGemGKxMYBCXnNKx+pGbNgwZ+v9FGc1VfV4Ny45T/wSjWqPGTtOHsmZo2caKyVTUaNXGKGpDBlQblsxVqwgdGtdXKzuBCVFMorlWEjyAOOKABqur6Oo0eP04V7NCzNNknkUMP1FikyQ6/XKgxY0az0Z6nOXPnaMrkyRpeXWZQRHtGTW3jNXEMvsEQ++TKKtTW2pTyIiDEAVF5zUiNGTte1eU5ZZzk2LBtsNGGmsPB1riJk1VRPVyto/OqH55TGXnE8kdt4yjNmDFNDY0sCrHKsNpmTZ0xE7tujN9OU0trrWBbZYEUBJ6FppMPAgXmfE4qlbCFPvqVOC/MKLEJyJTXqHXURI0f1ZQuUErYuaysSuPHtKGP8Sxih0vEXk1tjSZPnYBfzCWe56i5doQ8LHAervLKavyhVvnaBlqSIT6rhmk0h1HNNTnl4gH1vteue+5/QrFzsv/cIQNk1gVSrkz5CRM1f+4GmjF9knIjRnIoOk6tDSOVwY8CWwgpVuAyjAhN5Yod1Y/5cYlkJZCwt7i8EiSimbs9OkVJTGXoE0Az1T+L9/zoiZo1ZRL5SRxS0O8oyqiCRfs8cvio5mFsZmFekssMU+3INk0eN1o15YEqspL9qlMWnc1g41GDfwh7Dh82UtM2mKk5xEtzc7PqOewfM3qUbKOa2KZUsUY01spy6izysR0YxGUVGjN50lAumDVHLWxOKzLlyqPDaePr1FKndF6y4S4xa3lV1tTJNn7lw4YrwKcyBGY5G6JRo8dp5szp5JLpqqupYlws56TAh4qcV1VtnabOmiXLJxNHj1HOKb0Ma5GDflKEMJJidBYr4fBppOYu2Eg2j8ybjc/Mn62ZvAhoaIYplB4SJy3E55yNF2jegjkaP75ZYaiUpsIM6+9qjZ88VRsv2FTzZ8zSBOKuprxMnEkocVm1kgOmkePmMFdNIj+MrApEerCwph9WiG9P0g9zoSZMGivLa/Ujh6mR3D5uwiQNr6hENhhRqOyIWk2fMEY1ucAGqtqeN2BepeRHjVdDPq9RjTUaVgaDPqv6/CjNnDZWOcnO8OSsrbFF48dPVDlCODZwWFnOnMY5tY4dq/kbb0KuXqAAXTqbq0wQBXLZCo0eP1nzZk9n3pzFwex8zZg1kxxQrzISgINGJguloFxRkAFuFrlxhsaOblN1dbXGjW1RjW1IAmDA10jem8Oh8dSJE5CxWuXE4YTpM7Tp5vM1ZnyL6urq4HOsRlTl5PCpAr5n6wKLKecDTRg7QfNnzeXl1+bMIbPSDbSpRRjabNba1oKf4nOz52jalKnky6yK9vtwZSNURh4bm29UGAvcrFewU/OoFs2ePwuZpuNfUzVyeAWdvNAseQ1nLTNj8lhVGm5JDvmyw4drCrk/i19mA4n0J7sSF8p+vXb82FGaO326qjjsTHyomsZ6TZ83W7M5bJwybQM1YOO4yKEhgVxeXcMB3QjNmj1bc+ZvpHHoeVhFBi2VlEArU1mlSRPHy/Q1ZdoMtbaNRZ6cokIizAg/MIZ/wAX+ltecWRukOTEIpJZRYzR63ERYM293Csur1NJGG/ywx1fAKcukadPSfDmFdVw5/j4OWi31tThNUbmqGjW3jlVL/XB5/AGKqkSmyRNHaURNhQIXsF6L0SPg9CtXrsqR9elvMdh/ojKFXDx8RDVmichjRcWse1wspa4HVw5/MH21TZyk6XPmaNbcGZrOJrNmBLkp6VcZc3ZS7JdHr9nyamUrh6VrunmsmyaOG6+KilA+cMoxFxivE6dOQ4fz8PvJamuoTddlCT5cg+9NJ89nwiyxkKi8PKNxE8eqqTGvqooateEvNSNHSMSICyvU2prXTOxXWdOgTFm1Zm4wUbMmj1N5ziuTcRq6EGSo8r/8/od0kB8qh43Q5CnT1NZcozIv9JFRCZvHPuTBq55DuhmsSUdW5FRGvCjMaXhzXnNmTCT+B+QlWXxmyodp6vQ5mr3hfE2cMlFVNfVqaWnTxLZalTuprGKERnP4NLpppIKIQXLKlldozOgW7F2lXFk5eSvU+HEtHJBN1XRw2NomxvY2V0foL1tRpZnTJmn2jMkaObIOx/Aa0dCoabNmsIbZWLOmz1AF82klyTl00CAGEpK/C0JV1OXVOm6KyuiwtYVcTuXD67TZ/KnChBK8VLCmMx+ZO3OaqoYPI0ZCuUxG6cYjzKqsqkYbkFs2I19vOGey5syapdnk+GnMY4EvU1muQk1NTeSwOWpoqFM2k1Uul9V44mDazBmaM2+uxrY1qTwr9BYqCJF3/FiNwkeyYUZl2ZzKKoejg4nKBV5ljC0WvRqaR2nBnCkSi40YvYm5rJ6X9ws2novcMzSGnFCPEKUBDuF8OfCjNXPyaI0oU5qbUIMqRtZq0rTp6Ac/5SC3jNifyvNM5vHhVZVSNqvJM+cwv87UhDHYb1idWkePSf1iOAYsI0+PHT1eY/INyjopZp0ahtLK5Su0dnW/QnxZQVYBMrMspD+RQ55h+P6o0a0qL3MqZ0HD9KgwJw0WpcaWUbLfhFiwYJ422mSuGvO1Kg8dXx5p2wAAEABJREFUsofAVJJDqjV5wjTNnjlbs2dPw+bDZPYLzKaJ/uUu51Dc/yHXzjk5978u/4do/i5YAt6EfecI1qtTJozRiCpiTwVFKmIX9i/Ef5IEmDPLPNusueh+ps0v02eRowJlAsfaMNHw2pGaPWOqGsjXGXHFUuxC1bW1aQN8fdb8eZo0aaKGVWcUk589+Emq5MVKTZ06JY2TeZvM0ZhxjRyASyE2LfUX5H1OFveZLLSc5ARiX64ca8WJwA7LKr0i4sD7MonDzKbGNk2bPpt9YE5JlKjEqLLySk0iv87daKbGkJPzLfgujGY9Q/Tv698a+J+rAZ+JBhUSXDaxRplyQsypOLhWFaxeXVQk+KvkSPrkCgKqIDvkCIIgXeTYhPz3VJcG6rqOTFmZ5JyIaSUBEUfmjwtrWazRLK6EWSDJKKAvPfG33QsHBApigr+ogBC2UiyuAUdJIrEEYbmYqaSSt0cxi0osuIxOiUXr+vVTNpcjUTkxkEmkUlGcKIB+mZwSNrAJicMWF9Fa46eo8rKhjFJSVpGrIE2FgnUlhSL0+uF5QCHI4jhQnCkz8nKZUCUODoPAoTvJefokeRZOseCPBaZsRZrQSAlDOIfMat7ylWL6DYauiDcvMmZ8RiBFvy5NhFWOx0IJulLOMzAKlHBYmxhOL9lPoXFTOXiy8OZ58wdzyBtoaDMjxeiwpEHZmGJSSO9WFzx6NieBjKbpFjntJw2iknLlIfoSdqlQYvpIf6WrJBckYJMSDpqkdAWnf/wVg3KoROaDQcDzuo9zVAI5PCNi04ZwciggRv5S4vhWehUGBuXLvDCLyvhyqQa9CtgDKRkveRdIJScTw3mPnDbUp+byWF/oIi6wuPVO5V4CWiELm0hePsiI9YfEm6pMmDM2VAKrcS36V61dw1vhq/X5Y07V6Fkba5vttxZrKwGi/oGVwJcMLNVxklhzUUlpDW0Q4uPS3WZJGfqylJjJsKDc0MbGfAQMhcFB5fAni18P9RibBEyW4kqIA9iQXKIMC0hQpmND52z9KGeO6LziJJbPZqQwANYrshUZeoQRxUygMTpKDI4dFRAq2CZXXInkaE/MBoFXoRDLB1k5KS2y5BCEKpFfwC6qaZPgUyh86FDJ6AsYxsCXzKeNaV4aFPtLVpPpRlxGOwycYBc5IlpgOfTp/aN+JQyMQJF4Bw/ghJjzsdiJKsDnkpQDKUIPMjnRufNkAAffJh8IAEPeWA4GwcCivlKlKFZAq31SFAG21nItX/yuNt7oM7rx5kd5O3qB8o2QSiRMJMVOBluM1uJ5g2LHoKKTshTWzHLWT4kjDC4u45s+hvPwET82+G+KPf41tiK28PiKtdsLktSICYTDSmQuhy/J9ReNdVkoDUYZJb5CElFG/GTMgXki8FCkVYT/FdDPIAvIJEUnhbLDiiDwknNK0K+LpbJQKqDUGOwhq8IoWUtfpERSCAueiktKyoZleJTsBw/oCeTA7h2xwkaJB/sAH+PiJUUuVKQKxcwdKSJgY2K/ZD+1S09oCpesVYZb8GD+YOa2zZ18qAQ+yyxm0A1D0jzNEDmcIH27j5M6FynmXwne7T8JUOSkSOJbFnMD5DVrSryn0WuQOVGuqCDD4ruwkjYOZxifsAAXcyTv46RSIG/PHE6LBq9YwmcD7FNi8vT4cZBIFVmahT6oJypRK6V6dPDuaGOohIJj8MeMSygyR/ZeuWy5EpPLAUIuKZMUMd/AukrMFUkc0O9p9chRYOYoMadGSoCPacZsQ8TRAaJL5CSjJee0lpxsoWTyGx8Sg4wu9i6hD4fPRPZ3TW2sIYLXIR1JSkqgS2TjCS/ZUBhD/AFliS8DJwUpDVMggyCDrpxC/NGRNxWUmfrTEmtIJ4Pk9pLRAN5nQ6EeBSgnKPRjfw/6UOJlmsjxxf610Cym44uimZINAxs59MBk4HOhIp9TP0zbUoL9shyyBGjJ+LV8bSmraAjQPZqVY40i7BaXBnA1pEDXAjgm3wou4jirhCKzOzqK4CABp6BnhIPAGTgb/IH07hgbMM7JK5PJSOl6ilZPFVmLkZQheAIl0BPQJXlsI+twxHOmXKsKSq9yYiGytY/Rw0eiEppLsDujLJ9HcSLcDz/w8rRF0EqQK6bwaOwphQGb90BAP3ZpM92xMtClSQ49WmvGO15El4AWEiiNqwL0nC/HFo4xGXK/jZDSPI0dY+TwGC7CZ0OfUXkFsQ2I5Q7CSaYnH3gGILFzklUl5YKcsq6SmhQ4wNb9ZktYVqkEXiMcyV46iAH9+K0BejjwIfZwAY+xYmzmsUNZCG7Gl1gHmq941rMOiAzyxOhuEB0G8CZsiIUVEleCR+8DlYAtKQRzLM8aMOYU2iUMBm9xyFF4gD++ExvE/X/3cc7JuaHyv4Nb35cgX4kkG5mM0BS2K6V3j10zitHtGnQRARfHIqYSZeC7yMRpPxhgDpDxSnVo7Nr6m+WjYuzhbA2DcouWA5ApHkhUwIcQEYlj5bCf6WDNmn6ZegL8DVJK0qCEInwkUUElEGY4zIOsMmE5/RHso/+kKAftIvEWx16DA0UBzHwQyPBaTpIDVAVuRA48ieNLgcPi03qSgLnKlbHUKwhnJQwKioIQ/xiyaTZXjg68CGQhvJIgkMcHvNAU07RNb1naIuiXWJsP2rrL+lhnF/EPlIjmaOBQUCjQk2cGeFEbgADxhg63PXpGlsGB1ViYDudIm4P4/KByvFBFdXLGI/oPsI+LBuSzpj2nErlK5M0EH6tCf/YnMUL2azCriH0Dixc5YjeXCdBJKKcsJZTwV8jIuxATJrI6YqmI7CV5YRqZjixeB2P6rYExpEfZHBN6oNwa5bL96u58R8cffaTe/PM7Wr26oBI5k7BV5EqwkUgWLhknZb2KNodjj0wSK8BcGQetRHLYOBo0+QvK4lAusjaHZIwLc8pks+S4glCxhRg0IsUxCtH/3ZdzDt3+x/J/C8eoXWYbzIv+lcYA1sDSscLMUB5V4NEzhjLgghlFWksAZ3EWIlBpjMk6HQiErym9kx7SVpyLBk88ycKH2EmIp3V2C8ppzOCi4AUKNyW2wcUnZM9iCDJJpfqXD9ILD/gNypTCUAG+GOBDgKp/rfWVJHxIrAVLxGISOiXoPlCkDP4kYIU/VjMpJ3G/bJtD2lAC5n9//q2B/6ka8GESKIkiebJ6wowUEZsVnJj3cwjoXCJbWA0SLRkmBR5lAViikrDy817plbj0JrvRxcO6DmsAX1SKCXrJBVLCIimTCeXoM9jAFklD8Q8PUshElRCWEcHsWTw4skLIcyaTZYxXRCCn4PblwQmeiIUx7EhyBLuDU314xchmD5bk0vkijXinkLF8YEgKy7NSuvIwyBAaYnHqWaRIzlPYfMICsC49fDOeS+LyAW1egfdQdorhzcGP8UJ1iI919BXkGAA4+gAE+EChC1KYhF1NEEIXmRMXMsUHMhqGg/zFhBgyULAIVaNF8nXcYzZFIZOqAAowgiv5lEbKK7WUF6ZQqaQAQUyvIRM8LDARM4ECg8llcLbgNTgAZZk6QVmoXyYLDCm01QCIvRz/JOccPKXK1D/vgpoL5JE1SRmBkt2tQD8I0Ytf18bN9DnEsJTlTbVtPmSLSfrsY9wG2AxvVMIEYnIJfSjIYDsTJ6ZdMhgZXp/Is/CwsXgeAOifB8NjLMTOgKQYG1stY31OWEOq5o3nCaecrIXdfbrmlhs0bnS9KmA3hmh5Rbm8DQDe7ojCoEE5c0p0TLO8gyer4AQOWNCmfhlmoEKDxVG2LJCBp7xQyZUFKnBQLuztWAzacClEHnwqFrGRggNpEya9+J2HgRhby/MMkSAAJ9WESd4HAbDWIVkuELznMlkZPdiikQ+xLK4AnzTIkv00BXBCbwmC5fB70CrhCxaAFONjmR8651J3I+SVXvAjD2AYKMNC2dqYx2V4zR9LxCiipznC+v4RxfDZOjn0ZTDmRMKTrWIcejGaJmeQ8oTxeIgkpHPyNtCCh9xj9RJKGSRX0aOMz8jGissWwgItiDWypUVvdazQ4q6l2n2nzWWaNvkAk8yp5JUNMgoZYI+mL8uREJRsJQ5NHzjZOsxyjVcMZDr6o325vxoW/6W+vmr3TBa9wFHMoioIshJyikmiBLgduCiJFeYyKR+kLwX4R4knpwC/C5SYjkwYL8ZKJk8G3QreRZ+jXihG8ubXxGSCo5hvgFZ2hSgpTh9ihT4kthwjE3BLZhbvQgOTBz8umNZji3kUH6BLc235GHKD9CXCrVNVe/DSAC6nSROm6KYbb9ChBx8sQl6ODseQIMVNhedvnH2e7rn3Pmr2iWX5MgBJCF0+yClly3LYpiC5CBwme8Ld4w/waMxCOUFmq2YCGyUBAA82toJeoxwrl81IPNnoyDmlYYEscoxJpIC8l7O4Q19yTkbceLEqA2XqAizVj5OT5c4wk1WqC8QJ1zld0Q7nfQAEvDpGmtDcPG2yCZM2w5PLuJRHqwfkBOe9IpjyKT+xHEa1PoYKDpXSwY4SCLCZDJek8rJypWNQgHMBfEsGmzA4g2/ZWMnLBwHQfGhHDbRQd9brZOMzGfRjz+DxgcEmyBgpACQMlV4l1hxGw/ucZLuRGMz0J+RGD9ISsZrDtwMfKEZhJRhx5l3I4jNAAB+sw0W3MmzESxxwgQLPlkrm7EbJeEQ+W5ckYhxtWWwDa+m8EDjaTBeUbFkm9T9j32wiDBYxhydoNzBiMYNp41see6Fi5cBVGixZk4SsMfDe8ehMbnhnjLl7prxMETKZq+eEJPAk+FGGTRY8Jshs49bnWg+MyWW6F3WF6NRQAmvLoQRcCbv90AakQIHM7xzyROkz2L34ktaxLMMvLu/pgC9Iynv8jvxhsU6XHF2QEDdF2MgQmP5jDokcesgir8WowWIScCMj0AGy8wCbgdLc6jEOggc+SOUOg6xsnVooDsiDPCZJmkrNN4vMzwk4HGNKrD8xhYw3UrcEDw6nOfTQw3Xv9+/V8JpqI63QAhtGTW9l5eW0xXAX4SEMpV08BUEoR4/VnXOMCanGEnWtu4x+LpcRLMjoWilCU/AjF2i9zmQ6Ba8LfAonBcpkMnLr8XB3PDnu9gFUVqxuJYEfK1YfKrGMNu6cPhqs0U4fPvxyMh2H5JsgmxNOjS6LCtCpIQ8gVsDfjA9zJ++9ZJMlyBz6GcBHYnB59GBdNmXnyBVmKprTj/Xn0h8CkDxrkgyHOYHPKJXXeObUsLKSTT4vNQoQCcFlxSYKT57yILbnQZyigL0NqfdhGlvZMEj5BzOySikdiIPGmjjMkxyHqgAr6wJl8ZFEAQdJiRyWdMhmdjEd+ADZOGAIs1lFCB7hHFmMk1iOFWLzslXgEPMKyxCBQLDKIRsYA0kuI+ezyuW8SsxnFise/nKZjOxQV/Y3LzKhBvE/a0+HwGjogWc+FVcZMWwp2Ej6TE4eu5ToM/5wUcUl/C/qV1kulLmL0QwZU+DlfJgBYyJ0kIUfbBcAABAASURBVMWGyBJLgbUFVolgl070LWqGz/TLKYpSn3DOmhmHB7EfLLHWCEAhhjBaWXKRLFmQ8zIZyeRPhzgAwFlfX6/v3n2PZs2dpzBXJuPV5HTycsg3wMs1o2n+6F3IiMhQC1PI5DDUPswyjuKwDLpPOyQ5gCw/JIzIsgcZyruJnKMngBn9613OuZR/5/7r+z9buohJxtwa9SqTDdG25NJvCTegOZEnHnB0WbP5SzbjZZcH0u6yO7IwtYoBCgJr8ew8E8Z4rb+c+btiZUQbcQRiCYQBA7y1Mw53GQKPh24hzpTLkn/h0xDH0CmWYnknGVu2XquqIHcRJ7QYOrvJ/sak4XKGhnlMLsJxbd8TK6TD/Nh80rr/Xf6tgX9NDXx8rplnqlRdNVwZP6hh1YHKy6vlM9UqH05bVU72U3H19FdmKznFL1OuslrZikpVVJapqrJC1cOrVMkEPqy6Uvaj68ViIuZyJfBWZHKXC5gwSmLuYvFLK1FbigqyiTVhARExmzib9YjPmCAvskEqkgwck+dA/yBBnpOKgdQfS2xCEyahiH6DsYVowmzpeC4x1mjZDygBohJJgulSg8wwRZIDKQcZQ9pp5Tm2dpgqkQXiiDQBbrFRiFhkhNTtp65KAwWV0v9qCNpRRirAi8J0LWtzHyhkglo9Qg7BS7RuIRsyJLF8wxveqBQohgToBUnZ/GaYHIqK40iOLBbxxt+T1YokSdtYc0vn6PQNPjjF24uI1f0AckbWyYLII2NcWgsLBSkKmMAD5JUKqEvAOd4UsvqQB8IrkDggZA8jByMZl1GMHUwvEYuTwHlkdVrrIg26WJH9OA8ymBypbAhbgPEYXAk6k+mMErOCij5GieEzLeg9RjkRskboxCYmK2JBYrwU4BEBFGlQxXgA7+JpAAZLVFFuhGAJU45jFjJ5StbO5CJnumEMuh4EfwIGUWL6bOFhc5f5rEMWm5gCXLSEfxTQV8lgwCsWbTG2dYrlmUwc8rLGE67OkrEoGhXjqw5/R8v4v/20ZaQiciT4MywpgB8XCR1HKkA4Np9gKGgFOkUuVBwnUjKIXYrUvaI4UIwTxcjr0VPWxgNTsjbiyPTDY+pTJXgrobsAeSPeshYTWkBXKjjFRgtV8ahIA/CwViWTy9ESwRhj16IwNCURd8K+zjkVBxNFRcYzWaeyAJeYc+J79lxCtgjmjQ/cAzkSlXm8LSoKVSO/Q4aEWI+oS5hJMXoW8WUAMXBCroQSgSfGU2MEiuNIMX4WWd3aKQkEnHNKfYN+gze6Q/cI2n+/xMhSQja7G+wgC3mr28IiQl8ReOXi9O2niAsFoSLkSqCRYBxTUcxbfXubjlvgYTHmRGfGuwmZAA+fDk/IgIehSvEgbASM8VsCl3grLhH1iQS47NefAmgbrYINIk/KdANqTyyDythSbMBCNif8BioGy6bG056Ukv+l3Cbrf1WMr1LKA0yhY+HUplNrszxk8haQPcb+mBUdwRw5UdhmsDAg2FSMHxYKg0rwlQCeSql2zNm8kkKIDORNQrSArorYwtGlUqzI9GNk0Y0PhJxFoCQXxUqATVVhsPiGycoQ5PcAOnA6xQZDXxGaEcXGONqETjz8CnlMVaDD1RyIA8U8xPiYxS2ODa5BCf+PAIQjRcSVMzZoFj5quojBY35i9B1jEw7NXFQgOzjwEZD2Mf9i7EC0RhHiluAnwpdCcn8WGeynMwx3yaMd8zmLPfJRQB5I8JEEHRBSxIjxCK/IZbk6IQfDMtaXYA5+E7KfKAm0i+gBe8BfbPTAEVGMXyWJEtri9FnUQyXgpFk0az186Dicgb+IvkHyWkTUleCtxAs/YRRrL9GGiGKKSkuMDWNopnEBfzFOEHMXclmJTR44HqITQDuDt2RVZH5DCJVK/aTTQWVyWc4SEsXYfhACJQQtwodL44RxCdkIfXkOcjw8lhKnAevHXg6Mhr+InQtxiN48e1mP74AI+whaDlsxFJ9J4CaRGODwbw8O1I5UoQoQN9/x9GXxR1wXuCKqjjTgpX6GwZaSJFKEfBaiznI8DhTgASXGiXwtBkZsawzWlyIFwMTwYX82pQCMtWMKRegtcREuGmEPSBkv4C5SYnN4Kwnt6Zg4peuKgyrLxIwtyg6yTP+J9Rcl1AAMNwxbgj8hlclnPhwgD6oSwlurighdMs8BzmOjuGSEAoZkVAK24GKV4ANR5MFtOk/Aa/qBTVMfPCSyWGEQ9UgxvlDENkXjx/Ci88Twoh/hIBGlQBxExJLpMCkNsHqK5YkX2GG8x48T0CXYjxt8JXGUCpbqzGqxkNEhxiDwA5RBnhljYGBL4MEbnzCSDcmvjI/hJQmYQ8nJ/bTLZyX8p79/jbm1YogbfpoUuRBZPN0cnCBoQhwn8SB8IR/PoFcEzgK6KTHOntOS9kX0SSXkNz6E7VPDYmfTfVwStEr0g8/CGlkgpgAfSPVqOIoRUsQMi4CLmV8ki4eYPnsJVyrFitCXxZzQLWzAW6IiPJneS8BZKcK3lRLtsfFBDAg/hAFM4TXAwrikSIPcbV2ey5XTXaKgp1SgRPKhhJPbTyyS4lQq0EZeSNBHwsFqKiwwJXBbCbxTPzwViKMiNveSEngtrkXP1DGnYnJDyWRgDROxlo5LBZkcRfJGkbkzBofNzznwholTxJo1cXCKrkCllDWUGeCQHr2VqJtfWimB1/Tu8PAY4BJMDzIgZRv6uJ9i5BX2iVm3mDwR+jFni4BPjGf4N35iYqCoQGuJ58hkxqdsbEAcO15qJs5J5MsEvmP0C4daU1grD//FAfSIHQrgjIENgwg9l1QYTGR0HUZLghhdDLDcREvgKGJ3caFKJYnDdWKVsJcn/3rwFykD6CBhrPDnkvGKnJ56HNn6LVICz3bY6DNZGXwRWQoUJditQIAgewn4AvIU0avAGTC3WXzHSUkxdo3wVbNdjG/EcUkB9gqQpZSQp+N+WT6IUWjC2AT6ht9+AKQUx9D0nGvmGDlM/bHnOcaXSR7YqGjrA/gYKMbyQc4ygxxjBown9FxwXvaDW5HZFB5NHSX0EmMnH0mIK/PvhHnSY2eLiUH4cuC0NkfuLzIoos1k+Kglhqd/Zkng1/zbitUL7GOsHnDoZXH4UflOx0WRLI/9dflbWYyWtRltu8fYJonNdyJZPVCiIjwlQYLbxEoKXqHtEw0pLp8AHwEfcxht+8pBHDaKC2IwVnSKsK/ZgcFiChQumeavQhLDWyTLmwkeUhooEnaxzLccNivgKYMW/2BJsEGE70X4vvEpxjKZ45+RBktrVMI/ImKvtP63X9ApbEnEtWes3YX/gV32H/kN4D9ZUhmhjCPxYPOqJSNitYDfWIkYm+YHePlQl6bPf7ESI7/xb3b23hOPBdmz+Zbp0ur/k4vpwHSzXgfr9WK6svr69v+pd7/Np7bV1tturd123VXbf2oH7bzTbtppl120/Wd20K6f3Vl77v7ZtG+fPfbWgQccrM8feJD2239/7bffvtp//320995766CDDtKB+x+gzTfZlAPDSi1dulQLFy9Sd2+POqkv712u5dS7ujq0pH2penqXadEi+ru71busR+0dS9TV0aWezi61d3ZoccdSLelo15q1a7Xk/YXqXLRUq/pWqncJfUuXqL19ifpWLFdHZ6c6OjrU3d2rTuqLFy9Vb0+furr7GL9ES8GxDLiuri51LjQ8HwDXq+6+Zerr61FPD2N7u1Keejt71bWoQ12dPeDs0pLFHVrF2J6eLi1avFhdSzvUB+7erh51A9MNfOfSdnUsXaR2ZOzpWa6+3pXQ7FJ7e7t6ujvUiywd0O7q6dUixn8AzsWd3Vq2YoVWLV+h5ct61YsODL4T/pcsWaoO+pcvX6XOjj54WArOXrUvWaT3KV3A9vV1qQu5uts71dvVjQw9qb5Nb13dy9XZtRJ9LFN3T7uWYoNlPcvU0d6d4uoEt+mnnbFLsUMffZ3ouq+nW130dSNbe1enOrHVylVr0X2Hujq6tYLndvjrw26d8NjV0QmNXnjsonSrk75/WIHeEC7D253SGeTQZvXq1TKeOzvb0e9StaPP5cuXqa+7S53ou7trGbJ3a/HSxepE9r7eXnXhT+YfHd2d6gO2p6dH7fhOOzCpzrHLYmxi7Qa3eFG7OvDDbvMn/Mraevv60GUntDvRYbu6kX0ZvtOLT7e3d0GzR0uWdsr0vAy/W7xooXp7u9WBPvuWraC/HT7QI8/d8NPZ1f6hvrppM5t0WntHjzpT2a2fQr0DP+vAHt3otwebdQHXzvjURrR1Mr69vUdd+EEffK5YtlIrlq3Ct5fT1oEvggebdiGPxd77H7yrpV2LtXLlytRvusHR1bUU2RarG9suau/Q+x8sktHsRX8rlvXJfKMXvfUh76LF7TL99PUt17LlvVrauVTGQyd4OvH1Lmxj+rG2dvze7l3IYaUDHoee8R10aPXOdFw7+mkHT2dK12gPFWuz0pn2DcF+9HoX/HQTPyaX6cruy5YtI06h37EYm/WqD5nbietFS7uInQ+0nNjvhtce8kUv8drBcyf+003MDOFapvZULuOrAz7b1d3eq66OXmRpT4v5q8m6tHMZua1P7eSFTuMFHL34rcnVgY3Npl2mD8YafBe27sEHrd9irwNbmw4NrhO4NAbX3e35oxbD1wGennXlr/2zEx5MV4P9A1q8uBMdLdMabL+cfLd6zXJi7X38qT2NLctFlid68IEO4mvhwqXq7O5J8/xScuSyZd3Ecmea43uIk0WLFqsD/JbLrKQ64LkTPoZKB/rsUA+5zmQ1PXegg3bs04VPdQJn47qxjxV7TnVNfJgMNsbazM5L4bcTnXcy3mB7uC+Fxz7ymsFYm92tdMGD9Xej+y5k6QZ/Z0qvC36sdGLfTupDpQMbdhFjPcxjy1Ys0/Lly4m/PnVj007yQvsH7eojfjrga2l3uzrIub29K7S8t0/t5IqUZ+gM0egGLzTW5YIu6Bo/nfDUyVizVSe8t1M603jrVCf5qoNnk9eK9Xeim+7OJepej9d8CvqdjOlgDu6AN8PdaXDkBvNlK0vwbbO3ydAO72a/dhuDr6ZyMt91WUE3HRTrG6LXrS5odVk+IJ90di3B9zuxb4/akcH8totc1k2u7kXnfejK6Cxjfl28uIvc060eck0PvHSSU9uxVwdxspR1QR+5dCj39ZCz+tRO3l/y/iJy7tJ0HjcZ0oJ8XfDQiXydyNeJTrpNbu4dyGl9VlJYnrvT0q4Pn+HT2lI/S2O6i75eCndwm846genBH6zYuCE7dMrsksY1drI+K53QtfYh+3am+rA2G/e3pRsf74Cm0W5P/bQTuvgZ8iwnbpahs57lferp62W+61E3eawTfXZ0LFdnKmNnykMHfJqMXfiE0eogVixejO/1/Fu/0TO+0jb0YP1L0ZmVHvjuQc7Ud+gzGMNj+Ib4Np1ZMR671Y0fWHsH4wymmzGdlHZ46eDeS76wtdEHHyxO46ITbpttAAAQAElEQVSdXNDRvkjL+1ZoGXNKF7Ss2BgrXejCaHeghyH9dmvIr6EHzk780eLb+tpNZ2n8dYF7ObG3kmLx18P8h07oW758pZYsaVcnvKxi3rN53+bCdua6PvJ6B3xb6cR2ncD04Otd+HEH9Q7wW5vpJ73T1o1uuyj2nOom5akTX++V8WR6tdKFXJ3gXj+2Gz1ZsT6zk423/uW29iKmOlhbLiWPdGDbPubyHvy4ex1PHeDpWEezC/5SHB0d6gCn4eiEr6Xwavx0rdNfF21d2LSHeOrGZ7t7OlO/6QG3rUts/Wvz+3LWoIZnETpaxPq5nXXGMnLUMnTTh78tB97sYfiWLllC/LVrGfPmctZAi1hTd5HHDJ/hWPj+B9Do1KrVK5gremX5ryvVA7Ygni1GuuGli7Z2ZDP7dSBbp/G6rnSafamncgHXaYXnLmLBSif1tC+9d6Z27QKntZu9TAftyN0Jfmvrwo96qHdTeqh3woeVLuLHnrvRcxft7cxV7eSnHvB209YNXzZusH+t1q5drW7Wl4vI5SZTN/Bd3Uu1YmUvftaRytoDPtNVB3x+8MH76mMvsHzZavrJbyYTuDuwbzdwRrfLcHxYetRBv7UtA7YX+p3AGnwX/HbT1vUhLHZEFnvuxFc6LGd29UKnQ8ZTN2N7gO8Gn+XvpfhXO+uWbsZYe29nn3ooHam8PeqEThdjPizQG6p3qgc9dqelC7hemX6H+jp4trG96GW53nvvA/ZxfYo5vu5hP7V40ftas3wt45fJcvoS/GZp+2J14K89+Lnpvtv4RtddyNVpvKb3HvB1ydq64KOTYnx3dfWpC3t04uP2vL6kcCnv68aAY6jt//y5Ex7+mcVkNvzGVzf26mWNafFtxeLI+v53xcZ/nGJ028mDtgayYrjW07M+a+vFPxaTl5fiI73sIftYqy5nn7lo8bvqIBd2EoPt6KnDfIE80ofvdLJ/tPhfzr63l/VcB3lp0ZLFWkJe7SVvLGNvZes8yydGP53HsHMP+8d220dgzw7wLGJvvZR9/TL6LBd10m55aBH+0tXbrrVrVnCQWFQnNJaQy5aSK7vZz3Wjy6Xkq25svoR9bkfqW93sf5ZpBWuwjqU9zAl9qd/0gLML3k2Gzo5l6qJ0E6ddnYvJH+2Uzn/ZYro1O5o/LUfuFZwtmI9Zm/Wtt/X/5Lvpwor5jOnGynp9/U/Wi8nuf/jUQ/rBQw/o/nsf1yMPPqXvfe8e3Xvv3Xrokft013fvpH6vvvPt7+r22+7Urbfeqhuuu1k33XAz9Zt18y03pvdrr71aN998s5599lkNDK5Va2ur2lrb1NzULPtj2435JjU21KmpoUEtLW1qaGjU6NFjVd/YoOG1dWpqaVVDSwPtdWptaqG0qrGpScNqhqtl1Gg1jmpVdXO9alvzahs1VvnmvOpH1KilGbxNBptPaba2NqmpeaSaKa2tLeBoVe3IuiG4UTy3tSnf0qSRdbWUEaqtH6kGeGij3XA3wHNDS16NLc2MbUr5a6hvRpbRahjVpJFNtWpoqlNzY50a6kYgSz2816q5rTmVrbauTi35FjVR6hpq1dhap/qGEfBTq9HIN6a1CXnqVVM/XMPrRqa6MVz5pkb4alVr22hka1B9bbWaG0aqpS2vkfm8mkeNoX+0muA1X1cFvnrVt7SotrFNTU1j1Jofg/6aaKtRW/MwtdSPUD2y5UePgn4r8gODTM3osLGlTvnWRjU35pGhUY2my+YW1YG7sbFRbQ3NqqutRffVahnbpJEja1Tf1ABPDaobWa9R0G3JN6se2HrGNsNf/mOUZnzjLyWvfL5V+eZR3K3epBEjq1RZlVNNTQ3y09Y8WqPaxiJfreqwx8jmOvTcTF+TRoxoVjO+1NzSpIbaGmRsUFPLaNU3tKgGfTY2NWhcc6vGgqMVuMbGepnPmF6a0E9dczPwDWpuqldbY5Na8a86fLa2qVktraOUxz4N+TbVjKgF/zCNaW1QE/pqbRmluoa8RtQ3gm+0mhpb1djYjI/VqxndNGP7fEs9MjUoj97y4G/GDo20NVPyedrhqxm+GlOdNqoxDzz2yjcZrjaem8DVoGb68015dGR6yvNchw/Uqwk/rx/ZqJEjxmCrUWppaMLutLc2qqp2WEp7/KhRam0YRey0wGMenmvV0NxIX7Na0EUb8rYRX43cq6urU/3mm2uQtUot6CCN6dYmjcB3a0cOw9ea4CnP+Dx+X8e9QY3oohlZWpsb8Mt6+GyivUktJgsymW0a83ng4N1sTf3j+M9/NbaJPGKlEb2vv9cRp2kZWaum+ia14gv18Dasdrhq8PHR5IGWUa2qRSemn/qmkarF15rxj9Hga2vMExONGl5fj/wNqXzNtOexS7PBWcGmTcC3oIsWbJgnxoZ8AZ3hD1bPI3sLY6w0A99AacR3LR5a8Wvzi2Zs0YzNW/JNasN/8415pXSAawR+PZ48uP67pQW85uN5cNeR9+pawU1bC7JYeys2bKwdocrykFhqVH1zoyqb21TTNEr16G409mtoaCK+mlSHTLXoowX9jSVGWsfkNbK5VqPGNKmJez2xkc83ayTx1Aj+MaPHqAX9DPHcqnxzK7psHfILeGmBJyuN8JPKiA6bKPbcmM8DS6HPYPLANjOmEX4a83kZTAPPpse6upFqa2uBR+DpG5XH3xtrlWdeGVnXSPy0wgelMa88tmggputa6+Gjjr5GGc48eFuaG4BrgO4ocm2bGluaqOfVkG9WA/LU1TaqDp00jhxJXh2p5gZirrmG3E0/cjZZaWweygv1Taqj3sy80wxuK634Xys0rN6IP6b4yQ1t2LyN9gbkaYDmqOZ6jaGtOd+ihhQOvvN/Kam/5JvQOW3mO/Q185ynnl9/T+vWn1ct9m0Af76xBZ6b1YCd6hrqkamR0qwmdGKlDTlbKE3NLWrKtyjP/JpvaZHFs5V8c17/oRgtZEpza1MjeJpS3BaHDfhALXNMPbRHtzWolXxo8djcZHib1UyuaYbvPGuF2sYm1TY0pvkp39ioZvJwy5ixasNXm5nj2vCtNnTShEwNjGnA9xrRS562FuKwrbEBu0G7Ja961iUNwBhsi/VTTC9GqxH/bczn1Yx/5+FjdFODxoA7n2+grVUt+F4eH60DR10r+jX5oNmYHyUb35rSqZPhr2tpTcfkm1rVarrN15EjwA3+lqY8cUwdWzaDoyXVWyu6awIPtIwe7UO2ymOfetYpDaqva1BjQxN5u1HNjU34eB2lhrxbC40m5cFr/DUw1nzY5pWmllpwWqmHf+wDPwbT2DJE32T7sDTCAzgasVkDftfYAh3snTf+PuTJcBgtSp468rdAr5V7E7ppyreqkefGFD4Pb02qGVEF37UaPWqcauua4KdJrW15jcD2daz9mtGP6aEBnTUZPca3GL4UB3xjI8Ofxy7NVvIt4MjL5LOcaWMam1pUV1+nkeCrra2n3oi/NWODZo0kHttaW9SAzzWwBm2B73pyQp5c1sAarinfhG2a1AIfLdDNm7zIkv9Qlib8vUmt6KaNYnCms2b6m4FtYUwL92buzeBuRIZGdJjyhx4NLs96pgU6VkxWG5cHNs+Yetai9iuUDU1takK+JuYc8+sGW2Miewv4mluakbdNjS15Sj381qst35KWIX7gEfs1No5SHpyNlAb4a8A366Db0NSo1sZm5rpGNTQ2qRZftVxVjx4a6muJy1rW1aPSkm9Gv+ii3taQ9Dfid02NLdhstPKWryyXgqO+vlHjWMOPIlZH1AxLbT167CjyWp2GDR+OrRuUR+958l4eWRvBa6UJv8/DUxs0WrFBS6rrvKxuJY9cTZRmg8MH83ZnfN7grFg9La3oIQ9d6ICviVxk41qQvQ28ZqMmxjfZ+o+YbQSPPedbWtQMfuPNxjS2NKuptTEtLflmjcKXrOSBaWIdEGZzGs56L49/tra1qrkNXbYypr5BefOpxpEyvC3QrK+lrW2URo0dS9zW4ns16KB+aH2aHwO/Y+C3Ta3gboFuM/y1tDTQ1qg2bG80RrTm2ec0K+0Dp7W3tLSApxE6Ldh/FKVNQ+Mb1ES+a8qPTp9TXIxpAnd9W7MasFUTa8rmxiG6efTW1DoSWUcq39LG2DFqAtZwtSC7FZOl0ejhO034bR4e8+inEV00o8tW4EblG9UC3aHSoAnjRqmF/U6m3LMmGqnWseOUb2pS/fA6ZK3XmDGt0GuRraVbwNnQgCzE/1jTJfha8i1qTfloRFct8JdXC7HTarSNF/rayAejKC3Amu2Mpxb6W+j/OCWPTv6ZpRn/t9KEPhobkY9SzzqpjjWo3f8r2v+VbP+d8W3Eb2trq/56jO0xm9FBI3Zoas6rHtvaOq+RfDoWm7dg52Zitwlfb2nKq5k5pKER+9A+iv1QY2OTmsgBjRbro1vV2tqgxvpqNbAWam1s0Wj8qBn4Oub4Eayja4zO6NH4e4PayMejRrWqhbhqwica2MM0oJ88ePLgrkNPNcOG288IamRNDbjRH/w1W7yj1zz8jSTem9jnmh831A1X0/AytdRW4X8j1NA8Ug3IW9c6Wg0trWqG57amJrUxt7eQf/Lk6Ty48sj/r1zMr8yXbK5L11XorRn9WPlXlusfwXsT9l5fTE8N+LHpyvRkMfiPoPGvjMMPRgUFYai4mKgsUybvJSJOgaNiPwbMowsCBdlA9mOT9qtAoQvlnNOg/eiwi2U/Zmk/Qml3g6GLUeLkPmJcVgBIpaICZ81ehcgpoeqdVxCE1NMOySXyEsXJ/oX0WRsNioBK6OQjqEv2o/HAgiL9CWCqtMUqFdbwJqrA+Jgm6DMgMWJJyLOnXcoEgDLQhxlgS2A2GaRSCigVS4lchmdGpD/ebKOANz6saveMoWN0wmjRGCXgtCLxJAUBROgL7FcquScqAV2SXfZtP9UWQUeJQz02kEKno3gKjSCMFYO4aIJD1BtmMxA6t6o1xyWjEygBuw1DhbI+eWu3EXYHFeNjtCiuBGjPPbUTajKxfYDAwHgG5xRSA4BPWJZhsFMY5hR4L9mvDdiPansHCaMrWAUjSMz+/93CYEPwYQHNXzUlytrfVIkGFKBP71F67DG9VxCiKYdO4cUGGGvZjEslRCQhhtILtQaMDVwgb40x46zQ6TxfEZ4VxzJdZBCVXgU0i3jAZJJ3in2Ab1ij0JwUEi98hlzTaUjzsGa/jmBQhsvJyfw3wb7Gn/0qR8IbUtGeGIUYxpIiOCIN9Yu7FWdfKRQQgjjPToamRJdXMtSX0EYd1hR4QJDcYhBxZD9BL2zoXEhrSdkszAESlWJllKUnkGDSmRBJgoiBQI1elV4O/rIVOaWIohJPCf0xRbIvo2myOR4YLrO5jCgy8UnV5ohPh3wCgI/d4FbgTNJiY/7fKM45BdjfOSe7vDkKlZL9ug529+YExiDchThANjsEp8QDReHR3MVAEqsgMx2SCxSEHln40JloyDKyCxEjvCJG+3SJqoQBfxk3hgAAEABJREFUEyVUrSehRhNwbl1JFURrzPiIkjDW2ugGkAZTLMhgByhrGoIyuI+jR6ORFkgYLeMs9ayhB9mvXpkdU1cprQMip9mvHiRY2pvc8JWqBeaczyoaLAAoeZsskNj7QI44Mt8MUJl1lvDFmHF/4d0Bub7ABX1pYl93d0hNa/od853yTF86nmeqKAWmhyof1sPAGTnATV9plTpwVjVmrIpuDSpBiPUiCm60zgZWNTsZakB5BNoe6PfIg3iMhKuoqAi5hK2VdtCZwkmGW0RSStbZ97piPgWMyQZjACZpiSH4YRtEjXt6lOqEZ0EjMR+1sWlxSsx5AOIRfmw0D/AoazB40UZT+shXQl8GH7ZUatwkwMiBJC4qsJihEQmwMGSRGqS08AEH39YyhJpnMBv2vxRrozhktWL4bIxbh6RE/NkYFwOUUFhrOAOgmiKFagysg4EglDx8eXLKevUaqNblF4N3yGL4IuPA8BkeA7I7Jaae9oEzoQAmG2c6sHHpkETIZHOas99AEu5tDTI4Me8oZq2SwtAEPgcSHul28tB3FNGWfujAhEqfaVgvZtoGMfNbmb6pgwC6SgvDZM+pnekrxZEs1gQFD9/eFAIk5pHpFRDg7bOOG2eegh/Ci8kFA+knpUstSWk6MCSUSCa/0fP0/eUDF3xMZwkQCXVuBgaIo9CKLdKGdYIZrFFO22wA/Qkla2ssG8+wohkPOUQx3tMlB30GbpyAFUHAxLiULyh5HmEUtORXeE/SMjTI4B1znFxgICoyV1kRceGIP09flhg32ZxzaT8o5ZJEAfmIJjkEMzzcoD2EF2J8EuD0YaGBTwJM+oGejXI8cAefyR7LLoOhjSrNoLU6baYnSgRFK0P2j6SQ3Mhi0gNvxX4dLk7IQvZgDNK+/hN/iC0Bi1LeYCrlQVwJJX1O4UwyGmDRgD364MmqaYntV3Hjkjx6CAIDohcEka17qHpiLiA3eBeiqww+KNmvispA4c1+fYqbPEISFXKOwWjFgSssY+1gcKYQmhOzGTyZja0kiTVKjn6rJ/TLkhclTgJZGWoHAJ3RYJgpjON5qG+obn0Jvh5pSA2efs+8Djkl60AYKFkbhY8AYW8ima7Xw0QAxRRnAIaMu/UHuTLFPoN8wK/Dl8BniG2883IZz55jUCZuwPNAIYKbQBk2GTnWXYbD4I0mKEWnEnJdjI1jEkzaDl5Q0mfyri8mkOA1FlsACtwxBhZp9DJcaWGssWt0BN60A2TWZ+EGNhABv15Q+9MK9K8Htf6YZ5HzYQz2oGNEDAElgWYKCxFS0ZDOrD0toC5S4CEBR4l5PwnQB0LxyLoTVmF+cGAtGBP5DH7BHFjmc8LtFbF/BI2Rhe04xW3PMbyaPFYYTp/oo8DD+mfLidZv949TEqP1Tyzee9ncZ3c0JeecjKat1Y1vq/+/UYz2+mL0jHZM/JeKgzTH8i5gj5OQI3l06Dq2kqB7KjTh6fLc7YN57QYALQlVg+ee4D2OPY7nbrFgKYGUDABwyC3TRRjiCww1tBgT1VuoAgMS+s3+PKQf5zMM8QqdV1nWp/QT1lhaf4F2EEeDtBLWEyhXnngU9H1ovJdkvJJNh2hanjG6VtJxUWoL08e/anHOyXsUIcnWVGZXqjKfc879y8v3ce3y17pwzuEiQzoxPX1c3P/fjk/+Ibb1hYjACjPKstLq718hi7ISUTM4EKs8W62IIC1xeFdigkgsuFFi4L3CMEuCz65TaKQi/RGBF7JoAER2OeeI9ERxgVkicHI0FghCDz2qOKy0br2hdDUQJCmMmGlCZSSYibyTpSj7GwViwiz1r5XjANEHAYkjkU1yRiat0EKmUExDQIDnZJEeCZIaQiyuRAmJb6jH0zyUkOJACtj8B3TY371LgGS+UTaTBUuAZF4CrziMUsoR0hYjmsoVszkI6Eb0dA62sWIRqiLI0oeYEUW0V0KikowvHzAZujL0Eygg0YEcvorINiBnG5vQKQGp485nSBssjqQQUE9hqCSPXiPoJ3L8i6E/QEckuYyiYiDMCn+S6STBbkKHPoEvPrLLK7UxIxQzOYuCKuQZWLK/7eUk+zseSgR+D69eWWZvO7ssOolGOec+cmEgOJxkhwWGR5KTRJWSwFuJu9ILtzDXkINnKyhMnje0BVYosCcblyBFZLUgsG4EL0mlAXls7hCi5BwLOiBtgBWDA5lDLwHFYMUGROaj2KiYHhw7mQ1wT9mElTIDTFxam1b77Q+UgNL8xxbJkJD5WGKzmT24QI7DStiW4wDOimgTT8I5HffIS1YELxheoRKKRJfknVJdi2rskCWQnFN6SIAMlojE5RnjfEmONhxWJo6TGbrIobvkfFay51KROzXiSMIHY/ABhipE6LMIKEnwm9jhqiuX8FjJxgwq/VtejrElvuAQ9mW8yPzdOVkzLEqi3zpTu/LEYyC7YA44Z/Kndyfn/nklxgamn/XFOFhfnHNU45S+5TlhXMxADEW0E59JVqmKeAophJrkQvqRkwXHkH1pAo8nQh2xI0OAoAG28DwbBaVfATf3l+JEXfJOaRGwAk/iYgkbOZ4dOqJJMpzo0hH/VrXi5CQ6nXPcPk5J0vFmPjlQ8uWtpHUpInacBR7+TkoRbMn+DrwjZ4U8RHFBgSkGtpMSegNRwIukYtSvUvpHWMSLoqJMBhcgGSBKL6igS9HonIOiA8QJbtIi2j4sKAlovG0Izr7TPtpj4GyMM725RKItodjditnffDeAti12B0hcsQ8wtROGVHqBw/A78c/Bo6fVcKWFgTxak4mJGQxKgm85J0ulwm8C4sMDn4Bb+IJi/IcDIxkAuSeG+2LiFaAn8yVZfFkfOJxz62SGf2ws9JrQYvFtNKzYmEBcJhvwgr6jrL8758RH8pKlEM94qjyAkzFOTh7mnZOGSgIofczbjnyQvvyynEe/TFB8MCnBNSBG18xWEJchNZh17UO4JKeA4tcV6sAYH4ApQT9mB5NJQDhgE/wpJeMiWiJlOOWzTZHRVGDcCwmcSlJaBD8O/brAajQmkjMC5FO5LLIEaDhJi0O3CvC59cVyIm0OjKEc1EHiMhoa52hJFHvwUhKePBBafyVU0JusDWENzh4D+Em5dPTT7tNxPKBrmJGxZlXHOCtekj17F8uZzCYIfeLu0iIZXucMEKJWoZ2nlJIENQOwBE2L3WI6UzCnIbmVKGFMQqPxF5jmvAFJRju0Kn0G4zT0T/DgnGN8kYK2XQokoR9nfeDw6E7gsa6QthD/NlvI/liX2YTx1ie7oI+jSanO45TK0CZQytiBCPNpiRhMfQIxU7xO0HZUaQAXg6AS08b4WIKEYmAicDt6rBgNi48I4EiSDfPey9HPl0j7lDgd27+WNREAIS8x0ZACNqEiJhNyuMcPvaDr0b/HQ8xwFAcSb81WxMX4mDI0Ryvl1QOjVBdOdClxBuclH8pZlS8wAluS8SuAHPylxYSCgNkxYWDERjxUrIxnvAtlsIK2FVt3OMGfnAr4e5Eiyx0czij1pQQuhL4A8oFkJaXFczxUSiCKKY5HsKe6EfIKmg4mEhSWQC/DQseaI2BL2L5QLCliEnReCjJI40SPlGPdJQbY2IABHnkiyyX0xvBWGIQwY0TxDPZUQvhPTLbAC/aGCvL6tMTiphTWAc0DHw0VnqE7BCcFTrSDY6gTPCHjaHOi3UosxEiL8wiMPcR8JWgHPHsnee7iwQWSo85HViQarADgGAdXGuCgim2QDFamL0vizimiXVzOiAFgeEL0MkiSKMQD9BRlOBzrLuvzhhoijodUBnRlvNhwT7vsi7W1Qq+AZ4MBgawYnHWLwzO53BDoOphAkiMHpn34dhJ4GS3MZau71Ddi+ktBFvEoIAqcjEzaZ3UTWbR7hVS9UmUE4h5S9CE/DtwOvXjn5R399vdJC2vkFag8V61cmAU2SNdNLMtpdSrLVSBpInuZkTAHDuWDWAH7LY8ujVcPbZfiDcGVTeVxjrqxwl7EByUZbJA+Sx5YR/GM+7+52LxnJZ3bLF6cQ2lDH+cccviPVv4P5XZuiIZzf59umAmxjfBqr4haECi9HLq1kpAnHbHtROxHEqGdpjJAlbB5J3XJis0RQYLPs3d1zstTSK8yfFTBybqZ9aGDUkARxQdOmFMR6wxQKwLQliCYO83boneQMTJHBl5Fsh853EaVikUZjsDmJtZejriTy8CLUwRsBN+oSJ75NuTZKSOZDoygFWhZm3OO5n/dIq6Y3O2coyb0HaR3m1+tOOf+peVz7uPxbzpYX/5aT9bm3MfD7dy//nifyVVpTf+gchU5knWkkNVGjkMvx1P/QEmOhbljhrJA8n5I4CJvuQYGBmRJrUSUe+8VhmHqaPYcsWG0hZYnyGiUz4bi5EBSoiITJes/QlKMkZgD5GhPokFREa0KfC6tki8JZon5lKXIoCLeXmWYTBQ7GhNZYoI0Y/gY0PrVGY+lgX6JbBUYbsBpGvoMZStahx6dYg30r4ZOTI02YDOWcFjMBCSWErNVLKdCIg3SJxImwojZH/5DDjHphQlDC4iYu9EceCxB+QAerNXTkEUGr4jElLBwcw5kLlBMN2xKbMIcmc+j/wRIw2dikhtNjDQhOvhIaIyZWRM4hqxQtdI7fQV5BdhB4BE0Au9pVdpfhINB+tMDnCSmkQZuCYeYIfJyg6rgHZ4iS8exwmwmHZ/LBQDbx4O2RAXqNtZqxj+GSj5iEeP+unz4aPh5QAT07GXBy6M8rBj7EfoypUT4U4a3rcay6TIg0QfKyvTnMpJYZCsIZL7okQb1yQo92EbglcwUEoJgb6SnSp0PapbhMd0Z/pS+uOiTYnn0Zn6eRT8DKDChKzSH5u69lxUbY3xJBhl9KGrq1MaIdRoQYxCZb2egiJbIpX08JpR0PBUDwjxYIG0BWm7dP9MNZCU/hIZmxC9g01gu8GLtBSI6AwdALG93o01c05B+rJqkX4zJoMCYZsdY4hwnVQaZaZEP0FTKBygTWgwP8hhmK6mg6EhssIZ4/Ss4YGO4Zzhg6IXnj+o//9U4j0Kcc3LuLwVu0+eQWIksgOAzCMhRcnTFco47H5kerAX5Stg3dRaefRDgk6EMd0IcGg8OGAs7sSGTKyKdl5NHaA1dqYyOdscIITfNjIG0lNrZHtAFEB9+2xjAhmCoAGLu/GG/wRrMxyjCZsa/2cKK4TabDfEUKUsOiBRLJqCGLtRGi9cgb2OzPkRO+hHeEYexvfRwXpkgo4wLJXSQy+SAlxLU4QOakCMAiS3uImSIKSkAaBx9fGixniGOUmXRZ7I7eoxHK9Y+BMs3OoBCyraNMpVawfzwB82ooJC3wwFzGagks7F1gi/FQ6AP4TYsCZnAkQ+drG8dSFod4g/qwFuD5WyXWtTLs8mSz0rIKSfJ/Ae9iJxuTTknWciJBVsJvaewsG6yD9HmgXgx/UOBZvu2NitFEOJXyMmTkZbJl8BHQoPlxPQOlNkz+XB0AvXbf+sAABAASURBVKwVcf+rkvJMLndoA6YCZxwo3aTZHA4ahcY/3Sa/2ciK0bBnQ5bSMdo0pnU6oEQX32mbBFqKk0fXTk52OTd0Jzkp9St70WDzVeDk8AvJp7KJy9SEiIos/1CBHFSkCHtCCIEMiGL0UplTLoHBC2ijCZgEaWNw2jGItdOEXKa/GJ7gdggVyM1c6ZjYcFLWf9Y9G0rAQMAoHsCWjhW8WaEpHZ7qA1smtFuRDUpxRFRtbIpCMgFhJKGfD7jAmD448ZDqbb3unAskKwCmfgcIyCTwpvR4iJC0xD3hDhVkFk/iC/9hc5aiZnwkB4Sjj5I2RhI2sHGgk63REgtYIBIIpPgZR1WGNEEu4092jxNZlxWBNW2nxVojNollpIEi97TfOWyclXMO2ZSCJnSk+OXSBhsnu9IOKjDExzCn/TYoBr8VMYZRAh2x5RUQ3+LynvzsQjapsSrKy2QvCQ2HoaRbRtwFRKUFDnPAEH2j7EDv1tEBEt5ogBrtsqKUD4O3diuGc31eiA0mCaxZqa6ANqzWsA4VuAwvTwx0xIVgPgwzEryQKjBDCRVjj5Q/YGO6gKX24WeoYjisM0rDyNpiuTRvRTzEFCGiAqvAExV7RDp5Y9hoW1fo5bzkrA2UJV7YxynfXqHtBZyTkecmW9b2s/4Xl63JGKR4sGBPMnYLzAkOZNkcCK0VJliioYr4LwU5RQ6EhKwQJtwNEBi7wUMEjOFPgLO74bD1GI/pUGuzPpAKUNndSmLr69Seg4rx5/Xwsv0BxWg5aJTQkpWUjsHxbDIbP7J9BLDW55wb0q1DGPuwB8FAEn4fMK9ZXgrIWSkv8A1q2EgU+pC1fiSjn/INk1anU1Zinq1idytin2HApmfCyarWrbRueIG38WmxZwjRlMIYPqsbD5HJYmV9Pyne+vAo5jQkXNdueKzdxsQ8GB24BRU2AL/xYcXyAN0yvdGZ3q1u44SuxUuAgHlfHOwPrInwj0QJSgw52GOZJB7SEoHMgQAvRzdedvieILPhicEzVGIZLSvGm/GUWJ/JA9Ehe/4FxuBivv5vLs45eeLMinP/sR6goI/Le4Je/6uiddd6Wga/rim9OYxUKhWUdZ68ILaixQ/tEODbwm4xMe+JAVKFEGNonO11aLM9mMDhGC/iQnZoxxgbanY0YItfH5aJyLBH2Q+YQCmthyCNXIh/DuWM9fitM/aB5Cj4gbNufMHG2d60iP+EcpArKoGPEr4Q4TSeQ2xP/CXWSC4QZcgrpQTflpUYnAl+CIzp41+1iMs5J+eczMcCfMq5oWfnHPIiOUL/q8o3xLfZ7aPJ4dxfdGH6EZfdnRtqH8L/0XD//2GsHxwoqqpqmFbZj2mz+o2ZwBNO2h0BEmbLNcAbwCATKsvKJC70q0hEu0xGWZJ+yII9Q/CaQtcrIwxDBWQK1Iuq+RCUIihtE2STXAZ4OcnW82IyAq2i/jVyQQhwwEJN1izyvRxjS8BY3GdIDyEzNzEvWQOBa0BRYQAnZyh4I0dQ0+nAEObsJ5sM0LOYJeIjYByFppiFkIBLmPQVF1RZnlOGZ0gp/Z//nBTyBi+MB5WBL2u3dXqR4SWSC8yKlaVUWC2TN7Z2vvikYto6CgQSBwHiwRJTAQpOWWV9mVwcypJxgpDeA5ZIKUs8U5NzGQ1ywGX40n5grN2Kc6If8m6o0TPZQoI3w9KgYMn4E0DRGhr6hCrEek4D9LEWUIY3KFQl7GhGcKHpTDLVMYp2yfsMd7SYbswG5Ui6dgCGOeQYb/LYsGIhlnOM5cs5R/2/XxhkCCjw4W08VUdBPAdThUJJNsE45xQAIi5HXxCG1Dz6hgdq4tFcwolOZhvTSdF82ioukC3qUKnWXyWbpKDj6RL3OBUQQxg8dojxe+ujxbplKIzu0PgYfEw65pz0GkyYC8SakSepyJvhCP2WmGkcuBGLYQF9oew54Em0ywhYJ40hSELaEwgl1m4AxgvimEghz56S+kkomhwiO5l9IcOtpGJxMC0WbgZq7QE4Aw6z4Vj9FgM8W3sJ303EITkLOESVwVtM2tgMPJSYNGOwQkR2OZ+VStBDN6VivyKq5k/Gt4mggAZKBjmsyBqt0OwhaHwgpta3Owg6EDvn5Nw/r1hegkwab0Mxl6T1IjsZW/RYroqRyRQZDfaz+EFJzstsRw3fk0JHId8JIRIWIokFAkhNV0JXzrmhswzgEmyWpM8Z2hhATpUV2h0IEjn+SYBoqB3L0Cef0BjIAWMl4S6AnLjsyw/drWpQot9ZWUffOQf4f78wiA/jNHR5OSpWjJ8EfyoqsUdKjM6EUqiKXgVBhWJyg8jNsp/2K65VUu7THFpiE+zBpGKA38Qa0qgUJabpoRKy6Y3BlBjNdUhtDCNodbKf8ElML+ZHichDUgispwh5E9oDxWghURo3LhBNwIjnoSK7mNNS/QJrj1bS/2GQGDU8VpyNBVNIp1OCmGzgyNeCjuANl5BV7U23pz99YEwqEEIlbID6CQg71LR5IvHQB4ucZd5B+eJKhamuaDdkxDjpUwYn8HuU7K1iE6JPqDl5+NEQUcnFcvDv+HYSz4bHbtYiAZwWR9U28rHxCH2XwjtxSws1GUq7g0HCn0WsJ5KsLST3h2z6+weZV02ZnnY6QngJgbCx3OAbbuyBPqV3qwRywDnn5JwVpVcMjYRFqOVxwWhM/BTIkQl3pTbAqSwGgbGUypMKlowYXWAH6rgHQZmxSW3o4/06xoxxa0I/Ql6lcjs5lVElZyUZ7hRaUn8yHToJ9uCELvhNKAHjbX1Bl9Ir4Duk2N0aISfGWpMVZ7anWJfhEjgkJwceK1R4ZDCdzjmlF31pu8HSNNQ8VLE6NboRKH1gLHAl9GB5yqYnU5HwE8MVp74USzZIknNO9o9aek+IAmfF0UKhkQof6oDy6CiBEr4dcihtjLgVlNhPVThxBz7JyllxQHoc3OPdzBnOxrCmAYKPS3WZqshkpJIQOzEly2Rgds7w4sjyZSTwUmx+EfpMyUIrBl8Mv6LByf6ZzQKliLmZzrkxjTtZTnDAePQDqhTEdFMqDqhoh1FGyAr+5FgXcu6pIPB4B4XYK5kybSAtaV6A3xRf4ngMwBxI8JEips/qnr5QjhjWEFX6LdczgFbJQiWgFtMb0cdH5gdO9i8EX0CRmCJFjbqjBOTPOC2Cryg9KZJCfDu1OfqJAbMcETsqoo9imuEmWZsVuXX0pYS6o+AZgmVRpTGRXRE3azffsflP6Mdi0fqKrMFl6z1ohuhM8syB0uoBRniJEMYPJFt2ZXwqAai5Q99n4MgA8MkwXS972ZrCCmhSPpwywIcK+Q6MMcZRlRUnuzJ8BXI+GSqOVqPjaKPu8LsEvxN6ciB1zslg+ZJzQqeJAhdRdxLGcGk95lmSEz4j2Z0q3cApEa0agktk7YG85EKK3T1t3syrEALmMiXWV/aC3sYNruXQk5wfoBA7BHS2PgBJLCnj8VEFkstK1I1P55z40CbJ8eHBUXGOb4rSMtRuY+SsLsMi5+APPSjVh+d5qC8d4tbXDSZSQOx6i0Hata54SQHWNIvaGGuHLXl04JyTcw45s3LEq3Eu051CnilOAvDD4nh0xg92st/KSn+gAJuDSjkOeIJMToOso5SsldiDFL1UoASxV85kwEeEj5Uc+Ty03y4JQR/IOUdJxIJeNKQlpUO7t0KjRwrnvHikH1j8wTnH8/+9JSHGrEQ4kMWa1S2nW/zZ3bl/Pu+YLP045+TJLc452WX0I9sH8VCOHzuzDfNxSJ0lgRywJcuj9PsgkNmYqgokEgth83UZKvM3zCFllPp8kAU2wvD9dJeoJ+xneZRspagB25BarbiKbTR+QjsoZawwiieGGAPUYg7jfVghuVC04lPAs9bsHyjIQyeApqNvkF77T4JDYiQejPCwkLMKT6tLSwInVOTs0SreKXEBz+5fupgo6/3K1lRmU3u2dvM15/615XPO+NdHtpHpQFx2txikKtORxZ+1OWf4/+cWP2HKJO2x556qKq+QI8EGbAAkr2HDqrTtJ7fSl4/+sg499FB9cuvtZH/kdmglMBSmpkRzNlOk1l9JJLZjaUmbSCKyYOYNwwXnfkP3PvSkLbsUEM/oXvYrtZmyQAbzxCOP65Y7HtDCJWvkiF3nY7GfZFoqwllRfcu6dcfdD+j1t7qAT7S6q0P33/d9ffnLR+rII0/UDdfdpsUdvZDN6b0339JJxxyjww49XEdZ/zEmx2E69LCjddHFV+p3f3iFKS5UAI24sFb3PfiwXnjhJTl4DZgsX3rxRZ163Ik69sijdNqpZ+v5F98gqYikAnr0s6yzWzddf4OOOPxQHXXU8Xrq6eetA7m5uaL6V/bqx48+rOOPPlZHH328rrnyar3++jskT/oDL0/SStAE84OpW+pfpfvvvEOHH3qsDj3ieH3pS0fqlJNP0ffu+p4WLlyiyKEqUztvIB38PfWTn+uQw47UsV/6kk449lg99bOXUv5SBjjw6ftgse686WYdfyT0jzxBt9x2j5Z2r1AkFGsbL1uwYYP2d9/SpZdcpud/+Uo61EEHDlWKnXw2A9F+2UHnt++6T18//2r1l5zsb6KIy/4uA7d/7MfoW1mHNZthkcBhgvmZaE+YoDCSFn2wSDdcc52Oxj5Hfflo3XHHXfjHmnRUQHJfglynn3aKjkA/Bx92uA474ku66qqr9caf3071FGaDFHZofovlzU8dbavX6Mc/eEhfPeUkfenLx+i8sy/RC8+/LOYUdIcq0lUtUx8TonNet918u8477yKtZQYz85R4U5YNmQCxrx0CwjJ0gJdDv960T42m9R9wpNVEabtBxgY1NFB2WRWrWVU28SbOqkCaLqwDAI83B0FGjpNZ2zAYCuHb7/z2lzoZ//jBo8+KIEoPg6VEYS5QxIHNj578oc4991z95Od/kMcfWNfBR6zQcMFbJA1N2C7D+IyWvvdn/P4q/ewXLwmzyPhRAlBK0O5DJeE5AVP6lKTff/VlTA89/qeuoeZ/2LdzLsXlnJNzQ8VsbSXAhiU2XR45Cyu69cD379Z9Dz2W2jLhBcDSxe/pkiuu1w+f/iW+tRy1xeBIZAts49tkj1Ps677MHlT/QxvPQ58hmdNxQw0pPqXeSIOjrPv8VXWoxRocWFncW4M9Sh61D+G0to9c3F9GDlWhY00mC8xGJKiwrIKD0ESeTc4bf/ytbrr2Wr1CLjPf8OhU8aB+8uj9OuGEY/Wb378j+3V155xiKm//6Q3dcOW1euvPr+rl3/9KV990p37/2vsqkoMcecyn8sdCmL8Uo5+2J+l3+mhf8OMoJjUj6IsFlbTE9FtJ8VAHLI1XqkJV0toVuuDsb+jsb12iNUWavJPzYEr1ykgbYAWsNiaWBxX99pCWGDoMTLHGKVSStgPjAsUUF+QU4FOhSztkGxgTannnIl2Hzg475BCdeuLJevKJZ2SYbHMUD4HyTc10/ld0/0Z6YP7yAfovD9BSUMD3AAAQAElEQVQzvVhZ3whX66pDXAqYdQ3rbusa7MZAu6UdJI/ly1bogQce0He+9110gAQpCvvC4nZLAf/2az1Fu1uxfuMylnMuLRZz1mp3K870bw1OWtW+SLdfezV5+igdylx+7LHH66snnaBnnnpSXd19SoCRC2QqChgzxAZ0rJ3noQ/PacVpqJ8Hq1jResD1d/r42AgrTjFP6wtVcqfR/HCoDTNfoWsIeZxitLHWlD6klSLVKPUStEWdRmM6LQYdQslTaP+rj6G31pTeX7UHgVOGwkekKckBaR+7/zUW7CYZfq27huise+BWWlfgGyKW52lIPzxiZBtrJaZtyPPSdp5SeY3/tGINlA87qfMJ0mJjqcjh3z6Ffv7nz+jKyy5UV0dfelZuEKlefKCE3GLQfylGH0zpxELrhzRiMPLMx5qiVE6ffge02cdcyfSUDcFhurFCx4s/+YXO+cbZ6l2xKtWWU8jclpXIP0phgAeOhvT7wy9HbX2hmn6MeFoR9vXgY8K0Z/ML+mLq64ssV3OQQhMfaNBPmDFmPSXarAcaEYcDVOVTG8Za29erRx9+XLff8R0NMM6KQ5sBEgc8Gx6Zc8oeGGkNVqXwgTfaPvzAEXJCRqS8tNWhLCvCoVwQ6N133tHVV1+hY750uE449Is64uCD9KVjLA6P0gUXXarFi5ahM/hmjWM4nNEDE5hVYv6UNdruPZFcaY0ee+R+3XzHd9W3Fj+CsJfk0n9eLpVRXE406cOLsVCgf6glptOKPblUawYQ26NM9KG2WNZqJe2wL/CvY8+e0pEsZdP6f/6CPzAYliF8fggE1tbjtB+GyCJfgOIzltjjol7/3W/Ry2X64mFH6bDDjtCRR9n9WH39G+dr0ZJ39O6iN3X1NTfol796Gfogs2/ix633d2uCTyGj0svkGqKYfpuAaTtfCGOeRs2wyGQxGMM1VDSkM/NBYLXuMhJ/eUygFGuddOsgEu7x0FgRi44R6+i6v4EU17ouq0nIIpnWpJC1bkJMlWIpwp9KVMpzOdlh8qOsp6667pah+RY/k/kKL55//vSPdMEV1+rlNxajfVDCnX3LZACvYNy4W9/GI1UvpTqjmn4gmN7/7/9yzsnmOyvOOQXowup21z/5SvdNf4eGHYKsWbNGN954ow794qH60hH4MXukYw8/REcddoiOPu5kPf7U87J0unpFnx586GEdx3748EMP0R233Kj3Fy9TCZNE4A6ID7lMmlKHcnqi5Z3t+uGjD+vEo76kY778JfaYl+sPr76b5jOfxT+igv7wu1/rrLPO0JfIOycfd7wef/gRrVwbq4ArmneZ32c4jIw4MEzMd2gXe+tXX3pRXz31a3r+139SEUcJfJaVpPlDpFd/82vdev31+tOb7+EuNoAcjd/A6pCXmY9ZM+Ng/f8XH+ecnHOpX9nhrSe/69/Xf9CAcy6NQXGZfqw453j6V/z843j2Bxx6gLbe7pMqD8tU5io0MOBVXjVcm28+XzNmjNfC9/+st95+W/MXbKmtPvlpDgqzyroSwV6St8MGeLGgt0JVdvdy6b/0mTfYnYs/0KlHH64LL7hQb7z5Z4KV+cEC0CbEoKTBvi5998abdS4T6IOPPqWOFQNMJozmjYQrDMjFBZL/AAdof9I1375LxVwZY3p11y236LY779KwkbUaWen0+IP36Dt33q/2nkH5sirV1Nequb5BjSNGaERdtWobhumDhe/p6R8+pZJlDkiIg7DuJUt1yx33kHwGlR3o1e9+9kMdecKZal8Va/S4sepY/I6uv/IK/e7F15E91hoO626642499Ngzam3Nq3/NSp115rn6+c9/L1ZA6h9croefeEznXXQJ+sipqbZFL//0Od19y2164/1O9WtIfs/0Z4eccrSQ2J77yc/05DO/0YSpm2jGlBlyg2t093dv0zfOO0O/fvXP4oUjI9fo8Xu/rdPOOBcZ6zR11iwNFiN989xL9NCDP1EmXqGFb/1e37jgaj3z4mtqHpXXmFF1uu/bt+pWNqHLVkeKQhIwB7UvPfeMjv7y4frunXeoq6tH9hMpsCSYlgu9JIob1J9eekHnfet83f/Ik+pnJZBYOwelHvs5oD7WxxBY+V8hQeiEDYFNlhEHDS6IOPx7j0OoG/TYY0+oobZO1Rxe33X7d3X/9+9XyYSAr7f//Gc98oOHNGXKNM2dO1ez585SS1uLRoystyVG6oMmhlyCr5rISWqUO799jy694kqVV1do4sRxWvLn13TTFZdzAPzb9CcslQ1RUSCxEPztiy/owvMv1iOPPom/uhSv540VAGKtLOcCJfAsRSqxMIrQmWNrJBWQNqJAkw/BJLHhjG0grfYZHBzkFlNKDKcHOD4pDcMlg4V3MaHFtiBLMkoimwgzqWz2m5iC4/aFr+h7t9+p0884W8sHJOZpaIkrIhb+H/b+As6KK9v/hr+7qs457d64e5AASQgkhCTEiRN3d3d390AMkhCXibu7uwuEJBCsXYD27iP1/lY1zPzvc//3eT+fOzP3zjwzlbNPVW1Ze/lee+1DZxEPPfwAd997Dwt/W0ynpvIl8kw6ZdCFdRDB8hIx9ddHyc+mhio+fP8dvvt5IQKnRLHqDSud8GaU/LREtS3gVuskO7tjeFqf6KX7yygzerrf/v7fzjmcc3+eyDknjByeThHRUzzVwifvv8nLH3xFh6e21kZef+4x3v/sS1ZKXLl5BWA/JVHSFHHG5LtGgiQlWwy083TzQHIOZc9pk7OCD8QbDZEuIH5lNBvdlwExTssWkTKm9G6sEgTsx3bGo+6Oeoo2k8axjOSc0TzdLX/1t0Dqo9kzKlIAAxiu/dKDklqtkWKYDqRJtzXwxsvP8vW3PyhRivCwMZ288frzzJ17D28rMWw6gK6ujg4+ev8jPnjnbWIK+FYsXcRzr77BHzX1eCLSly0EYkyoNUKAjAUaRXeyUfWetM8Tt2TOUb0eo7vt3YWZONf9nRKzBE74Q6g1wzoZVhk9WA808OcvP+Ghe+/ieiUjf/y9Si36mN2oLdQaYDLD3jOhUHERLHSZjpsI7aAK5KejvwEbqgVSdlNmJpTRdAkbc5lxjdTyKBjqoqC1+ofvOf7gw/nkqx8Ys/5k/GQ7s667gqdf+UDUCzODgS752ehXlNIVpwnTqjL8dYOojzghOjVrVGVfVi13rES+qI1ewH4xl4po8IVDIBzT2C+6nAET0IwTOJUuJWeRz4gUTUqXElMNhAbJV6V49913+fSzj+no7EKmIhMOtU10hJIJGp/sSolSIteVETLdPsmkoBd90muSGnrEOad+Gd39SLZopP0TnqiPUw/nkWxp5L03XuPbnxcwZJ1xDBkyhI72VmbfcDXXX3MFVTq80jJAYN2FqCcFCoUNNt7u9ksAw1AMCSVHmRLmiqN29clIiXy1+4KQsr/nITj2UdeoS9oGCK8IVMSsjJpTCPWoynQ67TS7U7V0BvlIpGtiHUZqStWh3sm0UrF4IY8//668r1V2YXVofr1hwCSe7keDpZJJduo9Q0bIWAmFh0gklQajM51WUtFTF6vULaMJHU5PSG3VaU19GNWFWnvC7raM2lX0rekNQ+mC6bqaDW9DV4+yNHU3pEzvMr5eumHbCKuOwEovSaleOpOU7nTzQ5ANgEZEv/gx+xCP7e/m2rQp8Wnh/O+1EXyGpqY2fNFg9WkdYtqQjMFEs1h8p77WhnDoLuphcjC+2bSyloz8adRHTVJXfXd/1AxhRqFXSrJIqjKjd0PM8YcO/B68737NkhEEIlq7RS1kxOfIBoQzmp/oz9BkDBQmJxOxXLng6RO1JQW/XS+Cr29DTUKL+ioEsyHdxdYJe4qQtHm6O6e1TkhawkVDugerIY1cCDa980y/krS0tfDRe1/wsXzp6nQbxibPDDel7vpEvDehOJOVcDFELZ4VydZFGqdeEBqhxk8J0fQq4lPUIpx8zWU44pNXUED/vr1Zf/xYxbcpPv3oI+HoGDVuIoOHDCU3Nxe7tCzqliEQwlJBlMeQfmoe4ZIJ8tQWw2VamP/Vhzzz6luslJ6oCSd5B1rjAr2khHwmFCb62PRCGRMD9veUvQwprQWh+oWClsmEhBonAERqq7E2NG0vznqAEyliq2A40qaf6oPijozoSgtO1AY4Jz55KcFJ60V8k2wcCIU0zr5TSaGhGsEzlukFp9dE4Gv6pHgpG3VpDUhSW1nJ/Q/+ibI+Axi77njGjRvPhA0mMWDoYMqKctS+lDfeeJMFvyxGICKabP60xYJr4Ju/dMIxlB4467WGJqElmiGiU+uHh3igtu5+qgf5dH0ZciGWD7HR0UPGYg7pSVKn1U72gNGssQhvm8OJKINr/xyfSEdFj0ZrGoxtxr5AOHn2gi7hqm/1AJuuy4JK47vgpQW/G9cAg5KOCbccn66OFj2I10B2LFAS+25+mv+r9EkV8tmNK5YoTn+UH39dgpdVxF/k49TBRfJx6O4ERnfd9JBSmz5SQHvPmF4Iz1DtRo9a/qE/JjtPtNs9Y0xbg629r3n8L2/OOZz7r8t/OXBNg3NuzZPYKF1b+xLNrfeC3Dz69upNeblKcREDSvMJpBt3ah9U1dBCV3Mjzz72EHfe+yCFPfowetgA+aZXuUN77z8q23ECmJY8Uro7+a9or97Zwj3z7mPOXfOi/daIocP48ZvPuOn6a/l+/lJ5cXjz1de57NIraG5PMnLkOvQq8Ln56ot46LFnonUzlH/KyMnE0u2Q7MApEYjzQe9ViiMfePBBjj31TOo7iODF5CQT0smqRT/xyvNPsryyJqqP9EM2YUrqC8e0HG1bSjD1rC2cvv/5P94a3XLOsVa/TL7OmXT++en7ayhwzsmfhhEI5/7CD+NZVPkv/QXeF999I5PQIpOSaXQlKSgsobx3PzaasiEL5v/A22+/ybsfvK/s/XzGjl1XC5ycdkcbgQzSFg50mZFZ0eOaT/cCYC/ff/89J+s0sbO1mX69ymlXEqFLDd2yyNBcX88dtylZ9erLZAlmPCtXi4WnZU+dPJmsRRldGqHJ3tGi2nfgAAYMLmDp0uV8+OHHbDxtuk4DzuaSC07noH13541X3mbRogrKtTgffcJJnHn2+Zxx2mmcd+bJHHHofkzacGNGjh7P0KHD8eUAtXviB53oJZRE6tuvP162z6MP3EN2QQlnKyF57LHHcspxx1AQ83n9hWdo1wb4m2++4sNPf2CvA47hqKOP54pLL6FnUQEPP3AvbQozGzvbeOXNdxg9diLnnHMOl5x7HofuuSdLF/zCR0ootIq0TiVLYko+pNYEloQdZMdj9Og9hB123Z9jjz2ec885k1NPOYa6+kqeffElKusboHU1Lz33NCNGjubs8y9kv4MO5jTRN3bYEJ5+5EEySph+9913LF5RzY67783xJx3PCccfyRH77cdTjzxGVXWd+UKef+EFLrjgPMqL80mIzfZ3IC2YiuQo4fhmM3Ko2k1w3Q033GMN1gAAEABJREFUkZ2TR0rvii1EIfiSjeMvchZJf6OPwbTSDU6oaOXyZcRpzWkRSRffff8Vv/zyKzvvvKtkfy5nnHEGe+68I/fccQc1DStp18Jhm8vh4snBB+3PYYcfwv4HH8SOu+5KWVlhtGgZ9JQ44aRpRiqqtTF333Mv6yuYO+Os0znyqEM54egj6Gxq4lvxtDUFFui7KAjyufb6G4jrtDPQKWhabRZve3GHFJiYbp7448SnjHQ30Olx4EFSgSZGlMHQ3KiPiNOTR1KBV1L7F3UjkchW4KgXtaAKgcOKcSYIwKpJdpFSYiX01EGdMmFcwXlcEEPZp/ooAAw1d1zNS377mScefx37O5ZdCp4Qwj999z0/ff8DpaWl+FkxLL7LyA94wlnkiDvd03QkQahBzCNQkBmmOklKWQwX3VDUpg4pvCBmpEeooSuMgh2ndyecPNVoRMRs3fX2j/CJ0NEmo1MJv5iXFkoZ2uVuvv9uvhL6H7HlltPZYsspxI2JnWKE+SNFreY6bKxiH/HaQ6ahsd0fE29SCUVPMjZ7WtvmJA/neTSvTe5qI4V0NaMOBsvXu1ARPyER6CYhmHxT2iCHBtSKeGowxFR16J7vr/kOTakiABnpl7Cw3U9Ul4lqg1gc5ym611uoREWfHoWUFeew6Pc/MLeMwqz2hkq+/PY7tpyxDa+88g6dCsp89W9uamTBr4so7dmHfj16kO37OBX79V9aSQ2jy4LHQPajyTFeGl8DOZ9OGUKGmPRGjIjwEUCp0OL5v3DU4Yex8I+lpPHlnkICbTTSSqxlBBMviHTQhqg7LspyZHjz3Q9Yf/IUJowdzQda04y6DiWCMmKk89TbiqbA3rXrV40oU4Ue0roh2WARoyceaVOV1obbqa0jhXBEmDodPnTijAhPA2xeZQLve+gJvv95MWedezEHHnoYR8ufTN5wg+iX61U17RgMBCEUvXjRQBDcjOYALzqUiWQkW/cCn+hv2zqEJbJ9xLMUfow/XzH5Gd/z1ahOItI5X3xKqV8HLhC1qpb6EhMsEG/llP6Y/xMz99iXlk4imUYuysuQiGWEkoxB+PnSi3TSo0uba8Mnsgfh6HlEuASCsxYJqSi++GWbeTQ2owpPcrF23/ex+rT03p5BACS3sLOdLPmXdcaOZ699D+R4rd3nnH0Gxx91CB9+8A5vvPk+TVo4nQGRhENDwtm6gExItSGkkmm1JqmrqtDaeBkffPoT1k1NmD+ONifyh4F4JJTQIxoJ6uB7wkOjM7LR7sqUbmk1JUnLjtf+3wa7E4XqqFYxlVCARJLmBmcw5B9feP4ZLr3sShqbAKcZNF6KgV3Kp0ZVmpKUfLCwxlNsYTySgLAisWHqYHC7ZGQWa6FLLNN3Bs/3MMzSOD1L1kJdeRPh4tAbgfjS3gGeA09tGemicx6d8jvOKoHO1pC1Igv1jh8gUeFLTqF0OKU6p2LjEb+Rz8d5hNbZ98UXtF6BswmxK8Pqmirm3XUP9z/wKO0C4PDIpJLk5eaQVhLIxKNZiLsAeVIyhot4k5F/U0/1JoKLroxw0A2sXTFNWsiFuCgGQdeaod346B1xxHkhgfQO9Y2q9OXJlmNBgKe1Ka33UMUTHUIMImerkbbwWZ36ICzs0fgpMvHEPykY+FofFR/76pNRHy2TOIfAiFDNFxNhoWBHxQWE0gvUHop3XcIfdfbXMlz97N1uaW22bR6hD4oJEWzD0ychGGKu4KbME2mNEPEY/21GmaOGeOJXKDLSfPrOO5x92jk0d2Q0I+oXYn5UjfZCRDMIU9SmggiT8JLaHJeX92LmzF046IB9mbLBevTv05tNpm3OIUccye6776ZNfFziTxPhbAQKipGSSYc4MSiFw5LzeoFUBwnZgMWKQiXCxUlYmfY2EE8CkWR922yR1bMTGhaDkxChBjcWi14FGk/jQiM4RLTEiUlHM6LY+Q5EPeKJsFIjIjMj3Ve98/TiYablVGPzWfdUV4vyu214cV99wVOb03dGpUM6mtAalNakISCWKAmbFFUZnHTTyT/F1gpJyQhP64Afy2L7nXbj8MOOZv8DD2DvffdhvwP3ka7H5GtCPC8gdFqLUhB4voBm8H3Jy6EDe9WJzlBC9DSfI4M6QQi+50f4mY/2jMmi0/c8fOfpMEZ+XP31qr4aYwM8Pcqw0gTqGcPzEsTtF1aW5LC9ha8B9pEdhJpH2y/8hAPFOu2r6rhHh3b3zHuIVq2Fofo5gQ2tk9OLPqEQWWuL8YRHWj4EccYTnk4FXTauVYJoVVt+XhYoJkXOdYsttmDUoL489ej9Ec0WPn39/U/8+vsiJk/ZiD798/ADA5CR/+wUVPD8uCoQ31WcaJPOIBqtIml2BOrjBD6Mil7/oT/Ouf+En3Pddc513/9Th79ThXN/mc/WlOzsbHbZeWfOOvNMTjnpZM46/QxOP+VEpk3ZmOHaI2+82RasqqviM62/Yyeuz5HHn8CJxx3F/nvuxqKly/jxt0XSOXDO4UDmKGX3HPVVVbz0+mtMnroJxx1/omKeoznikANpqK3A8gEdCimefOZZHTwUcoz2uccdezRHH34AW2wyhceeehr7oYLA4QmugJKVpfVC+gWmCCGe1rM+/fuzcPES7U3vjHCw8Bw57bjzSQSJaG0SNkRrphyAk+53KcZIyU6CWDaGcKR7/Pv6Nwf+dTng/Sojcgpu8rOzCBysal6N7/u0NLfJ56pCvGlra6OmvhY7tY95Pnk5ObRrlxfTIqbmNR8zTiuZNe/dN0suXHrxRVx12cXE5exTaWe2h9ZadfCIabHaddddlUQ7j+22nKqkXFpGG0YBIsSIrkCrWFsnb7/+BrvusJ3aoaKmllhOPtO23Ar758qBFqfhWmxaVq2irbULTx6huLwn2QW5FJeVkJtI0d5YzWff/cj6m21Nj+IcnAII5FQ+ePc9JQQH6xSkHOSdPvn0CyXWDmXgoDJycrPp16cnfYqKsNMrks188+2XZBf1YcjoSfTo0ZP+PXpx4K4zePf1Z7HkX21nhh9/rWD77Xejd++eEM8wcdRQrbmdNK5qkCtSVVZexAPfX0OjFs20gos2nYgUFENCp2ll5eVsNX2qHOPGfPjhh/z622KxJJulyyopLyumZ88YeXn5DBs+lMsvPpnbb7oc38tns813Ztbc29l6p63IzolRXFxM3/KeDO0/kLiEYI5x6MgRzJ49m6MOPYi8RIwgJqcpZmvfoG8t6Rk9Cadnn3qZTj+fnXbdSfILia1BN7TgQz3/9h/Tn7UF8+l0B4HCSZxLaiNSW1tNYWEhU5X8zQjvsl49WKd/T8m3hibxL1Q0vkKntMX5OZQVZhPXZjYnLxdfOuEERh8tGvbtBNEjpWDFKaryEwn+9KfHOffcc8nKS1CQnxv9wnDQgIGIsfgBZAmWohUefOARiOdwwMEHaHynNgLq4gAPMk7BjE6qAs3SRUDGT0DYCTrNd15CtTG0hqmz6MxIGp5DT+AjOUBnVzuh6gNtNnBqcZDSoqn9jcak1TcJCkoNocD3BQ/arY+fTSDDch2aS71wgfYMhSTiATddfiI3XnkiPyytp11I/vD9Al57/iXWUSJ8QN8+dAhfP04UXBkxihc1F5GtKjdISmighEZa/CeKrrvndehyHnhJOttWR/2Ns+3aLBk9oegnKupnHxPAGt1x9v6/XNKSPQo04tlxsTMtMlazsnYlz77xJWMnbcVhB86kJLEGyUSe+C4hOZ/AA4cufUWsMaLTalaVJR3ikl2oXXyn6m1D0S3/rkhWcekZJh8lrZD8nBNMjbNgRa8IHRSrYG7PBQGhKtNiZmh89DShxprrsn4a9t/+CDVBijDBoP4FkBFnxSkZmpYudre6mE9xv3KGyM8uXryYuupaDemgqnIJyew8Zh54JPN/WkimBXxtqlYqMbi4tpb+I8YQ08FSTBP6LiSjTa+g4nvaLKiYqhgCnpfCOWV5ZCuxWB6doldq370vdppKmptIN/PVR+9rY5lAPck4Ka1sxVdyyxd3k+oWjdFXHElGByst8hdvfb2AcZOnM238UF5/bB5NMpFMIqYRobQxHQWMmB7L5znVCow4jjAgMsEUcnzCNTJE+cZYtzEiV9MtdAWfWb5HaPVms2JCdeUyHnjzM/Y7/TLWGTOKvGyfAWPGcOqZZ3HDRRcysDRb6x26MppaSpax8Vr/hHdcM5tW2D+zEapEHTOdePEs0d49pemH8bP7LYOG4cTjyLd4PinptifoThR6fpe+2/SmjyrVu/tHIJkmmlZX8cnnP1C3CrwAySBbHqKTzo46rVGqtNVYcA22McV4nO5qFs4dmqMDu+R21BeivaPgW10gI8lIqT1vTYUqk9qsBqbT2tgLpGr0kX5nKUhPKkmQCX2yClRkj3179WTXHbZls6mTueueB6lvXIO/GYdz0g+NdaDh2D4xiGke8b2jpY5vvv+RFXXNtKVAbFDHdnxPSiE/FfHJqcq6q+iJjO1O5fRC4dol/UTcQpxOqzGDIzDd0HP0EU1y0iAcnPqbLWqPou6aTEmcAw46kIcfup/8fEFRwhRjmvlNIelJjdRLkJF9i9mpdkh34MT4zmQGu1JK9sbVz+klkLyTGXFKHyf8hKhqU+KzYeaD6Zq1eSBUJFPRKf3VMCw5HclM86YJCMx/GSxNk8h2Qo7o0mtEbca+Mx6e8BU4e1NRq2wCX3fJx9YBddEMCH+iQ6Mo2SUF8NKO3xf9yvxffkH58YjG7KwC6nXIG88RvrJvUay1zxNcTS8U0l1teDGHizAhSnya//SkDwimmIOnpI1GS95p4s4jCInMUDesr90J7VvFgwiYE0S9Gm6eKpxzET78+VJjxDtJQ/xByZi0KDe87R8RyH1rGWxTbxWjXe2xmBKZ4qOh5Xmot4o2m+oE8gmBZpCGyVoczvAR35ze4oa/gzYZjrNpVTIalNQ6au8aDOKNiBNhaiChURl802fN4luVdATfvKa9iE8CkDS8JasuJYmrli1mwY/fy187QnUJBDjVsRqMRhUtRay9jGf2q3Wj19N6YgdQgWJ6ryif3OwEZrNZ0pVsyUXhbxRqBKIhAmx0mcKrmIhEkg4FWMN+zex5mB3G5QctbhCaGhbiGS3S3wxE/RO5cSSWaC4EKKPYF7vkyyUqhFb0LxKcL0abwUoBkoqrQw1Ki89YnWKxDmmiwXSy60y7rQigEBBPcnHWR3wzGfjy9ZEpyradDrI8FwivQDMmiAWSq+zC93w6RFBKc+Uobk4r+RcIhtigvmmd/3RITiE54lFaeuhJHxJ6LiosIr8ohuEdoNk62vGEthWFnKJlzYtmMznEYiA3iInPiY+dXZ2CH2Dy7FIMJfeoeVASPQThoGy9+BuSSATdYwQHJSGx+EG+wmkhaJVRdhIXN1AOtg10iIa9OY8uOWVfvLJkPAFEv1yXboayvSWLf+fXhYvoVJAi0g0yvvALhVyXkIyJ/3EJIx22aVwHfiJbuNPA30sAABAASURBVMTEFeiSzieV8HUapW7E/SxSbe1ESMaz8QoKOHb/Pfjxgzf44uvPWbFyNS+/8yVlfYez/bZboC0OaQuQBEBLBXaZbhoIqQRSYRAT00rUp7XvisXDyCWYm0ymnJpkGTaAv9/lnMO5/34xzJz7j+Otbm1x7j+2Ofcf39f2+1vcnXN/BuOcI55ISG+LyS0opKSogILSUpziuPsefIjp2lf36R3Dlz021lcTzyugqDRBoARv397liPm0yFhsjcF5+IIsNQEttmX9+nPHXXdz/KmnUtKnB/GCbIYM6Efv0lLtnzzZPFxx7Q1cc8NNjBgxikQsoGxgPwYN7k88KxG1S/PF9wAnwEnhEIm5u5Kk9jdFpT0474ILmXf3nVQubdQYGa0Wp1SYo3gxjovF8YRToPF0yB5cG3HFr051yZTQ1D10eog0WS///vybA/+CHPAS8Vza5HFTFtTKILLjHjU6Qa+uqGHkiLH06tOPwuICtp6+CUsX/UJj40ol/5JkJ7JoX7PgruVbZKRrX9bc+w8cyMj1J5ItB5OlqDaenR2ZnDNL1FdWYRmDx4ylz6hB5Oc6FPeTHcSjoEOroqDISNX3u29+onJFHdtOn4b2UUydvhk3z5nLtI03jAwdwa6prqJBCbbQc3IeaIHSWiQIODkHLbLvvfMuGa2uW26zOdEmSUFH3S+/8psSa1OmTKGgOBsU+Lz23kfsvffutlZC2CVv0cWSFRWkBTeh6HNVfY2CjLQcZ7kWRU0gxzJx1GAaqlfw2/IqyssH88zzLzNj2+0gEP4KXSuVkGptbSdbO4W2jlD4pbWQhiju0ByhSkokOHwFWi4GWt801sfJg02fuhFpbVAW/1EF8Xy22XFXHv/TQ7z4zGskdeqGgoi+csoDBvQHBSVFPfsyeGBfcrMcTc0r+eKTT7j77nlsuunmSkiWRfwaO248I9ddl9LCfDwFE12SvwVSVqKVV4FTV10tdz74JDP2OJCRo0aQ6myKmjwgbcI276znv+3HoBvE7ntMvMgoGHHOWSVO2O+///7ceuutDFfiMzcnjipZqmREp6L3tBIPNrK5uYmK6kqOPvZYBg0ZyuabbsZTTz4f9Q1BUESDFhY9EvgBHdq4mWL2HzaC/LIyqUwXP8//jsefelJJ25VMmzZNYTla6JK0raznoT89ww577EvP/j21CW5DYjU06BAfPaH03Rfvc+h+e/P8y+9iGmAyalUSfZdd9+L+B57Wa8DzTzzLhLFjJasBbLH5Vrz+6ttR30DBU2tTM7fNupn11t+Anr3KGS/+33rTrbRmfG0OEsontXH/7bM5Vid3T774CvseeBSPPvoongKmrKwsun9p6InOHC2OPjvO2IJhw3ox945ZNHXB198toLqmkT1230WJzmw6ZQsdMpPVjfVcdcml0a99+w4YxIghI7lfm++0MU0cyEpkyywzhNI5J+ZZnPnD558Lzj6MW28yowavwy033oGTPXZodnWJ+OLZQ/Ruo1z0ZHX2xv/SZQFm3Dcs5Ct0upxRQOySrbz+2ivSp9XM2G0/8uSQ4rRLHzogleLNV95m2tTpOhQYyLrjJvLIo0+JHyJAYObP/57jTjiOm2fP5qabZrHeBpNZZ9h47ppzD+nV9Zxx0vEcddRpRDZvo+Rvn376aY446jg+/vhTHnnkUTbccGMGDhjCuuuM5KILLqFm5SqF8THJHFNPMJsLPVw3EP52VyRgImGhywSjEmi+WCzRjbM5TS9UoDZAMVUbDTXVoA3I2+++T36P/my29Q7kyZa+/+xbCNtZ2dzI0sYGBqwzRu+OQLaR6myhraWZs845m6HDhzNq6ChefP4F0RfSme5k/rffssu229Cvby8GDxrOoQefzPyfl4r1SZ569BH2238ffv19MVM23pQdd94X2zD9Nv9HnWTvQZ+BQxkzel2uvvIaOjoV9GnjgDZJC3+Zz6/L6ll3g43Yb5dt+e27j/ldvrRZzs4R548//uDCSy7m+htu5PLzz2Ps0CFssO4EXnjmJeyHKpaEu3bWTRyow5IP33yLTSZMYJ0RgznxhFOpqO0k7RP5EE82kdTGClszXDstCpyXVq9k3JTpJm3isk2EU3GPEgb170XCW8PnqDXJkw/dxyGHH8Wrb73HhpM3ol//QaJxL36a/wufvf8BO221NeuPH8dlF1/K8opa6QWkpZOffvAhO+64i+QyjBEDhjPvjnuIfmkmuS3/4zfOPvMELrr6Cu56+EGtAZMVjA/RIceN8mutPHXfvRx5xGE0VTewwaQt2Hf/M7B/etulZI8nul546UU23XwTBpT349Lzr2H5ik7kZmluWc3Rhx4onzKM/gMGs9tu+1BZWS//I1FLlUIlCswHeb6PJRREqe4Q03omNsl/qJMqO21HLKVLKOMS6J5xLuKGtfrxOL7WsK0335RKJZJrG1eD/Ht91Qp232tPBg4eSv/+w9h+h5m8//GXghbj8/fe4cgjD+e9t9/lyCOOZcstd6WhvpFVDY3ss+ceDBs0RHo1iE032ZLXXvsw8rddDjzLmMnC/LCF1lW1nHb62fQfOFIy6MvOu2zHL9I5TYDvUjRUVXLxFdcyfMQ47J9I7rzzzvzw3XyQraBN6ocfvM3pZ59Dq1xGqDUmuWo1c+S71x05hpEjx0qHj+C7HxdqNrBs1iMP3Ct69uX7nxey1777RjydssHGvPv2hyS1oXKxrKivZ78u99K89sKznHHmuTzx3AtsLp3o1aeX/Psu/PDtT3z/4wLhuzNjho2VvC5hRXU9GT+hiTw+//Qz9t37AIYNHMTIgf258dqbsF9VGq/bWhu4bfZ1nHbamTwuvd/voIN48eWXpMpJfv76R/bZeTfGKHk9dp0JzLr5nggfW9dMpY3s5QsXcMrJJ3P7bXO44465bLbZVrz77seklPSJa1O3ZNkyDj3sQIYO6MXk9cbx9vtfKCoSWvq89MzTbDZ9K/rJ740ZM5ITjj+Z2gYxT7pDqpU5t1zHjJkz+eLbn9lhpx2k50PYa4/9+eH7xYpDiHARGNlDaLf/UDzpFJJBl07QPLU4FZOJgp5Il37+5nsOPPjQaO5Bg0dz3Q1zIv1r62jHU1z3g/mjHWYwoF9f6dpg9tlL8/7wM54BEqy3X3+dA/bci2++/FqHxgdx/MmniqetnHfeOZx58kk89/SzTNt0Uwb2HcQlF1+mOLIR5Uk1Enx9mz6F7c1ccdnVDBgwjCmTJnHXnXNkvynaZMSe7Ltd7XPuuI0pEydId0cwcOA63DT7Tpznsbq1mUt1uH6S4gD7FzGbaq4bb71TcXoNjz70IBtMnMiA/gO1Dg3iumuul48l4nu3vguBtR+nB82VMuPUY6AYPNTdeGb/A0AUGzxj8cqE9RgycCAbTxzPqy++QFObenngbLxJInB0CU6XsmhO/jUubjol3R7Vgel649anb6+BbLPFjrLXb7FfiXqKp1taV3Hb7Xey7ljZ08A+DBs6kFtvexgtJYAXxbh3zL6Jyy65gD89+QQHHXIYrz7/DG+88iKHyHc99tzTnHbSKay//iQG9x3PG69+aphoTfHwBSSlJPt333zMxReewx2KG0865XRGDB3K1I2m8MwLL7FYMftBBx/CING1714H8tuCpWQU//qytUD4Z+RzHA7PjyN0aG1twf4nBKuaW/ht0VL++GMpvy2uok2JCQfkKinoeQEpJWZDjTWf/8kHnzBj+11k/yMYOnQ0c+64D+eDU7+VKxvlj8/hhhtu4Kabb2GE1sXJih0euOcefvt9KZddcbXWyf5sPX06X307H/tlJeJ5SrH9HbNvYdSwUYwYMoxDpMff/vALQVaedLuDZx++l5m77cnXPyyIfqE4XOvalPWm897rn1BdUYklaG69fQ733nsvU6duyssvvUH1ihVcq/hv1KhRjBwxTL5igJIsc8i4LLrSHo1Vtcy64XrOU595Dz7AwYcdxBFHHspRBx/Dsl8XEU/EgAyhERf4bL7RRMWEPXn6T4/w0Sdf8POSanaW7fbvU4TO7IjLp33y7ntMn74FfXr3FR2jeOzRP5m6YYmazo5W6dmzbL3t9gzQ+r6B+PLQg4/Lr2Qi363J/qqPcw7n/uvyVwH/LwY795f5/osuf7Nq59x/gGXrckb7qT9Xap3WYozUEGSwb7/xPj8u/INjjz6YACjt1YNNN9uSV7UWvPLqR/z85Zc89NBDFBUVMXLkcAJ1slBUYQ0oLkWJaFzAqNGjycrNoqOtie+//JQ/aW+SpaTceuPXU0wNpWU96S2/5GnvWVOxjI9ef4vb77ybww89jKJcTSx/g7QgLZgp7TVtKYiSAvJPuTqs6FAW+MCD92X90YO55NxTtdd3pPwc0ZGtNcEnLbgR5VKi77/+gt122JmhQwYzauBo7r3j/siGOkRh2gxJ0/37828O/CtyQPaXIZGVQ5ecdoc2YGFXCx2rV/GqNrot7SGXX3u9Tt/nUVv5By88/Tgr29q0sAaR08xVosGMzMlIw/+LIWXE0bQF+OYhlFj0XEYbs06ZNViVmrU2xsBLoN2h6lrpbF2NZ0FjAF1dCi6EmZ18PvnSO0zZbAa9ivNQb+K5CYp7lmtR6lQglaSjvoGnX3iBLbbbhgEKIAy2/Q9EEjoZ1LEUS/+o5clnX2fPPXenuBBi2sjie/z82yKyC8sYPnQEnieXE+RT0KuvkpBJzdMJ7av4WSerP66oZKvd9xFOXSS1ge3To4z8/BzznZjjzNEJZ2leAalkwjCmd1kBsURabe2EgvHWp1+SKChhvdHr0FObGkeHOJ7Ek7NEC6vhYoFSqPDMTjDbxTwto0CohTKjfUXAqpWtNDalOfqUs9lv3z044oCZDO6Ry34zd+DzL37AYrFOo8FplDbaTZXLOFKb1ulbbkFeUTH7H3wwtj7bn/RaCztUcOw0R1ZMcohmg7T0QIJh7pw52K8cN956JzI6icxLOLq0sbYNoK0r3TA06G/4CfGETaAiGgRXsSTZ2Vnis+mCpwUnmywlOWPSp7gpQtjJ8uVLmPfc62y1pzYYfXuQFSYJdKK+4NffGbruJG2UXmLrKesx+4qLePL5t6S/RLMkPCfdQQnwLmICFipYzChRHCr4f/SB+9ho/Q15+sUX2XmvfRgybCgRh2Qfc2bdwJj1N2aT7XbGAGh/oyBV+NlHUU0m7GBArxL6avG0jV70f98VzB+//ppfFixm1Jj1ePKJ5zniqOO57+Fn+eKr79hjx02Ze+uVfPTFj9IAeOapp/nog/e47OrrWbJkCQ/fdRWzrrmA+554h2Z0pdvoaqvjnY++4tmX3+bUY49iv913VICfUmAdaqMt5iSdTvACPWeRXdKT0846k9efe0CL7fO8+e5n7L7/0Uo+9iHVsZK8vAKcD/Pm3cs3X3/HY396kkW/LOSuWy/j7FMP5823PqIjFSjIdSS0WfZkV8aPBV9+xAXnnMkm2+7Dmx98xyN3Xst9ouPBZ94QJYU1AAAQAElEQVSnlbVXO07abm+hFl1UnF7W1unxf+njSdc1tTYriZyY7D/Frz/9yI/ffMehxx7DwKE9CV1cuKuPqPngzRc5+dzLOfeym1n0+69cceF53HjDLbz17ufgddCVWs38777jyceeIVHUmweVJN51y2nceNm5zF/xOzvsvTcvPfU6XfUGL0W9Eg3vf/QpLW2dLF60kKeefIQzzz6bb7XpfOzhu3jxucfks16jXd09YSH16sbXqUIbJ6IQOKOX/z8fG/j/0sX7f7Qp3iJSBrMSJe1cOoX2dYhBoIOfMeutR46C+64WSVj8WbK8lm122pP8gmzWHdGPZQu+xP7HQVXV1eJDCSMnboCNlbtV8mQF8+68jS2mb8NzT7/A9PXHc8xBB1DV1ExFW4ozL7mKcRM35PcFP/LZmy+TkL3Nuv5qFivBP2Ofg7nhtnu0QRzBnx6+T0mVK4m113HpBefQc8QkPl1QwYNzZ1Hx0xc8dP8DsgOHHAbvf/ARQ5R8GaxN3/pjR9C3JI+nn30J5wlNIKk1asniX3j19VcYNn5DnrOE+vbTuPfmq/j25yW0qU+TkjiWDHjngy+575HHufWmq1ix7Beuvf0OqiUg41lKcPxILkkBbSNLvrIkHifLC9hxp70IEjmU9yzi8CMPpbaZSK46RAezDbdayZZVvPvmJ1x08Q1cPetGJWCeYanWniP3P5TbH36SK2+5g7OOP4zvP3ydN99+J/ITX33xBaeffiaTpm4pvF/i3tuv5NrLzuDKWQ9phYHssJ3qRT8x574nojlvVZLn5GMP5tlnn+WjT75mdyU0rrv+ZvLKe/HCs09w0QUnkZfrSGUcL7z4Hr8ubeB6Ja/OPf1YXnnmId566yUUe3PtNTfS3NweJa5NXwcMGMCpOvGXqkQ66pyT34mJNvB8P7qrSusI2N02IugKYnGsIqNNSVq6hq6Miv0KC61NeBliLkWnDsAqqmuk8knOPON0PPH0GwX2X37+MhMmahNw9XV8LVlN3mRr2eStTJ48leuvvoq7bruZ4qJCjj3udPnGbD7/dgEff/EZO++k9uvO4aNvF0by1fSgdYPMKmZdcR6/rGjipQ9+4nclX8cOGcRpSritbmqjdekCbr78PD748geunXs/jz/9lA7VejLnrvtY/NsfkGmns62RZQ2r8bLBtTdz183X88Jr7/Gn517l1ReeoUdxNnPvuodFyyrUIUlH+2reePdDrrp+tmg7l6cef4yivByuvvxymts75VccHd0MQcEErU0NPPv8S1x9/S2cdNbZvPzqKyz95UeOO/QQLr1uNqefcwG3X3M2v3z9LnMeeYJGZZx++uYLLjnrdPoryfXE86/y4H13cP89t3HtrAfl1yFXic94qpGX3/uIZ976mJNOOoFdtpkuGD9y1mkXMH3nvXnvq6+465YLRc+FPPnCBxHfLImTVLK4/6ihXHXFJRx28JEccvDR3Hn73WyyycZ0aS38ZZF4dss8jj7qRF559h769Ag44+yLqF8FP3zzLQ/ffz8z9zqYb5RYe/rxefw6/0uuFB1VjUmId1JZsZB3X/tYa9LLXH7V5dx401XU1dcw66bZSkSHUTyJi4mXnizJKVZQofvytWEMCEkpoeNUZcWzgwzJ+scvv+Cs8y5hnGz++++/44F758hv3K3N6hNyc9nY35285MprGbnOaBb/Op8P332FolyfW2++kYWLarEYNu6S1NdUceJZlzN9xp46PDuPHK+dyqqlPP3Sy/z8+wpmz57LBaeewGuyr6deeZ3VGehQEOZJr2lv4MYrL+Wq2+/hilvnMXfuLXjJZp597kXi8Tw8yf9FHRK9+Nb7XDXrVhaJN/fPuYkbbrqNex5+nsLcfC449zwuueJm1p2wEY8+dC+HHLAHr73ysvzZ21xw6VUsWLiQZx66k3m3Xsft9z4e+QVL9HlhGhRre8YUPMwO/SAuusQ/nfjFAd/WGOH59JPPceRRJ3DW2RdEf3v5yIP345orLuO1t96zHuppnxQIWJeSChlf8YfoDNprePbe2zjz8lnM+dNLLPz+C/bYbiqXXX4VX/34myQT8sgjD/HW259yu+j/5ddvuf/+Ozj/got56JF3SMsPdXTI7pSgfvkl+awPP+eYo09iqy03w2U6+OaLz7l73n1sscNuPPncS2w+ZQInHrY/NQ1tivM8lYBAhwt58oPff/IBs+Y+yIBRE3j6iYfo36OYiy66jEOPOF6x2HE8/cyTuFQX11x+MRnBrqxYzEcfvY84Q6c5as8HHbhnZWUJZsDOW26ppOP6DFVibepGU7nkoksUNneKpSnFySnFoD5erJOvP36Ls8+7lD33Ppwv5Xvm3TWHq665hj898Yr0lWj9qfrjd2667jpWy1bv/9MTbDdtA+695Qb2OexEho7bkDeeeZB+BY7jTzuXJrG5o6FWibm5PPbymzz72tv8+OE7lMXgRiXgFyqhiXS8uXkV7374BVfdPIdjTjufp556imGFHjddcApBXhEX3Xwnhx1/CjvP3I0/PXgvm20yhYcff4QvvvuBxx57ih+//Yb7FM+dcuJxPPbiu6SlG36mjdU1i3lFc85fVMEpZ57K8UcfTpdsoHHJH6TEH+JZZGSPGRx+QS4zd92BL95/h4fvvZ8yHapMm7ENMfl2s5MPXnqFM08/h2NPPEOHcou5c/YV4v9ZPPvGF7QAf/z4NY/fO4/tdzmAz79bwgXnnMfzTz3GR59+SJd0VOqhXv/1xzmHc/91+a9H/m1anHP/AZBz//H9PzT+D7w45yJ+ROuv9u2YTmuNJd1CunU1F8+axx6HHseYQUXkm2UHCXbdY3/GjBrOPrvvwrTNtuPH+YvYfZed1SdPug5RbGi4Ow/iuSjQiey6S8m/22ddx4ytNuftd96R/u+nQ98+pNU3bQGTdGD+958zcthwZu55APsecCQ7brcpctkovAQXklFSLxVmRTZosQDaXae0F814Mcx93XDxKXzx3kvMe/Q5OuM+LYrB0plW4qIpAOxvD5515umMn7wlTz37Cg/OvpibLjmZa2bfQ4vaZUr6/vfn3xz4V+NAN71e6Hla0zpxSojFg4B4LIfevfpx3DHHEk8ECupPZl+dSpeW9OTkk0+lX+9eqvdIKTPT2dkF5kS6Ya159ta+RXdfG6DIUi3QIKPuvr6RE0IwdLfuZvEK0LLz4tGpgW3IPORLfAeui0xbCw8+8wY77nM4FnR5ckyhS8vJdJHvZ+SEWrlXi+bvtSvZ78B9GdCv22E49cO2WdqUvfvxd2QV9WOvvWYSR5fg0tnOW598Q/nAEfTqUY7WTzrDjOBCIpYSgs3a5FVyxY23sNk2W7PdjlvguZBAziVpvxhSX/OfKODp1MKX1CYl2d5FtsAb/hasi7m8+va7vPXZF2wrpzltygTN04kXdmieFKIQjE5tkpLikflFS8TYZtmpB6Khj3AryC2gtSWJLwcbz87mpuuvob15Fc9oA9JovyzbaQduuvE2bdyIHKyfSFDWu4+c3kuiYTmD+pRwwN4z+WP5SiRmyUAYysvG43FCJUCc7dyEtzlNX5Mvn7+QD7RB3GHHXSkrlbMVHpmwS2t7QjxQR31cN/Z6+vt9QoVwbe1N0k9Pcs5A6IMf0xojaSkwRQnAuXfeySoF1CcpOMhTYpiOZnbccQeeffEFjjnxFCatN4lD9tmTSeNG89U3P2B/Y6KjtZW0knItzR3EYnEEnXSqCy8nC5eVy6GHH0VdzXLOPv1E7pozi/vvu1s8s4DkF95//1O2mbEjxYVx6XBK4g9JJBzOIdn6eHoo6dOLIUMGYf8kavHiavACBZMfsdPOMxg8eAAXXXIJt992JyNGrkNWTjZ777Un48eO4Y033sJizYMOO5jHFPhvoUSJ7/ust9469Otbxu+LKyKtcJ7H6lX1FJT14aZbb2SjyRsQV/Ixle7CD1yEK1Ik21Nn0kG0yZu22ebsuMWmHLL3blTUNrLTnvsQCzyyYhmdtnZEcE8//XTpzLOMFS5Z0o+tN5lEr5IcFixYCGK9C3KwXybYAtvVlebl559l4rh12Wbb7SkoymKjqVO57NILufaG2bSm6MYj/L/ph2T5f6v+H63LINaC50D2HOq0Pjc3l5bWJl599WVaO4lkGmY86Gzm1puu4Qj5xQ022pBMJsPW2gDsttte3KfANp1sJ93ZKtkO5oCDj2D/Aw+TbEdy+glH0a9nKfY3OcdP3oSSvBw+f/99uYUOaupX0bi6jb33OYADDtyPF198jhk77EBJaaECrsH0Kivh+/m/0yFW6YOwjNQ/xC7VyB7XcNgq/utiA/8vrVYtygTXYOlNzsdg600+xJM+ePjO6fwltaaPWlxAWc+etKxayfdff8PCnxcpofIDPXv0IS8G++6yJa899zDNjY18b/9Dh1Gj6D+wGBStZQS1lw5tTjvpZHbafgfGjBzNmSeeQNwP+fnXRUogFvK8km8XXHAhudlx+vYoYsOJ42huWkVjcxtOhxQFBT0J4jn0FA4jhw0h5jLanC8kr7BANggbbbwx9953DyedeCzxWEBLVRVffP4pkydNorhYeMjfbTBpQ156VYlVEWv+zgGFJcXstd++7LL3XgwbM5rjDtqHeKpVPuQl6tvA8xMMGTyciy67iuHjJrL11lPZfNokJeLe5rfFDaQFy5cyWbHAVQRreemgaWUTO2y3E9vN2J6f5//IE489wnfffi3/cgRaKvDFs1BBK3QSptrpN2AwDz76BBtP3YSx8lfnnHEGQwYO4uY5dzFa8263xXR6FObx6++/09Qacs+8B5mkhOnBhx6h/qPYZIdp3HDtRcy+Yy6VdSJMOl2Sl89+BxzFMccex3oTJ7LrLjMYMnwYv/2xGOfF6FHek7RE239gGaPHDJDcu3Toks8uu+7NcdqYrb/eFPbde1f5p6E0rKynpqGJH3/8mUSQoLiwiJycXGYp0H/00YcIxFArqVRGcEKSXV20ydd2dWaigxa5LflLsGRfRuiJbWJVJrInT41+xEOIeWrUOzqM6te3FzHJPqPNMaq777HHtUH9k+RZSK+eRaw3YQwprQvLqupBCeqSkhISiQTlPUoZN3Yw8biH/Tr6mWdeJJ5dQGFRCVM3Wk++uwX7UyKGh+drPkOmuZnq5RXSd5888S3biynZMpvnnn1c+pmD/U8lfpm/gBPPPItNt5osvzyRu++6m1tmXc+QEUPApQliPhkXZ3Uz1K5YRvR/Qzz7XAYNH8SQQQM46rBD5bubtRZ9DUoYhop9Rowey1VKeq23/gQlLzfk+KMOpb62mmXazIexLOIJY0gI0hOX6WT4iNHM0vqx7TbbKAE6gXPOPIMcxQX3P/igaNuIDccPZ9TQXixdsZyWFDz5+DOsM2w0Rx9zChO0lkzefDKXXXw21115FauVx+9qXUWr1pOB6nPVDdcyZYMNpY9tPPv443qexBZb70AsO4fNpm/KlZdeoATO1bSnBRGMmQAAEABJREFUQSam+gQSKEVFRSTi2RTkF2lNGEzgO/EBho8ZwzXX38A02ebIiaM4Qz6xcVULNfXtTJw0hceefYFDxZPcvGzWHTOMUSMHs7KlnWS0u0+RkDIM1aHZhZdexLhx45ix3VbsMXM3Vq5czUrJyw4kM84RSohRcea7xKoQxVkZAs9hNR4Z3VMgn0FHGx+88xYjho9id/lw8/sbbbQRZ+sAZtbsW1m5ukV20UPx1TNcfPHFBIkEvXqUyT7W0bwrFYu1S2fRIVxrJKeblJzfQ/FVT/mYUIn/bMlii6234biTTmXixPHst8eustN1qW7QWKEQi8tQlKQh1cETD93PKWdewE67bcGEKZOj5Ouuu+5KIFuIC+PDDjiYF5RM3FAJ1SCRYdNpk+mpQ+rFf1TQpZglJzeXRHa+7KGcgYP60ks4HHjA/jwoXdh+p53xJaSJE9aR/Acr/qulE6JfGDoXYrxxeo8+XoCng1An/nUpnrJYW1kBwq4mrr72Ok469Sz23n9PRo8dy0H7783mU6fw1DPPUd+EbF0QMml9hTjZaCyRjRO/Uex92XnncLnGD15nANk5cSWEdmKd0evyxjvv09HVxtFHH8XzLzzLRptM1XqTYT0dCg0YMITFf6wQLAjkUFKK1YYPGcqll1/GZK2/MenKaq1B/foN4OxzLmb6VlszZNhQzjj1OFqba1i8/A9FrGjFMZQ8YsKtd3kPjjn+NE445QjGrbcuRx9xIH36DuaW2+cxeZNNWH+D9dhy2lQWL/yZ1Y1V/PTjNxFecdlfIpEH8mlkJcTzTq0tMT74+mtWyWZSgl1dvZibrrsap/1QzAuIa50JFYvZL1hfeP5Jpmy0GdM23Vq6HGfK5PWVALyOG2fPZpX0Nx4PKCoo5OCDDuG8Cy9g/UkT2XvmLkwYP44Ltd7M3HN3Bo4ZwoH77iq/Oz9aNxob6qWbj3OudLNY/rsov4CTFJt0pTw+V4yL4uYgBsPGjueqG29nw0kbRcnK4w87gPbVtdjfys4EOaSdr3ijlGFDB1JSlBft955+4XmGDxtBXn4hG284jgF9i1iyosGkiSeaOppWseGUTThTfJ+oA/ZJWqMHlCcoyUoTSH8gpr6+ZJdACwlTNp7KiEGDqFj8u9bBGSjcJaE1n9Ymnn3yCbbbZls222y67CnDVptvyumnnMIdc+dh+rd6VSM1VRUUl5XhJ+LsriTUszq82nL6Zph/cYBz7r8s/PuKOBBqjxo96Ms5h1PB/KDeScojaB+94NeFLKpt4uhTzlbMlwQle9vqGzhXBwxNsrXffluIHeruu++B3HjtNXz26QKyfAMAocV3BieyOmjrSpKbX8zp513A0qVLOfaoQxSXXCF7ekv7B/A8Gxhn9MSJrGpv5jsden/88cfsvfchio3XwnSEOFLJDHJV3ZXCu0OwY0oySx3YQPue0087kdm3XMePC5dL/3w8rTu+1uGUYvSHdBA8ap1xHHDokYxfdzybzNiUW2+4TOvRLVStRvC7wf77+98c+FfkgJcJPDJyBLFMkoQWg4xXwJiJU2VIKd5+/Snqa5dEfJlz1+P4sRImjB1GkG6iS4F9IrtQbZ6KfZx9KeCKbn/5sgyEAgJZcWTECQVSFiZYB1ugQnvwBUPDV7W0KqgMCf0g6ouTY0qv5pMP3mZ1Rnhtsjla38iQlltI4jItuNZq7lIC5Jn3v+Tocy/XqfMEsgQrKaeB+pFsol6bpSdffpeNt90NQ8W3OTMdLF22jB+Xr2L4+ptSUJhNQpBzxAunxZNwtTZZCzjkjMsYOmlLzj/7TPKFZnZBNlm5OdrMtNHa3EKUN3OBEocxbBNSlpNFluDHaCVMtvG2TjZnz3mILXffg/2OPpDAraazaRloIfWdR6jTDH1hJcQjHcYip2Q4hrbB1wauorqK1a3tDB46jOysOB3aUKG+yTBgo+nb88qb73HuqUfx9rMPUvn7LzQrqKhoTtLiZRO6BMVFJVxw0oF47RW8+NJriKui1EEmQ5MC7fzCIi3snWRHeLfT0tTIjXMfpmzAaEYNGYKfBF9JpaRGtUe/RBD6YSiUMxrx134Mxtryn2GZjgSxSEvwXFw4B5rcqWNG/F/JBRdfyOfaUN96y81KkOUQ9VQCr++AQUxW4JHAk650MaB/XwoLi7F/wr58SQ3nKNAfJtoGDRvF1tvO0KnmUvxUCxVaAFd2Si4ul6z8InaZMY3tN1uXH77+nB9+XshVtz3A8PU2YdiQQQgTbZJCAuElNoo7RLNJgSHIYuyEdfFpZ4lksqq2hU+++JZp08bT2PCbAvBWjj/+eNZZZzCjR49i3Q025+XXPyJHwaBTQNne2aLT4s+Zdf0sjjr0aA7Ydz9++GmxeN6hjZHI1ycvv1TLbTZSDTSRdCOXbN8XDiGd2highRAvTij8YvFCsl0+xx12BFMnTebI447Bzw6IySBiLiSjE3LTucbVjXz60cdcddX17L3XXhy4x26srGgSjDRpB5nAJ4glSHa1Yzbd0NAYba6nTRrLaG2mhgwbx2nnXUVJYY7F/kTykA6GwkooSxb2nbEvULDc/fC/9+1MajqJBB/nAgYPG8bOu+7Mp++/yROPPkZLGlIuhiIa2hX4XnbZBYxRUD1ixAjWnbAe9z78MMWlJWgnQ7aC347Q0eUFxGMuCo5SXc0KaDqVgM0nnsjRxmlHHn14lubymb9wKauauxg1ehztrW18882X3DHnVg46aH8O3X9ffvruW1wsRtoDmWrkW41zGSd+yV/LAdLNYL3/Nz/O6P/zWNPobpAiGyuaGk/6KMUjbUgQUKZN18R1x7CqvpGqhk6C7HKmTJhAIh0ybkQPaip/Z1l1HUtrGrFfhhkclJx2cYevzWhCSQJPhPhBnHQyRag1wo/HaEqFLF9WxcvPvcApJ53E3vvuw933zKOpuZVO9UNXzPO16W4npujP4LrCHlxx9VW8/PBctp4yibPPv5gPv1pA4+p2oZzklwU/s2LJYnIU4H7z+RcKNOczcsJklin59d2XS0C7jCDwJN4klkgIgoBQibiigX0YOlA+Q75eez5au5ApFeKCbEhp5izHlPVGMbhPGSjxG7HGT0TrYiQT0YY2UMTzeOW1NznmuEMYMnQA0zfdiHPPPI1kewc//bACG+fkW22M7xy+6Grp6IysJebiJEV3Z1fKtFNdMqTFq8LCQoKYR6MSIF3tGW3cempj6eP7gOukd98SkukW6upWEvjZOjhJyFRdJE/wxbss2pQAyba/WyBBZAQzTYy0xieBjEvpzSPdkQYl1lQFWqdCrYvtQjgrt0DJ8FlULV/O0KFDOfGUk3n0T8+yamW79BrxIMT4aOvQ1ZLN6NGj6dWrl5KmWzN//iJ0dkhxkXyX7C5tWMlmnNZC34uJ9+loP5K2SbXGaGIaaivx5Kd69+6NANOspO7jTz7JGWeerYOenbn55lnU1q8U3JRGddHevlJrdEL8Qn4wA16KtpaVPPPM45xz7lnsrUTvmaefpSRcExkxTT2Q6kIo/c/vzfmXXENH3QqmTxjFiUcdz8N3P6iETxdNbR0srW2my8uLbF7sQmcgmhNiMd06m/TlKQ4IMLJys6G6rprfFv3BgbLpfn2HaGO9DtvP2JnFS/7QGA8UI+TmxNU9LlYnIpyT7W342lDlZAuoH6dNiinTEEyt3Kk2bPPsBwmSGV/jICW52GYrI0cR06GkC9sIPUlU8g3l15tXNbOqOUWQKNFhT3akW/hdjBzVV/imWL68gSCeC34O6XZHXoLol3udmqtxdTUPPHg3G0/agHGjxjNkwBjOOv9KynuWyL4gIwiEkpbwTEmBkmZPIssIUd4VJ5j2Twc7lejUio0EQcL54rdPpzkyxWlL5s/noYf+xCGHHs7OO+/ESy+9wMqWVeKjoOvjko5EfgFOeMWlmV3N7VjyqlM62SFbTDkwUBnpUdoKDueEWKiijyOD3IaeMtL+MLqjQ0L7G50P338v06dP1yHFMPoPGhklNfoOGEhMPiEjnCsqFvHCC89Ea/U++x/CAw8/Tqsy912Kf9WFHCWcO2XLeblxpKKCDb6UIfACzeXIint0JeU8fA/P97FEeEpGFqm2+JauXKHDlBaGDh5oLBNfkB36ZGXFMT1IiK+tTS188snHzJp9Hfsfdggz5RcX/rCArvYUcelBWgaVFQvkK5LEYznCQXPq0PznH7/llltv5bDDDmOPXXblmy+/oq2zA2FDjpLb9otlOQdMkCkcGc/XOiVtSqcJREyWA99Ps6qhWon/1QwYMgxJGjyHL5/Vr3cZtVU1iPzuegvWpI22LjkdajjxaNVvixUrw+knHqeYaQzDx45j2hbb8Orrb5CXlS34MZI6iP/wow+48ebrOFwb9X322J9FfywVrjp5AZI6nIv7ucrZdmleTW+ziXcF+cU4P198zcE58GIqfoqOdBuxLN964Wm8FIlUl48nBQplM1IZcF0kJJtM6OPEM995GB99+SQn/y/TobpmhXxJO81t7URXkIXxKtBahZ2YqGgYGdmcPjjrFOTR2eUinBMJecxVdaysq+Xe+x9iw4021SHKeMasM5qzzz1HB6ZF5Mj2U5Jfu8Y068TRKeb3pa+BeIPWkK62VrDEowdOOoT0qqMD6rQn+P3X3zlAccKodcYwevz6zJi5Fz/+8AsxQyrhaO3Q2Fg2zTpBNLn5ni+7TpLxhanzCQQ/OzuB80Ls0hQ0Na3mw3ff5LZbbmGPnXbi4P0PoGLFKulwWmPVSz4yFM+UgyGeiCEomA5tveW69O0jAbQntaYH4oUT/50oiZNT3JOtt5zO8IG92XC9kWoTHLW0NrVSo0OOu+6+g0nrjZcNDGHQ8LHccPNcinNyUO6Y8RtMZs8DDuDyS85l5o7bcdElV/Lzgt9psX/uZGD+Xf5fObA28eec+7/3c9KMmK89aRO3z7uX9SZP1QFvAs90pK2JBd9+xdJFv3H6WedQ3quMREERM+VLBvbuw9eKpxobUt3qGfh48YzmaKatqUa2C+2ZQO95xHIL2Xu3GUwc05d333mF+sZWqnX4s9L+FlFGOqNefQf15ooLzmTFihV8+sWP0h3kD2XD8g2JQDiqj5RQlTFyBK9TTrRT03WlYhx46KGsN7KYx+6+jDYllWOKLzvbW/S8mrpVbRSW9SFXhySeYkBEb/9BA2WzHstWtPDv698c+FfmgJfSgheLBwQuUEDRSVZ2LsXlZTQrCLVNQgyPuBaL5vZOujIhhQrEbL0wg7JgQvEWVlwYyrFnsGTiWoZ69mCOxMlS4wkyurUqeRWoPq3S/Qll1GoIsvBjuTjN5QdOIa21qpfzePWF15iu09SiIlBPYWRtnbRpcZ07dy5vvfsxhx19EtvOmK4Fiag9HtPsWkxRQPLB+++yrH4V2+++D7awJ1RnJ68/LZhPLL+EweuMJR4X7HSzvrRoatzPP/zI0SeeylBtzq+89nJKChBsza5IvEBjwh3+a9cAABAASURBVGQ7ybaVJHzhIr58sXAxCZ0w9u9VQjbtpDpX8eprL3Ptzbey48y9Oeyow3Hq6gj5/NOPqa2uxol05xk31KAg0ZkT1YbMQFrxRDvE+OTzb0kqwigREo01y3j+qUdYogApUH9iQlyRj52MI1n+8tN3Oom8ltNOO4OK6pWkNQe+T5eCMed8CoqLEAkRjxD8WF4BK5uaCRTNmnxs3p9++IkVtY301+bup++/4IM3Xuf3BQtpbmrnAyWHFurk2cPhefzNL+OJAe3mVYa0Mqw2T8b+pxemeDanKmqqVnD9TTfy0/yFXH75lQogRpDQoKQ0pEsBlW26Ols6CPQeE7WtbZ3S3wyBdL1nz3IuuugiPv3kc77WKe792gQU9Sjn888+Zb3xY1j0628ktenCJG7RlhBKKyj+4qtvqFndogWyHz9+8wVvv/oGy5Vcbmvt4PV33tLp+mqwLJlmxctiyPBhFCZSfPHBazz9yttkl/Zn5MjhFBckSCmBdtstN7Fs2WJtwJYq2Kzhi6++5ayzTtSmwueh++Zx0XnnU1hSyrlKajz81NM6wR0ByVay1/CgVRv0wM8ipjVUlkKbFj2hii/ZxBXcrX2OKWmxUgmmlCrWn7Qx77z7Hrvtsg1mIiklF0IFsr6XokWJjDm3zeGyy65gxIhh3CL8Hnn6aW2OinHOiza7nh/iKzKLB4FiYR9fCY5ddt0t4kfVsl9YXFHJ4qXLePOVh8kXXhnNmRb/7a5Hff7ypJd/jI/0CReQcQlieUU6sd6YaRuM5f3Xn+O7738lJdpNf2LxLC664BwWzP+OFSuWs2TJEhYs+IwbbrwSXwGG6UhHl3wgjmiTQYaY+BUEHqH0Ie1g912mK7H3EW+/9QFffv0bgwYPZ9CAXtE/2TpdiRTzpeeedx6P/ukRJk+eRJR7C8FkpeF0JqVixjXDWT7XHv82xfu/gwmTxAI1aS5fupYmC098Gjm4Lwvnf8ud9/2J3oNGU6B1I9ChyvgNhpKT53js+deV4Kxh4w02JE/DES/sVDgdihcq6S5Viq5EIkYy1YnvO5pXreLwgw/m3bff4ZBDDuHBRx7m8KOOpKSsFOebVgtKVyeFOXlYYGsgkGy2mLEDP//0PXfPvU0bmFUcc+xRzLn7Tq1hXbz/2Xc0dTruu+8+Tjv1VI495XQefeJp6FjF52+9RExMVSyJr/+c0wvgYgnoTOvj8L20/DzYZjWZlJVZF98TIh6t2rCZoD3JW+jJs6tdGyS8GHgJCpX0GqrAtq76DzxUtebb8LdN3yrRK/TVoFYNtX1eRlACGbSWlKh3TM+BhO+cEwTwPM2rtTmlxEmW1lR775JvTyQC0pb0lwLFZO8ZEWV2qldBdBoXCEvEN+TrAwLpZVq+NZT9+/IVtgnUnjqaMy1fl1ZGJZHIJSsek+QyBJ5gOOmetUkXBg0dwmvvf8Dnn3/OoEGDuP766znokANZpYOnmJgq0ZKfV8iJJ5/M+x98wI+Sz+OPP8aoUUOJiT2rVq4k7sXFdb2IJnSFiAla53wP1avCqXTACy+9Q0lJCT3KCqF1tZLo+/DEE08wU4dqDypxdPa5F2JJ0aysLA1Ik0jEsKSME+aecEl2tLDvnntx9x1z2WefvZgz53auu/4mysp66dAnFdEslQQTYjpgwNBRvPX2a3z80dusu+4obrvtFnbcZTfak9LdWEJQQ0Kt14Fmi/tgsoqYm8gG6YhnL8bbtDo4n36D+ynB9RCNdYtZsuwPqpT0+eD919h5hx1A61Hz6tV4fpZRbyOJaVPuKQnbIX8uMeD8ALEfdeouAmsyd2KU8TnAp02bfT/mab3P4FygeCZLyYtOxRgZshRP6YNnfLZfnWk8GtNi+hvNmoEgprjAx+bT0kSWiyvxH5KTE7D3Pnsocf4Dy5b+Lv9eq+R5BS+9+Ai5MYMiYM6B9M35npFDqDjEYgnDLQIoPnjCzeGBsumm+3HPFw9TfKlN5HHHHsviRb9z8YUX8eQTj7HjTttRUJRPyg45bIyK8uBak9ET5IrPputx8c4TTYKKKFCMBKEU3oHoJrpCxQwW4wZRvfWyIvnhk5VTwH777ccH779HtWzUSkXFLzz66MPk5iaorangkIMO4p233+aIo47g3gfu51AdoMWVnInFfWzStGINw2HVqkZBtCpnrCAtGYSSfUo2mRDtKSXcQ/EoEctC7MEZ0hKqnx3HFyiz/ZQwTqshVL0TA7N0T3a1Cp8HOf/88ynv0YfzL76Yx594SgmfcZj92zrjSydDpfUyqVbSlpkRYk899ijnn3OO3FOGiy+/iqeefYH1N5xEXk4cZ/PIjgONQ3OgGifsPS+G2X6gtT0IPORigIB0xlPM4UXxlchRnT6iL6MFLV+6mpH/kYhVGUQl4QX4ivkNRk6+vL+DW2bfTHXFz9jfW126opJffv6QY4/aX3uLkFtvmcXlV14hP1/OpZddxvPPP0///v2JyVGYtHDSFTEnS4cZvi9g8mg4R0q8F6OVQEzii4ehbC6thcWSWqlUBusphEC6JnaCi+ES8b/sLTKGtQaKFgv3fPXLicek9xkyDpHukw5DDJ7eIAIS03wpzadxMnzr5jkPUwfPOmlgVlYuMlnh14Hn+8SzciI9+/GH71j8x6LoF1EVKxbw0guPk1DHwIuR9mPkFxUr8W94J+mSrqQ1nxfE8WIRZNlzO56DmA/xnFx69+3F/ffeJT1dyK+//cHSZUv4+ONXmbnL1iCDyYoHgpMmkJwTyESlg1m5eXSFTvuBFIHnqzKtnEiS0KVpU8L/1ptnce0VVzF48GAdRs7hYfnZ/gNKNBrMh9hDltmfNhZit72CF7DxptMoLC4C0SOSo3qlAoVvHNPRTCrUnqiDUDbtWWsG4kqex0TMCccdw48//khNTR1LKmr5/Y/fuP+BWchVkJ2bz5EnnMRXX33BaaefzOLFv7PXXnvw/kcfsvbwhX+iy+KW/y10be6MdMru3ThICIrvzFl+9/NvfPLZ1xx15KHItLCkNlpPGxtqIp9eWJAf6R2Z7pHpdIa6mtpIX7VlJa1qkzOyqY8/fI+NN96Yn39epFp9/AShbDXUGDvYWLhwAbvooOeVl15GyyW4GHa1K9ndrgOKQP5VYUmER1z6Efc9NJxIIaQ8bToglWGiajzpeEwH6wfvvQOfvv0Cb8tXt7SnSQh3gxnI3uUKhJYwDFWjYmsn4kN2wqxCdf/+/JsD/6Ic0H6+C8VIEMoYvCwFXc1U1i4mKCimtM9QOf0sYlowRgzvQ1a2o70tRRhmk5RV+TFPQUJS72kUZ2vRD2WXafmIsBtmRlx1alfQTsqMOCBbm5aOUOtOJxoHDq3s9tPhDkenbR5soVDSZXWXYPlx0nUp3njjIw7aZ2d8IK7ihM/quuX86ck/8cy7n7PHISex1Sab4tqhQ6ddNq1nLsk8WVMT9zzwIFvvPJNBQ/IJNB6LYnRC+dmXX9CrRyn9+/ZEKOHbCUFmJT9/9RGHn3QxQ8ZO45LzzySuk+ZWwW1POQjKmbT+JjSvruD7r9+mU4Hfkj/+4L6X32DjXXelrCiPsLOBd998VRuH29hup13Zba+9SSiQyGjT0JlKiOJCQjk9T3QQepDxQQt6RqeSLmwio6ONTiWsmhraeOfNz3n9/a8YN3E9hg3rQ7q1hntuu5G5t87hj0U1ZNo6qKqq4ns9x4r7UtarN4P69ya9spFFP3wjPOsks1be/nIJjZ25DBsyIOJhkO6AtjbaFTAmxecm4WYBX7LTl1NPUFSQyxuvPcvtt13DdddcwvNPPkvV0hpm3Tybl155GWMtxjQrxtP/dvE0cm3Ro1isDxFsvQaeT7Qx9a1PGlwnVTqVv/Puu/n2ux854aQzGa4Nmy99Umyh4C5NZX0tu+20Gw/MuZeO+tW0r25n0Ypaltc1MGBgT4qLPcrLe9Gr/xD69yllQP9ywfUZNHgYI/uU8+XbL9K0ql4b/CQ//9HAV/MrFGwNoKikUAnwbOnjC9wx+3pmX3sFLz3zDL//9ht33nMXT7/4LKFEmdEmEpdNWVlPtp86ls6GZTyuTWzf0VMpLutPcUEhk8aP46MP3lYSeyXpzi5W1jbz+SdfMn/BItqVJK9cvIgRgwawnZIbvQcNpr6ukbb2VoJ0JzGIEkFhkIWnKCzbE7uk9IGiUK2xyISIeKggLUwZzzL4Wdm0a1zKRjufrBDiKmn1CWSTvjbeKenDrz/+wtQNN2abrabTp19vliyvpEaJ31AndfY/3ynO9ygq8OnsSOEpQB8wdB2qxNeKpYvpks5qCr785ms+evvDSM80hVliJM6MNSJko7u+XHeNnv5un78EO91TrH33PE/+x7BTvfPIuDhJ+b/WTo8ePYo5fN8dyco08cA997J4WRMJnWKPmjCRr7/8iobqSg3K0KWA+vMPv+Pbr3/CyEoJpm/Rr8iKSAs9nJMfU5CVMi44GDdhKFtuOoWnn3qdn35expZbbC6f1UqFgt4BfXqz3bbbM3j4KOobGmlpaZG/ColrnPJQmhPE8ki+mDd08mYuqv4rvry/jI2QBgPpg+bO4Csx3KXDDryYZJggQ0Kkxtlg/HBy4km+X/ALY9efSp42BWoAt4qx643i9Q9+JJE9gME9+pJF99UlyGGQgxOfxXxVpkiZPic80jrpbahaxur6GvbefXfWnTiBZAg1jStpVVAYyrL1Kt+U0kailfamFtIWFSoh/qYOWipWdjJ2/clcfeHpbD11PMsrl/PNb8v44KelbLztXjok+kT+4hs+VRL/m++/Ys8tJ/HFG0/T2FBHRkk7P+3k35ZTXVdLi3z9J98sZlHVSgb170GRDCWe6qCptlYb2N+1fCTVdxWffvkbfjyfvn37Ci8kkVC0BRGfEJ/KVL/TNhO55epTNW4xzTooaKhexbff/ExhURH9B/Wl+5LC2Gjx2GkDZUG67xC3EJtSZOTYQgXWniTSpcDVU0Adl8/Oy8lixMiB2vj9wm+/L6RVazPNjtde+5D+A4YwYECJdKWTjJck0KZergLTx5QyPPHAYZt9YtmkpUeZZJNya6tJd3QRyBZCL4f2jEeH5nOiKEaA05ofyFbQ9f7HH+ug5Fd6aL0579yzOOvs04TDAqprKwiFu1EUqm9RUTn9+w8Uj3rTT+sSarOSSJgXEyBTGnX29Bhzjoz4nOwM6Uq1UKkk+/Mvf8YHXy5mq223pEdpnExTA4sW/Mxuu+2G/ZPNmJI4fyytJPA8QsusCHgomJ5w7Wxpo6llJQ1Njfzy068cvM/BTJq0AXnF+ayorKejqQulJ0QZpDR/6Ak5lY90YPj9okUU9e/FMacdxsUXn8HvyxtYVttG/yH9lBxy/Pzl53Q2ZXQe08WvC3/n028W0tHlg/PlV0PhE8pWoM+goWQXlPDdtz/Q0pxBBLJk8a989vHXVFdVQ9ojHsuhUwiIXaTVBSXzglgGz1clujJhdzwlPSUTJ5RuRbhKJ4zxqD6SAAAQAElEQVSLodqd07qQFdIpmSVlcaHiuZgXxym2KMjOZvSwfjRU/sqiP36iVRukjsYU77z/HQMGD2Jg3zLSoacQzRd4zZUAL+mRl13MkAF9ZUtL+XXpCnTeBJ1dfPfZJ3z87hfiMuI2YAJP+LLXDsWKKTKK35rEG6GFU5yVLV3zidFhvb0AtPGKmd13tVGx9A/i8Ti777wrY0YMZJXiqVWrVsq3duIp+YFLQ8zhUhD3QO5UyYsO4mYnSjxluQw+kLHi+biMIwj1Yh/tTLtcBrMZFOek5cda29tJqQ85JfQZOpqq+jrZzyIU4kU8/uKTH/jik0+lExlqJJ+aqlXssfu+TJw4jlBJthr1jyWyaVNSuXtiR0x2m52bE+mQs0ovIW8VkBI+MTnsUAcc2ZKnL5qdJooLQZM3mgXFFEOGDVRC43P5OuTbuqhatoy6FSsiXiYVS/7++0+MHDWO6VvsyDDhvGz5Ejo6m0l1tUhHAjKSHV6r7k10KEZY3bCayiVLGNy/H9vvPJO+gwaxvKYe+yW162imEBRTZQglwbT8nuksxkEFWjHfU2zfgdgrv4AozqOobADrDh/E528/L79bTUvzKpZXrOaH+csZ2r8nfcrigoggBLpnMbDPADKitbV9FfHiEsaOH6mD4w9paJBMHTQosfrBhz+xRAfJqdYG7O/fDRsxga1m7MYg4bpEa6EnbiblsDKCmHFx0RoSE7/i0b+Q6RZwWjFLzANfnZz6SWEk2zQZKV4oO7E63+plG4nAp1Pw2v2QLo0R8YLn4ZwjnRJs66zDu1AG6Pu+fF9Iv6HD6Tewr/jRTqSAmg/xOnBZpBUsm/9sbkpKtVJ0SqAdWqfwPIJYgiIlPrukn5l4DgOGjqRWSf/Fv87HcLYY5NMPvuez98yGHNYvFN877JA7Db7sSXlIQhHWJX8S2Z3qclSZUZLOBdCj30BKe/XjJ8VayZYUGcV5S/6o4fMvfpVvWwWeuKU4NKbxEjYOCOTbOuXP0y7AU3HKviTEyrbVjbR2NGl9auY3HahvtMHG7LTjLpT0LGfR0iW0iA7f84hgCIek8MwoQWlrlFgPfjYlQ9cnVjgQvYBoyCjmieHpHTz5pFTS4WnttzVdpkwoGzHfPWL4UBYu/IVlFdUmEpBdffHhB3z41U+yIWiuq+PTV14n9LPYcsYMLrzwTIboUG2J9Fvod4/hH/cyWVtZi+HaZ8/r5s3a+v/+3STwf5b/CMk59+cK5xzO5nXu/+BbirR84iNPvMqIMRuw0UStV16I2RxaZwYOHIgl+b9WwrWlKU1z0+oo5lshf9KvX38K4mmaGmp4+9OvWbayA7wc+vXpT++ibD7/8A0aV67SHqeVnxasYEV1C0Wl/Rg+fDijBpXx7edvs6y6mqaWTroa2/js028VM+Zqr9UHhSuE0s2wC/l0Hz8GegAdYBkJWdr7yK1ilGflFLHZRlOZseWW3P/gw6xu70AhBDn5hYwaPoxli39j+bJKmrQPpLldB5If0V97/qEDY5FO809+ZWTTzjmcc3I/nvxfJnpeq2v8C1/GA+fcf+LA387+/hPof4KKv6DoeXLmiq9o70zjK+BqU7Lu+++/5o8VFaw/eWM2njKNyZPWZ889dqWicqkWmK+1IIZR0Ja0n+YreHPOkdYmJaMA3I8Fci4+xnInA17d2Mhzz7/AI3c/wMrmVn7+7iseuPNJ3nvvw6hPWomnH7//gfvnPcB338/XxuoPXnrucZ5SYqWyXom0T74BP4eNNhhHrvAOVOyfT32sDciNSkb5WQX88tsSnnjkER6cdxf2i8CFv/yGLc7qykcff0ZD42p22H6GFnzwrFIL/PLKKgUkDYwcMYTeZeYIMsIbWoXvUcccx/LqRgYMGcHjjzzIQ/feyQP33csrWojaV6UYoiBsyuT1eOqx+5h9441cfMllrJIT3X3ffQWjUw7nd84882xWNbUpMOjk2aef4v677+SuW27nSy1sUzfbDvs7iy5anIWQAhwsKE9mWN2wgqcevYd5d97FNdfexJx5D1PWsy+HHbwfQ7Wh66uA/ZBDDuHjDz/iiksuZZ5ovmPunTzy6FPMUNJr0pQpbLXF5vRVYvNhtd0953ZunHUzN8+9j/WmbC56h5HtoKmxAfu/fz3xzHPUNzXxySef8NBDj/H9D/OZNHVz5t1/D++//yavv/oCH2hBPvPMMxUEr6/ExVOccvxRCIQQ/zt8QsG0osBdT3TotCfQahDaZl8Balo69/gTf4p+AWK/MPlBOvPE408yb+4dzL19NkuWLaFP7/4ccMABPPbwI8y+6Wbuuese5tx9v/jYhx132Ja4AHel9CW99bRJsEAmVJDSo1cf8fkAnn7sYebcdit33jWPm++4RxsfX5vNqey20/Y8+OA9vPnm67z9xqu89+5bnHXm6UwYN1Y6/gQnHHeI5A9e4OseQwbF5PGjtcA288OC3xgyagIFRaXk5ORzysnHK/BZwI3Sn5deeJFbbrmF2TfPiv5eY0I2NHHsurQ2t/DsC88r4foKTz77HKv1nh3zIt4HWTkKkX3SnW1oX0PgQcZWTN9DcR56RUhgKtauPp6nepGcUkvoHBakkcmQnZPH6tZ2XDpNz8JCxo+boFPWJTz/3DM89ewzvPzGWyRyC21UNK9zjsLiEj6VXX3yybdsNG0z+g8czAMPPBCNuX3OHM444wwW/PitgY/GaNo/f0y0CNqfK/7OD865P8/wfy4Ga5/tbnzqVHK/SzrgnIdYzEgFDsfoNLR2xbLoVynNKZ/d9j9M9lnHEw/ex3NPPcWcO+/m4gvPZ/Fvv4JoSmvz5+MU8MqXdBOqDYlaxHvkDCOZxGHzTTdREPIpXZ0wZsw6FCvZvs466yjgcbz88ss8//zzvPLGm9TWNwpiGrpAKgWyCeVrMfkiPAkd4Kn87T9/hqokQ15BvhIyySjY8pAHFhKjtGmNByH2TzYGKUGNXU5febnyMxsq2faTNnPD6Fuaqw2N6oWnC7KwX6h0yoazstRZsNOaKBRBvrR5gBJmo8T3F19+iSefeka6/yK//Por1p7SoY1mJr8wj379+vGo/P2L8l0t0t2H//QE18nOX3z5FZ5+5kmSSiyMEz8b6lfqMKCFsetPwf7Jm9k5ng9KSuy+83bULPuNiooKMuJjk3zg1198yWMP/Ym5d97DnQ8/QWm/Iay/7mgKE05xZ5KlSlY89fhj3D3vHu574DE+/PQrZmhTUlLkRXK2QCyUTYXSgdBlR3APOXAfSvPiXH7R+RHOd8yZJ9l/zI47zdDBRbH6dPMGbXC8IKF1K4kvnyTuEG0WZahOAXnMD0hqrQ6ycsUpcM4R18K98y47kJUd59EH7+fB+x/g+utu5c33PuWKSy8kJyEXEItpaUmT6mglxxgojUpKfhnB8gOH6X1OQRGjhw/m/rm38+YbbyiRFWquNDGNjUt3nSSf1MY4pU1mTjyQfqd56dXXuG3u3Tz59NM88eTTfPbZp2y11Zb07t1LvVGeKEmIUSFcBYPoCvnzY6a7NbRNtRfQJthJF/LH779KBvdx55xbuPbGG7hj3mNssc3OHH/0ERTlOLyCbDbcaArvvPMWTz33nGzzGX755VfxLE3aHCFZFBWW07tnifpIH557Xm3ZTJ2yEe+/9xYvvPCC1rDn+fqbb+WHcyCVEj1EV4d0TEbIF19+zc0338hjjz3KK889zdtKCG666aYMHFBEv0ED2Wqbrfnw/Xe47aYbmHfnXC699FIe1FpTUVkNXg4dbUkSytgnxO/c4nKOOPokPv3kI+beNpvHFE/cfPPNPHD/fZh+oo1wWpGJRIlEHfke4lnap3TgxQLhliJb8YpAgfQUL5d2+aJQePsaYOwLpNOJ7IDVLavxAjkYUdOZVncvTsx5JHyPbbeeTmFRHs8+87j0+w5m334vb7/7CfY/cOpR7PBiwlvGmAk7SXdBIDNBifoZO+xErz49efih+3jmqde4/+57OOuss/jumy9l0ay5nO4e2UqClZUW8vuvC3jy8adYvKie7EQCSyqnkyn1j4NindZURq4sRX4ihv0phbLSct547TX+9OjTvCa/V1ldI7ozKmmEGC6WJfvrVGKV6IpnZdPe3kY85kd95Eaieic++aI3epG+yphIO5QATPPQfffzwLx7uf/Bh3j0sSf5TQdb07fdQZvNvsL1MR599BHm3H4nF11wLl9+/rHsMsOQIcMYPXps9KuSp+Tvn3/+Wa3ZC+U+OsnNyzbwhOK9yIkSMDFNrOmkbwky4qUaSXZ14QIvwiOQQjgloZyQ0iNYIjJRyAGHHc1nH77DHTffwT333MOrr76upPICQUuTyMpi/MQJtDU18+JzL/L4E8/yznufsHplDdk6kZO7wZP9lPQoItRC8dAD97Pk90WsM3JkdID04osv8sKLr/P6W+8qwdNGlh8iFPDUO6MZPN+3b/loD9P9lBQqiPs6hGzBEzFdeATyOeefdw4L53/HbbNv4N775nGr4skWKdm+++5NfhbqhazdSYcD8grKJatOHpXONDe3cdr5l/D7L/O5T/7lUfmoWxUH33zTdaxYvoQgFmf9ieuzUnH3s88+z+NPP8e777/HqtUN5CZ8YSm4zsfilC7zEdrcx6LZhHdgHBcVtvcI1c9DsUoOndpTxCSXANRTDbq3q1soWkN5T9+pAl+mn5acuuTnQkKpGrGEah1p+aZ4dhFDR4xj++13xfdsHsHxNa4LyTRDrnj/4vNPKh58kDvvmMO8u+7giSceY9XKZq1RxUqC9JC/eZtvvv+FLaVn2VkBzzz5KI898Ti33n4H5551Jj989y2mI/F4QoDB8zx8JyKcw9YSi+dMHlJzkN1kRI3vUthik6848vCjj+WTjz9kzq2zNfcTXHv9dbKhB3WwUCm4cZwdGMiYTeYGTwajoaJVkorF4lofsuijfUJ1ZaVi/4eor69n3XXXZbH051H5s+dffJmXX3sHfOGX6ZKtocR3F5nQE/0JAkd0pcOQZDJGpw4dEGyhKb/j25NwTRGYT5KsMkCW7Rd1t2fk5w448EAMN/t7lQ888Ih05gHOOPM0ftAeNFQ/+1Xgk089x0033cSTTz7BCy88Jz+WL7sche+rwz/4xzmHc+7PWJqMQ/HLaP5z5f/0w3+YL6318xe+/+k3tt9xFwpyY9ofScesj+Q+YuwENp++JU/96RFuvu4a5s6bx6zb51JcXMrUyZNkMp72ou+x+x5788LLb2hUwLDhI9htlx1545UXuXX2LO7QXvYG+baudIzNNp3OkL6FHLjvnvyxeCHXXHMVDz76OFdedwvPPPMSe+++G73LcwRHKiy2+dJT3w/QoyqkEcIpmfHJpLrojmfUVU4wr6wvO+24OxMmjpeOtuK5QHR47LDzTvKT2Tz28IPcf//9XHfDrbz29odceckF5MUggss/9+VcNxWmU1ac6353rvv+z03dX4e9c/+ZB/9Y9vfX0ffXjvbaQuINOAAAEABJREFUVq3ivXfe1Ul/ipTWHk8m0VBVEwVkfyxZwuixY7B/XvrLTz9z/z330rC6CeTMbcNkv+ZLd6VxTp5YEWPGc1FwkVGEoTgCPBQMd/Lr4uV8//syNt1mO4b2KWfZz1+zeNHvtHVlSOkY548ly/n2598o7d2bdcYM0QK2mMrFi7VpyRDLLeaQY46lrDAb2SuenGcq3UG+goxpm27NACV7VixdpMTaJyxYOJ8FOumvWFGrBalTvAmjYHmf/Q5mw3FDdZ6BFndVE0T3DTbYgOnTpmJRhm3cMjpdbOmMsd7kzZix1WYsWfg98xf8yLfffquExk8sWbw0+vsFpb0GcPSRh7PrrjtSrUUzOy+XKy4+j22nbiCSA5rb0kydti2TBef3hb/y9Ref8qMWe/tjqL/9sRT7pzehgnlHBtJJIRRCdilbbLcb22+xGX/M/5rffvsN+9s/O87ck6uvvpoNxw/WyXYK/BwOPOpULrzofMrL8vn8qy9pbW3lovPP4fijDsUpWOk7cBDnnnM+06ZuQpVk+cfSJey+9x5cf9O19ChKiHp0SliN/ZF++3tTW2yxBemWVuZ//73m7NRmv4uk/d0T53BBlvBzjFBAuf3221GU40fjJVrVC2+n29/xk5WdHZ2QuiAA4WO/WBw4eCjTlHjKyyvghx9+iOTz08/f89vCBVRX1iiwS3Ha6WdymoKslrZmFixYwIjh63DiiScxeuhg7NI+1m4qHslUUqB9PAUkBx1+BOdedDGNSh788uMC+g8eyAknHc9uShySDElKZH5MuPgeSIbDdZo1c7ddFEALlD5r2WEwkTYUlJThxeMMGzyIMaPXwRJ4JvPNtpsRybWtrY033nqTdmWDjjrmaLbbdnOy4zEFjTOYNn0r5v/wLT989zXTNtuCiy6+kvHrjuu2Ay1wE9abyD57zSQvWxPrk1Hw6Jwj1AY/rQ2ijIXyQX04WImsQi2kwto0jrS+FR9rBGQVFWuR3I0xw4aR4wUcfOhBTNhgfb779ge++fIbttx6+0iXxo8djobRY9AY9jvoWNEygpoVi3WaN4Rjjj8O+1tg77z3LvPlJw4+YH+OO/ZY7Bcb4pK4wP/6ZU5/LRL2vHahdM4hJceSnJtP35rpU6eQSWKMYZPNtmHfmdsQSzXT0unYYOPNuf6ay2hdWcVbb73Dr78t5pSTTmbnnXfWgBglZeVsucXmTFh3DKZfiksoLuvJTrvOZKT0KKZecrTY3+vp6Ohgoykb0K9vqdWyoRIUO+64M0t+/42vP/+MMeMncv5Fl8o/bUwiAFmaAmUPYUvkW21UaG/28PcrGc1ouDrnkFpFeNhsXnEJO+20EycpMbPhhLFoT6s2UegXsOHULTnskH3ZfsuNyFmjm2kxY8CAAewqOxrctye2P1f0SIE2/wcdfCi9dO8vWznxlFNxsRjf/vgTvnT26COPZP+996JvT40hTZmSjSedpj5iwm+/LSKWVawDjtvpXZLHi888wYLfVrDpljtw8J67URjLsNOOM9hg8qTIRjxDHF9qHGPTLbZktz32JOb5BL6joKSYDZVYKi8sZKlkUNSznONPPomh/QcS/RAr8Jiw4QZM0ppRrcOxhlUr2X//fdl1p63ISYD98jf048SUpLU1CsQLl8fQ0Rsw+9a5rDtqFF9++gmdYuIJp5/OIQftYuZJ3AmpjKevQBvO0ey4/ZaUFGaJ66pyAaOUgNhu2+1J2OZQ/Tz5KPMLE8aPIVvzjh4/nvMvvICywhwW/TqfqlXtnH/ZNey45eTooCeeX8bm281k2uSJBEki/5VX3JMddtiBdUevQ1Z+PvbPvS488wy6WppYuPgPEnn5bLrJNKbIv3jaDDthkygsYmvp57hRw8kLfOxPKAxXkvW99z7gnTffopfkc96555Kfm0VGwjUf5kxpRcb/82P2l5b8rD4mn2X3QImyzQV/vdEj+F2bv99/Xyy/mSPfcgInn3wyfQsT8rEZ0OHJxdfdQG52Dl988BFp8XP//ffngP1nMnhQX8jkkJNTxoknH0ZpSYI/fq0Wn0q59ErxqFe+EuyvsHpVG7vvvjv77r8P/Qf1lw4QrWnZQVwPWRymA8BNJ03gm48+4LnXP6Sk92AuO/90BI7SHn3Z68AjMd2vr6vix/k/s9HGkzn5hCMZNFDzu1xGjZ/MzO2nEwhd+ydsO+yyD4cfegC1VUv4+NMvKSrtzWmnncI6o0cCcUaNHc/uO24TwQ+1xKM1fNDIseyy+z7ShVxcV4v66WP89LKlUxPZY+bO9C0t0GjV6zNw6Ahm7rmXfDjScMgqLNFB3iZstekmwiPDwDHjOPfSyygrK2PZkiVUVFdx8imncOC+22s0dLosJkyexq7bbk6+n5Qtq9rF6LXOuhx/4smMG96Pd197jm91uLrPEcdwysnHm4YjYwL5Bps1nl/MLrvswpTJ61NXW6UkTiODlETbZbfdKc7P0zogAlycwcNGsN/+e0X/HHXYiHXYZ98DWdVQy9dffk7fgaM4+bRz2Vl2kBtHV4Lx62/MXrvviJ+GyOUFMTaYtB7bbbMFeXk5xHx108cpQRTKR+gRPC8qw9cZxfY778jy5Sv49utvFYf9qNhqUZR8tX9metLJJzJ69Gg+/fRTvlf8Y3idLLt30ojsrDxOP+MUJcQ7+Oqrb0jEcyXHg9lbviU3OwsLe8v6SR8O2I+y4oJIFlJHTe2x9WbT2WyjqWTJhwkRQsWIU7baig3Xm0CuUPMNST8L/GL2PPJErjjnODqqf2HRoj/oN2wk5196LlM2mUI8tyfbbbcn03QAvmTBd/y0cCnj1p8aJfg3GD8SuSXB8KSDm7LXfvtTtWIpK+vr2HzLbZmx0y5UKcn2yYfvMXbdCZx59rlMWn89sgJIKTFkKNifNTB7BCfmegxSHLDTzN1YRwcxwi6iCV3jpm3MNTfdQHtLO7/8/AtZouckHX5OnLS+WiGW0fCudj0UMn3bXdhvlxm01y9neWM7U7eZyeUXnkWbDrc/Vkxhvyw+9dST2XKzqRDPky3twYYTx/Hbz9+x4LfljF1/I6644gLWnzA00rFARI6WL9piu20oyM2WZKRHmUC2O5ztZmxD//49VSc0VJ1VUMARxxwtu8mJxnpGl4tR0LM/m209gwkjhxFTP01Mn0HD2WHHLcjNSiOXhhZYho8exS6KuWNBHr1KhjBh4jQyYZyUEtiEoYZlM3Sk5pV919Yt1f7gJ3766SfmK/60hGZ7R0ifvoPYZaftGDl8MIuWVNFv4Aguu+R8evQo4OOPPmXhr4s4+pijOOaoI7Ffd+fk5DBt46lM2XAynm+MDCkq7cP0zbdhnSH9jALhlqDPgJEcqxg/W44lroV1+x124VjFWdXV1Xzy2WeUl5er/WCmrD9a/X2GrTOOmTtvK555BGYP4lm/gf3Yc6/dKJCPTyjBuvmWmzF9y82pWFZNR2uKI48+kgmTxuuA5MtIzjsoqXLuuRcwcfwI4h4UFfdg42lbMXXjjXBaG1SF7zxiWrNTlgn3pVwO4ZyRb9aCo5jSyV7Hjl+X7bbfnlwZqy82Ypf6DRw7lnMvOJ9cJZ2//uoL3vnsC449+TROPOJgstVn4KgxHHr8ifhK+Hz+7tvU1NZz5HEnSo/XR1sRzaNO/wSfbhv7C6IWf/7l7X/xSck0c6o7aG+32bRNCSNL8iXbDulQGgp7csSJp7PnrjNIttSzeHk1EzfcmDNOlwzWG4oUC/tTR/vvtRfrjRkLpgt5hRx+5FEcdMDBNNQ2UFFVybgNxmtfdR6bTx1DRmvcdjvuxDnnnkfP0hJ++PY7VrWnOf70s7jgTNluQmBAqXqhIHhtipUjt570VFvIoHXWY8/ddkBnXpi5GA54+fKLm3LKKSdz4P57MKxPnyi+GjVuXc65+AJKS3P5VfFRxeokZ1x8DdtvvSl5guar/H/lYzpmeuWcDEtE2bNu//If48v/yQR7t/J/1v2rPns1Sr7de8/dNHW0YAnAjBIHFpQvW7yEN15/nTvvuou7dHL65JNPYkm/lAu1iUmRl5cXOX5/zTFMSsewoYw18HxifoDz5DxI0bNvf84+50Kuu2sedz70MHNuvoZ7br2G4489lHjCI5GTx8577MXsO+/ltrvuYd49t3PPXbO46Lwz6aOE4CZbb8Pxp56KGWpMUnIuRbbmnrbFDOH2AHfcMpu7b78V+0Oyt902i7s1dqutphLLsuVDgdgOMzlFjiYvIApmnINQkdugUaM57KhjtMHrS5bqYlqofJegvNdAbr1jHnfdJjxuu0Xwb+Vew/32WZx+0tHRPwFCJ2C9+vZVYHwiN6nf3DvnsO3mkyPXCY4N1t+YO+56gOtvvIV75t3FfXfPFV5zsVOs/ffdi5KSIgWT2Vr8MxBoclucYwXsutcB3HXnXO6acyt33HGLxl/H/gfuK+dVSKBI21fXtAkplsO2O8zgWiX07nnwAWbdOouZO24dJQpQmO1iCXr16sWxJwo/nZzdM+8+jjnuUEpKE3ia0gcldseJ5/O46ZZbuW3OHTodv407Zl3NlI1ERyxOLFv8E50ZbeYyomnyRhtwztmnRTyMaXxa8saYqee/5yfZlYriLnBk0iG52gDOnLk7c+bcpTJX/L2buXNv5e675zD3jtvZbMomWg9ixBSg7rj37lx17bXcftednHHO6YwaOVTcIQoMOzq0CikQMUcQCxKIvaQ6OvFyc9hyxx0iWd0lu7jksgvZZNON0L6e7JjD9wDRbbgYrydPncaZZ55JbkAE1+BYiSuiTGrhWrSkmura1czYbmuGDiojuqRrEj7rT5nM1Uru3j53LldefRnbbrtpBCOVTJLXsw8HH3U099x9G1dffgljx2/APgcezF4zt7OhmtoxQxvmY48+gLyEXgXYc9ISW12FbCAbxMFIJZkuuPpyBbP55FgfUlpLM4T2nxKfA7TZOOSIo7UwK9Dt6qC0V09OOut0bpO+X3fN9YwaM4HDjjiS6dOnojicVNpnzPgpnH/22Rx64O5kacM/aMRwTj3nbObIV9x2220cddQRJBIxzYah8OfiQfTM/9LlnItmds7hnMOT3XV1dYHzFD+UsacClgP33Z0coZ6RpoRegkMOPkCn9acquVdiYmWdddflmlk3cevtspc7ZrPLLttQkB+QTKeVgBjB4YcezKYbb4hAI3Ul3/zf5ZczbvRw2TBK9Kb5+sdfyM/PZ7eZOxH3pXpKhhT26M1e++4v+7+d6667hvWnbsYeSmzstP2WZIlxGTA0MXdhfkCjiCbhb3FpAvd/h+PLvyflAwLpk6c+tgdCz2gnPnPffbURPY/+PXOx/DyejIB8JTQmyW9ew+67bITULQLsi5fjlOg44Zgj2GDdoVEiCsHro4OFK6++hpEDh0q3Utr0bsK1N8/iiiuvUSB3IJtuuqkSgDMZooAuQHhKCTefsS2zbrqGS84/m1hWPkUlPbjg7DN56P57uWH2rbkgkZMAABAASURBVOy93yEUFeSz7WabcPapxzJ+TLfdp22DknF4sWzFtX249JprWUcbEAuUYtrAmM889KCDuVVryvXXXi1fuKH0OI5N22F6Ivo233IbLrnkEm6cfQuHHHIQPUuzrZlUCLYGok0R4pcNSltWUK2Dh4zgvPPO5/777uOyq65mxg7bG+nYRtxpHC4GLosNpm3GGaedSO9Ss1QEJmTz6Ztx2GGHYZyNBTFK+gzgANnjzjttH9XZwdXgketw4YXnax2YzU133MbWM7YiNw6BYBcU9+LAg45i9513IDcmrLwY5T37cuJxR4i3ko8fw8n/2UZxzm3XcOIpJ4qfpRyqhNUB++1FlucI5etj5T3Z7+ij2WHb6RTlOHJz87WJPY4777yTeXfNwf4ZcJ8+vdGUBL6nzV+Ic/yHy7nuCuecVNcjunRYiFb3XNG171HHctddt3O/yu2z53C1/M/OM2dQVp6FxE66rRXEg/7rjGb2zTdzixISR8l3TdXm+bCD9pN/HyKQHkFOIZM33IBrrr2MKy8/l7zcBAOHDeXyKy/j3nlzOfmEI5g8dWMlCo5i3XHDI7sODQ8pd0a4FZWWcvghhzDn9jsU+zzKWedezKjBPSJ+65yGvMIe4ul+3Hbbzdx1952cdNIJDBukjboJM+2xznobKuFxBgUxpBMQy89lex0WXn/Tddw6Zw6XXn4R644ZRky2hYszdcttOe/MI+SjwUCEsq2JWsfOPO88BvTqTcKygiFiU0AYJpg4aWOOPuJQRgzsof7W4LGheHDaGWeQkD8Jpee5JeXsvu8B7LPHTMldleJxWa++nH/Bedxw/bXccscd7LjrTsQ9sF8/xbLy2Gnn3TnpmCMpkgM0qJoMXMDAUetwyuknMe++ucyec5MOlA4gK4b0M01M45GOY5FBxjF45HDx60wuvvBkbdJHsMnmW3Ly6WfSR4cjYUa+lixGjl2fC847nQEDc4kXFrHVLrsy+5brZdPXseU2OylRMJN9dpuhw8os0Io4Y6eZXHTOCeRnE8nKyVanb7c1Rx5zOIVFOaKMSDb2ZyyMfxqkjzym55isA9XZ8tW33HIL9yuOnTtnLhdffDEbbbQRfixg6NBBnHj8scydcxt33XUHhx9+MDk5cTJKtieycpg0ZUNmyd9fc91N7LPP/lrHt5Vf2odhQ/prDiTr9Tj34osY1K93hIdCBPKVnNln3705WP4h8HzZhEd+aR9s/Z65y6YU5UGo3Ag4PYiolMd+++zGfXfdLB7cyL77HaAk1I4ceNjBeEGO4jbFciedxK2KCS+64Bw2UjLw0IP3Z+cdZ2g8unxyCgo54uhjuP2Wm9le/jG3Ry/2PuRwZt1wHbNvlC/bZBoHSKf3mLkDvo2Q7pmbisV8YeEIdZCPWsbrIOqEkyS7ieNQGKEa6OxsV5NjwkYbKwk4izvm3sVlilfWmzSOeKQHqG8aT3KBmHJ6hey/z17cPHsWI8dMIJTv32TTzbjmysuZfestXHnNFUzbZH2iNUPJNcP1NPm9ObfP5vyLLmfShptw6CH7sLOSbB5J+Zpctt5pW4484VhiklnYJeYJ5vgJkzjx+GMYPXIAvgMRIv0byc2K24f17xnpRNpObIVTn2GjOPiwI9lm2obkRX1jDBw+glNPOIpe5blEl/zWlG234YyLLiY3USBwAU3NHcI/iyCWAOkELkbfUWO5/rrLueeu2dx2682KPe/kTsVwZ511Fj179cQPYkyRPV586aVKdB8kHS1hwJCBnHfOGdw+5xZumnUzBx64B9k5Hp7vk19QxCHSlX332hNbZ5EPGjh4hPz+EYwa2h8/DMHPZuyUzbn+yisoU7yBbC6WncO2M7bhhlnXSzdmaw04h8kTh+OpO57WE/mVs04/jh4FHtHlEqy74ZRIX3v3LotkN3LsSE469SRuuvZ61l93IoVlRZx45mnMkS2cr8Tf0HUmcNSRx7PFtEmaEXytqzvvvR8H7Lsr+do4pSObJvoFZ1p4ygXofNvsHOJ+LNJ94nE2mrapDtKP1dpWgIZFsFKKP9HTSB1iXSIbsl+L3X3/A4qD9sOSe+nOTmI5BYxdb0PFGRczb+7tXHfDjUp2b0J+ti//E1H1T/fleZ5E7P4B8PaQAjJSieLTTz+B3r2LpX++JKJqJyUSnsj/ZBWVc/jxR3PDzddzw403c9bZp7Ph+iPxnEhQv9HjxnLbzVcxeYMxWu80Do+CwmL22ntvbrntVvmB2Zxx/nlMWG+8WsASd+hpkmLcSxRL3Xnn7czS3n1P7dcCgbSSyiT1FJJxGYLIUehVOo12MWPHb8jxxx9OfpageNZPbWE2QXYJe+2/H2eddirrDBliK5L0D4aOGMEFF50t3zOLWVp/t5J/LJDbjWmYp/LP/nHORSSYXlmJXv799V9ywHhk5b/s8C/U4HU2N5Mbz0JxK+1hlw7Yc2WayHkHxDwfY1TSgmMxxfOCyKACrfqtre20t3cqKaN1Mc2fHVqo4JUwhDCjSt0tyohna5zM2qnoXd9a1CCVUrtaQrsLtgaQtL8HqNMeC0wDH7oELwXoEZe2X/XpxXn6MvONYwu/U4Acdz6eapWzijaXnpb/rrQD0YZanG1ihJL1t5/Va4hwDLCkjp0IZpR0sZ/ce7Ec0NiUggwPRyCcnWoyyTRGkh5RJaGCbJxwEI/UDaPJlrsAXwGT9Yrh+wksuLYgxMlRelbUZDh0dHSR0QYx3SWkhF+olTO00xh866GiaTzUAmbftq+0N1/BRZgSRxwYQklbRNUhKXgCL26iMQHO12AlJVy0CIPNohHEVI1OytVBr5rLi0X3UIGSp06eA4lTdZJNJoOn8Q71AxQrRnQGeg6so+5/84/mx4qoQCUm+blINzyh7OPE74wJWTg5FQ9IdiZJiyfG44wYFVMfddRwH5TMxAP7exFOfVWj1wyBMUIVzjnsn+mgxS5IaFVwHknxxznrqQVIY+wTwQ9R0NFd5/niW9THI6Okm0dKYWYGk60JoaurhVdfe4mrr72Nzq6AjTZan6J8SIrPOHHQF1KB7om4gcfTo1RAuEEsJtj2pDnS0kMEn3gu+Fkmcsw2nA3QSEsimMCcnlPSyZT44Ef0I91LYWAipDSvpiAdduGEoPHKxROgOUJ81fnEZNdR9OjQlKEg6hMh5RP3iS5fgaj1z7YK6VfU39OAMNMtA/XTG4F9aYT3fxQ9/o9/MtJhS/KuLYaAPVu98Sou/UL0p5NOTbGIXaF8lGccCSQb6YMayAnQJgddnpjj4SS7pGzX2GDGFbqYbo544Ee0WxCuLmC+jUCJFGioq+SCi6/g1rnz2HHH7Rk+uFckT+ccCAd8TSJ7zliWwbKHGpcQPz21mjSS+rJn9VKNPtJ1ff/NPzZHN1CPLtmC78cINbfrruz+zujmCznha77U2s1vhOQRerkRHw1P34AJz4xsNhSNTs9SP+k4prZk5FcDHQL54l6u6I/8qu54mlNQEsYAza2ZhIP0OdSL8VhwpXI4swP52bQFjIaIxqgSGSUIN1+TmTUZ7n6gQZKrtdsvX/D0bg2aO6M1x9MdKa7Zv1qiXx7bdDYkKx7Hd+qsdcRlJRAyOOdsNlSLbfzR5RtPPKMcPAdmup75bDySsmWrQ/OkJGOjyeZBbSixThgQV8CbSXVYjdBziD0YD5xgRwubWkx3zQfYeGc0GAbCBbqhiUOYaVqV/TH5UO1GWyhkrEen1lhPg61d5oGasXffGkFrrr70yXRpzUM81zNOAySTZEcSPeE5dZYfE7vobE+iN8ylRm3q75zTN4SawJ7SQsjszipT8lF2j94Nro32srHqVLoLJx44nHia1U2HdRYcP0cRf9qRTnkE0hEfSGrd1i3Cyd7FWjAZaTzyXYaXzBm0gXeJHJKyR6cBhldGCiSXGY21A0B10ignHy9NjgYFpBQY2WNafT2NiyU8fM+L6AojfZOaCUjgOzyTezyHjKD4gGmBuqJXQq1R+DFSsiehYChatdqyyMg2or7ay0QycL5sw8OJ306xVyDaWXOlfE9tkJsIhHeGoFuhyGiMU40HxNQn1LPz45HPMpU0s/NsfbP2uGZzgpNKYfiZiXXrvIcnewllS85Tx8AHZ9xSbUc7kAG9hiHqBwnPj/hg6KVSTm0xsMlMfo7oShnzhIuvsQnjDwnVJ0jEIZ3Wo00kOa1hpXrF8YPsKD40QkP1tyKQWNIsqcl8yTIibM0gm8rJX/pCzhNuGIKSV1r6HqrOxRN4LoDQideaE0/zONKGgA32ra67mO4lFSx4kmfadE3892w9Fp6++JlOpTRafVMgVEiJPheLkxLPjGUGzoXWntYXOKc58Ukr1vO0flu7jQvW/gzK+KU1SOiC+skh6p7GmWD0hIB2pATQE28lxCzV6QmJGGvDqULFxdTifLElJBrqYoQaZzGnswmdAKkuLXx9DfHEI4ORlu7qFWc87R6I08JlYxOCKyDEE5pRwWHKBBJN6NGpcRIbCDWZBJ4vqBmDpOI0l+maeO7UodN+GegJWCJBEHgiMU1MXdQTXByIoUqVlHoT+Z/AJVWrA1m1mq0aa3xDKARn67Ja20WfXiOMBF0NOtj0iGBI2tgBiK/5xEzJO8CT/cU1IOyyrxiBDo88tcQiujTOhGCARIqd94jdxHNy8WMBGc2FJ6heDMRDfeHLN3qRwkFG/IwJL6fxGRsYMUd9IcIn+vL8aM8UGBjNIXGp1cP+FYi1a6huwk0UpeQT7MkSYXEpVNr2Bi6B2aonH6mBIJn5WpfsWa4aQ81m9KzCF1+Fg6aJ/JCRlk6rwXDzvEh19EZGvhIhbeuXqQlaq6IB1ujrKzSIMZSrFL2AkJRZReOtOS5YzU1NPP7Yk1RUVCF3iW/GrR6pZAonmsV40r7DOfFCPs6lQzKy3SAm2Gt9jBaSlGwrUiEREGqShBGLh/NEi3iA6HY4fIMFmA55uv8jf0LpRUaMtbIWT3u2eitr6/77d+PA/1n+3yE5Na8tegQltQMlku3Z+BnoIZRsUpKRGA9uTW/5Tr0Q1ybQZpN4iC5P7c6LdMPG+rJ59NaqxHl3O/KRXXLJGTwNdCZg6aHcqpo9AtlMUkGOc0RXp9ZJe7SDR/MJafubl5K3DAOpAsgurGOu8PD14FTsBxO6Cb5qzAhkYM4GhPwZ/Yw24qEmt+mtyQkH9cbG8098hdIvQ9/uVsyG7N2Kvdv9X70YH9YW44XZnxV7/tcr/5FiLy8rm5gMLCOLztLJ5arVq7VItZMdi9PV0RkZryfLzcrN0f4jHQXcaa0kubm55GjjZm0G0jmHczI7wdEDUUnJ3GxBMafgtFzaYmMOA7B1OSGnn5ECO83Vbdg+MRlvoBIaHPXz5VXS6oMttma5cgAhWhAUANjYjHAR+qBFOa0dsq1vvic/obExPwdcTAm5Lt3lDbTYo5UwcOrgafFBLkDV8nfEtBg5FyiQC1Ugrs1CRhv8UIkTmzaIKYTVWJymEl2sfewDAAAQAElEQVTOTxDKcSGaU/auTr5KRo4zYcGP4KoJm8o3YgFfQV+oRUyzayOSwQuy8KMF3BOfQzzf6Apw8nRJbV7Rldbd6e5CfakeFaeAxN7wPHzf6IBY97GKUUSX4eypR7S4enpPaZTe9UlrUcZ3erIOKl6gZ8QmD6dqffD0FZrDF/NFDh1J8Q9dGfDEQ1+y0BspRR1rDevvdbcNXtqQ0MwOzZwCUyPDhDVXIh7gS2esLi7kQ8kBB13acKe7NED9xGq0DhNq5fHtPZKJmKqFIRaPE0qGOJ9O6ZGnwArjsRMQ9bVP3N71EBN80zF1w+awZ9/zhVlar4puukGaaBgyZCjb7zSTs8+/iA0mjIviqnjM68ZD/RAvkf4ifMVafaPHUPSlwcVMVTG9c84DzYAgpEV8aPyI6pyUMdkdFKqH0ZdQkI3B1bsznEVDKL31Ra+v+oTGGf0ZnEwmJC176oaboVP2Hk2jfqH4QkRcEOmmMMJoDjXOUyezz8jObFKhEWo+3+bTPSm7MH3VeotAEVrjmhLq5X+yeJ6Hc461d3Q554jFYnrq/hgJvuwdJ1sQkVHcqSZbTI0NnvMI00k8bYKQrAk0VnTEJEsTmo33VJ+ULMVRxA58fVk92tzhPEFLU5Cby4QNJnP8KWdwyqknY3FXBF8jukxPrZ/v4/k+SGFTwiXiX7cK4wmmAP35bg9/K16akAyW0SPS7FVThyI1oQR2l00blW4cPLANp+Eluk3svidRS8ZpPG2nAo1px7mUxmRAPswTbx0+zjkc3VeUdEho46pxKUvkaGJnPFWHpHRcI4nsQ4qU7GgjJvvEfJrm0gfDRUNwwsF5MTxntYJteqt3xMdQvssXJdYSyUPNMgdikktacxjNffv04YjDDmeTjadiyAXm66XDufILQplO+cwdZmzPMUcdTWiTah6bIm3yFu4+2DAyojNjT8Lf5rI5vQC6q0Kho55OjUI6O57A2g0XoYfJG+Gc1vqQbTRCZG+BxmsaTC6qAqNVdGUiH5yOqkJtnNBEoSZNag20+fQatcUD+TZNkNFEnudFddnyb6Z39uLJxwuo1rJOe7Wh+C56xAucPI6HL7xwQsR5xBOxqI/16JR/1ZRkZ8fsNSoWwBtfPU1lbWvn9IWzcy7qY3Wx2Joxqgu1CQkF349lE8hPOeGbVqIsLSabOkSD7N/6GNJBDF/FIIkkYmufJQdNCb56ay7E3ZjnR2yLXkUJxEmIpqifunnOJ64XfTAWoquzsx3fc+DF9BYgVAjUIS7aU5Kv0zxqQK9RMb7au5VMRlLRptu5uHiUwXQ2jHQMnJLGocYHcZ/AEflsdKWJ4VwMQ9Rk7dTmnKNL/kbNpKW/ga9K6yA8QlVmrFi7Slr6olecCE+av0CX9CsMPY2wcdYbkeH0LgBqXvvxPL1nQo2FbE3u1CspmE58sxFJJYqxVuHjsrPB/B+6JIeM1iHrbzCs+NIzXABaX6VMkiOYfHzBDZX8CqXEnnAMlcgIhZuB1bKN3ZEOOg3NCFWJnegKUVNGS5BwJMBkkBCbYsI5g0dEty+UHNHlK16Jew5PdQhf1M/X3Gk9J0UXupxzGukkXx+n/3xTDNESIYquENVCVI8u9ff9OBnJsEuJb9WIrkDvSQz3QKgFmgODqr7CVuuEgEQdffuWXmXU6qnEVawnROK0xJHN7VCfJM4XMBvhfNK2Drs176oLTGHUD9GU0SG4MMBXvfWw6s7OTvmKUAzXmymoPaq4mOZUJ0sChpo9JZnFNY96kdaBh0CIHnWwBysmJ5ONeBlKD6zKxtpd4AjkNxAc40cQ9+hKCaqDNaE6iP/WF+kfTjJSTOWkdQn5OjWqo0GBmPyr6YbF3UIJnIRvBAl3gcTI9SKZaf2QUji1CyXtPTTeYMvtZYRnPIj/mQ8CTnchkqGmje4aYY8RNOxSRWRPwi8l/Dy1JtTTyZ+K9egRu2SmER4dSl62pzow2wbhabis8V2hCPA13vp7qjd49hzBl04jgEIfp8pMJhT+KXKyE3h6lzkIJiqZaB/lrJPq3RqKPMkJu5RYtnk80ZoSDJNLTG1p6aTBRozp7OjAl21Yd7EQKSGIPglMc2XkYcB01TceB+pobYD19cTsUCt2SknRbl/rgUZhAsroUfwKVXz1IdOJMdLTku3UBJ0RbWYDo8eMIhDTUnKk0booGZm+GI4Z6+U7hDKBcPA9hy8c0pHwPTJR7IPGCzcQnxD6HnbZeDQ/xjDBMFpjmtxadVNTiK3h/6jFOYcnu/Uj5hNd9h77sw79D+MvYa7llRgHTjqNj8nf+GnFU10gfVMjJm+CBPgBoWjxpTQKx/BtLbAHwUP1pvtq0qPTGI/cvJwIfFo6a4leJx50JTtYq4d+TPPqwNP0JW7+APCkG1mJGKH5JilL3AvU39deuR2hCA7sbupgyuT0GqrSBYJlLyqhbDrUvjSanFC4oP18Guc8aXBmrRohdLDmtbz4Z707J6LFB+ccvnTMue53dNn7Pytdfyu8xQbJ2sM5FxV7N75Ysee/1Tz/rHC8tIyto61d9qJlQE42rkA1Jy8Xq/dlP8iAne/R1qlF0EFWVo7iu1D9Ha1tbYSenIf6OS3ITg49JXjY4uE8+Y6AaKEiREMjY85IENEexYKfjE4G1BCaJDQ3mou0vIBgpbW4KoQmo+gicJpPwTNyCOALriejDnGaw/PVX1Gjwyko03cY2bXe0FgVPBJKcprDsEpPuDlBCEOHvesRkYBdGbXZ3VdFRjh4ClycwRfMqD7w7IYTPgiu8xPYmED1oQJf28T6XgwjLWn/G6I142yQBWmIDzExNaOAIicnh1QYIpapVtC0IKQFM2MRkMbFtFCn5bICc44GMONsuIKuZNTfYGaMZ57Tu/AyZyxibN5s4WPtaIj8KEEsLshY+EL0N0bUD8lhDbkktQCH4rc0AHETaxYKGIsQjLjG2+m756HXjGhOC++04MZwzv2VJdR4K/8Rjio1mRO+MS0mBXQKx5T0w5ezd34Q6VVoCIbdY0MdPVpC0pBPdXUSAqbLfiJQgK03h2BBQmN9cSNtAa4lKIQ/krXBVC850YAu8VUUik7Rqg2WbwxRCaXbTnAtdo+G6dl5kJLsfT3HVNLahLkAgiCbsetOYr9DD2OjTTYmOx5EvPXUBwFwsimcRkV3g2oNiOxQRe/6GHldCkCRbG2BFfnawPoECoRsbFqLna9nJ9xkJvg4fAV0naKtS/YSis5MSrUuDqI1FW0eQvXTHOobSnc8EWBveAnZiRLmaYcIEhxhKjxDRWB+oPGAusq0u0B6qV4g/J0XiNfW15FRX4mDWMxXHQg8ztF9h+jZOae704sfFedc9O7c3+dujjmloBRd9txlR/t69qTMEb5pRG6o8B9RhXARLTKMdJjCSddA7+hb6FqPLh0K6HXNJwQHvotuxP4chWf48xVqvOaQkZGdk8X+BxyM/ROv8vKCCLLUAuNZXMmmyPZtoHAzX2J+xddwM2eTvTVFaEjeJhf+JjwLBSZEX/o4leix+47DF03O+Wgq7BI6dsNsBm0ITd9NN0PpogXm1ihoJOLZpI3vTsTL54EjlA8TKIzwUI4pEfjYi3WLxWI4FyrYSysJj3jp46uj/RMQRG9WVhyn3imNM/h2QCJVxxTNU32ovq3RJj0DQlYmrLsnXYxhvs3GGi/VjagAvu+TVsf8ggIl6MczduzoSAdSYYaY55PqTNEl4fjxgA0nbchWm0/HRfquaa3ei2E4GBVWEpJh6Jwg62M+W330JLtIYjjhrBcgYaaUYNQTkU3pQWiIFA/TSSd6DUpghKnNlx2qEVRhyfWMCAhl8N1WBi4WJy3+O98jJiHYWANvS4n1EWfBBSSliyn5BYOPLmcdBau1pRWnzVuoSbSUYlhG+JkeChd1JUpK6MGC+HBNXXY8hqbEwHTaL9DVbgG876kmJGrLRD4hxPisZpJK9FqdH/FenfQxHkhLxGuteKYM6hgPEpKBi2BnJHOhplqPTvngpOY31to0RrcaREVGfQ2Y3hyaL9Q7qtd79BFVIVGd2Y4TbegKZfkZycMPoheytF4o60Y6SlSJ5arXSDrkN4IgJtmpn1ORj0V64gmO71tFBvuFgfOsN4qNmhUrST8MyYz6eyqSTZfWsai3BG5VRncGT6DUSbwiVD8ViQPkg2KyMefFValX+1abjfMMrgToRz5K9KaksyIiNABqU5PWaHBCJyM4gfCK+GiTrynOFyTnSHZ1iC8pfPHV82OyAdUDgcFWOyYgF6BljnRXG4E2f77mwPBWv7TkY/KwO3FjmFPfpPohfQbnXIQLupwnWoSUzZUxHqquy9ZrB0IRo9tTHU5fnqcZnJZLEU03LGuz4gdxUWpPapAcQsFyGemP7mmt2ajVRqWtuRsYIgznHM7q1Giy0COaBKvMaDy6fCd5qF3TkxRtnvhqsUR6bbvvW3eJJyRth60ag43RPa15U9In65BSLBCIh3JrtoR3z68+TgXxGk1g8vJjMUz0HfZnSVyAn8hDxoBACbWM1qfueCb0HF7kMxG8MCpp6VFCh36+7yNU1YCukKT0AY2WYoEQMPie83FARjZo/Y17a/FX+ERa8J1koy74MclRtuFwQkNzCVZGDsXszXAI1Sku5+fr7hsg3UFvoSOjomHCtbuhS0lsNF4VUS/1QK4MI8XTNBIfxj80v/1qz0Y5m9UaXAy7MqIzil3VBxfgHOhjM2L9DZ+0+qelpJ5TjRGMLuskXvsGTyamGmyg9Q8kG19JT4VXYO3qh42z4dZBtV48TSwBgWSk124ee4EeRav4EdmU3kIVX/DEagMV9TN5RLio0ROvAvkWA28oSVx4HqRFl4ZqTFo2onVC1IShh9GXET2+F5OeeYYZSemf52teg6fBzgmSSiJLGTkB6ZQd6SZYXjc11ix4tg7rUXXWqvHiWiRHVSbFL5ssJt+kVzKCHaEUCUj9VdmNs8P3NFakq4vUKklccNCVrUO8TTebRq9ePYgp9vOFY2g6oLmdFwj3DAKjnvpkVAyAaj3P0wt4WtuNVxlhqGWNhESe1lhbe6MeOoDDV6VklaW50krweIJhbU6QndP3P2gxAm3NC8MQK11aR+xutJvsnfvfwx0neZp9Sd8SJn/JxtQhFO+dEA+lb0h+dqiYUl1GxTTLl//3xPzQhOWsBoLAI2XBQ0YD0yr62KPnO1IGR+8xPyCthLbFMBI1OIev8ejqkoxD3ZHOB+qH1l+EVxCX3KUrONmGSlLtBjfwnNYF2Q9SSBfX3NqXCB+nsc4M1hdeIsJ019a+DsU9cS9A5xbmDrF6g+OcExr/vCUjQqyYLnkSiumWldSaOMq5f17anPvrcTfeGD+sGE+MT6y5rM25v34O5/55YXj2y4addtyeXXbZiW233ZqddtqBbbbZht1n7sZeM3dn7z33Utsu7L7Xnux34AHsufseHHTQQey3334cfNih7Lfv/hx55JEcfvjhbLLJJgQy1AgdogAAEABJREFU6Iply6ipqqW2voGGlY1UV1dTVVGpey2V1fVUVdeyqqGeuppq6tVu/0fe+vpa6mtqaKxrpGJFNY2rV1FTV83KxhrBWs6qxgbqqqqoqmqkobZJbQ1U1dUJVhX19Y00VFVTqzlWNdRSV1tNdWWd6ldSpXuNYNZovhqbr6YW+yPujY2NVFZU0Kh5a6tqItzqBcfqq9VneWU1NbWCqzlqqyuoFW4VlRVUVa0Q3HrNW0NVbV30vGLFMlavXi0Y1VG/Oo1ptnfhWlOzihWVNdjfT6ypqRQNFZqzhraOdhobVtHQuIrKStFVW0ttnXATb6pX1FBXX0O1+lux/1PlqoZGwa5j5cqVVNRU6bmGhoYGqsXnmtoa0bJCvKsRn1ZSuaJeuNdRJXprBbda9+rqGqqEf4P4UFtdidFeW1svOA0YzQ3iR5X4a3Krq9bYugbNU09FVQX1kkNNTR2r6ldTU10l/lZKVrWau4Zqw13jbOx/p1RrrJX/PLYG+x+Y1IjvxttVq8Sr+pVRXW1NfcR3a6sSfsbvaulYU1OLdGcZq5u6+1VWiY6qehrFs2rxwOYwvTAaGxrrpItV1Ar/Go2tlSyrxKNa6Up9fT3V4ludeLWqcaVorha9Ndg8NdKzxoY6qtW3SnpTKT1paWlh2bKlUZ/m1Q0sX7qEhpoGjaujQvBrG1ZqbCP1tSuplP4YztWas1pyqxWfo+eqShok/1rNa++V4nNtfV233kgn6gWjRnpZX1dDRcVylaqIrhrpfL361mtsa0sTpicmz5XSP8OtsWE1K5ZXSZ/qpGs1NJgOyAZXSG9qJc8KybpS8CuET6VoqhWs5tWN1K6RS43wqZWeLFtWJ5430SibrpK+2xwGf4XgRXorWurErwrhUyeaasSbOulMte72P2ZZe68S3Khoniora9//TneTpfHUZGfFng13s0ezJeNzS0sbVeJDhey0QfpWp7v1q5Yfaayrp2ZFheykRjZVw8pGvYt/EY3qa3QZ/WYXJoPKykrpaJVkXyt5NkZyrxIfGmVfxtMqgy27rxfvq6pWUVlZS610z3hZK143SrdrpFOrmlYLTo3aq6mXP6mTDGprG6iUnpjem47Uqb/pYMTP/yb/zPbWlr/AqonmtvflKyrJKJivlo6YPK3O5q+SrtTXraRe9tEgP9Tc1EjFihXUVTfIJ9SJn1WY72+oNV7oWb7VaLRSI37U1hhP5fekH/Xy7YaD0VEvWCvlE6tltzWy3zr58xr5u6oVyyMZmAwrKqowf1Cr+gbpvc1rvGlvaVefOqrNr69ayQr1M3wbxe8Vy5dieFeLjlrx2/hXI503/WjUnHY3HKrX+Immlasi/2r1FeKttRmdFeJ/pfkAydPqakVLtWiok22aTln/GrMF2WmdSmX1MtlefTS30VejfjWSZaR7wm/F8grsuTrCqVbrSLN4J/5X1FArXhqO1VoHGkwHhHuj9M988urVzdKFaulGg+x7OY2rVssn1VIj/auVLjfIX0Q6KjkZnmZrdXV1gr868v2mUybDWumw/U+kaoTr8ooVtDU1yfbrMVuuieioo1o8MdqqJd/VzU2s0PphbUa7yWLtumm8tlIrWmqMTvHG5FUrPTW+GP/s3WzB4Nm9WvpebXotnli7FfPJ1aK1SvKvkR81PtbJVzTKv9RpHawXbVWSQa3gm+40SH7mt2pUVxPxrEE2VSsdroh4WSN8qiSjavU3GVj/Gj2b7TcYjdKjas1TLz1Z9sdS8aiZOuFUVd1ItXAw/9XS1Ey1eBn5a8ktkpn0p1rFaFpRuRy7VyveqJZ/aO9sl++viHTRaLe5aoW/6W2NfG+dfEuN5q4Vb6pUzNfXqW6l6KuokM6I5/XS7VWrmiLZ1ui5VqVOfKoVLZXLl0drfU00f0M0d63abM03OdaKD43iS5XkYHV18smGR7XmNJ8d8UNja2WfFovVSq9NT0xvKgS/WuNqhZfharCWV1RHeKxavVL6UUGD1qZq4WhwK2Rvq6V/NdKlCulfjXQ1itcEP5pTsjQdqZOsKxTb1Bjvxa+GxlpMt02nqkW78WiF6KrW/LXmdyW3epU64VIpnht/KzVXteY1uiokD3s2PFfLh7Q0N0frZbd8axS/VFFZX0Wt1nqTe63wq5dczQdVyg83q3+d6mpl31XC2+KMFdJx61tv65zwaJQvqpBeVYsWg2u+xvhkeNUK53qLFdRWFelQFQ2KDerls0wGppvV8mNV8vEN8pW1knujyaG2kgrFlJXygRbLraWhublFa8xKliypoE2+rE7rTrX6Gcwqk5tkZPHyCtlpjeKeBvHZ8DBZrhB/zJ6MDuOH2ZfR0ag+Ee8iXBuoEP9Md+2XPNWSi42pFn+XCnZlJNM6xdHVkvGKKJ6p1ryV4k2N+GT8XyU7qNBcdZLPCuFRLd4ZH0xmNeJDjWCYbKoFuzqST63sqdvn2HgrS5YsoUF8q1BsVCX7Mt2vka4tly9sUIxXIxuqMbnXryLine418jkrVxr+lVSKllqzE8UeRq/hYHWV0guz06rlK6K113Ayv2elVnperf519U3U1K2WbVZhODbITkwnliumqlbMXSs9qpGeRjyvXkFTayN1K2upE36V8sk18j3LhXNVRS0tq9tYKTxsTTZe1ElnKtWn1vyG+tfJ/mrkC8yHVIi/dYJfLTpMPkZPlWRrOrdM+6V68cN4Uym4NqZOfDSfViW7M5uslA6uWtVItfTWeGKytf5Gf63i80qtM43Cc7VwsPUv0j35i2rJpFZyqJf/rJRuV0r/lwmGyd3qTafX8qdS+lYrH9IoWzY9r5FeVIieRq3dVYpJagTL8Ki3tU901IjfxuMaybpC67OvrFy1+lTrvXGlybyWavWpk+7U2hpmey3Zfr2Kwbf6KvHF+GH0L5duNq9uolL2Uin4DdIF40GEq3CpFOx6wTIfWi1+1AmOyb5KOviPWupkf0af3Y3Xdjf7M7nb/X8Xb8UY2uNWy89VVyylXvoY6Zrsz3S6Rrib7zD/bM/LK1dQK/7XSNaVspc6rWe2tlRLNiu0ZjVpbaiTvkf2tLwag7VUOhXRKR9iumE23LiyniqzIcnZfJjBWql41/bXNZqj0exbelgn3EwH2jtatZ5XaE+2QrZbqzW9Tng0UCMYtTWyCc1fL/uplo3XWp3KiqrlUQxTK39rPtj2RfWyqWrhXSt6a/VcK/v83+V/lfjw15UaycN0ymzEdMpsw3hhOmflH4e+6r+a1v8OLWv5YzyyYjZovFqpnICV/w7M/y+N8ez/fvbZZ5/x4Qcf8MGa8tlnn/D222/z/vvv8+677/LBe+/zxhtv8Nprr/HWW2/x6quv8sorr0R1r7/+Oi+99BLPP/883333HXaq1qNHD4qKiqJSWFhISUkJ5eXllJWV6bmYsvIS8vJzKSsrif7Ab3nP7v7Wr7CwiF69e6m9kNLSUkqLdS8porhHT4qKSykpKqSoMJ+iohLKSntRXtab/MJiCksK6aETqKL8PHoWF6u+kMICm6MnBYXl5AtWrmCVl/ekrKQcw8twKijKpUfPEoo1pkT9igvLKC4qpbxnGXnF+eSXFAh2MUUlgqmxpRpbUFBAYanGlFl9IcWau6i4gN69e2NtBqtIePboUSIaikRzEaXqW1paTG5+DuXiTzweJ0e4FhcXYXgYPsXCwZ579BbOmsOei8tKKetRLhglEa+Mh8bfvALxQDhFPBJtJepn8ErF0x49yiI87H82YjCtT3lJqXhZEtUXFRXRp08fSgoLsPZC4VBQVCw8elJUkCeci+nVqxTrVy5Z5ecJZ8kvX7I0Og0vo9PuBvvvWUwn7ITb7rm5uZRLh3oIl4KCIulPWfReItyLJQ/jifHG8F57t3rTM6szHvfsWR6Ny8vLo4f4WlbWQzzoprVXr54UFObpXfT37EVWTg4FkmOB6DY+9ejZM+KJ0W46bDiVSXcTiWx69+pLmfQjNzeb/v37ioflFEmXTHb5RfmUCb9i6bbJz4rhVVxSRmFxSSTb8rIiiiWPIul1qXAqk7xKormLpV9llEh3S0uK/qy35eJBofTe9Nn+l/ymWzk5WWTpNLhE9mY4lprNaM5ePXtTUJBPUVGB9LAsoqFU8xQWFFKsu8Ho2aOXnkspLS8jv7hIfQpYO0dpaRl9+5STm52l+hLV96RQPCmTrlmfgqKiiIYi3XtI9wpln5FOSC6md1YMv+6iOaSvUfv/wL0bT/FZ+Bp+vXr1Ei8KiMViES3d9pxPT/G/TLZeUFhKcXkf0Vge2Yfx3fhZaLKSX+ghmnvKlk1/ysTfiA7JsEy2GMlXOlBSprElReJngeYowuRdqLGlpeWC25Oi/AKKSsV7zWn8Nt0yXhqsSB8kg0L1MX7Z2CL5hTLJpFT6EL1rLhtXaHV/Ix6WCDeb30qZ/JTd1xbzVUVFRZSL9kL5B+Npj1795L8KKJRuGH72i+Y+PUrp3bOYnuJjUUExJaU9KRAvynr1Ij+vkB5lPSmV/RbKV5brXiK6bI4S8bZEPDUfVlRagsEvV53ZQFFREdZmcis1fdK4Yq0DRUUFFMhWS4ry6C1+lYk3hfKZRcXiveRSIHmXyr4LS3qSnV9C3759MdyLS4vkT0spko6WGx9lK/n5+RTLf5aIl2V67ynbyi7IieYtk431Ki3XcylmF+Wi10phUYlsvFR2mY/JvqiklERWDoWy9VLJvkywDPey0h6RDpQYrYJdpPFWbIyVnvJHBRpj80Z0aQ0qUinXnL3KSykzPRG/isSfQuFbKLr6yOcU5RdJr3qIB8X0kH1bfYngl8h3FKlfiWCWiifF4mOJcCg3mWo9KxAvyrVmRjqnfnYvMn6q9JR/K8zNoYd4VFpaiuFTXCTaBaNY/sNsu0A8LtUcJdLnEsmjh+RbKF0tF11l4oEVq+9eewoFozgqJcLN+Gz+oli8sNNqq+uep5gS+Smzn2LhWWyyKJbPE4+Nrp6KB4o0xtafMs1dYLqkNbSoqEg8KCNPvtzstNz0U3AK5NfKI96VYniVCJbZi+lXZD8aZ3MbLMOlXDpXqjW8QPrUt88A8nILpbuCLVxMJ8w2ik1f9F6kfqXS8wLjg9FcVkI3XT2lD+VaY4ul52VkaU2wNcjoLZGuGk358hOmt8Ybo7tE8jHcrBgeRcLD4PYq70FpSREl4m9uTh6JbOliabn4WCj4ufRUXFGm9Sk7T3or2RRKJ4zvBrtU8UmP8l4YP4yfReJ7iXhWKPyLtYYUS26l5qMk3xK12bx2Ly2xOXtSkl9IrzX8Ly4WPWW9Ih0zPhrOeWbXsuMi8bikqAjD12KJ7OxsjN6S8t4USm7FRrNss1h9jD7jYWFRGRE/JMse0psitRVL10z/i3QvFX97yR7MLgxGkXSyXPTYPMUaY2NLxUOjtVT1xWo3GL1k5+Z/DAd7t77Foq2brnIKZMOF4pG9W7vhWaa5TG4FxUX06NMba8tVPGZt9pwnnbL5rH+kJ/NRqMAAABAASURBVOKzPVu78cH0IbpLZuVaO3uW9KBYPCktK6SotCDSy+LCEsmhmHIbq/l69O6B2Vex2ZJ8ovnOMvHBcDPYxos8xTV95Kuy87MpkV8zOks03mgqUyxma0dP6YfJw+RbrPlLJMse8lkm41LJukh8MZuMaJQOGR2Gq/k8w79YvEwnU5RLd/MKciN/2Fs2lpOXrdi0F+XSLZvX+hkvevXqE9FjOBpcg2F49Ja/MLilJUWYfzFcCiRj07fS4iLK5F+KhHu+1lTDoUh+rED49O7bR744hx7lxVoPCiO9trl69OqJ2UQP6V+p/E5RYU/KbA2RTpZL5wpkc+WKy0vLyigoyKOnaC7Tc6lso6y4TH6rF/k5BdLDXphcbd0wWMYH8+Ol8qH5JfnkFedF8i6XXywVr8qlS71kE0ZLnvhRXFpEoe0LZOc5OXHF3dniSVk0pkj4l5aWYzaWLz9UKN3qJVkWSecLpWOGT7H4YbpppUTwS8UDq8+Xvdu9qKiIEs1RKp0oEE02vkBji9f0K5HuFklHSiXX0rJeFAlGT+uv+LBE+lIq+a+F85d7KeXyv3kaVy59NLjFknOxYBrvS2T7vWVbRYJVVi6Y0lWTh+Fs8xRrzm7+F5OXk0/P3n0okRx6yI+aLZeJV8XS8dLyIgoKTXbyDeJ5iXS8p/Y9xfKLnk+kU2ZXhUVFFEk2RfIDxv8S8c30xtbQPD331hpdoj7d+JdQJP71El65+TnStRJMNiVqLxYPCqU3xkurK9Q8hfJlZdJdo8lw/0cuxt9y6WmRaFn7nCffYjFVseTz98bd+GulRPK1uUwGdre5rb5I9YWy1V7S4RLpbYls1toiHZJuF0outm6YTHtK73pozbN2g2P3EumXwTP6TOcMpsErEUxrt5gi2qvJvoqke9bPZFeo+MTiCXs3WDbW7garRDI3fK3N5s3W2mJ3g10snlmb9TNcSqTHPaSbBdL94jLppGyqWD64VGuCrbclqi/VvD1sXEE+5cKjWHpt+looGzc4/+ylRDI0XplOGR/teS2v/nFoK+F/Cxfjh+mNzW930yWzQbNHq/vXKaX/SQbe2qyx/SHa9tY2WltaqFfm304QLStv2WQr7S2tNOtkqEanSpY5tbrqikpq62qoU3/LqhqMNI6YkhAJFftnW/FYnEQ8gf083/c9suI+2UFA4MfwYgmyFSjHfZ8gnoWnpJif5eEcSiTGiXlx4uoXV31XZ5fg5igY9onHHDmJgDDj8L2AhOYKcrJIp7tIBD4xlXjMVzIkrnkcMfUPgjhZiVzQXH7MIxbLIhZXe1Yc+2dmiVhMdU7NPolEjHgQkIjF8PyY4OdhOMRiAfGsGFk5CRLxGLGgu+RqwfSch/282dpi8UC0OdBH02neBM45giBBjoIGvCD6ybLxQtNEc+YkEhE8X7ipWfCz8b3/H3tvAShXsex7/3rJzGyLOyEJIW4kBA8a3Anu7hrc3d3d3d09CYEAcXd3l51tI2t9/1p7Bzjnnvu+945dOWdYNau1urq6qrq6erIJRX9K6TQFYjkixdg4BsXFxYSiLxRNvjpkxL+MDKXIxaAoIxrD2r7O+eJvQDpTRCqdIaV2+Ww1YVGKMOVh65Ssh/iWFt4g8MjlIJMOKApSFKu9UGCQThfjlMiUlOH7nvCm6ugI/87vQPgCPM/DPkaTBddCravli4rSBJq374X4YmIyh5Sv+WRIyjwnukNSKQ/7qXdaMmI8q/3Zb6y6YgI/xBMPU2m1E+RzWTKSCQP7J4b1SkrxwzSZohJ88beQj0grCJbWWqWMV+pjPy0uEl9NnogdJvs4J/7lSEu2fK1BGAZoGIHqlQh/A5WLv4H0IxWEpDS3QHIVJH00F7Wzutp8bX1KZQbWLlQ7T/190RgEAYHWLfQD6UxKY6X0dkYKQYhkKENa7VAfPwwozqi9D5mMj6ZCXgcC46H9AWf7J5ApW3PNo0hvT0sgFZJznRLeDEGqCM/3xdtA+fA/gUC8+x1C0f1fCcYfG9/ef4R0UYCLwdazWLYoVN7zHVEERdIVp3RYpDmHGbGuiDiWJkZ5ioozeJKxIGU8EC/q5mdr4delQ61nKH0OUil8rbEv3hsNVqYm4hsCT+Br/FDvkKRvkNZYKkv6G/6AlNIpLUKojqHWMbQ2Bkk+TPrW1v190inJSGiQyUiWCxRJlsUV2aAiyUyGvPFMOugHTjLmSKudcw4K1YRegWLxzOET+wGeZDRlOpMWbSlfc7N3SvzzSAW18ws0D19zDG1MzTMVak3Eu5T45pwT32N8tQ18T4HoFIHSpnd+KsD62fqlgoBA/b2E37XpVNqjSG2IPcw+hqEvGwqhxvPCdPK2dKC8vVNBKJpCglQtpITPYEPe2myAwOYifEFo+HwCzdNPICDwA1LCaWXpdFr5FKl0EUGYkiwEskkF0pK1IOUnfEhLDzNK48KEzpTmbv+sMRB/0+K9ER3a3iM+ixkEQSD8qd/oD0WnQZAKVOaLx3Vgcqt5pkSnQRimMHkMlQ81XigaayGtfqHAkZJBCA2fxkjeakMqxEvap0kF1s7G+T+BtQkTOkP1NwgCax9qjFoIZK+ClMaTjS5JB2RC1RvuVEptPDLGE9kps7G+5h5LF9N+Wnt/Rng9UipDH8Nt8uf7Pkmf4kD1hiPU2yeQPNnYQZAisDETsDaB5rJh3r7G9En0VDIXhoHyTuAlkApCtQ2V9sW/UO0sHWKfWrlKWxLbM30fSuQTBEEGX3M3CP/QP0z4GApXWuCR0lqHamfgq84Xr8PA6kLSJjtBkMiI4cioDhdpfVOkFXAOtZ5hQqtPSmPUpgPh9esgpbeBjWdgdRvA8iHJnCUjQSokJVzpIFCfgCAMJGoxGa1BRrJqe6eNGYRFpFIpzD5m0urve2qTwvd9nB8QpDKiLxR9aVKB0eEJ3x/BykKV1YJvspi0U7m9xYMw4YlHtpAXvjTFxeKlBwmv/YBQfTLplPidwT4pBUMD8dD+uV0g+o2+VJgi9EIyflr9iwnSac3JF50uoT+VCpRPq7tHkArrylKk1a6oKK12HmEY1kGgtilBbd63ctHpC4f900zfD2WXSgk9D4lpQlc6welr7Rx+AHiQKgo1h4x8VfkSgebk+5gdS0vHlcRX5zCFzICPL/4HJotBmnQYkg5C8VOguXvC7Wn8UI3DMBCNviAUpGohqQvxg5RoTqtM9YGnt7WphUB8sv3deT7IIpVmSvVGbozDl//op7WOQVFi/33fx2gMAsPjUyR6Q6NHtISizRcYLUFotBiEdWOpvdoYf8PA6NhQbu/aulD1hiOld0rrnkrotLFTwuESCFKWrusjm7GhT1g3/5TmaeDL3vmJLPsE4kGgOaa0NlaeTqcJgphQ5Smtr3MezoHzISX86FNUrHFTQbJ+4CiS75fP54kKBTJau1RobUHswNY+VFtfeErlK6bCFKm0L/yeaA7xJAuBaDUIwzBZP3tvgJTKNqRD0ZykZQtDwYa6QGkDy6fEnyAMMAiTvjaWQOl0kErGtHXwNb/Q8AXphMYgFeIFBkaXhy97mBLdKZVltMapMCWcaYIgIC15K9LaozWIfcO9AcIE/2/jhrX5lHxfY2BxcUlyprE/42F+ugsgnfYSGxFqnFD47M8gZYpD0rIlXkrjicagDk8t3kBj1EI6CEipn9Fu61lbH6r+fy4Yf20e9t4Alv9ngY3pJ2saam3S4qXW1keynHwRpNP4HlqzAM9Pkc6U6LyaxlNZifwOLSEEPintO36QkrykSeRN61Rm8p8KcB6E2rdLSjN4TntHqDLn8LTWGemS53kyMLX+oS+EQTqtvEdRKiQIAtFQJIJCQsmOQRTnhSeQHtYjcGmKJKtFkm9krwyV7fdCA3gEpvvaq8J0ikTmkrlCKHn3gxA/SOOrfyCaQulSWnOx9z+L///v44gP4f8dBOLdH/Fb3uCPZf+q6T/ywdJ/hH9VnmyYt6eYhTZ8MOOMPoXqLIHnY/9uP3FspCzSY/IKwBWyOSmTT+SB/S2DYgUHfHQSlJOWU/AtX4ixoBzaOM1JJc5Zilw2S8oU3YEPKouQpkuFA+zj6SsSnkJB5Q40PCknzAVVSLFROtThyXDGuUoigdFkdsCpSaxusdp52syUhVg02d8d0Ms35Cq0NnoROSGV4osINdPBUoWe7+vAr3JLq739zRJHRK6QAy8kr/KC5uZcJMdNAQDlneiNFBCq/RsgnnIe6VRaNZFAuBzJPJxynr6MXkRjThwoCGyOcZTF/j6H9Ta+iArRVNDIItz6qb0ytalQrURbrJFErMqgIKfEOZS19qHKPLL5HAVPedFKvkCsOVhWJSheqrXIYygCGcooV6U+tY9Q4zl9Cx9iWlpL44Q/isQDNXEi0EBF6q+MyrDmau+cw7m/DtQRA+dq+1vaQFl7EdhaobnKCTNeGe3iBJHmhgPP98kpncyPSP85nAh16mNtEjwi1+g2kfDFR0+HakR8QWtaiMRRWzK1D7WTxGQ1RI6MjWtyhKNKcq9CbPNQM3KSdTSSmEuodtbdRBffmCbqHITaMCMJnYYWBkjo8PTW2juBh8PKTP+UAhwInCApU6VzTsMKnGoSAYpB9ajc4ZIkSicJLbJzTlkBDlGiGYKfgmyNUegBKWLxpuBZGrTH2hSSdiVacJPlgnKxNh2Ew/NCyUuMya/n5VWSl3zazH3sEyssLeo0G6e6OqijQQVgw2wAlSNwzukloA425P/Bb09zds4Z2Qk453DiqZYoWTbEWpP1SLViEaGtpU3A3mKAyUkylTCNS5muiQ+SHaFBiADD50BvA+eUTkA5JTGkAqd6ocO52vLatzJav+SPmlilASoT1NZb2xij11H3nyqcU/pvBNTfwLk/x2VjIhsT4fta7xg8o8sYprQVVdbExiFCOVN2QHJ6I91yOvQooow191woKfFkiiLs48ToQr5GSU94JZwONLRKlcDpP/CdytBH74KU1tcaeCaTnlYgr3KND540UAnrrGKEQTVY1t42mlPCFyTV1ld9PLVzRlFdHtTC/Q6O2v9ivQ2c+teCUe5UWgcayDmHCnA2Ue0Stj6xxsDwGd7YV84jlxMmjecE6BNpToFsTV622fokxTGiDDwprkydoVXaqbUq9I3GyEneLBf44puMhAWpnXM4Z4DegAOUt3l6KGOP8k7pBFxSjeFD5bXg4+ESMHpQANcBVq3zclK+QTYdTjPTtwNV/KfgnMM5xx/1ztL8hY/ZSae5OfkRaG2sibraK+FJVnWaLiaHUlmqK00IIJ/PqsxpDPSRjNnfY3NK6slrb8ZpXT1EhwBX+5/TW0ic09tK7J1AjHMONDuDJKm+G+boqP0Pq1B/DLcgCFIY/RZ4CiWnONlI0YUCzpEcpVjrFku3feH1EQ7noA6ccwl6lagoJpEAtUd4a8HDxRFIXuwwpQQFXT74njCpTU11Qf1IAOsn8CBJJoXO1f6fUFXmnFNRLECUkLydc5C9aBWPAAAQAElEQVTkfKzAOWevpH+CBwiky8b7DbKmouTRPUjytq9CsvlFxPI5As9DWFTs5KflMLlxnrJ1YGnnYrCxMCn1cfrPB+Xsy4HV1b5IpWU/xALUxX61FtnNpNUrb2jQJ65FSl7lQSqDkxIVtLd7CcYIoUpkJW92RzTG4qFYheH0fD+ROM/3tY6Q194eq8T6GMlOjRJQgUvAvmxwe1sNBOYDGIOsWL5I6AXCFclPEHF6PB1AjYd5jRuZbKjMJxRdAfYforNasquHdGj05hO7i9GkVgg8A9mTWt6hLhpMk6ilCZxzCeCgFpSwMq0HeqOPsUkvzci+DaLEz0eWNFRWVGPNPc0nxmFTMtuVkl8dqz7e0DNSRk9BcikBBcMvWtCQHthLX8qoPBAvfeuntOmCU60Byv8OMQ4SSL6E5M/zSbnzsfl7olcpnP3navvppRwkXwlu6YbaRcnfxfNBPDZ/GXKiqDrxY6RGaAFAOhZrsr4Lflt/a5/yMpLhgExQkvAFk52YZIhEbRxqnyeWn6iktrwCNbpItbXWNoiBTAAGTjzwrKdTS4ETAqe8zcc5B3VQ+zIG+zjN13BZmYgEhEVNI4FzDuecilzydgk+zVO2xnTOxvJRHfrUtSNpg0oBK/OslY0FdqGXl84gntk8HdTN2YEpmto753AJjjrMyquAgm1Yml9xcbG4HJOXv2x7uJmFSHwVg4TLJy1drpF+2IixTUwL4DRHhMcoSUTIYVlq005pR12mtsLaq9Kh/0SXc/b+nwno49w/lnYNkTye1trAMs45e2lZYiyZCuV0OE8rHxFlq5KyWC2y+ironeh9VK1lUAEesdk3rYP5I1mtp5pgZ3xtTkg8yOWyKorwJYsuhjAIpXNQrvJIghb4Gk+xgajubGlBXqceHvoWHXn5Ac6LpFvVJD9K8EOy1SY1KYm2S8TRM+WSXZXYoS5JAFFuAuuz1YmGm4Sa7+KE19Ai3a4FFXioKBbo7RzO/c8G9HHu9zkoi621c7+XOfevmzZeGE+c+50Hljdw7vcy5/710lJRmXwZ6aJUEQEOWYVEeDwdcp0cgZwcrjDlE5qxloYVFEmRLSHUYa+mpkpKDuacetbXc6B2ON94K1Sx3hGpVJDgdcqZwprxzysdq48ns4PMgy2SH3qoiJxZHul7IEOh4QBPxTJOMhpOdHmplDYdcGpD3aegd07tCNJEifPvacwI7e2YEfKVVRNtdCpTx8RuOSe8RmttZWLE1Cgtg2gl5tDbJqYiTcthv2L0bGcTzZ56hmKE71l/qJFhK2AOhDlvOexAbP0SEH8RbbGsY0xKBsrDl3OXGLdAmDzIipfotgMdIJwxyTpqkzT8tmkWVFaQwbS6wPOtNsFhqH2jKSZx2MwwOvGTWAVq5wkCjRGph0GoW5KCgrmQx9PtImprfpzhMV7LZdfs0OwizIB76p9TUNGWFn08GePYpZT65zw2DZt3EATioCMveXTil2dzNhLy4qzzE5rFdXTWBq2r2IUnomMlYkBN1BDlNGMJRS5XwNdcrI0TvliOuXNoBR2+WsVy1h0O+4SSOXtvgMD3lCyotoBUQkFX8Hz1ij0dTmtwntWrbMNbrbWUwqqEHkdtveP/71PbrraVVs8EOZnpbyXJMic58wrFLHNGbc4JYcqjRU1lhEe01WSdVluy45QvqJdAKk51VQ1GnBO/VKRkQE5OXSyhCLXJRpJtdDAycCI6mYsnnRanqJuLsP23fIwfRpi9Df6YjjQ/TVlF4q2ltYY2P+VUJh5pbgUph8lPrEkXEgdZrFID442/QQbV+s8f6/Nb2W8Zw6lS5etSytgjhPYSqEr8V+IPj7O0ZPaPFbFos+K/D/yBGiPgjzImvhjfcrlqDWWVMbVpyKQdBSmc0ecZIyVrcUKnSnxf+kEC1stskPESfULZ6LXr1pNUUvuxNrWpP/0WJhUYfUqJFpu2vZw6mwOqStDaJG+XfP/JV6IyKolMnuMYo6EgBE7ym4z5F/qo+V98jIq/WCGtMkU0eSqILg1T28wGEH7bK41EmRySIs8Th2Nsf7OGsXXQnmSyZ0mZOlA+rqrS3ACTO6fR1SAnPbe1t3ZCo8o/fTScKIiScZKx7MtgQzNLGyQUGHrh3VCnMiupBRUm7fS2xxALq70MrOj/BmxuBtbW+GNvy28AW49EjbTvybvX0LKjWh+JEjUFyGsw3/fIau+vlgzavIt0eWV4PDNeotl8EiQYfhioOEr23sRG/4F+pxoDvX57/phPePpbDZopwlxb8Md2v5fW1kVJS0iHtidGmBw40Zv0EWttPy2INidsBrW99C17rG/VkECCxqm7CjVtffugNlWV64Xbwzkn1BG+9CwWrppsRJARr9TyPzyxSiQ/JkNK4SxvCYGG0HftkxRbQQKiXXgTOqzCQM2symydZX0tlKl30kZ1sZwjCwQG8i+MpoIqClamOjQrLxBPrGOSx7CrRd04qie29fJU6+H0Xfv8oYMKanIRvq+Eevtq7iVrDtU1WcQS4QOn/2KgSsGXSGkl1ccXv2J5W758qwqCICAIQyxY4YmHRk0sf8t4ndX+FqmT4fM8T6n/i8fVtsnLT4hFhfHAcDr5FKavnvTVid5acmIk0phMetpPIY/nB5iMY4ZBTEyFHr6GrtEBPFLeV97U3kZJhjICbZLiW4xvxb9BUp/UGQW/FScJ0xcDy2xYxxj9p8JYYOUFjReoTKf/32VFzIjEC08HbWuWt0O5CZIGs6EMfG8DHZGh+U/Bae02VP7llpp40uYv11pfqzHA6FRbkWHFv4MRZKASY6m1tXE9rXkto8GXDMTivSQDTS/x23DqIHmwuXjC7Xxf1tz4o3I9hSoI/QxIrtG4ofTKllVVRFIGk6u89hZ1JQx9nOTT9iVDa3wzkgwsb/2t3/8ZjPK6FtaxLln78mpf+v69akN7qzOoy6uBLZeaimp9G1OMICWtlV5/eDw8I9C3L/WXz5NM9w8t0Lx/zxoGg9oS42tBOlRZqcCqGBvo0sAw2fHCc8YtayuC1Dwt/liusGEfU1nto3FFqfUzqOWVyqybQW2j37//hJ7fi/87p0zfbA/84/sfTa+NZfDHcTbkE/ttsiuJz+lc5TkP335VLzkpiPW+FkJJPNXbWdDydm4qCJkBnk8qUFBOLZJ19syKFAjTtuYRhcoK6Y3tgHqB9rEUQZhGh3BMntQdhNvGyNuZP0ZBv1jbgo0ITjbSxquuzpKyH9eonpoaTDZsDnnJaSxhyuu8b7IuU0VGsQGHS3wAbQAoWQuikQTqsvzv+BgfbCb2NtkysPyGt6X/lcH4YmA8sLeB8cbeBlb+rwxetSmgPI84m6emvCL5ezY5bfY1itbbnuGcS379Fylilk6HmFJZuqioCOec9laFXcwJMi0WJ+0W2PTUlM15AYrYgByMqEbGQBumOVsF9VPTZE912jljBbbQxmxOkobWRuqEGxzIxoTaaJVQ2KyQ1wZDqI3b4QeyUNow0MfJCNRkC0kuq3ysA6bQotMpdpPgVGag4fGdU5XAJ2kfa5JZGRUv8GW4UmqZFxTIKSAXiAKdcdFlhLgEsTaziJisbhl0ClaBmmqyio9h/a2nc060OTz7P19qMpGd+jwRiC/WeQke9LFDS1YGMs7VGrSUHD5cAV9NI/HDeCHSkG0jFG2iWHWOgpxWdceYIrbiaXwzfiKVOBmnoHnVaCyZ6FiVykXyJIVWZag/xMkgZphzKitg3Zz4IRIT+goW1dKBC9GBjGYgI4/wmJGuEsqcA6PNxk9o+Vu+zIIb/Cc4nMb1NDnbrJwmG8jJQmVI5hLZEt2+wNbFk2xE4r9JBrbYtjBqm1VwbwM/7Z8UxWpjhwH0UVLf4OwQU6jRSDnNuIDzNElqP5aK9WWQ4LGJq62tl7XwA9A5hUht7J+AJ/QpnWxMklsnMJoMrH1SLz7Wpuu+Iw9UVjtfa6l8XdXvL5WrjbWzMksm3ayp04B1fHTWwPKSJ5w8WGqSdY1TCuxpdln7JYQJtYEmZP/kw+amM6X1RKMQhGmcyYkG8nzhNiY7vZU31tvYxillxTN+AzZ8rOlfgrr6DVV12X/YyzkbCZxzCaCPc07fYBcX2GxNVoyHSjtBklQbUwPP95Fvi1QQ3/jgwElhbBNJmIU+KgPr5WH9DVSKMvyHjzEuKTQub4CkQF+eoO5x1CX+9OX+kI2TMf9Q8A9I2iaZToeEoYS8IJshXlm62pIaL2Vel9mkqAZk8wquiLzLYEVipRUlYHhsb7DDkSwO9eqV8hv/1NAJF5qPccAZj1xSgO+FJH0lp3iiQeVm1gwCz+y1lN+pl4G6qBqVCBN17M9Dbj2mo8m6eGligUqT4W0oA+tnkHRSwnAYbMirKEkmX5bh90/tOogGFRkuswO1yCOVROQTJxt8Iayokc0Vkiih0NfcnHJqVvdEEjZnaQUCXJHma+02XLiowpNdMqxO6az2aGtqEOvLAGxm1kIFf/J4IqmWxj8p/pOM9TOoK9QY6pRkDHecUPp7fayaDaDkX3ycczjnkjrnat9Jpu4r8MQUrb9OC5KHLBQcLk6RLLWmX1A7lZJxaUrCYuFSgUPngJw4o4Rl6/B6nqecR6KbqsrJZ1HBnz3WRog3lNoElLZZGWAHS4GNa4DRlvBUjf7kMTwesRbbq5O9hFdmNDSu7aHW33AaaGLqLaUR1bEA0Wft7eXqaEDl1qc2W4vfflUT1xncRA8K1epawNfp2tpGwmrtDZRElfz/fZwaGOhlJNhLYNgEGypUklTKB/C0TxhrbWo6c2HlTgVOS+eMeA2unhraI+V7GHdtiyRWA/RRvdPLHvNOrC11e5WVgc3V1SaTb5sVCecDzdP2plxVBZjSJ4Ylj/3zX/NrbARrbfugp0NipMZ2YDQ0vtbFU5/SdJFwxSI7wtc+T0JchNMcrJ0nGxYpIdXDcwFO/6kx9iL5eOpPAjFGq0FSQegFKnFyB2skdzazALwU1bKVzppYYNvF+OqSBODylSotJOiNPcY/g1g+mioIUiVEknU7gNeRJ/yqsXnHkSTRI5uUJAhV8aePSv+kwIkIAyt0zrhlqd8h8JzWK1ZBHt8aZrMYcZGVqFjiTaR36Gte8qdsDvjI34mxNmr222N5Na3Ni1ZEbW3GQ2QkSasvJPQnWZVbnVebqfs2PHXJ317WrzZTVyv52YCztlzfKtDyJ3R5yRjCa1FW39ecCmoQaa62XpqLcn4oCq3Y5q18pfxxXxQ5TTDBo6FCP41X8EFvIUEzp5At11sep9NLTxiG2HRrZNs98dMgokAdWrWwp6Cv32dBQp+K/uKjgevKNQOllNd8lfi/fNT+z1t6moNA35pdXaXTW2RF4pFRZlmVgBLWTq8kbXmST/R7so6ewm97W5HY42O8QHPPVqxVPkp6IbmLBeZ3SlPkttdgxyINXVuvFYsFScYIEVjewGTRIBa/VJw0sXxt4n/Wt3MO59zflWjjyR/hz5E7b7SSAAAAEABJREFU9/t4tn9EZpdkj8zmeLJ7LjAJc1o3ewuTNZcMW7GVWPdqnYUx/0tCbmfRSG2q8lpeDSbzismPb/6hyqOknSp15vKLUiCZU7Oku613ZBlzpu38FMvWiJakKLkYAd93OAKqtOdltdCRC0mFCsBbR6Mj9CjY24k64TacyXnWIR3UuIWs5LuA5ykYacQbcoHps4GSeiKNoVfyLTyW/B8KzmnidbQ753DOJTnnat9J5l/4yzn3Jzxx7vf8vzBbfpu6V1S/jE02bU/a+TRv0Aj7P5pm5eVlSkto2qIpnTt2okuXLjRq0lBKHCnE4iUHuqqqKgWT8kgHCaS05uA4GYiCjH9eb3MaIvPKzJLkKvBlbKaNHcPi1evQURE7QEqXRUiE58V6x9jfFZw5czHV1WgsMINlBsZ3UlIZCyfHbebCFaxTPUrHFStYNHsWI0eMYsL48SxavIKVqqtxQqfD0aRfhjFh5AhGDv+VsaPHM3zESH795WfGTZjAmnV5jMZYhiaVCpk9ZwErV60jUjCQOCJbVc2I4b8wZvgIpk2ZztJVFTJKwosjrfaF6koWTp3K+J9HMmHcJBatyiXuToyn/U8zlIFbsmAek6fOYPjwcUyYMJXyihqrFQYILUjpB7jANk7N36th/sxJCY0jx0xg5MjRjBoxltkz54jPUCNeFtQ7sKCOAkqLFi1hwvjJjBs9jvF6L1pejl2ioI1Upk8HpGpmzpjKiF9/ZuLE8UwcPw/FI7F92w/TCBXrli9mwthx/DjsV8aMm5qsic3Q+I4FAGvWM3PWTEaNG8fIH4eybPF8zIhaSEk+A7YsiHTr84+CrBxS+/s/seTKSS5tfrY+scoXzp3H8J9GMGbMZGbMnieukJBTbUHV9ZVMFR/HjRmr+U9kjOY5fcZsyiVcBW0RRq+WGZOvxIlxsdYlUnHE0oXzGTnyV3759RcmTZzBqlVZ7F+d2S9SnAPPJu6rqXi9YMEiJk+ZR1VOy64i8+OzCqYrSWCyrzaWNojt6zfQWH9S4NUSn7RXnbX7k/o/ZP6QLKhdXWvNysc5V1uiQ6xRlF01j4kjfmLukspE7zw8MkEK7CCSr6J82SJGSc5XrdPBxEdchjoM4k0Bu+XGFjuP6FODqIoZ0yawZNWaP1Kqyv9Zj3MukZWEalOM6nUsnjeHmXMXkRN/nbS5WmWTp89m7oKlv7X97XAZBEnX3yosp35aRXE4SnijrJX+RXBq4Qns/RcbWKEthCExsPw/EP5kCMsYaLx0OpQ9rkZRLJDCrF++jLkzZyYiYbKezF9O35qlCxktOVqybn0iZ+jgLuGhctU6Zk+ZTEXlWtbrEmjanHksX1ue2DTTvUTYNI49Nl2D38qSDCj+gPPq+K1BZTY1fq3Ux+J2Ak4YEpmP1D2SLpCAiK5NVK5h1pQJjJ8sG2CyrOamO3r9yRMrZ5DMK0mowB5LG1j6T8BpPFlc7Z+RS2FB5UDrKoaB2WpBHGWJFV2YpD2gUkYkQlTp9B/LmLqESukVVlaQs+vEZjnGYczqxQuZOHIM40aNS/aQ5SvWJ5jt8OQcpEPjSaSef/78R0L/vCTGJJUE35/3/g/5pHNt+/9Q9/9Q4JyIVnvnHM7VQsFsS8LsLAunT2LsT78wQfvlyJGjGSmbPW/xShRPk12StujkIREUBs1dcmm/yLeM53kJBiMz0gEnDHSyV4Xv+/que6xSoCdpi22ElqnjgCUNajkS1XX6wysJ5Fi58cGgtk5DE6tjYhf0Ti7NVO17LsFsPay4Fq/1sRK9awshmZCV2Ry8pI9qVa7vpE1EVU21mkX4nodTkH358iVMnDaXaslxrGb/V4813DBnS6uTE9jItVlLCaHK/uTxLJenoEBgQVEp0z0rKeigZe+lCxcwa9Z0rY8TgOE0BkcaS6oKiZwZbkv9mV3UwAl6tbJapA9JUl/WQ9XUQkyYTteW5qqoXreaaZPHM2bMKO3t01i3vjoZu1I+QaC1t+BgrI6x6F0wZy5zZsyUP1SlNnVYtX9Xr13L1ImTWLR0dTKG1TiH7Io6iuZY/ibaA5zS/Nkn/kNZwXwSBeeqytcxZ+aM5J+A5oXH90MK5kPJv0S+aoJCRDnfsXb5Uq3f/Nq11n66aPZUpopOeY0akYSHBTFPaBLr4KylV8AMYUTtJzYaNI+E+Nqi5Nvp20Cv//hoglbnNIJz+hZUVVbKTBWYNn4ck+TzmL88YcQYhv4ygtETpzFm/DzxBBbMnsu0qVOIpFKVkgXP5NtYVTfKhmRUl08C6Zovf07ghnqj32BDx+Rd2/s3mXBqLDCx0EuZOvmUbClTizrpp5w1MFCytr99+8RGg2ywJkmhJsus2fNZtmKtbU2Ym6ZlqsUjOkuKi/Tt1KcWkScUoeeTt4Y2joF2t1iXXeMmjGekzhS//vorBpOnTGPK1OniVZ515auZNmMWK1avETW1TyyeG9TmNnxrgA3JP3n/Xm6UGKh70sJqkrzJRAJJcZL6M+4lFdbeIMmolYupRVWLBLSvOqdFBcmrfUnOcPjqpEf8oPajfknG3lbi9KV18OUH5XNyflUe+BkF9rR3SYpTurxaPm8uM6fOQmqY+ObW1s4VFdLfuQuXslYxfaPZUBkg+oQ1eWrzosASAmtn8IfKJPk/8cs5h3O18M+k3zmH54mn6CO9qKmoZM6MaQwf9iNjRo9m5IgRyfl45OhRDPt1EktXVCLpJ5N2LJbfNnrYCCaOnaCz5Ixa/REamQF87bNafu3TsdIO0zXk8yyeM4uxo4Yn59iZM+exbl0u+VU/pvfqWLl6BePGjmW0/JvRw8cwd/ZC2WioFjLfy2hsBdZlB2P5l5JO0LGFeD01FasZPXYqy9bkk/YFh3z2CM9FxLLDcydPlr+ZxX6oYnVmPyLqPraPJ3uu+U4GdeX/7V7/bwQ5Jyb8v3X5l27tnEt08F+aCZq8t+f++3LhJRfTvGFjKhWcy+lGp16jxvTt25fjjzmWo488kmOOOprDjzqSTTpsKr2uISXl9eXIhJm0DEGsDTPWLVmswGAkphqAKZ14rLo8sQINk7//igN235X7n3ieKg2sfQMng5/LVSoXM370L1x/1TVcc/WtTJm+FJ2PiFxW/YUrp43fDMrChZxyzhVMmbOcqHINI4d9x5WXX8Lpp5zKBeecyRlnnMGXP4xgfQTTJ43jqkvO59QTT+b001V35kmcc9YpHHHYkZx9+vlybCYKP3h+xJoVS7npljv57vthRDpdLdPGdcutN3PWGady4dknc+ZJx/HIEy+ycEW1jJwMaAw/DvqW8885nfPPPI2Tjj+JK6+9hZlLq3Cej5AwdfRw7hCOY487idPPvpDLLr+Wt956T8GkSs1bRk5zci4DwpXA+mU8ePeNbNd/d8688CouvPBCBp53FjffcI36vcuSNTmq0dj6nj9lJLfcchvHHHsKFw28kJNPOonb7rmXqQpwOZnEpUvn885bb3DllVdy8cUXcvqpp3HV5VfxzZe/UF6jsdUmKyfl8Yce4sQTTmDgwIFcfPllvPzmW6ypiEj5GmftCn7Smt10222cc+75XCF6zj/zTAYNn6LtHaxJ4kFp9f6mx6m3gV5/6QlDPwlAeL74aqBb6Fzlej54/13RdZbmdzHHH3ciV19zPT/8+KNoiwkUWR6voOU+e+zJmWeezdlnG5zOQw89gAUBbRyJiNYKnMb21T6WE0/gMXn4cG69/gbOv+ACBkovzj3jHJ55/GkdFHTrG6g9+tgGIqd+yYL5HHXUUZwi/tovNW0ps9p1wlSG9Qp4aFtSY/ESpyW2EZW1R46TvRInOUls+LK2hkV5vfRgsfE/lCJEtaAmhtHaGCTldkDW2mobTLKIGyOHfsteu/bnvEuvkOSokx5nhxIF5CvXLOehe+7gyEMP5tX33qUSdJuHNl4liPRfAS+JvmgEXwcwFyjgPZibr7uEN958F7l91pBkMDVJ3rUlSXJD0R/fddX/9Fcsh+ePg9bmPewSANmyqlXzuevmq7nx7kdZJR0hWs/Qbz7k3Asv59PvhrFmzWqtYo4wrA0uGK5IB6FkDTVBPSQ2T1yrZQhJytrVpmy1anNYY305rVVdSfKyYqeUAYmuK5Ngsb4mBQI1clb8DwCh/hOsNk5O9jAyByyQ/sm2/Tr8Z9mmgXz88YfGNsQU0Dwevuc2tttmF9779CvWqyQrsCl88+mHDJSNnDRxDF99+w0XXHIZv4wYR05RVqfpUDc/T42TrPUTGC8TemoXCHMCk0C95NbUL5CuWlVBbQ2MQ0l75Q2nM322A7jltV+tmDuREw4/kH0OOpJ5y/OiGC3d7z34f/1YV9NjQSzIqn/eS+FjqSpw0g45m7lcNVkFLT57/3UO2n9vXnz97WT/M7tjv/az6dsvmWLN3+aMdNa5mLkzpnDbbTdz3nkDOe/8C7l44MXK38HEyQvQMmgfykuCbOYkH1srgySjRXFC/HselUQYX/SlfvZdCxt4XlD72GpildQSUtugDokTfegTJ+0MF8LJb5+EHcr9+VtFvz21Oleb3ZD2fB9kSxdPH881l13EAQcdyvmXXMH555/P2Wedxq0338h3gwdTJbry4m5Cjg7kNk7kfAoShkh0F4TWVDw53+ggULG+BmdTUfn/zZPg/UNDy6u7ZruhUCMmY/GHMqVV5tTYgk4iA+IakO2fPmNx0k696hAIm+aASo17sfrUVljOwGpIUNSW61udc9pYikvraZ7Kmx4Wsrz2yotcceU1zJyzUthUruc3dEonC2NjGViFgZVvAMsL94asjf571nIbauwdEWm/8LURhdI5uYdWiCdGV5av4fprr+buu+9m1fo1dbTnQSd+W1ZPdjVpbFSKT+gdq1VkshSrxobSW5xRxr4FSTtrZa2FSpcznmmrxrPNafnSBTz5xMNcJL/m3HPP5ZxzzuHBBx9m2epy0kUZBeCkd8Jma+LU5/GHHpHfdzb2y3/EmBr7m3CSty8+/zSRsaE/DWOd/bMGaj++Z/LokdgPG1f01dYYsQa1uQ3fodq7KObrTz7mxGOPo0oD2z4qLhAqjQmlLpUXLVyGXWZSVcmzjz/Oldddx7Q5iyGu4LKB8mNuvJNyIbWlMdOR0gUAZgsSfqiZExdkF2z3SamdPTEempIqIXnzx4/qVG/4aks9kVKbs+9E/yQfRZli5kyfyf333St/9hzOOOEk9txlV0446UROPfscbrv3PpYsq+CFZ56Vn3sCK+2XXV6olQSZ4lrU+o4ExipPbwMtcy1dCf2qtUrV/cljZRtA8yOhN6qdinQYg9865FVbUM6w2xopaX31ssf0ybJOlDkViFUa38MFAbHOH2aPZylAe8WlN/DMU6+Sy0WEAWpNQiqScbTeDh9PCAyXSWEhX5P4YGz4xNX8MOhL9t9vAKeecgaXXXaZfNBLOf6EU7nzzrt0ST6PCeNGcullV/PBh59pLjafnMYJEhBqlW1A5imhddG3U/2+bgIAABAASURBVK0B1JZhczeIVal1Sjo5kpdmz3/++UN/NUrYr3fCyw34IqTTkYKVQq4np8CoirB5F+zgZeOJnlj8MI4bGAoQblebSphmaeEMzCcSHlxI3gLi6kfNet5581XOOutsyc9aNfcUpMlTtWYVD0nWzjv/AsZOnFKH7I8vo8TAS+ZqNba29kbj2zC16f+534nu/ZPIt7ES/+3PxrN/lVBZuZ6HH36ICy8cyIknnshpZ+g8e+6ZHHPMUeyw6168+fYHUpty+fxDuObGWznrwst0nj4uOVe//f6XrFlvKwJ20aJdj0j2vqDzGbLZP/84VGfUmzAbfYHOUmdKV1556RWWLF8rqwbL5s/mgfvv5ezzzuf8gRdw6bmnc/v11/DzmBlY0M7IrdE+n9FG4kt68DwNJkmM1jDkqw/pt+Pu3HbPU6w1Y6vGOvpQkJ/14yfvc6Nk66tBQ5LzTt7qBOotebKcJCgxDir8X/TYOv8vms4/ZSr/5plUqnufPgqYpPFkuNN+ikxxfVq0bM12227NxAljuOOOW7jvgXvJalPYpf8etG7RErI56XiWfD6L82QAHHXbhZOJRooGprPm+yxfvpwnH32EW2+4mur16zRWJgkcOPVBvTw5tV99/hGPPfIg3yuotmKdroX8IhkVtBX7yKbgfO3UFPjy849ZW1VB+y4tmD9/Pi88+wJhKs2zzz7Low/cQ/uNN+L5519mzrx1bNSmPfc/8jgvvPyayp7nqSce5IH7bueYo49mk3YdaNlS8xCZiJrp0yYwa+4CWm/cjsD3eOe113j1jXe58pobeeedN7XRn8iP3w/h848+xekmdvKkMbz81rts2rUnz774Ajffcn0SEHz1hRdEJaypqOLFF99kyuSZ3Hvf3bzxxkts1ac7nypoNfzXUZo18pEdBU8EGBijdHAM5WS37yycL7/JS6++wp233UjrJg158pGH+OSzz6muiSFfwTNPPszPI8dyx4OP8fLrb3L99dczSre3j4qHsRyZCQp+vfzq63TrtRlPPfcCL7/6Gs0bNuTOW25ijQJ7nlbo868G8fa7H3P55Zfz4nNPs3n3jnz01uuMHjE6mcOwkaO5XkHGps1a8/RTL/D0M89p7UKu1zquqRLXItFuHpRef8/H/YbMBojwZPgjyUiU/FJElYHHqDFjeOfdD9hk04488dQTPPvME4QKqD71yGOsrlyjFY1ZtWYlbdtuzJtvvsm7H7zP+x9+wLU33UCfXj3xhSbWzZJedU+k9YiIFOy48477mD1rHvc/+BCvv/46px57LF998gmff/WlVgiSpbIv53jmuWeZq5uxGjn48jN1+wmplBN3I+z/Jkey0i4Zw1c6ScXK/gZRoi8qqXs8vX2B3mqsR7hIIEqorqtTLyd8XrKV5pUi+RR0II4xXbHapEi31wVsQT/74G2Gj5yf9MiZR6VNcPy4UQwdOsSqcUFJgiejIVwhpwNTgdilhET4nEApFFTJBAU5BRKAICS2sgRsrZIESWFdxR9K6yrtZaUGlv7ngXPGzd/Hc87hnEDyZbfSRUFePnIVsWyNnwH71e+XX3xL1+492XHHHWncoD5RTXWyCskcHTjfjmO1a2UOCMknxomTXgIqUDu0XkrpiZAZTYAEk5gdq/gPj2UNkiJr/FvfpOS3L6dG7rfc3574DZclnM3p9zVKJ7++UYWCWV3at6ZMt/tmLyuqNa6CbNnVS5g9dw4bbdKcH34eo/kjZyxm/cplTJo0iRbNWtJxk7YUpQOqs5FugWO85PQYCYEndpp8eUk/xDcVJjJptfIqEaNxGt53BcVW1vD555+zfHUFxnMVY+BhrSPh4k8/Vin7MeTHX/DDNC6XY+yI4UlrZ5uLWlsTsTPp66QhBobU1KSgegPLS0AwHUjAOhnY+lhntbPAnRoopQKrEx+XL1/KnbfexD133kQhW0kYlqge8mri6+LBqE54oaCJS6iKZYuy3Hrbnfww9Bduu+tObA+65rKBTBw5nFdfewPbBjzJqRNRQpPgw/ompz0riZO5WKquUi9PEGDO9R/55lRqADZLUeNMJm09VLHhUYNYfFGtWgUaSbgMuUBVG1r9P72d+0NP+R4lmk8ghm+/x148qb3ruRde5tZrrybIruHWay5l6LARVFsf66Y9wAZzmr9vtikSzSpQd2xtKstXMWLMGGYtWCV6VaQ6RPUGsHmoK5h+xUHy1oyow6LWBa1qVNtEqTixqSrWY+300hMl4GmNbS21fCQdXMR3X3/JDTffRqViUQ5q8YpXyXjCp6LfH9tLDOpKXN07eSmTd7FscZ7A5qy8HC/RW9BhGu1zfrLOVqwTPQkk81RvG6/ulSRFF1pDFJRWQxJaVeEbqE8kUJLfPobUQNR7nsMVylm/ZjGffP6dgm158CRL6lBaWsqaVctpWFomlBEmgpFSeQdSdaGLBGoo3VWR0kazuGgZgR61VrGa6BvETzSm9UKflOQCm2VUTa66Un7R27z42jucevoZyf58zDFH89133+hC4mP5Rzmcc7VsUF9L1NRU4WlhPdnqvPCk5S9asKc45QlfOZXVVaSLnLXGvnM6dCJe2PywtXKgJbCUIEraqEiYvAQs7eETmBz6HlXyiSNQCWqrSSnYuEwX1y+++BJffvYlRkzgO13E5kiXFGN/niDl54h0eSCuYh+x215gciEUlsnpqyCMTgx2kTJ66l5K/eGpa28lG5JOGUvH6q9k8jhnpZaMk4v92++4m/ff/4DzLziXrl07cs211/Pmu+9xzz330KxJCUZzVpf1maJQnSLxYgN5gfggHVKpLwjEO2dypjTJGFaq9ba8wEa1EtSuFlSYPIY3rZS1tZkZKGsd9LInEldjATZ6rJJIYG+97LGsvRO8rjZli+csQKVsTj5iVPApypQSi8nGb7k0CZmrli7jg7ffT3RNMXckReoa4XmefDr5QbEQJD6oVkJBwVSmjPsfelL2+K1EDj//8mvuvf9+Wm3UhIz2x5qanHiWEqUFUZxX57rHiDRcBnVFNlZCs/GkrrygnrGgton0SolCHVgTp/RfeqxOkwPJCVoH46ZTYSzcetV2UcLTxH1ZkAljxjFzxhyqNWnDHzv1MFB7l3BBqIyOujIttvgiNE6gJ7mUU9rihjkFfgLP1lEFmTQDBhxATXU5H33wDtlYM3JpnSmnJb/42mGHHejWrYthFpYNj8ZOSvQWjUmpUNnbEz0GlrYq442B5f+ngXN1k/onEO6cw2SYuo+dpSxpQdtUUbEuFy/g0cce5+VXXueZp5/khace4dKB59NEMYCeW2zJ2pVLeOGZJ1mwvILb736Ul559km379OANnSnHT5yG2Xjbd80CmF77QcCaZSulGw+xYu1a4dYZVRdWhx64H++88QbDh2sfj+CJZ1/ksy+/4aqrruHNN17R+f1OZk2fxD0PPpr8EMFksTgVyEZXEaaEWfpqkogXydbmaNCoPo8+8rD8zVFUCZ/JhB/6pJWu1vm7pF4jqqn9SJrqJNnyxvvQxNgy/2vAOZvX/5rp/FMm4ty/eea99f4nciY9OcoFnO8TxyW0ad2ZtAzuxHG/UpFby8rKcob9Opb27XvQpH5DinVwCRSs8tTLoqixjHbO+srT8iKH1BVpHE6at3DOAspXreNM3eY3a9lEvlcuqS9Q+6lYt4plC+fSo2cX+u3SjwbNG2nbgsCqa/SdV0KbB3Lkvh/0DXvsuwO+9pglS8tZW+EYcPhx9N6iD3237M2R++3B0mnThW8FQb1mbNK3H5169aJ3n83o06cr7Zo3YPGipWyx9TZs2q4ZKc2RqIpBX31Gx66daNmmFZb/8rMPOfb4s9l3wME0btuevfbcna06d2fyzz+yft18ho76gYXljn2PPY9NhH+/A3bj9EP35uu3XqRct40rZHnGTFnK4Yedyk47bk3nTZtw3IH9yRQqmDptDhURFOSU2D+1tgOZciCHOpcVVxSIadiyAa3btmb7nftx09WXsePmvfn20w+ZPWMKiroq2DeG7fY+gM127k2jjZqwz357c/VF59Gz/cYUqmpo3Kg5+x94OEefcBqbdupOh46bcsTB+1GoXE5l5SJt+1W8+OqHbL39fhx65FF069qekw/qTzOvmhk6sK8sj3n/6x9p0rYrxx53Bl27dKBdj824/f572LJXR6p14PeSRdba/K2PWW4DW4s6cHpvgFi7i4Fni+60PHGOGXNnE4fFHH70CXTbrCt9N+/GmYcfyoTBP7ByVbkCdSlW11TSvG1LmjRrSPOmzWjYrAUNGzTElzzZn4/0PSNcjrdax5JjX/IbSeq69Niay6+5jb59t6Nd643ZvV8/emzajjWrVpAVnZH1k2CPGDGGQQoq7LbH7qTSYXIus33K2S9AqJH423EDYv1XiAq4KMaPwJwx7KOgBBrXSdo1LdQB++RiTyUaRA4aWikppDCopcprCtIHjW3tiLKitkaapwOOeuREW56MAgsptQ+IkhNpQDYqJpMK2XWbrjx85xXMX11FjZ9h8ey5DB30PTnPo2X7TlTlAuGCoJDF9/IYv3MayDZ4oy1v/w7PK2C/Ds3bz0BsXVRvB8hk8lozDZyQbO+C6owmvaz7bxBbuwRUI5r1/V/yJHYrjhO6ki+tm6/5eVENy5YV+HLIeGq8hhx3/JF02aSR1q2AF6a0EHmQsxyLauOPcuKxMnpiW1MF4NVAKGtlwIqsrfVB865Ru8pIX1pPbD0tACF8VudUb//H6QgwHqqVnWH18gTqpEO0ECNRUl6PivT9Nz51uDW2yaGtmwHKI7nyPMljQp/ayblr1bSUlk3LmDFvEcvWVADllK+cy5QFSzj0hPMYNHQ0VVkolqJVrlvGjPmL2ahjVxrWa4CvAGo6DLFgRkEHeiT/WgJsrrk6YYmS8lzd6EKvYZOMMVJyuWDGVK6+/ArmLllDtarNDPmy4U648lFO35FRTcEFQit9iSNqyqv5+tcpbLfHwezdb3OGvPcydpaz9UvmXHdojzRQFFUKa044akXZ2tia1fJEuep1IFmJ1VbTxAIdZsMlGdKdCmKdzmNC0GEHrfG86TOpWr2KSy84j2aNGmBbGfpom8Rkx2JXJh9OhkVdKRCRl61r0643N9zyIFvv0I+mLevTv09ndt+ih27Ql1ChjgXhKAh/JK0tmK0wuRNd6BCG5pxXnbXB6nRgjZQX9cmY+VidDQr6Up3N1FdNXjzOqp3Nx/iDqlE5smc5QVa02ZxzVl6HF5UJG4bTwNIFyYvx1SBpaoUC56wE4jhOgKSvqBJTgoKP89LkZaO9ZvW1Z7Vjn9334okbB9KpSZqXXnkTbfnkTR589dQc9VICPJe8yJvNczlWLF3AtTffzq/jp1IhAqqMEXoje5oXmHSJBGrnJ8JUl6iWcOZ1wWbtnFbC1TUwNSvkNIgsrlPb2PZp4SE2joBTVWTEJLR5RJLxRvJ1tBVjRYHN02irFvfEX084xCKSj+aiOtJ1AAAQAElEQVSO5BrbI2RjQ/E7UlpNiIU3Tmeww3NtWyt1eMKBLmDyqAH62K8utHYYqIn981GVounYyJqJ+C28sdYQ0W16klcDNUWVYP2VqGWTR43ItD+jkjX0Zp+y1rKcJTPHcuFl1zB7RZV2TSHwMlQogFZWlCKuWivuiLNegAVqhYJk8tqvjU8klHhEWkCnrqY3GM9EF/bnKLRuya/wpTs56YKNaGD8TiYiHi1dvIh3Pv6BQ+R37X3AYbRt14bDDj2AU086lmaNGwl3gbx45xK8GkTvSJt9jXjshRkF1lVgPJOdcLly0mGevMatnTeY/oW2SQtHIQpFcUjW9MOJW+KtM8Nr81FNTp30QEKkR7V0KXJhMuUUyH+u7WPD5SQgpSUNKC6qh25AdAESkSouocZ0NowUuKzQrL2EHYbOElFBkiN8CUKNhxB5lrG1TxrVDp0kjaHUff6Q/kNSvcH0xFr9pn+acCxhjCWvDZpvTFnz1hTXy+ClPdJFZbSSnW/RJECxHLKF9XgpyVEuiycZCkBBYSQ1JLJgU3GxNEUXLCj4hVrFkp04scMeSVwVNLVItOQgLoDZeid7KzoKmkh1VIsvl9gwNdZYydqb7ki6YkHB8BrTpStqAQrq2duGNjbFSb2VyGrHFUKYF4jaKIVzGZzvJAc5zFaJw2pdwPRm3vS5nHX62SxfswpjcV5jO+eEMk70zwJcmBxIh9JCl88HFJW1oHnLZrRq3ZKGjdM0la+Zj/LkpU/pMEX0mxGNauetaRvpxrTfqmIgMQZKWKHOD9ZGVCd8FRJMfyI1q9CcNStRoIyaayIkIIK1jGpXm7UlwOQ0Z3tVFbr10opVa1gPqZ/yYGXrly/gPV2QP//CK9RI4cUJPM+4gj6xzoUFTOStvMYIcFYsyiLT7rx4U8CpvZFi/yy8IB0NxWeiIpDsNttkY44+an/effNZli9ZKt+8km++Hal+9dhp5x1pWKpmytXOUQNoHjb3BPA0haymp3JrQzWR5EVqmORqCiRvG5v/QR/nHKZ/fy+SbUn+CH8Jr3PWorbGk2+BeGtQUlqPdpt2ZrM+W9JD57vNe29Olx5dmTb2V/pusQW9t+zIqtUrmb9wKQcdeiLb7bg5HTfrxlGH7EVN5WpmzZqB6WwkGfClz77sqi2Klyqi71Y7cdGl19C1Vw822WQj9tp1BzZp1YyVS5eTlfg0a9ONgZdfx24792ejFo3ovGV3DjxkHxYrEG+/ATIpLEjvXRiTy0mGbaFNCSVXse/RolU99jygP9feeBOr1tbgbGAHBdV7qTIKssBSU53xwWXXg+lD7CmgqNKI/3WfDTLlnJjwv252f9uENvDmj1j+Utkf6/9V0l6ETzpTLL+kJvlbMyXFpaTTRTK2EaFundPplBQwy7qKarwgRZu2GxNpgyvo0BTHEjaBHWZi50kFTW3BDLilXAy9e27GpVdezfYH7k+67v/epxbkEiX0qNegKccceQxnnnYKXTptQmW2Ss6U7ZRqZUh8e0e6HZjLhElT2Xe3XcioqFGzlhx85LFsvtVWyunR4aeQq5AvWyN6c+g8QUHkOeuvTZnVa/n1p2E6QK1mu512QTFMkl86ySDZr316bNaL+k3KQA7CIUccyaGHH0atLhUSXqxZsVx+eoG0n2XJovmEpQ1J1W9OzvCLzv5bbsai6ROZO3+BypvIOB3Mnvvvhy8DRr6cfNU6qipliJS3zTSVShGGgbEKefQJz3zxK68dt6aQZDUpn7BhGbvv1I/F8xfqpm4uhCW0at+ZUaNGMGPaCsR0jM/77r03559/sW6V69GrZx/OOecMNtUGXLl+LQvmz+fnEcPps9XmtG7VlGxNBcOHT6ZTl74QhyAHrGPr5rSVIZ40aTzzZPCnTF9Atx5b0rrlRomvhoO27dty7+13yJC3oKAlikUvf6+PjPNfQhXbxqLgHJpoLG55Xpqu3Xom69Opy6ZEWncvcApsVsvxAic8tiRzFCRcr8D1J59+zI233sjTzzzFxMlTSVABTkzLyZGJcBTqNkSxgSuuu4btd9pRclTNooXzGTN+DEEmpEOHTUiLB77oKNfN1lPPv06//vuwzXbbS95qErw5ebGGF7WZO3M67773FuOnTAfRbGVrlizkpZfeZdgv40G8mzpuInfdeSfXacynHn2KefOWYIdrVVGoqeGXHwZz/wP3cqX057677ubnH39C6iZ8EGluo4YN4fMvPmfE+PG8/ObHjJ4wHt/TegKB/XJCXq4f1NMMU9x+8zXMnTmOd999W9TBWN3eDRs+ht1234OmTZviS7ed+tVUrGPwF59xy62368bvYe64/R5++mk4LhBXnUd1rlpjODzJrrW3gMOqxQt5/Imnuf2Oe7j79rsY/PVPyRgamORjE0oStV9JNvmqzf9XficbgTneEgzPFchXr2X82NGMHD+b3Q84nN7dOxLabMyBUOBz3tTpPPbQY1x7/S3ce98jjBo7Fc8DcYcVWt/33n2XId8PZtB3X/Pgffdy+y33MmzoKPKFal5/63XefP8jnNobOju8TBgzjjfffIsFc+byy88/8dRTT3HzLbdzy8238sXnX1MhZynvUP+ISHT+B7b9h4K/kpt2ghIuPRiQfMeYPCd6boJnEy1J004H7/KKSgVKl4mwCsZPGE3jjTZl34OPZd2KVcydvEDdq1m4aDYLV62lTeceEIb4cuhSIm/1yhV8O/gbbrn9Vu647QF+/WUSXujIa8z5Cxbw3PPPcNtttyS/gnvllfdZtXIN8pqZNm4cb77xGgullw899gQvvPgBRDUsWzBH6ReF7x7uvP9uvvr+G1avl9PoxDg5pbNmTmXYhBn01IXQ/rtsxc9fvsfchcuTg1QsetYpQPf+h1q3oUP4+ouvueXGm3nkoQcZZwEks3Nq89k3X/LW669rrCU8cuc93H77jXz4yYesWlcg0jAW9Crkq4kkCQVJjEwBeD6b9+7L3ffcx16796dQFwCNhS+fgH0jm4XaCtQ3li2K9L7mhqvZa989xf+INUvnMWvaZCwA0m+H7cQrxCnwncewH77nw/feZdWadeACdMtDzZoVPCgZnT5rAbmKCn4aNIh77r6Ha6+5Sfz7hCVLykUnIPqqq6v5+IP3uPHGG7j11lt54IFHGT5yMjiST9Xq5Xz56Qf8/OvPDPrpR156/S1W6ZIlqqzig7fe4Nabb+Oqa6/jtddeY926dbZMQitfIIa8DraGxiBB9he+nA3kedpj8joYZHXYVlomLLK2krmwaQP223UHfv7hF1avqkroXrJ8Ea+//RY33Xobd91+N/ff+zAzZi/B+R6zJ4/ntVdeZp724VdffYdnn3mP8vIsFetW88arL3HrHbdwx5138NADTzF1yoKEXiMhQVxVSRBEVCuY9eHHn3LTzXdys+b31NPPyf+poaZa66V5Zdev5vNPPuPW2+/ktlvu4Iknn2fh4pUUpJ86YdChfRs27tiR0lIUFIZo/XqGfvsdjzzyGDdffysvv/g2i5esS2w92vRH6WLxlZdfwg4/r4j2e++8i3vueoTpM5eSkz9QkG1KdNAIlaFxIjYSb2LPkUzAg2mjJ/Dgbfdyy/U38cTjTzFx6gIUR0PNyVaVM2LUSO5/6GFuuuUGHn3sEebMXy5+i8kyRBUrFvP8a69zhWzOnXfexw9DfmDN+mqNonp7vJiFY34RX59nlfT7icee56HHXyfWYTJIBcJTzZxZs3jmySe4+aYb+fjjz1i1HuyXqtVVVXz1yUfcetMt3CR46pFHtY+NkK6TBDjWLJvPZx+9y5DBg/npl1958MEHueWmWxk8eCwSMRtdc5Q06BA3f95slq6uYLsd902m7aQrDRs25Phjj2OfPfekpDiD78QMaj+xdnY/5dQ2TyQfMJS85y24ZHudcyqLCFKZRJdGjhzN+++9wfxZ03nwrru0Ttfx8kuvJZcZBQIiBYSmTZ7EU489xvXXXcfDDz/KqNETqa4uYMuC7JsFrjJ+pGyOcWPH89IzkgtdtNUTjW3abUKLFi2hpAhf61ktHzoveyiCKc6kJTsuoQP7aFmlEpq3ZTyV25wMLP87qNnvmb8iFatPlMCGMSByKnWRxjTJQZYMLBWmPGwvWLNqteTgFW6+9lpeeO4F5i0qR24GoRqtXrSIt155hYcfeJDbrr+B77UP6tiQyIFEBdti8goYr1m+jE8+fI/Bg75j2E8/8NCD98vm3sePQ0ZToSCX+e1EAbMmz+CBe+7itjtu57FHnmTK1NkKZCEaHfiO5bNn8MF7H3DjtTdw5623SG6HYP6TBWMlfWQVpPjk4y9kI+7lGa3X5PHjsH+tQRASa/01dTzp30/aq195/mUqy3Pcde99vPPp+9j5oGLNambPm4sFHIxPEjeQTdMdKX5YxJp15axcuZY1a9awYnUNFTV5nQ88LNhgfquiVzjJIMTMmjGX119/m3tuuV+ydQcjR0y07Z9YPkVWl9XffP4Fg7//lsGDv098wrvvfYyhP42mfN1a2ZpPZOPu5Llnn9WF2vJEd1CQmspKhg4eyq2yQbfceCcvvfC27N46E0VNv4Lp2pdff/0V9ZnDK2+8yU2338Ydtz8hWpZQvnQRn3/2ET8O+0nwM4889hQTJs2TDa+W3/E5t952K3cK7rnjAX4cOoZY08qJAVHFWoYN+oqvvvlaZ4qRvP7mG7zz7lvJHlSufTTKRZpuoBn7RJ6jf//taNqgmPffeovpU2by86gp7LTbPjqjdJY8ZNW2oMvoOTz64MOyHTdpLnfLHxhnS4MLM9obs0wYP1w262HulK/86COP6OwyxpYh4WzS8N9ffzUH8hYtli7ks1oLveeMHs/7737Aaaccm+h+oyYbccDBR7PrbrsRxRqmUMN6yaT1iywaK7lQabKOEg9QWb1GTbnkiqvZepvthCNmxcK5jB09nGLZvk07dJG9g+NOOoVDDjmcVMpRvXYV8yZNZOSYMezWfxcalWCqQ6D93PN9nM4esfAibZLQaIgCpfVKGHjRBRTsV+HPPp3IGxrNLkdrnKdzSo21RgrPygULefGpZ7lTfvXD99/PTz+OICsx1YzVj/+Gn3+T9G8O/HM44EUy2DndoqVLSkkXp7UBLJOjvYRMcT0FiDYjkFYXpdP07N2TIt0OVmgDCOX0hUERvmfHOZB/SLJD/EZzVKt8TgVBGoSbbDUFHYCcHySGO/RUh778+rjixvgpn0xcrb3Z0wZPstHj8kqsU8McXw8dQcOmm7Bll64UqaRjl44MOPYoWrZqQlyoIF6/hh9+/IHmG7eksW7lIqFWM9ER6VVg/bLVfPzuZ2yx86506t2RXJWsmW4UJk6YRU3ep1OnTog0ckGG488+i80366ADq9rUVDBz7kzm6maibccOCgI54or1ZFJpMkUldQbEo2m9Ylx1BVXrcyrPcOr5x9K4TUP5AhUJb8ZNnq05eWzUvgl2g4jaFipravsryIXc4SI5VMcUygAAEABJREFUNaGIMEfJqKbgJ7Q3U9Au0HjLdABaly3mlHMvppR13DTwWK4ZeDYvP/Mck2auxqaEuONrfRyVlK+eyctP38FlF53OL1Mms/9xJ4CseCSvLOWKaFS/FZ6tkSIMXiZFqlROjQKVK7SRB6RpUtZEh79PueLyK7jw4rO5U87Y4lUVGG0uBtlZ/uaPjb8B8ITOQC9JHsp7YoHzJAcaNS9ZjXUzv3mfrRhw0D40blyM53IKrJbz2uff0KHv1jRQADtQUKC+gs3Tpk7ml+GjqK7K8/n7H/DQnXczSutdLnQin8BLC2uowQSalJ/S22QuX8mon4dw9ZWX8PQ7r9FSsrb9DtuII2qUr2Dw55+wcm3E3gNOpKiknvA4IjlkodYvSsLTPlkdIj/76AO++f7XZDOT0DB/wSTuuP8OVpZXJH/Y//JLr6RSTmNJWT3GjxrOAzqYLlq8SvIIvw4fyQvPv6Rg7CKat2jMGm2iN119JT+MmEGVKI4lJD8OGqSgx0O8/+kglihAHUnCIm3QYpnkXpPUAimLHxTTqHkLTjz5eN577VlGjxzJR18Mou8Ou2uT3op0UNABZ33ikP4w5EfsnytVyylN6zC8Yv4Mbr/pOsZPn0e1gsWB5CT2sjrc50QFLJ47h8cefoTpcxYQFJVSvmoJD993B7+OmC2JTproS7TEJLIe4SlvoNd/g8eJU3gBOUVsqqpqWLlwFj989xU9t9iO7XbZVvKBJFFzlW2aN3kCN939CHNWrKWpDnXzZ05VIOh2pk6dh05wzJ8zk5dee50HnniKcVNnsWZtFT998S0P3Xors+bPZMHKZdxw813mt+PCPNmaVXzy9Ze8/cHHOhCM4OXnX2D2jJk0KCulunyZglD3MPiXMVSLT7GXwvNTCT1aLTEzVunf/vz/YXGyF87ZOPblQbqEbj16UqMgyPIl8xFRDBs1gU66LOjcpS092rZkyi+D1CFLuQIfVTpsbdKjt/Kh9CRgzbJl/Dz0ByZOnKTAQZb33nyNB2VXVitQsEDBphdfepUfBv9IxvOIFJB5XwfFp557ntWrywnCIo3nSOnAHKq+UkGdqlUreeu1V3n3k2/wSxqwesVK3nz1FUb8PEqxmBrxqZxRv3xPSYNmdOvVmz22702cXcX3v4xhPWD/fGTVupV8+ulHPPnk40wYN1cXPSmG//iVDvu3slSXIQW1G/rzUB5RcPb1N7+gutJX+QxefeER9fsU+0GYCzw80RdJR0QkZh8R71Jl9dGGgCl1Ro5stQJuOeFLJRDjybGNJHt52SxTjVj9A0LsEFxQsGLamOFccdFF3K7AXL2WG7PzzjuTVt9CpC8FNwurV/CUDk8TZy+j0sl+BTX8/NNXPPDAw+JZDZ9+/i1PP/UMTqfWUm26X334gQIynyS/3qwSirc//JjnX3yFMtHZpEEjZkwco6D1dcyYtxw79C1ZOIdBuhB44P5H+X7QT9RkK8nKBr713vu8897HOK1v06bN+fKTL7BDdFU2nxzCY4fsjif+axAJmZ5E/5VLHmcFmnA+2eN8whTYL3ADtfJVVzCmizfmqW+qQ0Mghqycv0Dx3nLekA174ZVXQXui59UwafwonnzqaeYtXk6QzlBcWkKcK+AUZKlZuw5fh/YXX3pJh+DX5WcUESuaNnHsr+LLQ0xfvIZqJ5J8QVpfCuJ+9f6HvPjyhxS8YsqKHT8M+pQHhN8vCiisW8J7r7/Esy++xeKVWclCFYO//Zp3P/hEgdE1aDDGjxzGs6++wYoqCHRB9f0XH/Poc6+yXntXqMuqL7/8mPc//JTlK8pB440dM4Jrb7mLp158k6VL17B25So+fPN1HnvoAQUVsoqFaFzJErqwEgPUR2Xija1pmgqmjBjKFTfewepsQENdqI6UfX9Qwbhpc5eiCDBThw9TAOVZrekyuWL1GD16JA8/8jhVVVnIrubll5/mpbc/IVOvFdnKLG+9+BKDvhlCPtbyOfHFzxOlUhQpounkw5V6HjiPdZLlKl1UTZg8ha+/G6r5rGHO1Ak8dv/tfPXFl8m+99FnnylY+y6xC2hQvyz5dck9t17L1FmLE1u2euUSXn/tBW6+614GDxspu7KGsb8O4yYFXidPW0hNAXASdvFt7aplWr805VXVPHDfY1xy0eVcefl12J9qKEhgIu3BnvZg9LFuBflVBV1YWVA3W10uS18g8FPEUvpcIRBNxbL7KfJqP2rEIJ57+mGekVxVSW5KvGreev5JHn70VeyHzsuXLeXJx+5n1PjJFNdvwrQpE3njlReYs2B+Iu+kArFEo8p/sr8hfceDjzJ14TKK5PsuWbKYL7/9hmHDf0EbpGyb5iNqnC99razQ6IjXQUJHbDnRba8NYK1r0+J7bUK9kfaQvPkrP04YvAQQHnFBvpSXUEHysXGdUrF4GGWzLNQe/9pbb7Ns5QrWrV7Gc089jumh/bB12dy5PP/UE/w8dhLrpdPVVRU8/sB9jBgzURf6mp/wmNgE6RRr1qzh+Zdf4a77H2LE2AlJftwvQ7lXlyojJ40m8gIm/DqGyy+4gtXl64ldxOSxY3jioQeZOX+RvBxYqgveVySn3w7+gWL5T1VrVvKQ9pHBP43F832oXs9br77MHQr0T1uwgrXLFjHyh290CTyNrGys0RKLJhQYrlevVHHZUp0jIHIp1ldWs177ymcfvK/g1rsUJFN52WLEJeIyiWOaKsnTI4/ew+VXXMR5553D5Zdfyyeffk0hzuIJkIFzgY1QYN70mbqAfl2XKGPxw2rt/4u55trrGDdxNi4MKK9Yy6uvv8Z1N9zIV98NYfXaNbrw+FoXiLdy6733M02Xg+t16fGVLpQfePBxsrYwsv3ffPUZTz7zMnnZFV88GjLoS9H7huz+ehALflQg//Ibbufp1z5ghfz2XHWOj995k4fuvzORWZcpZr0CQGE6Q6QzoC+fcuiP3/Oa7Fteg9RT/ar5k7n71qv5ZdQssppO+dpVfPPFJ9z1wOO8L99mhfyAxUsW8J6C5QunzZEbJB1IxNQRaB07dmjPLrq0+vz9d3n37Xdw8h/2OOBA6hWlpAfijS5Ub7vtdl3qraBRgwasWTqbO265gV/HL8TOM/NnTuG9V59j3Lhp5OMMc+do333pecZPnEzCBv79+as5oPUMQtkg6XyYjilkq3j4+bfp3nd7dt26O6VCXNpgE4499XzatinReonjVesZOWoCmUw92m/SiWJPohYXiKRQOYTQT6uXh+egQjo56LOPufi8c3nn44/pudW2dO/TO1m3jOodNSyaN41LL72IK2+4Teub4rgjDycQBrlT1Gi4rEX0za8RfpxkS3188rqQi+jSuRPnH38EH7/2At8MGUoVaTJNmpDTedGTH2R4lsxewBMPPsnPw0azbn0582dP5MbrLsX+rne1xikI/v38mwP/qhzw0mEmmXuNNvicDgmOauxv4k2eMoM+vbfh7LPO5/xzz6OoOCSbk4plQiJtmgU5pIVCrH1OFiDBYF9/TEdWgNMGh22cnqNYm3+NHHNTPPSpsdtTq5MzpqtU4lwNzgyDnCnF5sCXeqZqIK7m9fe+Yb8BJyN/nJQ2KjzVyRAU8lU4WYuvfviJn8eN4/DDD6Bbl4bEcvI9cxV0w00+y5hJc1isANqBAw7CqCwyC5TLMejn0bRs15mNN94IJ5pcILPnFSlVje9Xsnr9Ol56420F85pz+DGH47I5ataup1gOcUlJaCYPYo8ASHsBkQi3mdco7wUFbP6jR47ivc+/YttddmX7bXuTlhErTvtkxBujRQhQRAX7hY8nKkKPhEZ0A4If4Wc83XiUsWzVOqrzIVtu0Y/7br+Fk446kEzoeOnFZ5N/Fvft16PRMooGo8snTKfZsk8vdt15W9q1asQ3X34qNmdZLY82q2Bag/qNNGZCKDmtZ+Q7SkuLVRBRtb6KV5LD+KAkANWyZUPe/+BtLrn4ShlS8HVgE5P52z/GrT/HIgYkRR453bwnt6nidKjNKo7Blt8lUeecWuV5+/33mLZoMWdccDGtGjegRJtFlw4dOO3kUzj1pFMT3lx23jmslVP3+bffE4v2fLINgfwe4UBcdyB5iuX853WQaKkg8g7bb03XLpswe84UhitA52lVls+Zx3vvfMj++x1Ex01biJ/rMecr1om3IAy1s/G1ObahR/euTJ82iwWL1qjGMfyXn+jSsxOdunXklptvp1vnzTj7jPO4/NLLOP3M07Cg2zfffEUQQEsF7I477niuvupaLrxgIJdeeDZr5XR/MegH7J9m+ZKN6qoqYldM32124ohjj6bXZt1xXqS55MnbTzTFh5KUHFsFuP10EQMOPYRGZSHXX3kpcxYtY58DD6VRwzLi7Ho8L4dipjRu1pSzzj6bKy+7lMsuPJ9rLzuf0TpAfjfkFwrClzfsWgDPR84uDBr0vQ6tSznwgAGceurpXHXl5fTq0Y177r9Pt3DUcTmZvr7s8X4vs2xsX/+FYMsucM7p5txX0Kia+XPnEKTS4iH4RpodvCtlB158njhdzLkXXsYFF5zDRQPPpUnj5rzxxltQU6UzoCP2QwVbN2aHXXYXD6/kivPP0+FlHNPnz2f/w4/Q+W8N40aMAgUGFq9YzNhp09i+/25s1acvxx1xJBdffDHnnX8O559zGlWVa/lGB5y1EnO70ChI/iJiPCf9EL1G2t8HDJ8BWt1a2PBtdtQ5V5e1d4p27TclRYGVixeyYulKRk+cSe/Nt8VUcsBuOzBy8OeUL1rEuOkzaLLRxrSXo2aI43yBjCI9HdT/oAEDuPTiS7hSMvbZR+8xd+FCMvUbs+32/STv53PRhRcmv7QxHRozdiyLl60Snu4cOOAQ6UYzjj7qCE49+UQC7RFvKADYtUt3Lh54HhcOvJzTTj2Hlq03IpVOg3R+xK+/0LHjpjRt3pSijRrTWTr9seyx/c+ipEbYHO3XwJt26MQhBx/OwPMv4OxTjmHKuF/5/ptvkZqZZdDap9ht3/0574ILufrii+jcrg3vvCPbM2Ol6rWkWhdtbzbVujWKwXinPSMnw+y0X5oNCwFxWx20lkkiIgjT2K+/Pdkeqb9WWW0Cn3r16rP/PvvTu+/mrFy3hsFDf0zGSlk/F7Hjdn1p2qhUazAdu/0mDvhYB9cdd9kx2TPe1N61/fY7ct65Z3PZJRex7x578eMPQxk7cXxCWs8eXTjv7HM4/bRzOOecc7nw/DOYMnkcg38eoV0KyooyOkuXU1KvGf333J9jjz2aRg2K+UZBwbz26wsHDuSss87irHPOpvfmfcikg2TbKmg/iTV9nCZroNdfeny/tjKKIgo61GrzSnjj+2qtfV0nDYrqNSQrxq5atUL4HVttvhnXyC5eeenFXHDemWyzbV8F0Mcye9YCWrdtx7777k3njh049ogjOOu0E2nSKEP3bt249trrOe+cgVx9xZXsv+9u/PLrUMnorGSeGh7MZmZr+PLTT0mFfi3fenkAABAASURBVDKvS7TOAzXHPltuRYVOwDOmTGLw99/Re6vtOV974RVXXJHwtlevniR7p3woX6uXy4OfgiXz5/LWm6/Rd6utOOWs8zjv/PM59NBDsV+7TZo6RTJQTT5XSVjagM69t+LkU8/A9oMD99mLYUNkW5evJHIBsfEpWfMCgR+LvpDQyuIq7r3rZlq324SztP+ddtY5nKH1yMlGf/zpB6DLrEnjR7Nq+SqOPvRo2a0LufjSK9hjz30paM/CRbz9xht079KViy44m/PPH8hpZ5xF27ZtUcxNWh6B89m4ey8OOvBQ7NfiRx1zJCedeETyiztPe0Kz5i3ZauvttBYXaM84hwYlaSZNmYbuGenUuSunn34650tnzj3rbG6+/grGK6g96IdhZNFHge9czXpatd2UAw89ivPOPEVwKsuXr2bG7IXkndq4GBSAKZLPNV929JHHHmXVqtU0b9KU9TpkPvLwg3zy2ZdU6qIvlQqxX57mZGsC0V2ii2X7FUiJAnGxrHmshXbFKbxUhrz8tpSfEW5IeTGey7KLfLRzzzuPc889jd1235m33vpQcrWS8WNHMmvmVHbccWcuvmggV111FbvusasuFuolgZGsgsx5+Q6++H79dddQTxdEZ8r2N9KB1BOPqjRPTz4fJSVkdRkeaT7p0EeKj+8cToH0SFM1kFAolafWOVMSz75qwellkLxqWyv5Vz9OuGvRaZMhhxP9BpHK0cdGdrJDoWxbowYN6dVrM0477TQuOv9sdui3lXRoBGvX5fhx8PdM1yXzgQMO57wLL9Wh/lI226wnDz38KLGmmdd0hE5zypOXjjgvpPlGbdlxlz0497wLFCQ4jeULZzJr1izWylba3yTs02fzZA+9VHbrzFNPIafyDz/5mCoFe4cOHZq0Pebo42TzL+KKSy+hb+8+PKlAux0rKlcu530F0Tffph9XXnez1uxCdty+Hy1btcH5aUQCTrbWptljiy04SEGpMgUSz9JZ54ADDmKJLlw/eOt1UpkMVfKVA1+cEG+kEIRemkBOWuduXbC/Zbf77nuy407bs/FGrfCFMBWk8Xwfs2nka/jo/fdZsWINJ54sPbjoPC6+7CK69ujJAw88RI2Cq9WCSHrYsGlTDtL+c/mVV3DMEQdgwfviho3Y96BDuOHKSzhgt53lg3/MytVQsXIZLzz7FL37bMnAiy7m8ssuYa/dd2PStOn8PGK4+FwjG+GTadiCzj235qhjTtSancfB++7OLz8OplwGauudd8f+NVRP8fm0U06lc6d2tGu7EccfewyXX3IpF5x7LpcNPJNp40YyfOQYzJYXtJB2iVVU2iDZD446/iSOPPww6okfoXz1sKRI1i8mkm2xfdU67dG/P8V+wPBhP7Hznv1p27GR1rJKNBZ49cWXMH6dIZtzxulncc01V9N2kzY8+exL1pU1Wsefhgxhm636ccWVV3L2ORdw2OGH06LlRvz78zdyIFF8syExuhVh/uyZfDb4Z8659Doa6BLN1zlfy6YLP7T0VUSsZcSocXz/43D6y2ft1b0TKgTJfFar7vQGKbrpCeiyqQGtN26n/Xg/OnXYRJerI5k2bYZq1C0Z1slHqSdfeYdEf4p0sfvem2/jRI6nVrb9m54VpO9R7UAgXyoVFku/SmxL4OjDD2SbPl155slnmLdgCWt06ZwX3U7nfsPx3nsf6Py2iCOPPZ4rrriM2268hF7dO3DTbfezuhpTZ4307+ffHPjX5IAXyXGJ8jG+NiyLsKd0E7Bs+UI+/vgT3n3vEwbr1n/IoKFS3tFysNawZPlibVpZnPPliKYSrpnCJonfvqTBiRGQ2iqJkyo6hylyqCBOUNcubQ5RUi8PQYe1VCqlQFSkDTcrc6JGrgby65g5YRw/j5vFTnsfQWIHbOPOV4Crxg8KfPPN1zz2+odsteu+HLLPbpTJuSryqnWwq1T7nG6Vszz3/vd02rI/HdttRJGMA4Jly5YzYvoCWnXejJYtGulQK5QgfzGP08362vJF3HDbPSwpr+Kkc4+nbbum2uB9GpU0Il9dRfmacnT5oR4eGlLGxCnoUZ2YQTsge3Koxov2Z3Sr3KxTZwYcdTgb1ysjqFlDVrd+Ub5a+CI0GBCQd2nivKacRbggH2mTdOKFgjPVhWrKyopoVJqRgfTksHfj2BNP5cIrLuWGm6+hcVjDG088wOKlq8m6FJUUERS3Zqsd9+VUba4n79uPMV+9zbCfR5Ju1Jo49Jm3eI4cT0BWPpKXls/mWV++Dp3hSKdDOXu9OPX0UzjjjNM496xTufHqqxnyrWRh7OxkfSKXo5Z2/uqPLb/chf+0f0qOse95ZGtqkjaeQ7wuKJ2XI1nDe++8yytvvMXhxx1Dv522IZHIiORAcu75AxUM7qz1KmLLHj1op6DA9HkLmTa/nPvuf5AD99+fQwccxYUXXM2qFYvANo5UEa6ojLYKBpx8+glcfNoRlLKer7/9mqmLVvL821+T9crYcrNe4jBoSbQnVRKLxlhU2WOBubCkmJ7dO1O+bjWzZsygamUFPw77lR13247qwlrGjBrP0O9/4uyTTuOAvffngksvZdiYkUyZMgU7h7bTzWn7dpvw7ZffccPVN3L3Pbcwb8ksVlSsS1TAaE25kCDVkL5bb54cctF6iAzxJS/dDLBFylVUKYYs+fRDmjVvxSknHMvk8ePYZodd6NCtG56CW2lfMqbDt0SPPlv2pUnTxnz22WdcdfmlPKLb4nxNOWuqa7AVyCrAkM5kyEt2KyoLjB49GvvnW7feeAPHKThwjDbaLxQ0mT5jGmYCEp5ozYwvG8DbkPgvfsfS1IS+QkQg+1QUpmjaohWb9d2KD955iwnjpteKtzFVh4+ff/6ZIT/8wHHHn8B+e+/NJTrUDh38E9N02CUVEbk8fqpMB59t6dqxuxxbn07tN6JeWZrl63OUNW7Ozlqrbz56SzMvMHnWbK1nFX223paWLTVuly4acyI33HAdjz18D9NnTGJVeTV2P5JXD5lqIr3j5Fspyauyf/OT8EC8MES2NgaWNjAn3rP5Jxmr8cWjjWiuINB8HYinzV3O6iqPrrJv9VS9TbeNmT7+V1bKZs5cuIo2CvbVL1VnGbZQB8lM/fq0V1CgrRzDsuI0PTZtQ0p8W1uZw9ehcLvttqV89QqeeOQpLr3ocr7+8gvWla9hvfpnZQuKisuwXzI0blifshJHWORz0IB9GfLVl5x4zFl89dmPNG7cRkG+drKheRbMX8r0qbNkyzqxZt1CHZwWs/Oee/KzAhArFyJbigIwEZ4Obc1bt6Zdx9YUNyql31abs2mzlqyRzgeS37wXkFGwvFPvjqTrp2nWamN22Fy6XJFjdXklsoQUnI8n26sYAyRfgPPQKZJMUbG2nBy1lxlQU60rCB2mnn78MY5QoGqPPffjzDPOZv6cyZK5GmyLi5yjRbsu7KvA8dmnnUD7jZolv3aaOn0FBeyTw9Xzpf+9GfL9YCpWw/ol1Qz9YSTHHHsoi5ZM56effuL1N97hkEMP5TCN8/jTzzJ23HjZ00oFgCrpvVkXWjdtxGcffaWD9JWyi3dRWbOOCg2Q0xD5bIGsdL9xq03oIpuXUlTLLr/23XNHVi6azVGHHcrDDz1CukE9ttxxO6IYAkFKtOvB5FaoNCcSXlP3iXXgFZNUJjnW5ilWqCaNX9cp2VcVNEHtbO0Lup1o2Lyp2ji223Z7igsxTzzwMDfeeCWfffmhLkfWae8McH6awPfJ66AQ+E46qC56duq/q+Qs5M0X3+AyBSjsV2drK9ewVgdhs2uep0bJWhUx4NABzJo2khOPOoi7735Etr2M3XfZDufFzJ49V3xdztYKLGzUqlTxnCJ23GF7dum3OUVFPng+TjRE1dVab7QfL2HoTz/w9ttvKXh6LEcfdyp33/sIYyeMZ8miuaAAdsEuVus3oZsuXEvLimnYuBGb9+yCJsH69RXkYmemHJwYK6MaF2qw/7lFpCjG6oXzmDplHD8O/Y5jTzieQw8/jsuuvIFff/2Z+fNmI4bSc7PNKPPhxisu57prbmDeouVstV1fShuGkCrlwIMPZthXH3G6bPf7H31MWdNm9OnTGa0M2WTlAi2V1iYOqQkCUtKDsgyEGj9MpxVYb8lmPXtTVloqWapP21bNKK+spKqAynuxUbNmfPTBh1xzzTXcfeetkqcK1is66ED6klO/DG06dKVVm2YUlRbRpUNbijIlwlGNXUySzD7GAg/1yoo4eMCBuiA5lwvPO5tzzjhGAemAH38exUrdlEhccTo5hoGvbj6RxilyAZXrXTIftIZoVpW6sHHSV21kaHaYupaV1mfzXj0plSwXNWvI7gfuRTa7juXyk7p26kCbVi159P77ueTCqxg1YQq9FfRsKt2xoSLRaLJ/xTXXY8GJCwdeQJPGDSAMyEqZC3EsvzYPyWHWIyOjEtVUYOuTrclTo4BlQfzQVkSyzobM1psNH29DAhz62OpsAGX/2kciVdtVo8t/cJrHH0aqHUr6GWcj6pc2YLt+O1GvuB7Nm9SjXevmVFZWsXTFCiZOmYhdkl5zzXUcfsTRnHb6mbzz4YdMnTWD8vXgG5NtIFsWKXcqXUSbTTrTsXNPGjVqROuNGtCkQYpcVZZl8mHHaU99V2eQww48kGMOPoxLJbvDRg5nqS6d8gqgjhszml+0H1937dUK5u8r2T9RF8GfMHrcZKT6rFm9moVz59Bv221o2bII6jeiU9ceNGraSvUR5uOmPIeUFR1oKC7OSKeqJX9lFIu2RXOms1YXDj0224rIFZN8vAK4LFGcJa02Bw84guNOOBHzB0445gB22LonyD/KZn3JviRCa0xVOcsWzGLQ919ziS56Dzz0SE4981y+/fZbJumixc5cTgF9Pwh0vmjPpt26U6ZLn826bkq9koAO3XvSfKM2SGBo07Qh69ZWI1edBXPmMHHMCN5+6w2OOeYYDj1wAI8++ijDRo9luTE8zhJplyiu15wuPbaicb16uiiqT+9uG0G0nlXrs/j1WkBK+5LYUFyaRkczeujSukObVjr/fSjbeh2PPXgvlWtXUJOtokbiFptEyO8sqdeQbj17UJQupZnsxRa9NqVhKaBxTYad2jiXEv4iWrfemG36bklRymPzbXqIKsik0lSsWMe0SZMZ8t23nHXm6bJDh3DUKWfwzdBhzJ05hYo1eZpINvr23YJnn36Giy+8kpFjpyT/88WWzeth42jEfz9/JQdi9YudtF1nS7SnfPXBuzRuvQmdt9g62bcdPvbx43JSVDFG8vbYq2/TpmtfjjnqSJqWgdlNnJMNDfCsV24VFNaZmSMvw9iux9YcfuJpnHPikYRVy/n847dZvLwauVPgMpQ1asUhshdnnH4su2zXi7d0nps0ZS1m/jwR6PmRLJJ2IaeM9kGCEnL5QPYkjSfS69cv4ZyzT2P1koV8+9mn2jfS2Cety52K8ixTps+i8UYb0U12vaTMOulJAAAQAElEQVReMUXNS9lnn/5MmDST+Qut5b/h3xz41+WAl5ITFMv5cFLWvBwVu42y4E9WB97ZM2Yzaswkxowdj+9FODlOVdXaWFwg5QvI6VbeSdHAU90fmRiRODHagmQbACmvNNqcHOfMWKhERfIDlFC1HAxptZ44wZROhSrUI2cX3/HFF1/Ru28/2ncoQSjRCRCCvBrk+OaLL3nooacU0NiV03SD1KJRCWk51cnB1fkQ1zBy+M/8LIdt78OO0SYUkNaBk3g9M2dP0YxSbNS+K2WZjIxcHl8DpOUdmIN48WVXMUu3Ctdcdz3bbtlHdTVQv4x0uohIPMvVZNGepjFgoTazvJeidYtmBNrifKqZMHkMN952F15JA87QrXKnTp3EpzxTx45m7epVpOQ8xxsO8UEKT0Ea36UIxRvjgJYEeSVMmzqD8ooKNtbGXLlsGeN/Gkp13lEd+TTW7fv2O23PwQfuyaJ507H/Ucj9Dz7NTXc+zpJVCiB6xRBp4+3eHU8BvtlzlpCRo+uHea1KJQVP9lprE0dB4lw0atCQJrq9LitJsXnfHnTu3oNMcSnFJSXstn0/0rLcY+RkiPk4p87il6X/UVBTk8eJo6l0hoRXksMgJQZpwLfefp9nXnyVo447keOPOZqSNBK7giZUgy/HJtOgOcSe+gsUsPIVRCjIAU8Xl7D1dv044aQTOeWkk9h+u61o1KwJkydNYN/9BjBl2hxAK6C+jRRoaNmkoW5wV/Djz78yYuxEdum/l+TIY/XSJVSsXUlGwdI585bIiUdjQSYjnqt/xw6dxa8KRvwymJGjp7JqXUSPHt3IFHk6d2SxX81dqVvNa6+9VgfNO3nmmaewf07i+fDV559h5bN14Nxh++047pgjaNumtSTLURkB0iPbJaNCgO+RrIJzsYpdbR365Ew+nXzHEKd1y+HYa699+Oqrrzj66KMJA2r5pVvqorSQgG5kX+Taq69lhYLj++y9B8cceRgNGzaQrAQaG6rlXVfqcJeRjnoq0WhsKYfhnHPO0y38ZVx3/TU8+tiDyVzk4wlj7RPXvuq+a8eqy/yXvoyVyPk2G2g2r6xBMw448CAaFnu88szjzF20THNPUbFuDaGL2G+//ZKD7I033sjll1/Js88+z6233q4FyCVrGsU+OSmV+SroIOrr0BDLMQpSJfiEnHTCIXz83itJoG/ilNk0arERHbt2ZcyvvyrgdWESsNlmm20UsDmQDu3b4WdSRE7o67jktIauLp0s/Ib03/jesD6G28DQxRrLk0yZnFke2Te8Ih2S6tFt042ZM30KH3w6iKIGrWjapLHsJ2yhAGC+cg0//DqWX8fPYIvNt5BNV28FC7KSM/snogUXCLOEXPYjJS8vFJgtXVVVw0WXXMyrb7zOxgrGHXrQAPrvvBPpoiLWVtZga+VEnFMqyudqyUqluGjgQO677z522XEnvvrkY84/8wxef+cjqmLHNz+O0Bqu4J477kgCB7vsPyD555nrZCt/+vZLPOELJMtFYZEC5aLTnigPQUipbJ4n3a7MQkGBotD3kcIIRImUdKMWLQl1agpTKc1HxfJIPS9AL2WEOI6JZG9QsKpQkyPQOLH2WPWWoyoeOI9tt9+Bo446itNOOV2XEQfTuFF9JowZzkEHHMR4XXoVNA5+ioyCQh3abKSg0QIqqirZ4HgjJe7Xb1vmz5jMpLHj+HbQSCKvPr26dSEV5qjfsAFHH3McN916G5dcdqn4dC9PP/UUvXr1IND4D991rw56N1NRUclBBx3EibIzDRSESsYAfO2/hXxe9NZHiiAZRv1iBgwYwBNPP8UJJ5zAjFkzOeOMM7jqqmswfort1ORsliR84f/0sWbOx5cOprUfmg2zToFYrYFEQMggBWszxUWSiVagi7frLh6YHHabNmvBXvvswU477Ui9Rk2okIzYUL7mZe9ITNK5XosHV+uC5U7NtX5ZfQXv98FsW/36pTjnrCl5bRvKgA6uO+yyOy+++CLnnnMW82dN4ZwzTuWCi67GaWELYoL9KiFMZSSFoCKiXA3Jp6DJaC7mezjnSIcQSU5tXhYouPzKq7j08ku0BvfwxBOPJbYE2YZ0mJIl1YRDL8FX0FpE8i3iXDU2lu1ZsQ3g9KWEJ1/BbFFRypFyBVYvX8neBw7giutu4NIrr+D222/hoQfv4/zzz0VCR68+m/Pggw9z8cALCNX+LtUffexZLFslfC6teZ7Pww8+xF577KyA+wecc+5pvPDKG2RtLGxQTcTsmoJASN49ybFndfLPzDxYcMt5gSETfg9fYwQ6uOUlN8889SxXXHEN5eXl9N91J0468TjKysqwX7uKWzjnsDnmpF/JGgh/1vjpIsl4JH44HSbVMkjTum1bWjRvxJabdaVli/oERWm6dO9Iz+5dmLtgKSvXVFIQjb4oiQUF+bDFvicXsIZUJi1fj2TN0JRckKK0XgOKhaNIHTwVhmEaW8JYdKNPfQUbM0UB9j/KaN2mPbfcfBd33HkvLVq04LFHHuTU005i+NgJWkFIpVLYPJo2asyQQYNp3LARvnAKjUTKx+Q3TPkiIMaTcIdGg93o1ESkioo1T/DU2LMvvZHtsNcG2FC8If93eRuTNkDCmUhooyRl4xlYtRHmBYEIlJ2TTxTJj/I0F6cGNm+ZNMl5VuvQjbPPv4Cr5C9fdNFFvPDcs7I1z+oCjIQTsc3JZEZrHktPTG5svrlcjmLJPoWqZM0LkaOiqhq7GLnphhtlV67illtu4TnZG/u1se3TZpe69+zOueefx623385NN97M008/zSsvvax1gPW6lPG8gPr1GyZjCzFp2RcbLxLBCSnJlwOtXWRz0nwKWhOjK5uVzKQCAj9DINqiQoRUH7vdiOWDWjC6uiqPfbKydU5cc3YNpGaOECR3fqB5rFtFpS7Vt9lqK4wnV119LRdfdjlPP/MMzz//nLpHFMSTQPyNPUdKNKoQF+XwXExeC+ALF0r7OjB5moCak5eMpoOQ4084SYHFy7nm2iuwX8I+/vij7LzzzqA52a9SC7JnvmyVWA5SsDifJdJeHCrAbr9sLMhGhqFPqOX1NfBLzz3DDTfcwPz585O/x3by8cdQv14J1s73xALRWKPL+DBdAuog8tQL2Y7dadWqBfarcFsbz7gumwEeQbqIlrLVxTpjNW7SIGEj4pcncJrMTtoDL5MvdcPNN3PdddfxxGOPcO89d9KgQaCzWUfN70qt/220bNmSF595krNOO5Whv4zF5I9/f/4GDkTadyTDgcdaXUa/89b7HH3U8RQVYeKmLyeowk8V+GXkz9x+7/00kx088YyzaNu6LPGX0pKBasUEYq13LL1FujFm6PecoEvyKdOWEIWgrYzWLVvQomEJ5etXMHXqRE499Ry++PJbqiVEvnwvpCvdu3SkXHvfoiUrkDhKciCnYL/JpzOpsQV3KbIFp2NxDpkNPB0yunXpzEF77ch7rz/PiJEjZY8D/CCD+ZTVVevJpAKCVIhzmo/248YN6lPIxaxdX2NY+e/1+Tc1/+bAP48DnlPwxzZx24RjKUiQTlGdy+pCoKbOmBch34yddMhYvngBS3TbR5CW8uUIfVNTEmOxwSG0N3/42MaaODNFZQRFJUS6SZLNQOcKkD6ijY6gADIClbJFvjblNNQqpm4IWJ/jXR3mDjvkMGQjSKyCRd3y6/juu8+56+Gn2HzbXTn56ONoVa8e2p+0z8kcuWKIZMmqV/Pi8w/RZ8vN2WaHLjIOyOhpgKiCkcO+1ebWiM16bZEE3ZzMUbawgIrsEk485RJmza/h7vseplvnThRp03S2weeraN+lA8tWLGfNyhXo8g77ldU73/zEZtvvQYeNmlKPKhbPn8J1N1yvG5VNOeuCy2nfpo2mm9PgeaZPn061gijVcjIKXkpzEke0udsaGIGBnIiUQFfeVK9azycff5kcujdt34bKFTO4fODJvPb+R2TlDFRGWYwxQVEpzve1biuJKlYyT8GFtSuqxXrh9otZtCzP0lUxm7TvjC4W2b1/HwYNepdyHag832fSpBnJzWufzbekzSYb0bdPRwZ9/2ny90ecrXPsWLdyGbHWq2XrVuiiVkz06kCvv/oxHGi9owT+HE06XUxNdaxxkQ8nORFvqytX8u5b7/Dc869x4BHHsu/+B9MgAyWxertqVixdyJ77Hsjgwb8gP0mFHpVVa6ipXEWrBg1opADcZr37sv/Bh3DAgD0YcNgBIP4jfo4ZNUq3q7PVR3yLQq2TY+nyCpo0asY6BW3Hjx4pZ/Nq+vffia236csN11zLqOEjOOiQA7j+prux9SMOiPNFtFMAcKvN27Bo/jhefesTNmq7OR036UbDklJKSlMUl4X07bcF9s/D+m7Rl96dOlBWlKG6KscXX39PuqQe+xywNzvutB3de/UijS+HNIX8UY2TJ5QShYFHVQWkjGIpSGWyK6bFSwdBIB2uFlQRadMMhKGouAk9em4uh6zU3FQ8SaXnBeJtBevWrObjDz6hS6fNOEQH/C232JxOvbqLLZ7GSqslNGvRjJYbtdB65CnWptpEm6mLYzp168E222/OZttsQZ8+PWnWqiW/f2L1jX7P/pb6S2W/Vf5TEubX20DOeXK2A+lUmnbtmnDOcQczf/JInnn5bRavzVLSaiNSTvqrg0K/7bvRd8st2XaH7enZpwOpTAh+WvwoTZwOZISy5rl7ER45stWVeqe0JijY3I2OHZvz6affM+yXKfTdfGucg5+GDqFqfTlHHnEEu+66Kz169KC+gkEWQIgk9p6I9PXl641owLCpHwZW9lfCH7vHhsO+BHosl0Asi6klxsaKTWr8FNv06UX1urX8NHwCW267m2Q6DVTQoFVDNu20KW9++BV5V0qn9u0pQh8ZSk/y6DKSX+0DLtJkFNy3PyPhaS7FLs/CmVMZ8utwdtvnAPZX8Hn7bbfRYbsludjD9o4CUFW5Xja3gHMOib/YEFC+rpre22zFEccdxu3XnU3PDk0Z8sNPTJmznJ8mzaLjZlvz+kuvy2Z8zCtvf82bH3zGjttvxs9fv0F5tpIqXUBFcmIz5sBqiXEh5UvXMW/hMlKNS/BLoJ6cSL8yp31CHJO+iBB+GTOKvOxhaVmxZoACFQVBDs+YJ/oQ0zxP7UWoodX2RrH211hirwecT7fuPdnvgAM5+ID9dIjaleLiYho0asSkcROYNmUK1qdGezRyVivXVVJamqFho3qYLOTt/7KQC8T/bejTrRXDBn/Ke58PYdd9j6a1DlxNFP0KFfgoVfCwd58+bLfdNmyxRTfab9Ka+joYry6v4qMvf6Dn5tsw4NCD2bFfX/p07YKfy8oOpRDl+KI91jxy6yuTdfRsv4lzrFawrW3Xzdh1vwO4Xofvs086lcFffI39T4+ygK892uaoZdd6aZlUpi1E37WPS14eBekdni/+FcSuauzPjJgJs+pCRTWLp83ny0++ZcuevWmq+ZQvms2H77zGrezJmwAAEABJREFUdnvuQf+DBrD9Tv1p06YtdhDIeR4ocASR/ovl+EsvFb2tWLGIl998hx133UMBw73ZdZcdaN+uHWmtTaqmUlYR8upKEIBkrUo83bhDL3bZbW/uuekCLjvnCD779BsmT12G/Vopm6tQsGm1aIacgkxe6Gs8wC9W/wgn/uRUIpNLo7ISWig4WVTaWJdOPdl22z5ss3UvunTspPmqj2SlRvy2A0q2gHoJjexqWrdZnuYTaBWcghJqqUfaHxTRsGkLyopDXLaCkrJSWrRojlfaRDrQnq237c62W3Whe9fONGrQRAjTFCrBr9eIXfbbiyuvOJUrLz1Vh7DpjBkzAxScXru2gq23341DjjySm689j603a8+3Q0ayeGWMYgbCoRV1HmFJGYVcnkJNNWKd5Dwilu54LiBrMiq9wQup0SHOjyuoXLeMr74eRKeum7P/gfux224700mHtUw6jR+G5EH4femMIyUfQzEljP8xTnqQ0p5VLchLBlMqD2ixcTs2atqQzz54AzUH58gq0LNq5VrpTDMy8oEy2g9jBTWyWh0/7dOtQzvmTJnI3LnzEt5GCu7ntL9Omb6AAgGtN24uHY5I+x41NTlZa/HVLwLNa650cO269bRq25GqGkfsl7CFbP4pZ5/NVZedQ3btEiZOnkCFgnjmPsSShTNOPp5u8g+vuvJ67J+iFvDISh4q1q8D22xSHi21h6bDUOKmeaVKtJ+2wVPwy4Eo0pf0DTMSVqDshufPshuK/w5vTzgEWuNIEGsgp/H1Iqf1RmU52euC2cdCRKj1LlRXU9A+VCFZKC7J0FIBz0B879SjO3226MxW221N776b07hxk4TvsUZwLg/C4QReEIqfHhVS9jD0Jcux8KapESPrN2lIWZCi2A/p068fm221hWzclnRsv4kuZRpQX7arpF4JnvbXTeWb9+rdix5b9GHLvr1o1rCUogAay/5FqSKmzJiNzUfLoP11LbH891Lt17oLFymSPZFk80N7u/NyBJpb2jkaNW2iNa9k0dJFohlCT0gV6BMCIi+fyH6DUulDAVKJQ4b8LGXwaVi/gebdQO77ekqaNKdxg8bYGauTdHKrbbeWjm7Lllt2li0vIxVkRJonGfcl61CQPhqvaiqrKFJwo1Q6V24HI+mX4cgrOG71TZs2k39YRrH0eut+vegrfvfq1TGR94YlRaI5EI0+WZ1bcuJ9JKjR2hXLp4w0RqQgnl2+SezJ2ZlMemEXCd98O4iNN+3M8SedzFYKWrbr0olAdjGSXhsO29usj+mKlhtxRZgj2nfbjJJ6TRGZyusxIg3MD/JT0oECdr4JFBQMVV3QPlJUr5iU1t73fXpuuRXdem3GNlttRr8telLasCwJ2It80pkGbLvjzpx3zhncfd3lZFcvYfTECSyvQjosZP9+/koORLLBYqK4+NIbH1Fc0oL9dt+dYi20L0CHp7iwlgnTRnHt7ffSpHVHTtOl2CbtmskPQv6w+J+tpigjOyYK8lEas/9OnSeM+5XlS2VjJQNp1a9bvY4lS5ZQpH2rQZP6zJk5iymTplBTndPonnqnWLWyXDod0Er2UeZXegG+82TmA2Kkq7LPeAEunZG+OO3vyEyqPsxw2P4706CkwH2PPM5KTWm9VLG4XinN6hdRWL+SVatWgWQYl2H21Nl4GZ+NN0lr3H8//+bAvy4HvMg0TVbb8zxibXxm2DfeeGMZ/y1Ip1MUCgUOPfQwBS7a8cVnn7NeCpvVBhKkVKfbJGmVuOcJ/vBIaWtzUlsHK5YsYuns+djf0HE6MC2YL8d+aQVJMx9ya9ewYO5C1iuqFMRZlsyfyey5y8jmfaZOX8SsuUvYf89dk80mShDHyc//77jjLrr36M3ee+9LlRy1qZMnMWfBIvJxKMtkDX2WL1zMsBE/s/++u8uEgMjBfr1XtXJlEojr2Km9nGmgFrEc0ZiTTjiGaVPncO3Vt6gCZupgumj+AspXrAG/lF5bbiOj53PvnTcxbMgwnnnheV56/132O+xgQpmzFQtncebpZxH4aY488nji2DF33lxmz5xJNutx0CHH0rR5y8SIFeQcJoNodrETM/IVrF2+nikTp/L9N4M57rQLGD9jPmfL6ezWqQ0t2rbCfkV22UUX8uBDT7Jk4dLk71BdePmVbKLDWz85GLtsvzULZ0/l/jtuZaSCU6OGj+XMS68l3aAlXTv10khw0P67M2Tw5zz60P18N3gIjz/7MtXid+fOnSkSGbuJ30uXLuG2G65n/JiJzJowlX33O4g2bVuwx25boeUX2X+27ir5ez/yBxM+Oq2eH3hEOs18+dXHPP74k+y0/S5soQDK2jVrxNuFzJk7H7T2xXIQfd8l/2z5xx9+ZNKE8bzwxjvMXriIXRTIblQMZWnJSOTksET4XgwupEOnLhyw755cesH5fPzRJ0yZNpdHn32DzxXcbduqDaccc7SCfUMZPeZnRowaztix47H/A1vXrl110Pmcm266VLSCRAAXFEmfPPrpsLdWB9Avvv+RTj23prS4Pg1Kyrj0sgu55c5b+OrL7/DE768+/pg99tqTd999h1Q6oHnjJknA0ZyvCgWLn3r4ccnhbJzL1oqqF5CTHtqhozQlsdSw+WwOcxJNlLNy6NQYT4fJQGDOl7M2OM0Z0lo6O6iaE+fL2UbOYToV0FQO6/Ily0kFaapr8tx5210s1I1cTlHGUP3tF5lmI2ZOnZLQt9vue7JoyVLee+sNVi1bz5plK9h733254NwztWLqkDw+cbKdJ5n/Nl/iBOa7R1kdcP0ifB0Y8uKD8WTXHbfhlOOP5Ltvv2boT79CFHDWeQP5+J1XePf194nUaMr0GWy3w648+cxTUPAFjrTkKp+vJkiJ29L7rA496eI05kzpm/oNitlLuvXyK++xeFEF/bbbkbKMSxwjX/JdqQDXOtmy1994j+HDR+LiGjnyaNVEQgHxNMJ3ngqc7ErMP+Tjoj+gVTqKNRZaQ3RF4lTn0a3TppSkfH4eNoIWrTYWnWpngh/49N5iS4b89AutVN62ZRPRb3VQiBUwEFTr0sECf4RFoH2noD0m1NzrlZSgUxRr167VWJ4C+EN49/33sV8PpXRgttkWlxaR0x4yetRIHeqXU7VyHQcfdhSvvfoSQZDXGvqs1n5Sr7iERYuWMEEHwG122Z0e3XvRuX07Osr+demyGUcctBcjf/yaBQvmYUGolStX8+Izz/Hph++wUBc0j0nvV1XF9FKgU2cU8rqsGTroe2685moWzZnFD5r3x198R6euHdmkXVmyPinfJ/AixC6QfNjc0HwXzZnJwlUrqdJhqHzdGl0IrGH1mkodgEPtgZ50LcBPImXgp4to3aYjRxx2KGefdQrvvPcuc+bM4cOPvuDmO+6hS+cOtG3VgFwegnQxhKWCNPv334Yfv/mYLwYPZfcBR1GIfB2YN2Xv3XdOfq00edIkarS/3nX73Rx7/HGMHDmcoqIiQt+XHq8hTKVYKSf55ltulyO+WufcrNYABTfypIvqi7eBTYW0p7eiQmeecza33H6bxDpPsYKWtmZmY1o1byH5qH1iezn7+s/BJfWeeBNhf7dO0SPWrVjK1Gkzeev9jznq5DNw4snVl15CiwYeZQ3rk8oUsWzZMo0b8Ouocbwq275MPkYmEDK7fJGj7+lAb3Z6zuJ5+Ok0JelUMs9S0Tp95myeee5FXXitIB3E5ApgNhjt3hItLrroEm689maqFbRJ1S9jtQLdYjcNmzWjfeeuSdD2+ccf4ZcfxrBgwQIGDryQg8TzqVOnokWVPAWUFmWww+vGbdrSb4cdeP7ZZxgzdqYuA2q45547OeLwgxkzepQGDvGlB5Eai7MknJKsr15XjhcGuEJOPPcI0EdBGLwiXJBi9aqlTJ6g/kGak087j7tuuZXB347Dye4P0WXCAQcdzDPa0+UM8fLLr3LxxQOZMHkcmUyGqqoq1qxZReuNtFbSPftV81OiTyNQVFLM6tWrKRLeMtklqTj2az0RQ6WCNS6/nsmjhjF79iIkgNqLHHEcS4ZT5FUfy86HmrvTxl1WlCIMfFYtX0aDBo1YsWKVgsU3MX/RYs0rT2gDemmcpw1Mh83E7Mhmegp8rK9crb3M8BpXAlBwtUGTZhw+YD+ee/Jh7r/vAexv8j3zwit8rj20ny7jWjYtlb8a4XkeTngM/f6HHELkO444dH9+HDSE6VOn88wzL/Hmex/RY7O+dOnSKeGv/app1MjR3HrrrUyfNo2546fywEOP07NHFxo3KeWXX4Zhvz775ptBlNgNquZpgdOyklKKtJkWtPcGfkiDps11EXgz82ZM5coLL6YqZ3tBRvrtJ4DJp59iifzBaRMmSF7EhaCIxXOmsXhuFbER7TwINGebgwo8lTlxWi8SQ4M+ClQjGmpB+b/xiYXYoOAcNqyn8XzhTEkGY9kttCZmJz2184nxM2litS3WGlu7fjvsSGVNlpdfeIF1a3OsXracA/bah8ukt57waDbEZhPVxzlffnC1qLf1tdpYo8WYXxFKHkqFe+CF5ye/ArM/AYHn+P7rb9l//wN5/+13iOX37K5Axdr1a3nzjdclr2tkM1ZywH77cenAs8VTaNyyNT36bMGLzz3OkEEjmTZ2Aq+98x5DBn8PhWrZPb0i8I3Peud07ogVDhnz80gWL1xNxy496dm3L99/95kaKoSW1yT8InVIa00jSrSnL5w7gzmzFsm3X8ic2XN0Ubxc9RnNxekSfm2yT5TrAn+3/QYwbcoEPn73De1l61i1Zq32lR254YYbiPFES4rKSqPJx6m3p9KiojLsz0RUra+gfrG456eoEv+CICIlljVpvpGC6ofwyCMPMmH8TLIV63ns0cc4+qgj+PHHH8UDDy/IkAmEX6E0BxIpj0rtY36YIo4dnjaqqFCD/bBj8sSJSX0qHbJ8+XLy4nF1TYG7b79L/t0q4lxWlIKTjDsvlA8SEwqpRwFEM6KXsIRUKkNBuqwpoEFA+fXSDacx07LD+eqaBI/n+SLI58STT+L7IYN5+83X8FW0XPZ0q6234s67bhNepHe/cOyxR/P9t9/ghT6r166jINrrl5WRKUqa/Pvrr+SA0yJptVi6eBHfDB3JTvsMoJH2Ox0/sCW1m7v58+dywQUX0qBRS4479jSylRXMnT2LaTPmUVlVgy8/9+OP3qNdu1688+4n4NJ0VjC4e49OXHn5eQz++icmjp/OA48+zc+jJtC7d2+6dGjHfvvuxSMPP8RrL73M3Fnz+XnwKE4+82K6dtyUjm3LUIxeuCLJpORel41ozX1bcC/AbFQuW4UXq4lkEOlwa53jzz77TDzZqZpCLNFzFKdgwMH7MmL4T3z24btMnTSVcUPHceX1d3LmycfSqp768+/Pvznwr8sBmeEsgQyvGfxIptn3Q3zfp/+uO/P6Gy9LqV/WrfU2yT+5mThxMjG+HHWvjmORFC3GOYevIs/FJAm99GCfaRPH08xazfsAABAASURBVL9/f9p3356JMxfwwC030Ldbe84643RtRrB65Qruvv9+Nu20JXfc/gAfvfkyA3bbgb322pvRk2bx1qeD2UaH7Pat06Qj8DRORfk6hspgDR40ngfuvottNu/FJm3aKDC2BZtu0kMO9iNk12tjkiG4/6kXaNWhE/vsviNFIigtCDXhkTJK1bqN6tZjE8pKa/Gi4NGoH8fz7Qc/MGHEcPpvtxVdN9mYngrwtNu0IwOOPJXxE5bTul0f7rjpclLRavrvtgvnX3Qx1950BSefehTm9Y8YNpJB3w3n/Tc/o3+/benRtjVd2rWjW+cenD3wJhYuzWKHr0DBgdB+3mPOXC4UZT7Txw2mV+fmdNVt2H4nnEnQujN3y2EdsNdOGO2UNOCuZ17gxvPP5vFrrqS7DotHH3UCA445igeeeJxMWVO223pbBf8uo3zlFHbeYVu22LYfhfr1ef7d9+jUphlpLc7ee+7Fgw/cx9233cJuu/RnxuKVXHrDLWy3xWY6bOTlPPXl/ocfpaEcjl227EvX3jvQdcud+OKrD9Alq9rwT/nI50nka8NgdpMzePBgBg0axk3X3cCW3XvQqXVrunbehA5du3H/s2+TKmvGO288z3679OWoQ/ak12a9+EDrce4Vt7HbntugfQGdD0k5HyfnCApkJSthWMwD99zBkYcdyEnHHEO3bn144pUPuOCKmxl49lk0TDuKSj0atahPw8YNqadb71SmVEGfIpo0KiPcQKQP2XwNzjk6bdKRMgX8Islcx+7dqa/DURD5HH/6ydx7322ccMShpL2QY08/kz0PO5wjTzhWhy/HUTroFEupevfspdv0nWjarhO7778vYVROicapqcrh/GJpYw26kMZFkJHu5s35Un3KC5BykvMdVTqMpfwgWTMPp+JY6TwomOilMnLcIQyK5GiWMfCC85g0eTyt5EBvt90u7LTHgeyx734Ue9WJ/HXs0JU99zqYTz/4gBuuvZY20ovb7ridIZ+9R+vmDWjcthMlLdry0lOPkIHEj8jLrog85RC9YGaC5OMhcvhHf+yAavDHcZxztdk4xvNTVBccucinSIcPLR/muNo/c+zTYSPuuulaRk1cwM6HnswT993MjQNPJZCj0XWzzdl515247LJLwCtC5x8soODiSvIKnuJ8qmWw8kFM4OTgU5mMuX2//qxYWU2rjTrScZMmIH089NBDaNK8Cdtvvz1bbrE1cVDMnvvsjwV3S30SvpnjjwJK6NBuAchI+BOEf9NX9B97i57fCsUf+7t1mkaylpFsZqRFK2vWhMZyFjdt05LePbuJXVptJw0I0nSUTlowun3rjagno+uMZhcQeT5BVENghy3nQGWxXngu4f8m7dpzw8UXcPGZp9G0zaa88tFn7HvAgXRp35a4ooIU0F4H9qNPPoEzzzwTW584XcqDjz/G0w/fQgPpVu9+e1DUdBPOPe1UFk6bRFZBic49e5DRLbTYSHKY1fx22GpbirWG82bOFUt9milYufX22/DxOy/Te7NuPPTiexx39lVs3rUHZRrXSRe332UHNtm4MX17dWGfA46krGkbLrvsMvOTE90v5Ko0lTzGq9ovGDN8GO079KT7Vv0ZN3MOlw08j+226MMtt92qg0yM2TexUzKQ0yhQoFjH0JCbb7uRO265moGnnqh9oztnXn4dZ1x2rWzetZRJbTKBuhjznLiShT233YrKNUsobtqQTlttSi4IZKsacsUl57DHjluww+bb0KBeI9798BPOko5vsVVfSgKfh+68gQ/ffpUGDRpIzw9m9wMOYfv+e0CUTeZEqh6rqgpEOnzhQU4XWM4v5tF7b2P6+J9pWr+ERvXKePOj93nu9Vdo3LBM+yI2kWRasjJItcRjSU0kxqsqeWz9lfUEaB41OjzaAfLT115mi/Yb071HD866UvzffW+efestBT6lJ9axfiMefOI5Hrr5dhqnGnDnPY/Sf8992W6zrvhVFeCK2ahdVw4/dG8ef+J2djroIBZXZnnj+Wd4+u47KJa9u+Ciy9hb8+y1xRbk4yrSiWCAxBJPevfgnbezdsEEOrRuJNveTuN/zavvvEbjxtCsXWcuufJ62tQv5vDddqJjh86MGj2e66+6kE4d20FYRqXWMJT9l1tBoMDXBZrHLv36sMcOW1Fc2oBXXnuXiweexQ7bbS4+BXh+JtGJtK+FRDyWHDnJclaXsylpXUo+gkw4cbIixfTrvxc9u23KGWecylsfDeaoMy/itYdv5awDd5T9CTnw0OPYa//DOO3s0yDlc8QxB9O9YysO3HMPXLo9F19+B08+cR8dNy2FtMfzLz7H288/TqNMCZ1670RFXI/brrqCliVodIil08i+de/Th7NOOJjTjzmQI448luXr8hS8NLHz8CXIgeeRlfRWS1AKUYbiTD1uunYgo4d/T7NGjdmp/770P/Awdt3vQPG6MtlPYl2sZHO+7KOnoKAmL1uciyGUzXRRFXKRJEehKtL46RKOOnwAN11zGa+8+iybdunGY8+9waVXXS+a9qVJSUGBiyrUPdl7CsIbbtSWd775ii26teWw3XeiV7fNeODRZzjulNM5Z+BA6mW85CCpScrP7Uf3ru3YcZd+dOizCytqPO6+4waaN4jot20vDj5ody44/QhdHqY45vgLOObEi9h15121dhD4TvYtTZVXRsuNO3L3DVcx/NtPeOSB+8kpYB6IRzX2C7J0E/rvc4jo6cSxhxzAoG+GcNqZF1Cs/WHfnfsyedIUCgSagw+yl7hI8480f3v0ju0tcALx2b7/T7Bh37P9YkP6T9oLpeUjUtKFgIJ8CON/rMt9mRirwoUZKiOPKEiR8jRwHNsWhK27q6ki9CK69duBi6+5llljh9O+WUMat25LqkFjHnnwrsTvjmUInO1Xmk9WUfZMEOLkc3lxLQG5wOEpQORlA3yZwpPOPoF7HrmDww87iKJ0MQMOPwb7H4ycokvYMvG61+Z9uPamG/jlp+9o2aIxjTZqT1i/MY8+eD9pkRjJl7vtrnvo1LKMfXbZigHHnUSFX0r//juTklBFCsymPHShjD4xvWT7jz72KA7Z9wCuvOhKUmWNNJ+rOeqo/SnyaoizojPWZkZ9Il26rFu7jAH796dbp3Zs2rYNHdp3ZA/ZoQlTZ9CuQwcO3rkfn8geXnvXQ2zUvS933X4TH775Ao3q1adl81b06NWdR594SCvoQ8EjkL/m+z6+FD0uRNToMh4vQ5kCZ3kLwErP8tINFLz0JCFeSRkDL76Y/ffcnv7bb06Z7OILL73DKaeeRb+ddoKgmKzsakrtSwoV0ocYnyw5V0OVgn7pVCkNRcsh++/N/DnT2f/AQ/h+0FDOPec0pkweS8uWbdhmp73YYa/92HXf3cm4XGJ9qmOPKqc1souJCOEsgMYhyGgPRx9Pc3J6q9JkRbIcuRRREFCjy4lAtAdJrQd+mm3Es3vvvVf7yc0USwaayb726rcLt+lcYu223nIzTjnxGC4ZeAalJSUcdMp57HbIsey3587UJ9b4Qvbf+Nmgc6Z/G8jcULYh/1/2NlsiWfvx6+9YLn91m/32t+2LyGlJwzw1uXX8IJkY/OU43n7mTbbvuTnd225K9y6bKsjXgctuuoalyxYR6/IqW11BlfZZKCXTqDWPPPogO2/Xm6MP3APzp979fBA33vM4hx10MPUlCwMvOIc7b7+Z+265UftQF7bd41D2P+Z0Xn3hSZoUIbMXSzcLAggkW+YuaBtURUhO9icTRmC3oOhj8ueV0rNvPw7Sfp/yIrxsdSIbW+y+C7fceytvPf80W+gSeIvdj+TIsy/jhsvPpZ66pgT/m54NcuacFvF/08T+jnP5b6N/f8c5/bWovHGjRnDqySeytnw9vhTNlGzhvPncr6DcgAEDsL+Hdc3VV+oGawaBHFW8FJ4cvSjO4/ngdJqPpZAFbQi1IMWVQkaCGOjUtSPjxk+gIqrWBlGgumY91eWL+PCDVzF/oGHT5lx1w83aHKql2FkKuQodFip1qzWSXr06c9V1N/DGO29rY5QhMJnWRlRSvwEXX3EjNdXrZSDy5IU7pwNLrlBJhQzRFZddQFGJiNMGdNvdD/HFl0MoKUolOHzkiWiL2n63fXny2VfYtf+O2EaD4dZGu/k2u7BybSV5OW2x8FbnclRls1TnIz7//Ct6KCCTrXF00yHw0y/foypfTaUc9tNPO1GORSTL6djv4MMTY5jXQb16faVozMlIxior8MQTD9C6TXMdTCOywuuJf4h/1GvGXU8+R022kjiqIB9Xs3LlMp568gk269ZNFCOIKLg0tnGee955LFq+VOPnyMpju+66q0lnkpmIUSn6brE577z/FuvloBXkVLz1/qt0UmDRaU0KVZFQFHPUsSexVreRkTbmrwd9zZbb9hH9Ebmaam2tHj379OaZF55mXdV67Fbl8adfoKwoLVaJjoIQ/TMeEexk0HGOfK5Ak6Ybcd/9j5MXj3IKJkRyJmMJbU6bUEVNOaeeeowcHyhu2IDbH7k/4VG1IjODfhjELrvtiMQWX8vkSzzQ+oSSZZuGI6WsR7peCVfdeC0rl6/QumWZOHUEx590MEWhWumQg+ew5coX8ngqOuqoYxj+y6+UyFGLEWKV4dABBmK1yVV6ZKt9jtYtZnsdEFWFcx656iqOPPEEFq9aLp2oYfGyZQwceJHwhNr8Itp06cITLz1PtdpNmTyFAQryvvTK29ytdfblNKcbN+H8q6/hu+8+oGkDSAmxj0+U3NRGkl950V7AjocfzqQli2m3UQtss0tAc4hy1aDNv9uW/Xjptbc46dgTk3ltqnG//vEn8aKGqVMns9WOu/LW+x9y2YWnktbcJCocduRxzJg6VYfIx2jcaiM223pbvhz0HVkdGip1M/fq6y9Tv6wYLZh6sIErSVqCVfsWvRjU5v6h3845nHPJGLEWbwNEWk/nVO4HZJpvzANPPMsj999OqTFJZcUNGvLUYw/z84+D2WyLvkRyfnfbb19mLJpLVVWV1qZcAfTrdEABCyz13nZ7XnrhKS48S85qOhB7Y9r17sOwCWM4cJ/dKDVO5KGgg2WxAvUnnnwyRT5yrqFM63OrbkSzuRpmzpzFMSedzrOyT3fefDXFIrEgHcc+sktIfpzWNlbeQK9/2ONJP4xfNoCNpbOXZiGCwpB7n3qcqRN+0QVJS8yW40IsYLSPDmurVizmlhsGJrY1NqFRg732G8AH773NQXvuhNiDENFhq61YtL6c7fr21jwdR0heV+mCZ4WCWY88fjcXXHSubObDbNu3B7Hk1QUBl191Jet1ABs7aijFOvh07dmbX4b/qvpy5i1dygMP36MDWUvOOOlofhr8PXvt1p+MhNdMrSc6UKC35xZbMnHSJPbafVcFfVPUyPZv2qkHT7z2Gsu1tjMXTufY4wdQouiQZkVONkRbGscr6LJ43VrKq2sUhHiBJo2LSXtI8wTSS488kexSQTaXHbr8AAAQAElEQVQJWYjeW25BdXY11bLnNSrLFcpZsXQ2d991ayKTzhlnBYGPKaDxuCZbIJUJOfW0k1m+ZIl0McesRYs468KzKcuonWjVkBpHwkRBnaFaQbogyDDwovMQizC0Oe0vpbqouOrmG1ldWUVOtuFHyfI+e4kfOuhH5OigS4kJs2eTy1fx68hf6b/X/rz2xjucftJRyZw27tCFV955j2uvOke2CVLGDAUDmrRtx6vvvSsZL8jWVPHtt9+yWY9u2FLHmkQgAn+TWVHonCgyUNrkycDmm4DoatW5O8+//QHV2m8j2ZGKynIWLVjEddffSvNmrRJa1FU88tlOQcHly5bIrq7hxVfe4pRTzuDZpx9gLx2GJSI4P8MZp5/IgnmzmTBpAi1bt5SN2oaZ8+eR1Z7+yWcfcthRx/PKy69zwN571eIWzc6IllNT1qwFTz31BGurq6nR3jnox1/YuuemCU8rRV/Ldu157JnHWb1upfahHIOHDKKv9krnbI4ZDj/uFIYN+YoGGfTxKG3akptvvIb1K5dqzbL8/Ouv7L/37ljADK+IU866gJ++/5y2TdOJeQy0xx5wxBGMmDBBwYW2ZDyntuA8Cwylad6iHfcrmLlCPDjkqJPBL+Lgww5m6SrhF70LJCuXDjw52YOMv0VNm3LRZRczb948Iu15E6dMZ8C+O9fWuwKdevbUHIYQay9dtWY1Tz//hC6ASpN90pY7FoeqJfxO8nX1dVdSXbOOoUO+07qU8thjj/LKSy8KlycCHQ1at5Nf9QL33n49Teun6NClMz+MHE5lTQ0TdBm83U6788ob73KpLlE0NJt268Xzr73HlZdJbn30cXTs1pVhQ7/VJdzBtXZCa6OtX7xxZOrV47hTT2DEyJ8TXo6dNJGjjj5Sa5PDy60lkw6TbUcihB94FFyGjj025wUFOSury7GL7vHyR8855xSaNinBbJDiDsR+KB+vwFFHHMbC+QvISoi/HfwDnRSMTrmIULfEhxx/LLPmz6Ign2/KlMmcfdbxNCorwvbeI7ReP/8yjIzWLhK9Pfv24dcRv3DFpZfRvUM3Hn/4fk4/9SRqZMcbN2nB4489xLq1a9h5z/3ZSJeEI4Z+z9LZkxTY7YJpdORcQqsmLZ5EsiR62SNa5CBYqrYqSf3nX865pNK52rdlTPcMEgRatsqKKiV9YpfmkKOOZdAPQ3QJur9WHcSGhJ4bbrmJIT9pfikZUiQRZQ05+6JL+PLTtySjjUH7xOb9duSjj96lqnIdkeTw9bdep6V4HGhQT7ZRL3AeXbr35Gn5tdddeTkm22iEVl178PmQYZx+4uEKyiJ7VsEhxx3J6vK18m9zrFi7ggsuNhskIZEvboZos2225suvv0p0MKdA1xs2XjOtaSy6/UCXOq158503iWSPx02cwC133iyb/TwXnX8K9UoS5cQTOgJ9ScceePhhouxy3nz1CTKlDWnaqi07br81vqvBhWIU+hQC9tz3YKZPnyJdWidZy4pHBWy+vwwfSacuXUmn0xx50smMkd92x73306RFS7bduR8//DyUWLY7p+DEiy89jtlpsZJmLVrz7HMvcNcdd2q/SWk8j15bbscLr7zJXv23J+078NIccPQJrFs5jxYNRG8EQcOmXH/TtZSvW02NgqnDfhnOYQN2J9lbXZpTz72QH7/9jA4bNZT8SKo0z/0PP4KxU6bSuUMbijzYZvPeDBv2A3PnztCF2v701qXIoKE/kddtyOjxY9hm5914/Z33ufiCUwg0/Saay4OPPMoLzzxIvRQq88D2VClSQTIQS2A8X/S5WHwB08N69Rpz5jnn8NmXn7LpJhuJFvSxNkIgfdhBNnj8lIniYaXOUjU8+siDlKYdaoFflGG/I49gonyoKF/DrLnTOO/802gsO+DICpcYwX/fj3MuIc652rdljEcbwPL/paALmIOPPp7vBn9L956bYKoVy0+JpJNhOsUxJ55BXr5BpL0h0hk70rmhsrJStjLLHXfdSfPmzTlAcYKlS2Zy0okH107FpWjYqBF33HM3q9avxvyQ4ePHsc/++1IkO+sUgPalT4ccejAzZsykUMhTLnm7+Z6bKS2WzGjfRfLjSe4LshuBFEWuunQ1pJB1HHTwEQwb/CVNG0gizR5K7goFn6by4W3fHvnzIPbfY/tEfvAcW/TflR+G/8L6fI41Nau57IpzaaJb9bTGdJLbWqL/O3z/dTSYLDnncK4WNmCx8g3pf+X3n/PBOfevzI4/mbsXmAJJ4e2CK/ICbR4h5AvaUCJi3yP5exlyxj0pdU43qhUVFSCFMyzOOalPjHxDfOfhe7YZODy9PRfg9B9qQxgQa6so4JHyY2T2cWDF+vYo2M2o84nNc9LbKosC8FWrvZyCRW1cFlxOm0Qe9YSCbeBF1C6uNgEH2ZqIYo/kRlbDkSBwGaIorZFV7iAnY4MRnE/JS0hTrAEKCrJADYTKmAX002DDaKRIhtATQSnNI1R/kUBKXQuaebUyVTpEGTozbIGNImdcXbA90JMTpH0MY7GSmEETKmyafrqYdHFDYvFcFRAJuRdCoFmLDLEpuQkt0dQyytuv9vIKsuY1sSprW1xE7SDGWwg1aGj/nFgbMEaHU71XrC1SPKOKMi+HZpVM3c94YLeZUVGyQWuaybBmZHEe6XSp+JpTscDo0Xoix6VIDrUK9Xh4vl5/lydKsDjRbMCffTw/TyHS2ujWNgi15nGpWhQT6z9UZvRaMtLa2/yMLHPo8dXWrwd+CX4qlChE4lxE2hqIn0JC7NxvowZyGD3fJ0pkUfxRw0h6oeFJWXuRWVAAKCsuFsTbtO/pwJElCHxtcHEi074WN3ZiratWqoYF8+fy+utfMHXKErr36EyL5j41OtxDRFhUjAjA1jAWXzUyyDG0sTxRldfGZ06u8dnYr4YkIN0sch6xDnK2aNojKWRFoJ68DqcWHwhMFgLJkqjQpIkChBECOYm+4S1k8RTAwZcgaz5hUQNRlCM0QfXUWAd8+yGhpkykDTtW77iGRI6Nl/ZPZn1Qe33ZIz4JIYguTUWtqZVx0eCBeE9S5pQ2khKwtEZNXv/gr1ob8fsgzjk8z0sgkk5hBGlN0a25Zp/Qa0Vo7ojywPOTMs+Y7SRlXpq0ZMpFVqu56u2k6JGUPPStbQEkR77ntMSmmb6WoZqailWM/PYXHn/0RVq3bcNmm2+MrVIkx0QNRYZHQYwXCrSUoFElxYlsFZnxEf5YDpgqEs5pyS359wf3O0rnHCkZPBM3s1uaqlijBpIRMZBY9CZzUEU2EbQiIr2lPgndnuyjnyhkmkLBo0gysQG7uAR+iliTTcvgyhopL932ijRzcNbAo3auSieyi/IyVJ6PAs4kfPJSZZJ46+2R8QtasYLsXo1YGhGqX1rgi75cVUxkG52r5TMSVl/01VSsk73zybsM9ne+ZEq0XiT02zwKij6kgjRhUCQz6ECBTqmS+ACmbz5oTPBFa6CM57m6EhUY40JppAxDrHHNrqdUbC3UCLHXXgJ1VBt9k0mJKvHEeJNAHGBqaWitPlA7M/O+ZTRT+xMHdzzyioJ8KfbYZSdkWSRXmntKo3gp8FWiMSMdtuRL44kfTiOKegjKQG0icTAwe1otRhUcxY5k/jkdumzdhYWUqjChcz64EmryoQJkDquv53vYHmV05lUtFARa90Dtbc4iGQP0cc7hu4Bk8s4hZQJ8YoRLYO2KggBJEvYrDx3pcdr+Y7NzfobYmC/GS5zIaA2zOcmEB5o0ngex/nMupTWNrUj0iXCtn6IzUsu8atU2hkLOo1jjBZpjSvsjXh480UUGihqCS5OlWnzIkSqAdhOKQ19yLGOI4QwwWlVFECQcUj4jTnqEYrKPPi6ESCnxzHnq48BMb2Ry4TxsDDT3NEgPCkohzL5oVoGe0qKQfKV8LtGrJ8GdixyB+KZWkjv5aUKLJ5pFb16LYfJla2U7JcYH2fhCnMKz/VMYUoJ8PkrGQngwO2froUOUqhI7b6y2rEdeepglFQu/uBkbzSLbAuq2tk7zSOaiMjz7KiarQ1pIrFE1AY2L/C9xG6dsIe9EM8nYYqUmGyClQypNaN1RVjalIEKc0klRDKEfqL+X8IhCHiO7oE0p0n5mbWMd5mLZR192yfAajwvii29URFoDz8AwCpeS6CO0BFrzQlwtuSjgp4vIy8f1xEenSpPbxAZp3gWKqY4kU8JX0JzrFZHIu4bExkGrZtgD8dXULuFFOpFc8jrQWp2nMdOSa99ZThmnEk9tnOYWVeHLz3HCoxqEBt+vaydarEyt7fVXg3O1+Jxzwu2DZYU7k7G1NexpcV08thWSUJsvYnywtVEWz+jx1AF9nDFRdCtZ639YfyEU8wsKkKJ1sRZxHsOGH2oxDFkcJjbYxowK1arT6omfiL+Iv4UcifxlEv+2Fqf57OqtgBsYvgSjMchB5OlLWCJFmjzJhZ5kWp5k0WiOjU7x19dCmrwWS02tR1aLJtJ01IkwP0+IIFSlBvI9Ej7kpflOPl+NnXl8VahjLvK0Qj5pBZo1RaytCtQeMlIKT7LkzDjLetmcMqLP1x5TsJsRJ55Dcj4xViR9Y82hxijx8ERzJAZEYniscVGd6XKocdE8conWkMwP7clxNiLhveZvTPOl9LZmBrF0EMmtBa/T0uFYyGLNJ0eGgtbAaf5OPPTCAFQXiLGxxkX6WlCQU4WYbYsl705nGjW3IkIpVkH6aTMRS0VLQE54xo4fw6rylcRxrHUqqK+I9gICtScGbaEYPqWEJ0sur0KbYzoE54kEj0iNMn6MUVRIeAIF+WSx9ie8EKfzTZkGNn8BfSLRFtnclf7v+hg/jLYNb0s75/A8D+fEI/4rP2KmfC1MHkSG8b1IwpyScPriqyd5IU4Ta6OV9EuKIScHJ/Z9q6FEbVAq1ttHn7wgFqg98qfj2Bc26ZcfE6qBndGc5MPzfNk3yYhsugQE01n1EhaIHAR+yrIgXL4XUVVVjpkeZfFS5uvJhiiIKOmQZHsUtMf56pM1mcmqa0FddZHuqFHGIzKJ0nlb7g92WRvkVZytUiMNpuT/9Me5vzwP5/5y+f/0+f6/0u/cv/nwn/HMk8eDLwbltJvlpXEW4Es2Z/HM+Z6UJI8XFaSUGUI5kJ4OcLaP2SaV10bgyZDFsZRZii2LpscJi/ppxII2BqTWUbU0Tp1ilTkZF6d3TpuXXho+xk8cJSmq7RCiRQiSzcCzBAU8dXD6KogO5wKVqgBZFDnwNn5eNxOGK23aHSmVjAs1Vm7jatNWJxkC8GQocKJPRkgtk6c4ExLLgcAckcAcMtWHSZVG8dU1/v/Y+w9Ay4oq3x//Vu19zrk5dyA1OYMSFFDJOQgIoqIkQRBzxoARFVBAkuQsOdNkmtBNzkjOGTp333Ry2OH/Wft2O86893/v9+aNw8yTw66z965atWrlWlV1+sLkw3tKiSjcU3k5hRPt8B46KUIesknNg4/J1HjNBo0lFdMQqwAAEABJREFUR7vlAOJjw0csYmo1giMTYZrQmCOjtCQenKBTwhg2N3tecmnCaIlyyEByCgzOM/Eiw5iuoFc2Fs9CXrIPz6ndlZP9SlGESpjkOVXkabBGxrYJusXEa1U5vlxC25IroU/iUqVGvI29pA1tA5FC45IK3v5917/pbzQtRbTkOeMLniaSEwi0evTpXACkE2KW4DUP8QFCyyNwT0nhu9miQcp0lzIZOIqWfhjaYbuic5I6IQrZx+cKdhPV8ig1YEjZmHZnhqQb2JV9XOgxGfRChmbU5K0TMkuht4U93XXnTE6gb9UenFhtucVmsoVBO4t7mQGIviAz+rNXMIYBWGwsBgxQfvaIQhpNsmKzK/qw7mWUSC7fltlbxGZeG4hxQQk7ai9Q37DJDYTozPJAKyaJwAwQW5Jz+F0MAOMhJ4HXM1ggCHJUey/WKVAhq4EbCbeXWsyukeTz2Cp9zN5Tm73zyIz+cso+WIYYWp43q1p65/W/3OWDALZgKrOnAH9WRnczQuY8pcgsIpnIJOEgP5dXo2aJhYR5yOSeMzHSlKDMmGJgAbZhIjEsFo480qyWqjr+hFO0cLikX/3qSPXajgJAeZIqeYwryClA8KBQmNmhV4vFY4gWHCVlceDaWKyhw4R+Ng7D/l9fhvtfIclsbaLGdFyHBu+lwEnGamqKhlZhly4UUpJMBgbTICA5Yixhi8VJXQ75TWAK5ekTmdlRDI/nKwEw48kYsvirAHtzWZcMJ0+2WEBNCi1hhDZPfDW0iEo8IhmphR236CvkbHYcgNcbJhY2Ri7VyrU74L3sk4Ir44Pe3Z0dWmPlVTV56rIipCrItWVdzCdMv3kIWX3lVbTKSqsoYXMzdWEWL2xRxDDZqJkMTXFUOHoHJiwbKMwpQU7WB7Zlh1Tkw1kfpgBGlyJD5AA20pizAmo9NpHJyuVokMyfCMWyYnzH9DHZjQ6P6MJLLtGTL7ysX/z2d1phco8CEHvikKBDJPByIEbWnk1q8TEczsbgOQVxgnBcVoDDvuUcYozUalWQFwsAXlEzeOmQXU4RATNkQzQAliurbdlf1ufJFjspd7rx/T+/nKMVWbUspkw8Mmwo49v4ynoRly28QJoEjCPOic1QZ5uA0N9gvm3hukzfQhyyD1WKrVJeQebTEXEXvmJDEAqxqmWLB149xWF3ee/p32KYBL0yu8EskVDWxWNXgKmNLzsMcowbmAJAyRC8yUiTfSw/sX5WQviLlmzWy4OQd3mvVhZXpL/ZhwLJhXIYdLa5iMEZXw5YVtPw0pQ3hUnEbEEjfQ2fPLEH5qnPCHA8UEz2AVTl0L/jDpgEvA/z9A1BmWZVjsU0PeA7pT0nGOfuZBsOgZeCkCps0dErx4t3jJ0Im/D08RNDYu8BDRb3rKKB3CMWfznmpmxewCuNZ5nQGawO7+GSZ+EM2ZyeydKLcGkosKuWHHUMn9Ep+wBrNysuoAVeRGvoAnknJOjkHLzhK41GA0KBdFLgucNekvKAzQiYhBwSsulDu8kHQkxXyy23nFZdbS3JNhvottSWQQw+D6RTyEZIiv155ClqYubeAqiZouUdD9TljBHuZguyKmhvY04mZCNJENvgEYI0unhuWMCBbsOXbRADggVmtNPMmyHxchkyr7//uL9/+f/wbLaxFMw5eqcQgZ340KmK76aMAZdKCDymJiCokTzDkiIKd6R7olajLpNlDFwKL5Z/yD4O3ShVkM8psQMM8IMa2mnkOcXX5Lx8rl0xjpoLAtoSeetHveiep2QipEsCTXJODp2nvAeBeJaJSiKuSp5mn1UEYYjNehlMiuCcHK0g47tBjLH+QtfiAynKBx4IZX18EPBADgMvOBUQE5Atsxs2RwroDweV2HDOFfL0c/gRr4bIoB3P3FvMz2aTclQYTngyWgLsIYAp0rMJQIgJAKGLEmTi83nFcYpfST4IsuL8BKjB2PwbIZyUAqWyEkOra2tXQN+UXHMpdBLHYji5PFCMI3iOWjU5/osYIwWHDDnvdtkcbjwH5M/eMyi26JmnbdyA1xj5WYF8gZFqj8zaMnGYrqhQrdrQ5Vdcpdlz5ih1Th48EUQk4pN9SR5VRMQ2asAo5cIAWHujeKhMnXyW80B02lRnAX+G3gQiG6lAEAAUS8znFicdVdRkuHj8b3Mt9UHnHDZkjH2QpCN4l5M4HGsRy0J05rGXFH+JiOXKNB7g6vmMyITvFPvxFIfdJhmMR0OBWs06diHxAhb4wm+cK8hhS6kHhqq8TS7EDE5bFPhASz/ei1l2YjRcVw5bFFhE0DR5OTcBa+4WL+nUFgRy2EICnM2X1jtv65JgAsDCQ5q1h0o9h8pYinNS4CRMT84GdbxMgP/vvv9Lt5uMlpYEAdrzf2mC/9OIw+gYy7kJPZtcrFCVXX//nFX8E375zrZONZvN7PSKGKxCocBkRAqCt8VMJpFN1Jzi2MRi7ybSlmXlCDVn9RhcolTWN+UrYmLiTSZymwhwN3nGMNlaomT3lGQ3F/oMJsw54eeKCCgiWLQsQACUx0tDglHAZOC416FRPk+64pTYxAwMcYhvr8ATxIDxNsG4SHItiec8s46h5aaGVUmK0lSxDWiM8N5k0rZHF7Yptl8/JF6WtxI7ZAsAEMn4AasU0MFiYUItPPAtGzmPLGICEbkvAAC5vCzApNRlNFIFEuWYBBld9quC1Du15XMKXCgjuS6vGr0RoRzwiW1WGR++CdG0IIfAOQVIDdYMnXxHiDxko3B3WfLMigH4hkSkhEzacmoLeyUVlDKWR94ZL7SATIJ5b8GQdweUqZZHOedp8hN4ebKLl+z0MieDhDsIpzu9/v2XYbLyP2BYUmnyELJyRiN1mGRGihBsxJGO0T5hM7aAa2YsxejYeM+RoSC2jMecPEN4xeDgYEryRnmiBH175IJosfuJOhsgwgCipCU5SSwayEV4UKbv0MBSL4HIBdxpiciQAwQX088pUC7okv1x9rsemqkf/uxbmjLIbo/1kxiTL+gJwjBDb2+WbKbYP9WYbovJLZGD2YgKV8jJ7DhuJRJO1CKhE/UBNhsEThGTdwLPhTCH3hPmczboYilhkW5DWkmMKbLx1BZIksJcmyLLSJ2yhWXocmCkAfwMzIMy2hhR2YeTONkEbieGSSGrCo3+XMgzI1g7sYBhefeK2IR0Vs3b3y7ejQwrSx//1vYPfHAOJpfg//ugn0BvApc5FqwyWfGOGI085ZBlTGywriGxKEXfE4s1PKmjQwm6sTbz1Qw1/UP6BD6nGKONYN7Em0eqBUc8SDs0MHmarrz9Ll1z6w3aeqs1FSAE3DHrntJf9IMctVg8paKRFjuMEWNn4+UCWXuCPeISSyD0H/sxUVlZgjVHjG9v75Tx6pfUOTmMhtKW/caITa0aXEomOx+EhAkvg89jY1kD/Zos5mJY8rCAOFkgRnL4iw/B44g15pi+AJJYgQEBa+tM4U+FMEbeLbAIu+JGconpUSc54GJ8zzNQYDFO+IAChRwOOVOAOauPUG8E7oTCnd0iB4I6i/mIDb2VV1xFP/7ht/S5z2yr0AOSAifG4uYCe4/1lQMO0AnH/EF5Nr0q9ZYC6j2wGfnwoaxIWfxEXyYLUEj2zIZoQtA2TymwYxARt+iuvMsg0COI+DZmnCXVIPEOaGi0wxqbV4yrEP+P8XW5RCGEOuyqf3Cajj/pLN1850364n67q8O31GmGpTwxo01CEba4bKQV1dOqln5y8B4qlrNfrGQTXgAF0GGEZUBO+WxBBk/Zu2ThCdJ4cwqJez5qKGAehFKZ6QaFAMlLBcb0SWJDZ/XW5uUYC3EgmNSKExJL5QvQSS8XWQXKZJEd+Jg2qQWeBD6tSfYLIniL6sxtaQ5cXu0oIW+DQ5GxbMX8yXw3woeETTSjOiMbgAOhsufAS1HCcyA+1LuA+jzPoewXB7SqpaaghrochFLsBbtI8Ht7ZNqgPaYdaG4p+g2MAGrq2EfK2Jn9Y78kFkrY/BJ2Lg8uYAwHN0XkOzHEeO+VMt8ELlCeDa7E+jFHReRfIXkCBIrwwqwnpq4Emrxc0KEYv6G7JhqknA+Rppd3oVIEH+ONCaVl/tdM5ZK8HMCFXA76W3LQE5uBMZfQIAC4IqUoOu/zAkixDeBoouSROawqtl+rBS0qpRA7TdksLORDQX6mu5QxBCWyj/FOrekl5j1J6RMk8qZneI7TNIM08YXYXBMf8BATAJtdnu+UIh6CEJpMVhR6GUyEP6fMSc4Rp7I5ilEctKVNWS7omSNFXIjwdbOnDI2Eh/gMQ0T8+Mwee+l3v/mt7P+wbaHYF7xicCSUFDwBm8YhckwbkRxyTZ2XR0+QjsxBll1e9cSk7RWEgbKJ1dMQx8KMbVjF0CF4RMDytOVy8AGSFjwAibhTIBy6Q3q0W93fl5QXK9z+jy7nnJwzvCm4JzCkUAMz4EnIRUM0JGgMFAQ5yEuUELDpInG3/SQHZBPlh2w8ySRH/DE2ndVTMEWxw41+Evk8+aZ3csTepGVxJycq1ST2Ib6MFhswxZGcR1YOBBSmNlk9b4AX8MIWr0lWhztIwDA0d89QKeQn3BvIjXezY9odgk1lZLdob6qAjBMXgCtQSjtNoIE/DvaQhiw+CqkLX7AENyGupYwaOo8KvdLU/AAazPSwc4QjBx6f2ZVhk3WTj4CBuCRxquO/GTmOOY0T2FSpnKcdVo0GUNmIMhwR/kGr5MXcH2cIzUcc74KOtrZ8djBVy/xC8JQoMIOiTWzku+w5UMSADoVEjBVJYurhyymHb8fEzdDxig3HFBntyF55eEM2KYO3oB/1gl/MHTIoGyF7z9l6JKmaxWQlioxORsE3Ojrb9Mc/HK/119tYtlkpFGWk15vo3R6gJSKehDZOHDJSXg4aJ2JcIuPfG41IJKJFQNAMEU2eIuWsn+BPoeIkQF+OFJV68DrKf+XLuQkKnZu4G63OOTmHBPB7e/9AS8LoqZhL80qYyxG4XD6nkJguM9SsQiwrY+UADShxZJ2EDYa8TVwWtw28iV340EnkKiJ5ienfYIO6uXQBTmxJfCAgFJHLWB8HmgJoHHMU3ZXFEbM+m2PQfXfPgKrVJnpP6Bcpsn+SbDEJ3wqw4XbisBiHRmEm9GyCjcvlsN+cUntsCevhgXxArgGMUwJuWT+q/1+4vPeyYryk/xVsywj5QIvLRv97WTjn5JzL5OSc0z/7xw/0DWq9ddbV8issqxVXWl7rfWR9rbD8ilp7jdW19lpraPU11tQ666yjNVdbXeustbY+suFHtC4w6623Xla//vrra8MNN9RHN9xAy62wPM7mVRwrqVqusDCMNDZcVKMecUpUV6VcVLlUUq1eJ6DUVS6WqaurUquqwaRbrRdVq5RVK9WBb2pspMSE2NLixYtweuaD1Ks8XlbUbNG3ko1jY0UEjnq1Kvs/ETZqFebnSJVKScXxcdUrFY0sHs/62x6i/WLCFti1RlWVapmg0tI4MGJ4EQ4AABAASURBVGPQHFmIaMZq1uqqtiqqMYEVS2MsOhtqktQXSzU1CGRGv0udGuWGKsWKxsfGCFA1aG6oRt/x8TEV4bNar2m8VISWuiqjZTUqDbVIJKu1GuPGGh0bV3lkTHX4aZBY1mqRiuAsl6vgqWm0OKJ6taRGs6FGtS77e4LV8SLPNZUIiKVKS3X6FYtFZMomIdZsE31q8mDhMIL8GpU6vKcqFqsag5ZqDC3IuYJsysOjqldqanF6MwbNY8XxjL8KdFaQ4xi8268Hy9WKGugzqjVVKjU1Ds8ldGn/h7JMp+Wyyv+uUv27fjxXKP8GT6Vcky2YS6UKPCBD9FNCD+UidLMyNFm1SOSqjbIqtbJK0NkoN7GjBrw1SRRSaG9AM23gr2B7Y6WyivBmf1+vYnIEn8m3yaZVBZs0vsymWhhMsTiqKvJvtuoZ7uLouKrgqaPDErZab9aQ67haLDiL9E2YHOuciNaRYQ09mh1UeI/qTcVsvhWrRfRdy3AZH2b74+MlbKSiKrYzhi3ZrxhixqjhF3YyPwqvtVqMHUZq1atqQteiRegOW7SEq8WkZjKoobPFo2NqwlOT8Rrwk9kgeq3TrwTfCgsqjpUZrwYfde7NzNaa9B2x/1Mp8q+h7xI2VcfmIsYq4Uv2f1atVmvYewn8dZXww3HsqYSdjxl+2kr0szGNFqOril9VSg1NlLIq4K6U6+icguzKVqgr/wOL0Wf47ZfNdq8SJ2rozuiro9dyqSqzb6O9hW1VkenIaFEWp+rIpAZ/pbFipq8kSWRyqaEX032tho3BcxHfqRlebHQM2Ap+b38XtApcdbyixnhdowvLqpcTtcBfwk4r9DU9VsolFfHFKA3x5VTDoyOK8FGT4Tj1oyNljYPDxjb5FUvjKmPDrUaCXJvIskop/ztLcYlOytm9jL1OlLJMNxX0Y//THaNzdLSU0VEtj6lJQlcjxlTRZYtFSQ15lqGrjm03iJklYkODWFZCjhXiTgNbjJHdGHGjzHMdm6qUsF/gTB/j2CVuo8WLholjEbRUVRytKWAhUQSuUjM6i9h/Q034Lpu/IuNGo4jPlJBXU6WRourUF7HFcXQgssoG49WIWYvHR1WBrjo+XENfJvMqtEfI0XizPhVoKeKHZeJCFf3UiIsRO5A1fKDCs8WEBv5bQkYRsdVkU8L+TcdF/L4C3lYcZ/SV8NcSPFXx5yrzhnyOmN3QOLGjiC5r2FUd/67gY1XiveEdheYaPtTg9L0OLqNnjPmhSOwYGatid9XM7y3OlPGXceJEBVoqxBkr1m90dFhCNxXscf6C+aog60qlqSq22WSRGZP2jpu9F+uyebEGnlq9pGq9Akyd+bbKXCONQ1MJ2RXhaxx5VvD/SnkcHyipRqytgbcJzlajqRrxtggfZWylgh3U4KtcLMmK8WX1JWy8YvKweECpAWdtFpvG8K8yMjb7qBFTyiMjGW1F6Bwvt6ClpWrNSlnj8Nwi4TedjAPXYt6qVceR62LmrbqqxD2TRRV9VZFlCf0U2MSq8V4vtbCtOnMEPKLXCrZq+qkhwzJ+a31L8FJCJhbTY2LDKL5YRf5lbLg2VlGC3dbx33F4rSPPEryW0GcDfcXIfQT4GnbJNCyLISXw1pFbZHEYWeEqWcwdg0+TicmGbDSjy2Ro8DXspYrNjhPHLf5E7Ig0sbcx9DFG3DZ5J9jtKPlKJdNtnWRWKpInDKN/w2m4qsBX4afI+FX0G9vgLJrqzCMj+HIF2k1GNWRbsmdorBCvyvBfIy+qILsG41QZo0mOUcY/RoymRqpsboHOGpsKJdM9fUwui4YXy2gfJdfB3YlP2CzyKCGvGjZTZpxWLZHRZryNjQ1ned84Plcj5ysj48w2iMM10x/210B3TfzI4nHJ5IntVKgrM680OLAdJ0bWobPFxpLdK9hXGZ5blAaxqozdldHhOHlQGTurofsqfBah0WKzxagG/DXQa508bIxYbbG52ChpzHDAp40bofsmNJnv14lt4+h9FDsvYadN+jWQ2djYCKpPNFwcJo8rq47Mm4xpNNXKEblrQ/ZcQV5j+GgJ/HV4s7oGC+YyNJTwlRq6qOJ3VfDXgK2ZjXIvI8ciMrRi/mTF9PW/KyXzMfrbOFYyGRPLasitgTxH0UM502VZDWyvQc5VIZ5HxMwqOWiLeBihk4Xot0aePg4dZWJcA7k2oHMcvqv1WBVso0JcqBLLMpqAs7515FbCFsfR8Tj0l3hP2STL/BL5ml2bPC1fdV4aw48q+FyZPlXmyToL/tj8jZhtsBVkXiVG2dxjOm+imwo2Yc8l+lWQV0YHtLSQ5Thxo4T+K9hgtdrSKPNSFTuJ2XyO8NtxbN1kZDZcxeZMxymHf1ZvMT2BqBp2U4eWmtFE3yJwxkeFWG76rDF+jA7NVorwVyN+VMi5LP+O8TuLh0ZH1eRM/1HiV4242sjy1qpq6J6LeRcboX8J+6jSnuWf8GHjpuAp4tcl4kcDe6viNxV80vRVZfwatlTD38roq4gMqth1lfmhRVxssflfh/9yZQw9VVVCF40GOkNehrOMT9Sx1xqwFeRcxl6a2McYsaIJ3ibzRLNRUQWdl1gDWF0V328ikzr0jkJTi00+29SJmCPGoIvdOg3b37jGjmrEoDpjmM2Y7sbINWPmyxpx0ezZxjefiPDpJrZUxWaTjJ46vlTEF4vQXVeTzXqzxbrxR0yqmH9Dq9H7X7FU0PVSuszv7N3uDfyvjnyXtn0gd/yzQb5RxqZNjxV0WILeIvI0Ozb6LL6XWHOm7MyVLT/CXpLMDotqmA0So8z+y8yB48SuOjmW2VmL9VANuy1TWkmqlL2WKjA2t9RZe5fRn/ntOPldmbmrXiuJhXt26FBjzikSQ+xMZBzaxvBPeacmvlwlpifQbDBV7LCMP1TAVWJusDWK4WpCQwn/rGKXZq9F5ooSdpLgj00OI6qMF0HTOHNoGV7/OxeLW0a/2ZTpy0oVmVvd0jZ7/mcu5nNL+TfZmIyWlqX1/6x3v9JKq6i/v1+TJvdqaKhPhbYOrbDSylpu2aka7OvVwNBUDUxehk3BZambwvug+icNacqUZbT8MstrueWW0TLLLKPJkyerp7tPATv8LZzfJg8TquNkZ5yEosnElHJ61iKZNWMdZ1GWcEpWY/KukkCVyiNqstAruFgtJopKJVbsOzTG4idf6GBdE2t88RgHurGKI6NKw4Qi2alxlWBRx9kjOVVaQfZ/LYwIUgknDDGTTx4gm/iKpTF1cDJZYmFVjysqNsZVYqJxJCNNTpYq9FlUKWqU+gqnD2PjI/LNRNF4TbXKqJpxVeNRSaN1+kFXSsJjiWFCcAw5XW6yIVciyMVhqgbRq8YE3GKSizklS9IayfEYGyfFjBdnJ3eB1EJedrLXKA3LNYvEwIiNgBYbpPDHYqfMcfQomQEiVKPuZCcecatGMCxRyix6K9Sx7quXNc5m1SiT5wKSzsXVMdadiWISvCaBLgFHzMRcr4yxYG7INoJS36Y67TGTcMQKnByaJWKqui2smBwCkyfJliXzNKtK/zJ6jDhdSEnIYnRnQfz/prRY0LdMTo26WuiqxdhWmgTqJs9VEpJ8voNT60BVJpw4KStJG6rBZxUbaZJQ1UjCSmzE2RZo1HKKaIsq44pZ5A2zedyAP+c6FLNhWK+NMclUFGN7ZRKbhiUZyKCJ/GI20upRSyWS4DqThukzVqqyJT4oIAXWTlgiS+5IslokprV6UTGbuk0Skyb2UBmtY8exLDmsga+F3ptxjQVxlfqWIhLoKvgaJL7NVqIGE5GdqrfAFTMxemTBLrFGoanIODaxOiWq2eQKn2OjFfQeq6OzUyPjYyqipyZ6GGfRYQltob1bZXBboIvQVas0ot42n8FVSOJHSAjrUaAY22ouSUJifDJibPOXZhzJZNCCziZ0VrH7Oklqmm8TYs1s08arQ1uKHbSwiSAINMbC0satFVkEji+SY+FdYeO/BVzMxB2hyyZ0NvD1hsWH7L0u07HV/6NKAx4N99K7PUfG75Ji73X0LRcgoyqbHBVlOiZhtQV/M0mVsIGT4MdlFkUJPDfgw/rVsEd2BfDVJgeegRrYl8mkAb9VEo4mCZ7j0KLChnSh0K9Y7VpM7PI59B6NsPEyrBa+TKhg3Drj17HzVAknsUXiY8yYJscWeEskObYIIVTJ9DOOT1vcajUiZNj8Dykt+DLeGmzu2XOT90KhAD2JInSWzwWy5GuMhWADQur4mtFh+m/gfxF+UKuNK8JeaiRtQZBXlOY1PFplI6eklOjSIjmrkeyFxJaUcWosIExmY9hvrpDHl3KM5dREtpWxRcispRq4Dd42+Kr1FjhT/IlxqK9iXxbD29goaUOnOWQWYZOLRharxhjlSoR+8rLYNkaMGSeeNh0eVR9XSvJZK47JS/ajBTWIB8453mM16otVLS1WLVvopoJUNfFxo6VBAmr27PCVBrZTR88mt1aUqBVJVDNmgq80VGTRNXv+IkXYfY4ktgVtzqUy33TItMICO2GxmXL4VCN+lJBHHT5iFqZ54CMWzCGSiyWV0UeJxVmDWB4imRg5t5grbe4z+urwNoad2J9tyLcH0FtUE/k0kVm9GKk23pLHtuRaajB2CbrH2ACqE4Pq8CHutnAzelq0J8TIwEdKiU1NxomQX4vnMrFvzDbUail4Ymw2Vsw4pvMqbS3m3QT6bI5vEp+tNJCZFbMpw73UBxPmTovrYyx2G/AZETfqzLkx8vLYUw551VmAYDaSa0MGETKtK3GJqvYHxonxoY9l9ldDZlXiSoX5ry0oKEVO42wqt6DBNncaaapx7KpEnwTcdezQ4p0typvEu4iJDnWxeVfDFiK1hYGSqCznm9hgQzUWzHX4LLPYrhLvqgB7dNlENuNsRPGoFr5fB6/9giJmgyFBl030VmEes8OZOvQRahSzImqgtIULFzInRFkJiDMl5tsGNhAGjlxhTFWTOXpJfSqbn2JwJ9CQxCE2mqCbWMOLF6tIrE47qCOvaGGAWUyHb2GTTfA1mDsqLIBKwDXhM2YuSOCnjKyM7xrzjZUmso9aXkGayPTZAMbk00I+cjVyg8Wq1EdVxa+aNc/4qRrE2Dq2Z7/6asKfB//Y8AgHSw02JmtSrqAKccrGrONzngMOi49CEPY/KQvygRrkXR55lfDBKrpvQV8M7zEHsQ1iSo05vI4+64xlbYCoQlxNA3hG5tXaKHZYV+gDbDGBvia0pqrWndizgMYWvlAnh6iqio2maij79RQ0RMzDRTbjRoqL8fOSmoyZEjDMVVqNRCaPMhuXI/hWCRlW6uNKmNONXrPlCvZQZiGJMNhcmqOA3LTFgc4Y+WAZXTXIKcwGHTEqYiOlztySb+/gELKm4tionHOZfMYg1OyxQS7i4mZGXxPbqVPsbqVBgGliN/YcUd9CLvb8vyoNZGbtRqvdzfdi4qS9V/AH55xifCcBd50Fdwsd2IFTifnO4oXF4uLlRaIhAAAQAElEQVTihepsK2R+UDf7ilNidFMp84BzDn+pZLl05AtqOq8WdiBKFXsW7xHjNZGDDwtq1COZv1TYbKiQV3kfyoeh0jTR2OgC+SARoRZ/S9WAvzE2GEv4eowNBjngnFcFGqts6tUsthG7GsSyNIrRfUsN1gI17DnFx8bY6BLzkPFXR0cxPDpJFiOsvx1wRcQ58/86umq2nIrE2PGxMQXEyTq20EDXJXRvG2VifRGxSVWjvpVUVccemozdwtea6KPMPYYPo8U2/caQ7wjjOpOTjcumVURMM/+u0jaOjG0tY/FvHFklCmR6kYtUs9wyjVUhvmTwbMAEyEqpx75LSowX4lwdH23gAxE0lcnXEvLOJG6pwuZMFb8rsmHdbHpy/UTW1+iM0EUFO4yE7sBThj+zkxZxvwYPEf2a3O1v6kbNksbYUKkQwyJy9AQ9xBarySPr1VgRPqKwyRxbVsy4pvMUmlzsZPoqErOyenLYVq2omFwzR0xYzKHdKPloRNwzvB6bb6LPkh0E4As1/L2BH7aILS0mgAh7KqNbi5EpNKdL/KCJ3P+rFpNplh8s8UGjs4WMI+YFu9v7B1nGWDOmaaomMSznciIdUNViL/o1/xRrdkcpkY865pIUnZY4/Ehor6LHmDhQxm69lyL0V2OuKWHvI6MWj1O12HBvEQdH8ddx5qA4qsi1ajJ7K2NPKTG/FVU1TPwfYW6ojts6uKE0CTVabCjX3kYsaGqMtXuE3wTIroWtJtBRI46YL1exqwYxSfhG1Gwppj7CZiBHEbE+YE6Mcl6L8NPF9C0SN5rVuhzz6gcp+/+Isf9XNvS/avuPGPu/A47/lQzMN/878PCPpNE/9sjDeuyxR/TUU0/p8Sef0JN/fVp333WPHr7vAT3+yKN6/PHHdefdM3XPrDt1z8wZmjlzph5+4NHsfscdd+jOO+7S7bfexvvdevW1l5kAYk0aGlTf4GC2sdjd26nJQ/3q6+tTb2+/ent71T84oCmTp6i7uxu4Hg0MsNHYP6TB/kEVujvUMzSgwUnt9CmwsThVPd196urs0dBQn/rANTRlSF307ersVmdPN5uSk2gbynD39Hepu7eH5371g6+7Z0DdfT2yf9oxabAPXB0aGuhXT08fdE6Btknq6epRHzQUujrZ7OzX0BTqunu0zKRlNdA3hTZog+bBgR719nVD0yT19Q+ol9I3MKiBwX4VWChPmjKggUmD0NZLvyEN9PZpsG+irZv6/imDGgR+qHdA5Pfq6uoABzJgo3WyyaynVx3Q0D/Ym9E30Deovt4hTRqcosGhvoyvTmD74GcIeoegZ/JQr/p577exBiZpcPIg9A9q8uCQ+pCR0dYz0Kc+aBzqR049g+rv7FOewNo9wNj9PepCR0MGj24KnXlge5HnVPoPapn+IeA7kXOnevq7NZmN4oHeLvUB2w8vAwMD+r8p/dDWD47+wT50NPC3MoBsl+K1pKWzo0tTp05Vd3dnViYhj8GBLsbupwxosHcSNtKFPKkbhL6hAXX192pw2cnqgc+O9nZsok+DbHb3o8N+9DIE/X19XfDEuNR3dnZqYHASm+GT1dffB65e9WBLA9jR4GC/+uG5F3vrw34GM/se0ACy70F+vZShoV71M25vT78mTUJ+9BsAbx84pkzpU18PtPX0ZHgG4HtgoBMbYMw+2tC7wfUwThswA5OmIIup4O9VX0+nhib3qZe2Scigp6dPHR1tmjJlsgYHJyOPPmSzjNrhsZBrU28f+Nik78ZGJnNvy+c0Bb6GsLHuvk71Te5RW0e7hgYH6N+jHujqxlYmTZqc9e2x8YHvh/ZJ8DB5YIq6WbD0wvvg5CF1gX9o0iRsFV6A6ejs1sCkHngekI03Cbyd6KkfO+7HvnoHoN10TBlAF1YG0a+VpTr+R92Hhob097j7+vqQV/dE6eyC/34Zn11dE8/mZ33Ydz/67YbG7h7ge7qRUQf8Daqzo0N9fQMy/geA6Wzv0tDQZHV2I/fBDnD1asjasZGB/j61I+eBqf3q6PbK5QMts/zymZ32g3cKcIOMYeP3Dvaof1I/Oge2s12ThiZldPf25qGxQ33YlPlob3evBugzeUqverpzwPRQBv6dZYjxBrIyYY994FlSGMPGyYUFBQSrSZMHsvsA8WDqlGUz+fVD89DkSerEbwaxwx5oHCC2TTLbwQY6sNHurm4OiKZoCrY3gP90Iae+3h51mGyQwSA+2EvcmzRpEv7ZLdsM6O2D/6mT1Ifu+i1e9Q6qgxjdNdCHH5i9dhAP+zWI/PrxP7O5Tnw9j266GX9o0hT1YafdtA1hg5Pxy+62jszv+gb71Em9+VIP9WbP3dh+NzqfTNxvA66DMjg4xFhTiKeMM6k784vOzm4ZvUPY/CD099BnAJomcfjVSzxpx/86KH3MQf3E5h78aAibX2aZ5dRPezfjDA4NIK9udUN7d1+fpi4zhfd2YjtjwEPfwGT14XM9yKa7qwM76FMfPtvV26E+cA4ix37G7zIeBmgbHERnA+rt6cx8z/TT2dmlAcbuwW6Nr4FJfZo0METdAON0qaunoF7oHxhahr6T1Y2OBhm7n3GmTO5Tv9HPOGb7Pch9gHnbZDoAL709Hdh7nyYzl/Uyfj96Nj77oMkOAQfRWSdzZy/8TZo8VRYnzW4HsCeTQR820osd9ALT3Qmd/dCGrVv/Hp774L0XXIPobYC4ZL44efIg/tcDj92UHlncsnnD4PsZr7e3jziKfNDHEDqdhB/l2azoHRzSZPIMg+0b6sjkPHlwqiYPTEWmvRognhrtk7EVo8meB/HbZadMVk93P/C9+GonY0PnFPSGjI2HqfDVh3wnDQ1il+3YST98DsnajK8heDXd9fX2qQN/7UB+U7CtyZMGoL1PPcSa7s5Ome8vu+yy0NIjk2VbZ5uWmdSr/u5u9dBn0tRl1EX/fD6v7m7gobcbngpdwAz0qX+wW73Z/DWkyfDV096rjjbgbHyLu9DX19fHOEPqMz9DPt2mP5Ntlkf0Q8+AerA1o2WAfKMHmnvo2824/YxldjzIuP3g6e/vw3Y6NUQuMzQEHx1d6sGuJ3TepfauTvX3dmsAOzWdGdzg0GS1w2s/4/XSNoT992C7A/h7Hzz2MXZ7e0Hmrx3waP4yhA30IAPTbQfjdmNjk7IxB7DfHvVCxyBjDBJ/ejqgB976wFkgB7ONNdN7r/kk+dCkSX3Ey05o6tUgcBmf/cgDe2/Hvjrhs5cxhpj7pkDT5KF+5N+lHmQ80Dekjk7jp1d9/X2agi0N0G7yGBjoU19vN3GoVz29PRrEZvqw26nEwb6ObnV3dWtoaFB9xKMBkx/5QQ+yN75NXiEHalOXWRb/X0ZtbW3oaFCTLD8DfpB4Z7bY0dmlXnzOfGyAu/nQILQOQEv/YB9tPbJ71mbt/3/K0NCA+mnro68Vw92NrLuJLwPw3Wn6MXoNJzx0DQ6qB9kMIsO2Tvgjnk/lkL8bejrbOzVETt3b1alufK2ts0M9+PMQ+pg01KMCOHvB0W82SL3poR3cXchogPyxpyOvIXKAXtqHpiyjIWRucbOrq6BBs0v8rxfYPnI7s7FBbHLZoWWJX33qp39XVxv21EZcHAR+svppH4Re62ttfdA0MGVQFnO60N2koSnqLHRqAJyTJw2oo6td/diNza/9fX2aik4nYW8m225gsv7Y2hR47oHububitrY8cWQyZRl1YGe99JvEmN2dndDQr/6hfvUO9qkPm5o6aUjdndgocdPsZYjYMgBsl8U95GZ2PAAfPdiO8T4Z+XdDp9E2ONCh/t52WWzpZYxB/K+PONqPPHuR8zLEoAK09ODz/citawB+iKM2tum3l7zWZGF9h/A3W+cMkAMOINd2bK8Pvju6ujRIbOuHhgHeu/Ezk5XRPUj/3v5ODSFDk735ck83Nkismzx5OWQ6RX3M1UZ/N/U94LZ4kcUW/KWtrZ340K1O5p2hKVPUjj8a/CAxwvzceO9DFt3w1o1sp5A7DIHDcPX39qkXe+np7tRk+BycMqQe4Hp6+jSIDCbhsyaHIWxnELp7BgYYi3jD/X9n/x90+xBzVKYX+DMerZgPmt990LRNQU9d5rMDfTJ7H0TmfQND6sZeM7vFXrqoy9bE2Hcf9jk4iK1T14teuvv7NGWZqSqEOQ0RzwcHBzRAvJmy/FR19HRqErY3aPkENmG23oX/tINz6tTJzFkD+G+/LBc2GU0amgp8P/bTJYt7VpdzXh3kdZOxFYshHYzZQ47U09uB73Vowl4mqQ96erp71Ef87O7uUz/20t3bxb1XPdh+Zze+BW2TJy2vSZTOzl714SMDxKH/jQ7036G9D/6X2pXd/zvQ/J9Bo8WMpePY81I5mYzMB5e2/bPevVNTgZda7O7baVDErrgF7oJvozJVwklFmHeKw0gtTqV8HMjHnlNRKZGXFLKZ5RVHNSWc7IbswnM4IDbo5cIgg0g5YZVzVHv62N1xp6sPZL9s4JBHOU730ySg0klBJDllfe202zaAAFXkpIieLRfLpcroNqAmJ14pD3aSYRjyXsoQc0ou60ibg6+AvuLk14UJNTklnDJoyclcQhfDn3LPunOqFAAla+DEzehpJA3labcxoFBWbVKQ0ZOLsyEZBll4oJTRaOMW8gVOlh3toQTOwJCmMafskTwybTbKWb1cgIxkrXIeHJzMhBAVxDRDGKRmbTIZU+WBdmrxZAXK0I3jzQObpwQCAvzyEbVc1Ek56PDiwFWythDknIA6Ti09vDovZCywhowVwkMsO5njSwolcZJrLcpo9VRY4fbvvYxgK9D6r1EYXi/vfXayFAQSIgPEK+Al4QSTF0EkNAYK4L2Q4eD0yHO6bzg50cqqvIQpyuQCi1QFWT8EIZ6wAyl1gdIAPSGOBFnIbBA8EdJI6OFSYKxzNqio9XT3vHn6J5BBo6MkIPA2OPBgtycHJKqEF5kZUau/PU+Apsoxgco+AQMxmEsDRpWsHzXiMJtO4MfWAjZk/lYPttQUQ0WQJNiURLNsIOuD9iTaXeIVYiZe4KRkdup4TiVvHQKTBA3Q6nmMeYygILG+IAsNP7CyEtPI5Zzj2wsVASmgJCXU4Riw8Dc6JhoYmSYgJl7twXoBmz3+J32ZPdlQMXbsnMtoCWDKZSUxingCwuckF8rBnHOSRy5mgCE2YnZoImhKcgaX0k5MEVYhPi4rZhNAgSYbBIHk20x/Qqc5BUm7grQgEYMMn+ECOhsndIbBC7QTXQ0f4hMKtZaA9+yyOqvIXv6dX38n/2w8viBVKZQYRuecArMNbLtQyOH+LiuBjQ3hSRLJuUBJBh9KFl8SbkYXhHrudMVHpRTfyAGXyskObBWEAEoWI0GV+VHeAhd9AJP48uBzFnWBNbTiE3PyH/gAGlPlTCbW2XspH9Aq6qXEeXE4zUiS8VPA+UPmJ6FHwxOj29R0xxgZAO3mE2GQw25NL+1SmgOPRAiW9QkYk1HoYbpNOv0ifQAAEABJREFU5JGNiJQTZaLF2WDi46QAvzKKfLREu9aGjzqalVFmrZLJ0nqLj6NPKk9rKMQlw+cY3VmMhnaPML1P4DFQlDqJKyVmWMxy1FqFVwGWvERjAj7cHgySt6rUYqOTzbmJpIA+OZOfvaRUcBla69NCRkL+BgXZQErGs4MOQYeoIUOQTA5mR1bk5YllkSQrZh8ZrOFmDO+dRIxoNRpaKh8Rb73zMp9M4paAyIrpg7ADJrrQ355tbnfYXBOaTX9YgBKFyuInCs/IYpw4cLIcxHjJkIE0hy965BhkGL2MJ5OvGMgzfgA/geUHRnkoETKhsQ1ozwsEmP4U8x5nKKmRg5/IFEWtnJPhMTCGMraUYk8pMJabODrEEqNIYeoFw7KxqaaOFuZpwrtsrkrlGSmUJ944b2/IxSVSCmGxp57uQLRck+9IZoZ5mttdXkyYihizafBoGEMRQhKDqMAYHhswuZh8IuSYAxYkE/NjIDJCaDG9G40mpKyzQyo0kqclyBs1ycEC7GRXQGuB8VJyMRk8TIE6a3Ny4E7lEUDMWCl+JCMG3B6l5hx4sWl5Lx8lCtBH4FPJ8Bj9Pqc4mXiTC5XJ29EMiPU3GUqeppyiIDBRaIK4WA7bCsFjtQH3FMZNRyk8yIeKvWRycEYj7UppwSHtvSU+OcnEABi4eOdiWL6tJuBOu0uhz8NRDiwFMIfwG0NRCkvAWYcwkuAxpjZGtjlkMNFbCgIHly1KUwKDgJEvSBb3+E4pIJdDLsZvYO/QmihG6jFNCURQyS0zxawDVfCSooQ0g00yOO88Izi1mnV57+jklQvbqVNWWsDb8CKmyD4ZHaEQG+2p2pmvMtsN6GtBHIe04TywiEEhDwk+JhNaEmSqMX2HgIcA5rinGI/xnKAbujF+IJYZ2RhiFDmnFN4E3cqIkagAVyS5VKhN9uExq8/AgLe/12ixGihrVuAghnk+RNYGy/ASwouzDjGonAQPZiOOOg98i6omhVZAcwp9Qc6CpRGItE0ONgaYlYdOGX3ck6QBLfRKBHxstdhELPt4gFGFPUoJL3Kwk2LHKXd7doyVYhVgMyIBTrGiaKIGmeboJ5m47NeliYsk2kWOmA3EG+SDNYcUPDipIBb6eAIfN3mCQ4vYZiOK0QweduSMf16iVoP+CR0nrqW6oVJygdKYQuxxxoz4OIrRmqMPzx5dR5U8OgrkzQhcImf3VqwAuUK9WowldCFDmigzMThjthIUODkU67xkzYhggl9syVFSKr0CdCZ5J0G4UnuwZ/3X/zg3QWgQmBxTNVlfhtki7IOn3QUI3cgLJJ4yfdjdoXeXYz7JlEKNg1ZuHjie5NBXxEOEgYUWJwim1sQrMThSig2IPi6V8hbXucsxfwUUnq1ZxBNh5wH3mCCf2uTnnZJmBaNoKU+u4FvCrin0TZjfWuaA4DV/kMOQsJ4QxwzsEVhlXPCAnzjmETyNmpiSGjmiSoGDcCOU23/3yzmnFIeJiXXOOXnv9eHnXyRgsrG3pXJJyDuWysrq/5mLDy1Ii2kBp3M4ogWlOEplP//Nc/Jsv8hoRUwOOKYJMO9ziuqJ2jsKMk9Kl0jP8gUr9oovgtGeKAC4EIPEQJ1zcln08IrM2YEynzVndIA6BRJBR3wSgj4RQD5XUNyIBHmZ8yY4e7AEBjAwSLl8XvZPJwJwo1urnihMgrIC8nwuUIKDxNlizItH5TxgBJiUyd0eC8AZfmrVwQltCo1Z5KE+SmLgma5sAIqng9GepjxQbHzrZ7y0Ed8cMM7RkbvVxwiFGAgP8EiFyZIbV6oCJ8CRNfIWgI4LOLDbhAkK2U/suRP/ZCgBU0IisQS1vSrLZOE/hjEPrFXGbLzaRB5nTBi+1CSMlgMmdAuQMSLmniaA26jSxLdUb6Ry/Ie4ZTN1SrZg/2zWBwFVHvnRl17/sdfS0Q3rxHOK3QSMWa9hg1aFbZrSvWWSFvytDnCHQkweTRY3LaafjOWUBrscXzwbqIf7FCmkJCZiIengxmSOCagFbsycxCzRxMcpBNYDY+3OEIDH2lJkBmm0BApJoK3O5COyrhR/sXejJ7MP5Gh6s64pz9a2tFhiHBhD2JBkA1CwbwdAQMnzgDkxjgyKGipoB0pWzxt1XBATA5FaAm+vlAR8CXUZTCsSrFCrDFeOziY+QICg2pLJ7CWFQicTD+LIgH1W4wDiSlJlA/OY2ZkxxrPRakXZIIGyNurpqr8V8XEUUGSD2p3XD/IyHxE8pMSFNLMHyUg0No08k0GCru1d9kGOgNtTBpc9W4fM4PAJ60SiLHlYJK7yzSOvtCH57NtJmXwMFkxmV97uWZmwvRR9comwQe2Sy0lLumQVllhlD//XXzb6BBIbz8rEmxTk8qrVarwmstgZEuACiv1zTmd26EM559RoGmfQh6BCjyU4unAltniyZyu80wKeSD4zQCqMIfo778VFhfGP1Vp9LEXEPrNTe2U4GW25glcSp3L2Ql/RYI/WMwWD4yvgnsmYu3gXeguCvLwcWkgUmXBlUFa85Fw2PjdlnyXIlr4bfitZG18eTNyyy8lxB0fmwzzyakPypIRxQxLemGBgdpQNYg0GDpwyPMHfqpf2s+oAGaVLBg2cjejoaYRx43I+l1ldyvh+aXtKQ3blcNN8Ni9aj4wP+2K+s2YPKosX3JRanT1YA3eDt0dvX+kEQodyEuQsxtLSD5l0xpO9029p09JH6++xD2vO2rANe4ZUWZ5hzzZfBVbBSw45+SBAt0aZZORa0ZJPYrRQDKd3OXQoNjJTOf5rNhMF3mX2wquspJniJboIpcteTU7KPlBndgoPol8GkzpgUlpT0cqz5HjLroA24ByIsfis3dFgYwSGx4yO+CHDQYPNFx4kDhubKE7GSyBlfTFeZRVWKUGepz7rIEGC0WPisn+mEiCTFE0naQIklxP5E0AAOkrEuJhK1g8wyQUSGKPsBZze3pFVvSEfBPLOkz8IyqQQWBsrbdLFUehnOGVORy4hLxkNqYzrvFr4HVVCVbK2rAe5iNV5aAlsUevEk8Qw5BliHC/D6ZCRUZ1kHaEJgIDiZB8vgCRv9akEHTL6vZvA5ZT1okEBPGT0ZTAOULQAExE+ZnIyGGW+CC5bnSK3LJcDHnSKEaxJMjZAuk/cHMNDAzjMYHiCY2sRVBg9Ukqby6iREpsYTNeABIGTEReRw5neUxbCoXOkx9kIkjNsFCdNPHOT4YjBNkG7NUEtfeyJRrvoAlv2JIijOJkM6Uk/e/XI1in7cDNyXCDZXZDsnAOeAoCHd/0NmeQCkGd0SfbPpLTkE7JL3rLDVUNk+jcWKLAOhJ/wW/BE9bpkeb2kpXYZOilgHOeotIIDeM8mK3jsFTXQQB4CDA8ZbXY3usx+QctrjvkhpW1CQ9bPKSfvQoqX8W91BpvhMzATOj3DIJC1WWk2LK+l0qWySgODDUHtkgKUEWqFmqUXtZneHZ2smN0458SrBB/yEsPwGClG3wmCsbnaE4tlcBLrkVD1VlOBD+R5z0hwPECKEqPCHgKJPgkQgRxyczI4ZUy5TELWFpkdp8o+ZrvOFJsVqrLxwGe+6iTn+AITT5J4tsEl7J0vMNprCHe0WIUYWg5/jZFfLhdQlyi1dRf4YtukdVRlxhTKYS/O3qnKLp5TF0OJlVQJ8aOzvRuec2rQ929yRgaKAVYgz/yb9UUZXEJ0Gc+eZke7/m4Ae/ReygovXg7aJAYUjxQnZ43wpQ8///cScKCgcE2Il9eJy3OjLG3g7d9e5g+ZXiwm0gi0PP/xyJVg8rEc9mOqSsk1TPcTdkZzTIm8AuwkBKbBu5mczxcITJEC/sP6+AaOK4W6sGAxReAUHwhj/uFBtoGYDZvamwPS7mYynmd7d1mzEx9PCSgfXh9K4J9YAr7abChiUvJMNB7P9ATrAI82J2sQ1evNmoJcoBTndjha3EzVni+oXq8q5jTZijlswAmQ4yFlux4UOJyy4C6SrWx2ANb+Poz42NwcBObWKdORmN4FSEOyDS/oEAvoBFeNKcwr8rajRr+UBDZPHdQoYpMlTRM5ZhFHUMkWWcAQSwSJIARfjt7ZsQAN4PZBIJ/rVax2QSow1HsRSLzyaYuTj0gCf8N45Qnkygj0krMTDsJQBPEOGIsdtujlYEwtF6iNk/qkUVHcqsJ7xD5QIgQLK0G2f9ceCvzEtFiM77NJ2abOiaTVK7ENN7oEzjhvSehE0KukLnVI1RZ1ktK4IZFcOO+VklwlaY5aSsDNSZ7RW8DWmNR9zkMxJUppSJTmnMos5h2g3vSSsWt98xPy8IJuZXR22G4ocIzIt4N/yTmnCvRbt5DJ3Okf//FkBwFyaGsvKLJdKZ5liRhDJ/ApWBOEVJqREp+Tdx3w3AbZIRBctCUsAhLry2ssrzoG6goFKfTAmVxbwsRJvnkFJsA2E+BSMHnsC2NTgJjMNG2smM2inEuEOIEO1YwC2eahd3kJetMwlcHZusBwpGZEjir60ALJjMs7D4AlWUl5SXlKs0Em6LCMJ1ACFQnfqZrybMOGVNOfDNhhI5AF9kS2SesCKbExUmUfD3yO1gh7USFWM+ZUjRaTTIqTOOBaSUof+iETDESKw0zOmTyAZU7G5hJF+IeVOIxlvmP7jAH94zhVtjACD1joYdgpvDsKFQIsK/b8t+J4Wlp4/CAu4z8wBhncxO5Md/gN1MsjR6pFleQ8sa7AHWn7QGZLgWTaUmIJM1pxQgdcAMqYTZWjxnQVSzwpASulxVtEyWKLWkKNMnkavtDgsgrJMb6NnaFcIqdUfiJ2yMlo1/9UsPo/+7j/FTh2Bk25AnYNWBAGSpgvEvwvZGOQcxkLRTI6CvmAW4wPwSFxmRcJ2/AFp2qjBN2R7JdrAbG93bWBVarZ5iB4DTZytm0fI0/iGspwRhciy+VDuPZCHDJXBDt+IHlHYybjAOl7iiGSHPOP1MDqE4qUmaCXlCPmA+/ls/oAGp34QE/C3JWaEnh1JlMGSpmvAJW9e+q40JbwgwQoL9FPSU4TJTRQ6v/1ZfgDYomMH+6xox8gCc4TuTQzlQigJUODI6HUkU0j4ycGNhUA1GbAMf2RqexgamknYOwyX6Qjj8x5JiEjk7d2xs3REBMreJUCZI/vB9Tl0YrA74jl3GSCMXpsXM842Y8xzb7TJIO0+higTLLMuaIEdHSyDzAGx7ieV8Pv2FVKU0RE3gC3Suyn7NZIhxY2hJgVWDwHPmoa3TwgqxQ5TYwFMvtFWVxXEEbyBNQUp6i3hMl4BS4nOyBxgiLsxEJY2OYVgTiAYsdhkLWBFXgBJeQKnaZJCPPQzqyR1aEOdA1hsrkjkGNoC+MyWHraL4OsJKZ3ZO/QYUB9KL7ZCBC8w4yMvogBI69sTJs7FCEELsNuVhvQnvpYclQClSIfXiTsE5ImOiL3ECLaO3JMd/gF4zjngYF5FytEFogQf5PyPlSmt4DmDG+kkHzHZkJqlNjAtOU6C2yYBkgmB4/B+lUAABAASURBVLY0G96xWEekwiUl4DwOk1MiBQ0pbzrxyuXb6SOrVR59OcFhqyjFHAw4yVGEXTSwy6Yc3ic1XKTUSx5UmQiz3jGWDN/IKqExpY/SVFZMBilU0R2E4oOekHHC5qbjza6Efh54j8wm3mPJZEIMTxx4sK8c8CEwGQhjiJzAfNUHOUXwFjGPeRiGNPhPhIihCTTig15TdJByGOYYO6CE0G2+FRGrnPeQlyhJWvJBIDmnhGET6EJJyoVeASW18ZG/yDvEB2gk5nFb658qAKcoPhAoUoqD3JykvCBNvNglwThDQGMqQ8k3bXFW6CVBq2NOwRzgjZjhmmBVViJajTZuVACNjTl8OiXOJpSYd2Xyl3I22dPL+DAx5jh0F1QqhCYuA4P1DFUtaSj2qUIOrYXDWR/vvKyfyVLEGdMPQ8nED9NQSVeIcYEU8+jQhcnIwaDNJVTJGE7pa89BmOeWwFMTiFQ+e3NQCAIzZsNFpQvpRhG+nwkIaNUTOXLpQr4gmYPQBXUif2DBY7RZyeBNbwg8dSmvDoDU0igZSrpl74LXhJIGtIcBIyTkQy2FxMwgLCjF3hz9hY/HOD2XmoDmmB8jbIBm8DCwXTan4BcggB5PsSYH6+jH2lP7ojO8BTxyM4DMxhhYWeErpdBJ2ceEbAXgNKsQuuBFfEBloIEjfhjMhCboalqgfUkHHwSKOWiTxTYUbevBPLpPE3g1OzA8SD/FH+iszBb5yvgGTUKc96gsSWtqsv7JMeco03QiGQ70JbSYUIwe2a8Gg5ZcECkxHdDuwO/AlbXb3UpWYbzYQ5I1pdQzNDSgMyOG9w+vD04CyRKfNdUKX2I6MYtRo1onFMSZhjx+kz2gPOdCwPKyGIqjSkyyCbaSwALNMtA6+UmrhReSsxF2ZXYWEnMDywUMEFj7JazMuRy2gc3WzddZ72ZhjSqz5bjhlFpup5ARfEYCXSULVL4hWbFnffj5UAL/nBLwynUr10YhuAdJlQVdlY2CSD7XpohJI8+d2MyclcgmBXPGFFgiu/L5vMiZlMrLHE7AK5vWEmUf82jHl6fgrHm8O6aB+Z9vIOMGU1IiR7LrQSEyhBQPtlMAR1IRJUxATja8UiYW5lteAmgJstzEWZLqDJUzCizXENtlAoWySYZERw4AG94ChOhOY5RIRiqPPDQppEskM44JMAf9heyf88V09RLdrRjeJoEk19YFfCxLfjtyIOYykCrxJFfoVD5nMyEvsuSYBT6hB1ZELsDGirIAJ6iFM1ku45wDfaJ8mwNvwrP42PRvhWHCUFCoIJ9DLw3ZItoFThZoAVRC0g0JqtG9ToXzUi50aqM4azAmfV4NFo+Gp729HTp4AodcQg/kCd8mE15E/irrF5DoKWLDyBRjhCKilNCeQlYFvAnAmRnwzOM/7EpIDqIokuUJ4ZJEVUa7Enl7h++U0XOFEB4TBcg2NWaoF/0wFtkEZLBGrwc2CAJV2Dw025WnxsZoNJRHZgGrFSvONAGzzhUUhnlqJdNqhLwDz+TEZJRGNVkyEtAvxLZNJi1Oz30QUJ8K1coxHg5iV1Yc9GmiVspqrBePDsHSgYsXye7mazLGJbnsP7tTnPikEyVrNxxMo/hZik6NL6s2PTITK4S+hu1U5zoFq/icqIvk2CzJeZdR0QK/8SIfKswcTaJJWaIOaQEvWSGZbDTKsgWnlQBdeOcl6jNEDnzAWuKcFf3LxyjOYP6l6gN9MjnhnqghlmfxKDzN+RCfMrJa+FhVEY9WYIvkNpYCJ+cc/twkGkTIyLiyElDPogNRyNGJy4v/vFWgH6uj2Bs3Wqmzl0BYssQtK8LmaMwuw5o98GXP9MjI5XXissqJp/+QbwcWG8OKg3bxSYjBzjlkEvMm+ZyECCbowA1C3o2BAO8IkZYP2hRn8QQs2Q55pI62PHZUn8BoNDtZF+Umdm9k8nIKuDl558VwktfEh4XVxIOy+pieKY0xeBK+Ek18HLesHzQoW2TRAgzoGJtG5pjE/mg1jzH9Q2OEdl7lvZfjP5nTgJ9mOU8LvsS3vdptojg3cbe+JhKGMZt29k6L+Z+h4nHiMhj7JTaVKUhjEmaPPwo6E8YybIZiQiKxQWXjOdrMV7PhDMDw292814XAuQxOfIxUwHniCsAYUMNl8S5gHJ8V6mk2OM+8rUyDLTWIlSYPCw9MgQaR4Q3Mh7O3Jf3oaCRYlWP01NqtmL2m3kSgFGK5aBUFrLw4SQYmezaaoEUUk5ND7hHjC8Q54icTk3A6WUyhG13Aa7Tm8EkDggYTgdlcCIDHNmXzeppic5Ltt7QiKbRJTF4BG4SAyfHl+IJMMLiM8zS1CtHmZR9UI14mCn0xeJF0yD6Ql42e3ekmF1DNg1VAUBDkeQeP0cKT0eENhGdDlU2oNBt4hggqxGCpAweGgxgUEE3EJzUg+noqHe/2R/Fb2LmjPaFPZtu2kUCbwaRZm8wqEB1yYE5sYR80SyQdoBepl2IzJsb1WZxuSjY2Y/klsEZ6yoAhhDtsVKopaVVk52YW580NDSYQYmnWGdAEHclsxjZG7ReYhcCCAToDxviOjVlw2qu4J7x7OPUIm4s3WkyWVgKerXCTdYa+AMNBDBM1Tgro5CZ6Zd8uoIOj2Qinj1MgZ7hEJZfsA49qQK/xDrJwiU1AvQQ+qgwapsSH/lQ4ilU4YkYKbuecQotl5lBsKgfsatZBYHKhWUaXz7CYhhL5gMHJEwQtTXnFYE6o4hEoe0hAT8m4EJRZHUDZlQATy3An9p7FpFTOQOyLYmM6BbIq2cd5Bd6D3mqyXrJGgxO1AlaWBwLnJJqQogsyuiyfUZoahIzFBCWn0J7Sz9xLRiOdKmyqwbKctzyrYUgk+PTYT51DZVBM1GWdvOie4U/AJ2Cs0eaSFBpMHpZXiI8PAsk52ScAXxMHTnlJ5ZTzeb4n2hxPMoYMljxHSM1Kg3wrZrAML/lekPfyBmPOjj0aHzaed9JS6+RRgn/BS4pfWYvj3eEsXFKqrDjnFOELoR0+a+JZURX8iQT+Zouxwja1bPMsCBQQlBAdB1txRp0HP9Ug43L0McR2B29Gg1VT58HNjTcu2vjOroBv77OheJq4AgVQzEBu4l3WV8BQbIScPBBeWTU3MV4A8yFyd7SlWSYbK2uXlIUFegQWZ3k3WSbAxcjS2eCMk1IPpDL58EwVz/YtxfiE94HEWA3WC4VCDmyRxKagiDVpLlRMoZuyYBLbnzuqIR9HhHFy2RiOZmjCYmwsUzMV4ODKDMveaLF5nXFEcc7J/rOWD8sHJ4EctpVkcRIaQsn5GL0k6mjPK6DNfrSB5rK52fRma3t7zzbwWNMrasoHAX6GLWmiBHmnnDkrgHHg5fKhUvw8CFJw1sBvuTmzCQ5n84/FSpFTJdh2Sh6KAUqYYMC6zWFfDryeYncrwvr+daHxf359WPuhBP6floA/+cyr9bvf/Umf3GQ95dy4coWGcnbqnOvQ5/c9VH8+5Sydd/o5+vrXDlVvb0Fp0FQjrioX5FWvNOWYCE1CsfOywO0I4g4HM4fDUyWSJY6XpFpZe+60s04587Jsk87+T0NtAV5O8FD2v+up6+LTTtNh3zlSL787IvvkCSD4vBxJhQsrGln4pr79gyP15DOvy3DOe/0F/fyHP9Daq62tNVZdSz/4wU/1/GvzLATopRf+qg3WWoX61bXCCqto9TXX1sorrqK1VlpDn99zX911/xOEC0ZJqxJJ3fF/OEfXXX0HZC6A7BHddM3l2mjddbT6iitqiy130JXTZ4ntMEXO+sRa9NbL+uoXdtdGq6+iNVddVxddfYuGCTrNmChogqgt0Nkn/FwfXXttrbPWBtr/gG/p8SdekyXjYJBnQy9GToEDIZtJKs7Rib85QtNWWE3LrbimVl55FX1kww31/V8fpWfffZfJUvImL+OuWdE5p5+qj675EX1k9dW0wQYb6czLb1LZgZkJWc2qXn/qSR2+/37IYF2tseb6OvCbP9Arc0YYUSrk8sivpCvOOUXrIJc11t5Qu+30Wd1x631qJogDeTTH3taPv/Vlrbf6Glp9tY9otVU+qmnT1tSp5/9FRjJgsuDKiP+gy0YgyMNPgtCcZxiSmdgWHy7lJVGd55//9hh998e/1uLhijoCT86RKsRuVB/X5Zecr40/volWWHk17fmZz+s+dC662mIml8ux3dMiJ0FoLq+wEMB4VQ7ZXXr2adpwg/W0yiqraffdPqu7Zz2qKv1iRg1CDxy0xRX4T/W9b/1Mu+52gMokgS2kGzLpxNhrk8QRKIFdlsPbOjcWfcHhjAj4EolszAIuZRFtsDRNXIzFBRQ+ReKeYk+GBwplhQYJWWTIEyCtSIweyxbWgItu1EhPzpyuzddfS3846eLMhsyflNRoq6lZWqwLzz5D2261va684RY1jDwbiFaQ2bfkHJNzS6LCsSn82l8f04+++01dfO01GT6TCY2SZb7oCXZkRZBlxW7/ijcDdlZjg1mxig+qMH7I2OirVVqgn//4O/r5r46diAv45Oy3X9H+B39bx//5co0X6yQfXoDK5bxCbC0igXGKYBO5s+kl+5j8YDqlTOiKMVBGzAmm6cXODHIGRwGEaCn62wtvJjhuQst2i8xwaMJM+P6XC6+Y6GRA/1L973wyXVj5n3X3sl8Tm694iz2MN+vm6Tr80IM186G/ZnG8FtGPjeSLTjla60ybomtvuld1WG7hJxGx9d4Zt+vwAw/Usw8/rHvuuVMHfPVbmvHQU2J9gc2kWJWy4vENJ1NGxHskMyf2L2T2lymEBYVjARAAZ20KnBxJX4D0HD24yWSeyGooxAj7VZD5nUOOrXkv6Mv77Kxd9j5I8yvKYGU7NVrySbknThMKFnrxDItczFYpIWPkKE4OwCWX9VnymFUDt/Q1u9M+86bbtcE6H9FIuaIKc50PoM0IhWCsCW4ExYIeeCYmJMQCq/FQkIPfDCVkZPgc31ayXmLIhBCSCvagDBy0pWBLrZ1nLok45ID0FLNdmhlZuun6K3XowQfqrffm2o9msGJAaUlTGYhwe2Ufs+skpMUU3TTMQrTZeJnvAw+pirI8wCmF5tQsg3EzIJCY3Sf0bPKQAJwwWspCIQEgi6coevFrL+hnhx+s1VdeiblvVa08bSVt/IlP6eennK1n5xfBmFPD4gsLgZB+DiPwxnhGbSA5Lm45Cs1qovjU2jj4Umq8TRRR55VTaoxSH0B3CG08yhYTCcAJehJ3wxlDc0yfvEQvyXiOeLYxYFoGIz5RvSH5UKYv83FPXULJ2hFYBL4W7xlu9Axw1iRkIbAa2dbXdGSkCbpE3Ojq6GT0gOE8GLzmvvemDv/Kl7T8CpO05uora72119Gqyy+rj6w0qI9/dHWdetF0lZwUkZ8JH8GBhSvySGU2TpFxa/r0Zw7U0SdcwDDUQ493CbSbFCDScW+M676779AX9v+qbpv5ihADOR9SQQDONmtb4zr+mF9rv69XFpCUAAAQAElEQVT+UEXq8nnoIx7mMkrF3JowGri5wIi8HS057ryBnm85xpQ9w2tCBWhk+ZXpgNfssubY9GEPSwvzXQS2BL1l/fFbz3Oa5PDZQobD6JVv6KZLT9OmG6xC7jJVq625mtZfa30d8f2f6ZU35wIraIQn+J8gLBtyyRfU4ASxlSU1EppPyrrh8ov0je/+RA8+/Z7sFyq2seWMkAxPpBa57gWnn62D9j1QY9iFbT8aCp9KE+LAOjJYKjK66c1wsCTZF/JnWGU8GIXwa9U0KgVeCnhMKFxuojgwBxQPYAKdhtmKdRV2BJSUjem4O6BSw0wMDcEZKINhs27hgrf166N+rI9vsqFWX311rbHiyvr2N7+vxex4VkGSKlQhKEjOZGEWLbW3d8rIsrGcbwcX+BhBYPbkWbIPoJ4kLqGeSCfHc+a+EGlzQdQCgLZ8Pga6pWbTMwfkQOEoAMGu5xEjpT1WSiyI8HFbQxhbMQQkZui23qCbDCl1EbZFb1nXAPwg47IablTitUgLlFZlBCVNibmaGqWSYpRQrRlUkPmRXENP3H27Nt1sK6263saassLqWnO9DbT6Kmtolx121rtvvqQ3X3lOhxz+bd1w011CBBOFhzRzbCfBO99IUlCo//HjllRBE6YgK7Avk6+1ZM202TNoZWhjtOmwaIO1OmMY0qmJAEvkEslyvxyVHliZLExNhseJLim1iXUjzwkUWPxAdkiaenRig4DJLlAwZiqLVSG5cwIXTfCl7U51+6fh5q9RWSf+9tf6wmE/1TzSzSbqzQXQkgzrL+eeoL32/4rue/x1cBtGisk8qcsOyFArFVyp5FygiQ99wQslE/piTP2tTEB8+P2fL4FUTnKhhJrMgoIgUdoqq7FogU479o/a5GObatrK6+hLh35bDz/7llJAm8z3atX1xrN/1a477KiVVlxVH9v4k7rxlpm2up3Qr/khB13ssWu4UpWzDWqrq87VY3deqw023lRX3vxAtgYx73TYn6P3rDtv1sEHfFH3PfqSGk7Yv7JPSJAIGDch50uyeFig3gKF5/7h9aEE/jkl4L/3gx/r+htv0tcPO0RbfGITEueYPDbQ7rvvouWXm6ITjz+BDcKjtcyyK+qgLx+q3q42dbUHauLAbfbPAAjCCRNaYjMMTmhi/FcuxYz02nPPaduPb6x77p6pheNFkkOpkA+kbEZrqb5ono75wXf0y5//Qu/NW6QyXm/5gE+dnJPsV2+WzD3/zJO658GHNHWllbR4zlydfMKf9OiTT+tXv/2tTvjdb/Xik4/pT3/6kxaVGhqYPFW/P+ZYHfOHP+ikk07USScfr2OP/p222XZHtcgy+/r6jFQpjDX7rTd11XW3afLUFdXRGejmqy/W5/c/WHvue6Auu+pqgtOGOv2kUzRrxsPk0001GkX94fiTNDxSltFwwJe+qCOP/IWm3ziLgJOqVi/pjNPP0llnXahvfuMbOuX4PxIUizrxhKP1zLNvTSSNPidni0GTgYOUXENzZ7+pnv6puvTq23TxlVfr69/6uh66/24deMCX9MATTzFJe9nG51/+fJJ+9/s/6LBvfFeXXXmNvvCFL+q4PxynY489VSlB8mXk9POf/UIW6E445RSdfNqf9dpLL+t70FIhkUPwuvjsc3XUb47WIYd+VaefeopWW2kZnXnqn3TvfY8o8QUNj43rmeee1XeP+KmuYRF7/U236pZbb9VB++3LuicxFFk+CeX/0Ms5pzBk1nCJolZDQSHHeInef/dtffvb39aJJ56o4cUjKpVY1dMSeITZbOqCCy/Q0X84NoO55vIr9ZG1V9eJf/qjZsxCjoCkBksKlgtC1sikFWlDInk8HXn9+le/1QEHHKDzzj1TK04Z0gnHHKMHHnkqs9sWrNNBItmccc2VuuC8CzU2WlKEnUtONChAtyF4UzRmmZcdkMIGbXbBi8Fl8FJgGyv/0ihliZbRQ++MSC/RzrcC8y9LlFKyKdmHWhdILkci5RWbnALqJDnZp6XiyCLNee89HXPsSZq7UMqSK2tkkl407z1dd+VVevP1N1TiFH8MESzFjOstwSFYDXimExmfjxtaNO99FWtNmcTNfGVf0AikvJeyRxAkCXzo33xA829qPtBXE7ECp0ZpWKWR+RobG5OJtEycuuCiv6hYLGrLLbdUb0+bAuBMl6ZWsVjK2a+jsSGlOf2NLexUrgXKDPMEbwjF/Z1eTPUJPUw6CRApCK0uG1gBNR5Ng9N5oiuvf0MueiUTdfrHfFLQWuGGLUrtnR1qkTiJxYCaDU1jTihiU08/9xL1tOeArA/ruaef1Nz543r8mVcyPzGSK+Winn3meRWHx7XcpEE1KmXNGx7ReKOlxMfIE84BxFQEw/IM7JGFrGBHuBDIuYCRyZB6x8RgCxmTndlqTJ2ncwiYBy5FHwkyjHm3X6rnqFOjpheJZY888rBm3XaH3nhjAYdYAIQ5TBcNpDxnF8CMY49pJuWAdhuFwuLDpYn9ixU5gweUoYRCJorsk9jXvxTgyqPjWjhvvhokoN6FauErDvoC8Bs+VjwT7DqvkHbPgiqlXUs/CQ82luceUHgGLVzbt+Sck5FsRbQl4LUDDgsjzghlPsDrJRpNPjEwFgOa9Qox9B2NQJ/VUU1PR/gxyUkJvs4g1k000NtBFfpKWeohB8Mv+zi+KIabJ0BjYFN7pNDAt6GCbWX0AOHEONCdoLeGEQtv+biu4Xmz9bFPbqGrb7xdF174F33p8/voovPP0te+fpjeIi9IfF65ECEwPpOBMvrMLsHJMBMXGwMWn4OwoFYaAgJya3GAQ4S9eTjxmSPTkEwUmrOHhB4ZylCSMYVOZPTCkg2r7MOLCTwIZL98M/sNs38ZAHbyojdefpF56UzFgAm9i+jswGFdUw9NLoAYh4ypiY0A7sASXpSR5Xi3i3u5XNaE3IS/xRqcMkX7HXiATjj+eP3pBHKaY47WKeQ83/76NzQ2MqLu/gFF9K0tVZDRCW4ha5IQ8oBntMsuO+nW2+/i0Kwkc20GkIN0a2cUic2d915/TWeecY4effxpLWB+tT/xmUgGqgwX8lk8f7YWjxZlhwA2pmf31TGuJ+4XlEeS1gNw2LWOTo4XYWMTZeLNy+RKOAVeGYRb8p3+Ta+J/tUHu/aZkqh1FMPPzR5TlDEBbRS1VC+Nq0ZucMXV1+kvl12p3/7mSD368AM6+tjj9N78Er0kBz6+IEoyMU0oxpCGMpw1DrpvnX6zHr3nbimqkt+VtWBknDnQxpBMxFlHGIk5QAzoNTpaJYeqZXFmAgqIeAn+FIU4J5l9UZXp3YleQgZpVpJMixOcyGClLO7E8liTKUtK8EWRcfIkUZ8V+A959hkj6URXA7fi7IsW0KIi+kgNEhpnTxzCP//EYzrgK1/RzffM1KFf/YauuOIKnXnWn/XAg/dq55131HzyXTBm9Ml4wP4TM4xU5MVQZujBFRPfA/Rj0iPVhl4qA0q9ybOHspxifHGMueDa627USy+9pJADcSC4IA6IfB4uIMw5Bw8pRUK8tNsg1PlUYSjZv4QJqErgOVGIzwNilzUSW0InWoTH05/RU4JRthGXGpDoITkt+Vhdpgx7iJFvoraOdjXxUWdQVk08bVWLGq/UddQxf9JtM+7RlVdfo8s5EP3TKcdrDfLoZmVUc2bPQ//FJYjj7O48BC9xcE+NiUTIMaOHdxsiKzzbUNkzD2YmiEGoFsnAB3XWDzBlMCBzcGgFojUBpOzj4N4kmk4IT5545hLocAn7nLHMdq09ZoDUeZkfmkzlkC1G4pTyyIv4JPbGncs5Jw8/cWxtXvY/ZUogsLOjU5lJMs4uO+2q+2bepeeeeVO2D5y0mprzxuusMR7SwNByWn21tSbYQAaymAi+APl4+DEeGF4TH6vgyTm4lOwtSaUoG1sffj5ACTSjicEdCkvYwJVYRLBGOe2ss3XNddP1sx//TJdffIn6e9p13HG/1xPPvSwXhBqbP6wffO8I7GBI119/rbbfcjN955uH6477/5qZj7ADMw6LC212wJBpHaXnElXH5uvtd9/Xlw48VHPLyvLNFmsi+2fCcXlMi1jv2A9Z2EaAKmHBLWXBE8PxQSCPgaXY6lLb1YefDyXwTyoBn7SKeumFZ/T+nMVad/1PqhkVtOZa62r5qd16+YWH9M67r2ju4sWaftsDGhpcWUOd3YqKY+rsyqtGsotLZqJL2a1PSKQcE7/DWXkUM4funnG79v3i5/Xp7XfQuqusrCaR29KurJ9zmv/2mzry5z/Wiy+9oi233VYdXZ2qVmvKMUcxXyj7JA2pWNbdbEBtuNWmah8s6N135jLJLtZnD/wym3Wf0567b6dTf/0TvfXiq3ry8RfV07e8Pv3Z/fXZz+2jfT63h/bYYwdtu92nNLjcNG202ZZah9PNgoUHFgz3zbpHq39kfU1aZqrE5H7tZZdoh88eqO/96kht/KlNdcQPvq2dNlhLM684X742R3ffc6teml3UYT/8g7bdbS/95je/0C6f2kzXX3qOXFDVMEnibQ+8rr33/aG+9s3vabcdN9cxPztcnW5csx6eqZaTGk0kEOeISzBqM25qPMdK2wa08jqr6+Of2ESHHXyQ7rrqPH1k2V5dwmbEm+/PlqK6brv1Ru1z0GE6+Ltf0bpsrP7g+0fo4N0/rbeeeEhlko+Hn3tG6hzQQV//gbbedUftstPW+uOPv6/Zzz2uue+9rLHauG6Y8ZB23GM//eiII7Tjdpvptz8+XNMmderOGbNEnqeRVpemfeRTWvNjn9Aq66+i1TdYFftYTZPbCupBsbawdl7/8I8F67qdKjJSaFkE95eef14//NH3NYJdfmLjjRWS1HW2tdPChT4TkrhbZj2grXb6tL584Je12Ybr61tf3ltrrjyo5996TUXA7J82hWkgckJ5y7B8S9V6VTMfeUm7fu4w/eCHP9F2W39Sv/rWIVptsFMPPfSQhpuS/Y0XsbgUi4qTTzpVG26wgSJOm+2XdwnIUK3S2GtCNJHSJYk8JMlyMJswY0vAUL8tVG2TAvKVFejKdkFwHkdPuyx1tF8ZWOJq8IheInmTfVJDIjG9qU4q2+BkK2ViC5SQKDEz4zc+36mYhXCEXZxz+jniUbErKE1TzbjzNs1fMFuTJg2BzauzIJkoIiZTy62a1DqK0QFK0UkBfh4z5TYhJKDN+FJKConfizpIl/GegsgFuayb/oePQfwPlR9Ihcnd6G9npdARBjzWNVaWZjz4lF54c7YOP/QgbfrR5WV/d6yFSDNZsBEmg03zqCQH1yYJyM+EVZdchAxScCWKSYZMXx4oIXPbFDDZOjQUKMd3QksiOUeR5LyiWOL6m+xMprRmsAG19iz78vq//qT/Gwz2PwCJY6MGwCDUlP4+dXW2adHiURVLCWSMaHjOaxzEvKi99jtEN911r6ox9LMwbJUbeue9eeobmqyp06Yp7xyL56YsqXNstjfsT06A+917lwAAEABJREFU1migCVySS71c4pTyn8kJpoWYJOw7qrb07suv6BMbbKiXXn8XmxfSCOjnecALWJxZz5hORpk3wbGxJDYbp896THvsd6j2+Myuuv26y8RaI/NMiy8yD7LFNHoDUeaLsABuJ6NLBhk3uVHMYGhs4JS4uRhKgpelfm79IVY2NAhoSmUybPIChfL4BazJYSGBC+Wc0Y4EooCuvPPo8WHHprLgWUEC/oi2RmZLvAk3l5wDjRdfArXMroDK7MaB04kPMHbANb5orn79s9/ru985ioWrxLCqVkrqyAcK8l4eYC/JM7bjKzGE4OCVWtDz4KAJCGBTeeSJuwi2haqEyibgEmCZ3w1Oro26UHJJFjNCZBsoa4FkJ0/s9fCXC50E1e3EFdNX0jGo/pXX0FbbbqWffPebeuTqs9R47zlddOmVGoXBSF5Rsy7lCFbGCAuFiGDuwZKjyNX03psvctC3h26d8YjY35AYwto9vujYyBXxiiurtzYIMhJQpYcSmbYpKYclMe8RzWnGpwdPPhXzDQ+CWXjLF3y2+THhIl5iAXTjtZfrj388QQuHG4J5wSxUc6OV7uD0cs7JZ/TnZagYRNnHSew3yPQpngttknMNeUn5IKdcW6+23GY37fuF/bXXnnvpM5/dQ5/eZx/1Dq6oNdfbVHvsumUGmwN/SyAIAmUVHErcf8+d+spXv61VVltXa6yxhgJkEdIs4pKcV8LcKVWkelH3P/CU3pk9qsHJy6inq1uIGbql1BkHViKF9Le+DsHjGcjMKc02XXIqGL1mGBBu0PbLHmU+JhtKJksjzORm7ewdClDZJwFvykTlBGIqnLOvCPpakospAtbJ5Gb/pMyKbYYFRIQ8VOZA6Mynk1jtYa/iuEPT1thYG3xsU+21z3b61je+qLHFi/TWG+/qbx+Tgb0YEYF9hbDmFXOYOLxotq64+GJdddVVitnEioJQxWpVBZSTma8ZE7EH5hXkoAC+G/hzhVVoEOYVGF7KBM+JBDzfShXKfhlF08QFSymcJbwF8CFsSQ5arFDJtAwvylp4lUcXWKkymcgzF3k0HlDEmNiMyRtAk7Hsgy2khot7HmJy1HXkPMNU1Vj4jq695hJFXb065+pbdPDBh2mTj22i7XbZRrffdrVao4v03YMPgWLhF04pSk8Z04dgwS/zKDCBMlhX0FbQ6088p4+stp6effttVfBtVRbqrpuu06c230ljtVQBicMLLz2lU//8J917/30qFWtQEyrNqIcm3tKsoHNTNC+O9yz82iDkIFId6JZajJ/Q1oCeBP5s09G6CB6FMznsOkU/Dmh5cHtoBt5MyWKY3SFdJuvUBUodMPh2QEOLQ+cc+V4gPqYsdNdWyKmKXay4+ppaa81p2mDDdbXuxz6qtdddS2KDIhc31dWO49IlIxVehUYkj+xESWXm5mh3jGcxMjF+GJMq2aa8xS3jyZvs8CyGVcY7AIl1FAKxSt4zXgFObTDjOSM2kcNgEhqBBDrWBIKcnCvQK1WpPKwf/ehnrL+O0aJiPRMBalQ+lJokqj4I6JdCNeDKSUarQXGoYTjFJ/Aua8872lnPNOqJFHRI6tZqa66n/XfeRJec9AtVay1Vgjbd98z7evqlBdpjx921Qr9kvmp0pcwHiSZklpHvJM+DjZMyQprwkgiekkySmQyQa6oPPx+kBMLQYVdQgJ8EAdpolTRaGtN9Tz2vzXf+jD7/xc9pi8021vcO3lvL9iR6861XVMWqrrrudnLqNh138pna4CPr6PjffFuf2mgl3XDT7bJI0MIesA4lBHdnDmG2jf7pirkkWmGVFZTv79EhXzsC75DaHOs/FtbdJEft+HgUNbB8yWXfLcWQlprlkIeIHo7Y6QNsSh9+PpTAP68EfKtRUatR18jwmGwiLXQNcOrVo77uNr371sskFU0mpFSvvv6e6jjX+muvpe6OnCosIPL5PJIjANg3M5rH2TInI2DjedQm2mSTTfTUE0/qB7/+hXJMcOSHsl4JrUqdpq6wgo754x902U03aLPNNmUTpq7Ozk4CPe4fKrsLhxanivfcM0u777ELo0hVFmCdfVO0yeabK7aafKIUXqrjFbUVepXPFwgUgRLnmGwbUlrXK88/rVkPPaANNt1UncQLFzWlUg36/qqVVl9R/cvZjNSueYvK2u+gg0XMsJBBEpmoUSsqTxJdYFJ97pln1N6/nAZX4gQLGpktddBnP62H77lN7w3P0zgZSF3t2nanzyi14MWqIVAdmQ0rXwhVjaSAZF4mJ+PN7rlAUUSgIjmBKtknZJU60N+tfXbeXm+88oZee/UtoQQFhQ4V2RQbI1KaHNsQ6LFH/VQ3kKB29/brK4cdrmtuuEqbb7EhaJqqNYoaHx/Veuusr65Cu9opC0cr2mWvfYTwZEJO45oazYpcoSBbu82bN6LFLPIrtZrmLRjW2NiwyuUx2a9HAmSaJZVOmtCz/mEf+yVKezvKYoSYjTZuWnXVlXXOOefo6ssv04bYYxsydArZkKY18JhLojCMsN2aauU6hlRQleStQRLYhrA8YG0BX6ZgK9ljwiSRau6iMX16z30QCw3g6kQvMTKoVRsqIOfUZhI2FU49+yJNXXltffnggxFBLEQCljCzGXuOmlWVx8dUb0TUS44FSUJdtRYhZ8nyPbGYWLRwoRYtWoR8K6qyc5IAKQeF7H7bPyVasHCY9mEVR4bVYNFBPis5iGeCa9UrGq/VNVZrqthogjdRyiSYEUGSJudQbZva23p08UV/1oXn/Un3PfKcyvjOCy+/pTvvnqVPfGJTrb7GiopYdFGtBAU36w3NX8S4i4e1cMEcNasVyTzBh2oyrkfemKqc1SImsSAvjpe1cNGIhuGnzDNrHzgGgAtu+J64DHzi6YP/NlosyURICmAmaZCacIr5JouWOx94UtvstJd23Xlb2SKhk/wWUyCMNFQcL2nBgkVsng4LsyC+TPDSJEaU8JFydVzj5VENjy7Gh8bYbEF+jRK2OKpR9F9LlMkujRtq1Guqo9dGtYx+y9hBCTkOa/HCBSqVStghLgptmU6JEwHFSyJ0ZiVDxPt/zAVh/wZRwKa7C7A3q8eeupaborVXX02vvfaaFsyfjR0XVRxbqM7Jy+szXzpUb77xhsYXttRJzJs353298e48bfSJbaSgANGputoKqpZLqlRLGsU/RkbGeY4yW0nhNqo1VB4bh/+Fmjt/kRYRp+pmTEoUsjlVHF6Q/RO7uQtGaGsYVbxXVRkb1ciixZmvjIO/mZp2aXZ1jc19X3c/+ryWX3MDbcCC7a7pl2qUUwD7Y+0G1WzV8L2yatBUGR9hc2CBxkaKqrHrGxNXRKnju7UKnZj3yiOLNLx4noqVCqmkKB7qGIvLUZTa10QJMTD7pXzEq5WYewacJGKCkthMruEvw/MXahGn4qViJNsANjAlIGpAG7F3/qIFWjS8UMVaVbgoQ6RKCMLFUlnDwyNavGC+xkZHVKGuSefYCDEnbVXVrJVVJ9aMFysaxabG8WfbxG1i73FUUQn7WzRnvkaJQ0US7hY2ljJIysba8FgRe1ykRQsWopcS049jbJBzyBVXixoB50gtZn6pZv3Hhstq1j0UCDgrxnEkW4BXSqPoZyE+Maxapc4o1g4oC3TbfDKbTvJtbCBQzxCifsWVp2rfXXfQLTfcptlzqwqwkTDnZHTNXTyiBcZ3cRz+wMOV1kZVLi9GxF4LF5e0iNOslgk0bqlWHtfiRQvps0AjI2PoN5WN+TdCEHce/GnaUrFc0aLRMeLfXI1hE6xfxbQOYQyCzkomF2LAooXzNT42ItMtLVIY6cc/+raefuFV9Q9h81bZqqs0VtLi+WNasHAEfGXVmgxmbYwXoZ/xchndNjQOL0bjyOIxVStNDkzBzCI7tjwC+JRDByEFmX2zoUnAVwu9/+DXx2q73T+nLuKUjeoM1oo9cCeJ0yfJr26740794bg/aWhggNCRZPzE2EwCHR65GtwLT/1Vjz35vLbfeS82ONYhL6zLpl4PnhYLJ9m42G+AfhybTJWqNIZs5yOPYiUinwQQ9nBXNbGncfNn9DTMgV2RudTmGbPtiDl5nI2HahN4rgCttRplVbBp+5cKETiq2KptVpeY64axn2KlTNdETQ6Ji+hnmHlxDJlV64yLqBwLRaNTmVI9cE02NHIKgkA1bKBKnF24aL7CfE7LLjtVjnhfr4xptNwUl8weUmRb5/BiDPvK572WWW6qzmcD8MRTTlfAZmgDXbSTk8TM0bY/T5KnBB8ah//FxCDzCccGdUCOZxtIsJZdjo1zQUOMwBah37n41NjIKLEnzsY1n02g2+j3FhHZSBonlpWxxdrYmMaHF2NrVTUaQlLONEbfMnZSwearlJqq5AOWJyVsUDWLRS2eu4jcvqRR9FJmL41LKdSk6M9ZfLGXvONA/TW9++7b2m7nPTR1uWWFuJQBou9lll9GJ//xGO2+w3Yy+YXkAS2UWENgC2YvwJdGNUbebToAdTaPlYlZLWhYsHicsWuKWhV8abZSDj8XLBjXYmx2860214233qavfPUwdWG41cq4RgjMljItYl5YRD4xxr1BrEAlGTmEQ40Ds3D+XM0nrp9w4snaedc99OzLr5lXIBdh15LIUyojC7UY/1yMHkfHqqoSp5rKZXITtivynJFFRQ1D48jwMAdaZVUSh+TRAHatyOhuyOwBjMoCE7GkCV8u8CINUg7QGgm9ibEBZtNvCu4UOOec1ShB1hFxe9zi9MJFWszcUoEWs2/r12q1JuYefKg4Pq5R7HoMnymh+xZrlEpxVKML52h8ZESmQ8wccoirUV0V4BeTpy9asJh+JXFGJrNhdk6wyZJG6dNgI9zsaP4CdAW/iW3SMeeNjMxXQqxbQD1mI87s1CA/KbNWGCXmzZ43V6OLF6pCbLK01/Cm+H4DXyyxbhpl03YY2Vo+NDpclU9yWG8gOYpvU66nW4d+aQ/Nef1J3XfvXXr3/YW69paH9Mmt99DHNthIpAgSAkhR6shoSfPnLUZfxG/mlDhOwCM+yIa8yn6pvmABcmC8arkmzC+TLQD/PS/335Psf0u1seHsi1gnfEdhThFriY7OPO5VUqMeM0W1cMem7H8gl3dNeSaTu2Y9qI023Uqd3QPyYaiwM9D2n/q4Hn70MS2sSGw1yBw5ZO5LsV9qlDkcdhESW/sGJ2VrwIfvu0ePPvyisg8uYR2dc6rjv/YaYiVmX6XhcS2au5AccSEb3yXVOb1t0Qnz4/t/en1Y+aEE/p+XgA98uyZNmqIpQ716f/Zb8iRGg1OXJdEoqVmpyf5/GLaxX2ayrLUa6h7oUszCtY0FXcIMZj5vUmIeFLmCUudxOashgLMJ0dPbJ9fVhfPijmEqSwqdNVNazOqxa1Pb0DISOzJxVFYu7+UYMPN5YDiEw/cLmvnwX2UbkNts9DF1Ur/ZVtvp7Esv0/prry7P5pXShl57602CSYcK+R5xgK1uhXgAABAASURBVCXnQ6XAOihK587TvTfdpGmrTtPHt9qIicoaAs15c67ee3eOPrbJugpA3MhP0oyHX9ZeO22lbkAETaPz3tNr8+YoHJqsFqtG1wgUsIkWBwHBDqB8qhWntKtNsebMqWnS4Eq65bYrtdmW68nlYolJ8735C2T/XKazLaeAGTzHrkJg1JkwwlBqeYUWPOOqAl4RFf285EKtu/Z6amNSnT9vWGqfpN0+d4Buu/1GnXvaGXrlyRc09605GitHikj+ARA7WfQrg3OhXn7mAU52r9JJF12q7ffZX8svs5oKrk0PPjhL2++4vRRIthm1cKyi9zkVT9rSLI53EqhF4nHJhadpz9221eYfXVtfPehgvfruiKp0aYV8ZacpCQ//2MsWKJbUBqERm6jQ0aa+gX7k05QnQfIYC/vDQnywjsyCRD867PN6fOYNOuGk43Tj7ffoj+deoZFaqJ223kp9gm3bVEh5cCLB88w1nepqH9DD99+hbbbZBM1M8PXOvIWaP1xSX9+QXEvq9MOa/erjuuGex/XZw38mV8gp8E2RSaH9mII4Sa6efuR+ff0rX9E1182gzkstFn7zX9UW226ri6+4UWMLx3XGyadp1x120ZZbbKE9dt1F1157LRt5KYs+Fq9z5+q43/1Ge356Z2239eb61Kab6Cc/PVJzxuqoK1TCZsWZp56g/Q85WBdccbUO+9o3ddttt7PYYfkXwZdZeBqqWc8r9Hk2g9fS9rtsoFNPPY5kM9bNdzyqAFvaYecd8JNIsYNfZDFn9mz9+Hs/0I5bb6Ptt9xcW7BB+Pvf/5Ykvq40aFPQ1qk6G445/DzHMAnZ+q0338KG+Ve0+ZbbaOvNP6Hf/+aXbAw0hLiAELK1An5NfEzsE0//Ujfx/p//TW7OoNDBYsjsaHxssW6/+0702qMdWVA7ZBIokUsqSksLdf75F2rHT39G9qcEtt5+R/35jIvZ6AMFSc0bLz+rQw75sn5x1K918uknaZdP76b119lYx/zyWNXG5+qnR3xHe3zuMDUAJytS0hjVZZdcrs/t80U99uhDOvGk47X9Tjtq6+221bZbfEI//sG39frsxehbtsaULCsiC3dItAW9iRN2qv/Lj6c/ZYlSQMn7v1xLFz/Zjw3g0eLFSitNk20qldl0UyjdeuutGlx5HW2A7pcb6NZLD90ltUrMIcMqNkMNrrC2zDlj5oMWm0bz331TRx11lLbYalttsOZGOu2k0xURb4rxqG6/bbo+/5nPaKstttbWW+2g/Q74hu6e+SjrtbJuu/UKHfGjb2j2nPf0xf2+rK8c8jWlbMo9cPcM7bHXvtpim120Lf71u1/9Ru+9O1dxptyWHnvqEZVaOW388c31pb221ezXn9aTL7yiOmzGlHfeeUvf+OF3dORvfqFjsPWtt/ikdtjqE7rkvPNZPDcUq6Cjjj9Be+/3OV17w9XaZYdttP02n9Thh39Fjz//aqafGEHYL4FzHgkirCROwSwl0GAyNH1ZjZVMmSy8VC/p4Vn36bCvHKptd9xJm26+Vfb3TN+fW1ICDsVlPXr//frcXp/Vllt9Ulttv61++NNf6OVX38S7I81993X9+je/0/Y77KSdtvqYPrvbdrrxtrsz+8p8D90UmbdOPe54nXfeObruxuna+3Nf0t333KsW87lnznz1ped0JLzvse3mWneNNXTOpTeoBuXVsUWafuUF2nPvvbTplltqh6230tcOP1wPPPky7aEQvM46+bf61DZb6YGnntShX9lPn9xkY2Szt26+6X70qUwuSAPd1fXu6y/rFz/5kbbbdmttg95dkpPN7UyDErEkciF9QiUsnsNAwuX44nJ5bbbxZixEx1QdHZfnMOvpR+/XHl/4nDbD/7babit99rN76frr7mAjRHryycf1syN/pMefeERHHHGE9tv/UM2du1jPPP2UvvD5vTP72GabbbTbbrvpsiuv0ghGUDciYYmdZDk2Dua9/Jq+eti3tdU2O2l75P75z+6hBx5/LpOrWkUOEh/T93/4E22x1Y7aYrNPav99v6C7Zj2gYrUkuTqxdbq23nkXlZgWxCJ97ptv6ehf/k47b7+btt58Cx24/4G6+/6Hl8THms499yRtyybnHbNm6jvf+ZY2Z6PuEx/bHJ5uRSadyDHPRkMo0iJ5L4lNLvlIYvNK0HvxBReo1t6pz3zlkExszABEiMhcFWCuTNBeYaGg7q4eBeQtZpMemSv7JHICn/Uer+qh+59QN/PdJ9F7wqBJWld7KGASICDA8hXsM8dCr1Seq7vvvFVfPeBAbbrRJ7XXvl/TY8+9k20YtupF3XzVpfrSHrtph09toS0/sZV+fcyJepuFfoqcXn/lWeaNA3XmueeBWxKLtuefeFy77bSzbrtzFvOgdPP107UT8fD+Rx7Ql792qE468zRV2Hi//qprtNcuO2mHLTfRLjtuqRNPOYvDu6p84LKYmKoAQiO6xT7OsB6ZdRPlLl10wTXMyXfqU1ttrVVWHkKmYzrt5GP12YO/o1eH0ywmpBwU3nTZhdrqYxto4fB8zR8b0y+P/pOO+uOJSrFPIc8UebmkIYcfj895V0cd80d9dLOttNnmO+joPxyn+fPnw1OiAvHAQ4n5fczm34K339Dvfv0r/GAHbb3NdvrUZhvrN7/4qZjWM/tKLL6TFzsk/dRjj+l7P/oh4x6jI376A22z9ebagdh00zXXqpE44lJOV1x+TSavO2+7VYd//TBdfN1lqkLXQ7Me0dcPOEy7bLUl9vQxfRM8T7/6OlRrIgc3ghgjS2qAf/3td9igmacpfVPVo6WfRDIbYazdd/+0vv3Nw9Xekcv4mv36e/rNT36hnbffDp/aWvt+8WA98sizxJWWZtx6s37w02/p/fnvaL/PH6xD9v+6/njCH/Sb3x2pZ597WnvvvQ+L9/P04ouvw9dRuvKqawkBdebCs7TrHnvpqutv0U9+8hN9YrNNtOG6H9fVV9zA1NfUyPhCXYZedt95V21FDNl86+310BPP6sRTz9ZH116DmCjl4TCNxtgUmKHPf34PbYOvb77Fttp7r4PIyR8S+6DIjdhUJr5dd5G+sNdu+gS51ae23Epf/fp39B4HrolhqhT17vNP696772K9gxxS0YmoGhYUO6+ETeDnnnpcM++YpYcfuFsz2Ih4Z+FcyQVKsvZYoedZUr1R0R233KR9P7OndtluB23xyS115K+Olf1LAzBrjE26H37vu/oevv/H4/9AXNlcm8H7cTzPnHWvjj76d9pxq0306V221XW33KkKOIXdDb/zmo49+ihtSwzeabvttf9+X9bt9z4ulgKSa+nSc0/T7rvtqltunaGvfevb2nKb7bXBRpvo8suu0sIF8/TH436vSy49X1dffaW+uO+XNeP2R/TO26/rxz/5PrBbavvtt9dWn/iU/vD7YzXeSIhD0sJ57+qPv/uVfnjEj3XqGWcSB7+mn/30Bzr0oK/q5WffVB7+xfpQ+LLQxdrrrKJtof3ySy7QfbPu18jiWF/43CFabtkCfpoQckd0zTVX6zO77a4doG/rzbeErj+x0ZkgZ6k0OkfXXHou8Xp35LKjtt/xMzr51DOzQ6RU/40//62Jn5C74+aXFJH/yBagrlP9/YPab6+t9NBdl+vU0/6oa2+7TSecf4XCrqnafMOPqpN5y+EjcVBQzBpFNlMlqVZbcWXVy1UOHJtYjvCjlhJyxnzgZTFXNmPmQ2KfV50F6Cc+tqH2234znfjLb2ouhzqtQptqPlQF2cZtwr7oUSrqnmum66A99tHOm2+tLTf9pH71q6P11sJW5kd4tD78/GdIAKX8Zwzz4Rj/RxLwA71d2nXHHZTgLi+/8qrELkpvb7+6OtsJzlXlg7xSdFfm5JY8QJ6E0Dbp7BQsCHJZMmEjutRx8+CZcDxlT1S5QLIjSzb2Uhw49DkZJCjBFcqH7YBSkzQV4rS2AGg160aGxAaTUyxI01+uuk077Xmg+jtJT6hyoRTRzTMt2YJh3jvv6qpbb9cOO22rNVefpDztNBNaIgBTvf3WXBbZT2vfz++tPoaMGU8u0YNPvKCp09bQCitNVk5iqDYoLygkwQ0MplLSzPsf1Dinftt/eg/l8gUWtmPq6OhSV0+fvLdOTQUktPZ/Bo7iAv2VFZ+tbhpatGCubiIhW3OjzbTJxhurFz5zTJBeUSZbWUKPkB33Qlso++GGTEAJsiORLeS7SFRDLVo4phIbkF88+FD9+hc/0Z03XqXDDt5X3/nW4brqykv1zjsL1AKH2KgxChYtnKerr7xSZzFRrzJtmlZcYZqqjZQTfWXJtQ+hnavIRt+1t96l7kkraM/P7KYOhu1ik62jvaDVV1xBt1x7hW666i9aNOdtHf7NH00kyfTLZMj9H3k55xSwYAnCJcSyoBYbfsKKgvZ2hYmUcwF68GYp6AHjaFQ1efJkbbvdjrqZTbFf/fYozZ/7nj71yU3VhmHYPoazSaXRlOV6zVSIO0AXKROOMtvJocGxhYt06wMPSz29LEK21lBOUr2q0/58hrba6dNaf+MNlGBDtkDKQaNTIPvkC6E++pF1teqKK+npZ19QudySgkSPPHiPCu1eW2y1pc4/+0Jdd8V0XXftjXr55Zf1Yxbhl198kR567MnMHF586XklLB4vOOc8/fXJp3TDtVfqxhum69qb78rk7/FDW/y98e5szRku6ue/+rX2+vRn6INAzCiZUAVznfk2pXFMn6a+8+Nv6s3XntdpJ52kp557Tfsd/M3s73w611Ct1RQ9deeMu9Xf3aMH7rlLr0HDNVdeovPOP0c3z5jFwsKrysZpV1eXHDowjdzL5stll1ysAw48RM+98JymX3ednvnrEzrj7PMyfCYPLXlyvNgYVnj8wC8HXSYqNRuQ6BUQm+awufQMi5Ttd9pdkyYVsAvJJy3a67r8onN08aWX67wLL9XzzyPH007T9TdO190zZwIUEy/LxIayXn3tTa2/4Ua68uordCSbEFdfdil1b+vQw7+lv/71Gb37Tk0W20ZGFuvJZ57XqquvpRaLhCYbCH884Xg99/Rfdfv0q/XUow/q4iuvF9ByXjJiUvzbXCDnHe8JXkD9f/AFZnCDNHvwShncBbznTONeG3xkPXVxkDHnvfekYqSX35rPhsenRf6l7Tb9qF56/F5FlUWat3i+Ogcna72PbSZjIMFDKyRkjz78iPbccy/de9csHbLfl3Ts73+nuchipFTVk08/yWLkC3oVn7j/3gc0baVpuuTyS/Qamyi7fnYfnXfeeZo6daouv/xynXXmGUrrFZ196onaYOON9OSzz+ra62/iVLlHjz/+hLJPtaxHH31Uq6+5jlZaaWWtucbyWmu1ybqJuFAHIKGk+LD9Qth+8bU1mw133HqTfvrdw3XFX86h7zOqJLh9Gmj++KiGKdNvvFYXn3+mULjOOu8izV7cFCFEOebKRh1tgc+zEQFq+TBQE/9ry+XtdUJDIsXDAAAQAElEQVRf5rss959nY/LcC87XZptvqYcff1y333W3Fo+O6YxzziVmFIX76vhjj9FH112HGPGq7rj9Tg0NTmWTixjB5uEtN1yjt15/Veeec5aeeelFHfq1r2vGHXerZIwZQci7Z+qyOuLHP9EPvvcdfeGze7OAvkw77rCzHHQtmL9ITz3xmL55+GG6ZfoV+uIX9tYxx56ot+c3VCyO68UXnmWT8zDGflkzZtzGNN7QZVfcpHnzxiViRlQf1tscVMx84BH94Q9/AMcNWpmYd+mll2rhCD6DzSbMa94HuuGaazT7nXd03VXT9fyzL6vD/n6wkzyyEnTa/80zYs5NkGSLrrKPc8g4UWdnr5zLsZE3X8JHb2ExvcMO2+qvyO+pJx/RLjvvqLPP+4tefeM9fZzNs5NO+lP2Lw9OIs5d9peLtOyUKSyCb9XHPr6pHn/iST399LM6YP8v6dxzz2Yj+EWVU6OAAc28mZdPOfZohej7nhn36pVX3tTee+yta666UpAnWyCffsYpLEISXXTpFZo1a5Z22GE7/PqvKuG/ci1Vq0XlerpVaUmNclmnn/wnjYyVdfc99+lRcolNPraxrr1uup7G922xXMAe3p4zR/c99oR+9KMf6YFZd2uHrbbQySeepDlsSMQslEwUNj4pA4RyxRilDxXNH9Y5F16iI478pfq7pBxNeeJaHjmaywKlZgR/iaORxIf2QuAUIvOEw7MWbWajjtwsblb12JMv6tnn39Ien9lbk5cZkg8SBcBHSUpPqYE+JS/V63Kc5r766ssaHV6sE4/7o849+xw1Wyk+eIOqpUW689bpOuPMC7X/gV/Ddu8iF7lC97A5dNJxx7Cp0pIvBFIukI0/8Uu5VB3kke1BTrUokeV33W1dKo6M6urp1+u7Pz2CDYfvZ78+vpw5Z/8vfFEvPPe8/vzn0zVWLOm992dDViQHpY0oFogz+hvM2ccz5lG/+ZWuvPo6LbPMSvCU0yh4xQFvG/N1izy0Qk+Tl0d2UbXKlN1SkA/IMKEFG06QbgtfDkMvKx5bkSo678xTdPFVN+q8y6frljtnagsO9O6deZdk8wYbRZlZIe8An3vh2efUQHbX3jBdrzC/3nz95Tr77FN10VXTiQiQ7KQsAeAAwaPH4eKYFo6NZBult992sw78wmd1ygnH6bnnX0ZjgJK8jC8e1UOPPa4f/OSH2m+/vZi3nyM2XqQ119pIV11zJRs7N6q8aLH+fNIpGhmtZHJNTY8uZTA4ZkIZIe4gFGLrsoxKNU1jo4v09JPP6NGHntDj9z6oJx54QEnc1Nz5s3XWGWeoyKHxvfc9oJkz72UT7eO67NKLmefe0B6f/axOPvlkrTBtOfLSa3Qe8eznvzpSx/7haH1kg4109TU36JvEqhhZxthVndxaHHa055zefm8Bcfxlfed739ajD97Hhtn2+tNxx2vByCI9ztxw12136Fc/PZKY9Br+d5k8ceSl119HY2KelgKePPzcdddd2n6HHfQ8cfH+++/Xllt8isO78/XiK2+oCe8zZszQ2eTFB3z5YN3JJt+dt9+hhMTw/vsewgqk4blzZH9b88677lG+wFqohUzYQOcbMaFR6D4F//z90b/Vb7Crk/50fBYj5L18LsQ3QjXhK2lWdP+sGTrnvHP1gx8doaf/+ryuvfJaPfzI4zrj3AsMHfl4g0PZqh5jw3faSivqhptu0He+cbhunn6jzrngQu306V3xpeu01Sc/pp/+6veqNMU5xJjOPO0kvcccfJ/p4M4Zsg3TKzlEfvbF18AbKc+UM5cYf//Dj+vII3+hu+68Qztuu41OxH5CJuvfH/0HHcJaYr/99tO5Z52tHbb/hJ548jH1Dw3qjhl36ZUXX9JlF56nC845U9fecrsisKbkzDH+9AqHULnObv2KA7NvfutrbPy1VB9dKISIEgKKkzggYKGkPfb6jN5+7WVdeeFF+uhHN9KGG60MJsm5iqZff50uuuginUzMfu6Zp3TlFZfKdPeXy6/O/OHNV1/SjddeqYMOOkjPvvicTjrlVI2VytjgfOw0pejDzwcoAbQs3AldQwR7B7gFD9KKK66oDTbaUFejuz+dfJwq5E1bbPZxWTwf5SBvvFLV0JSpzO1gsLkM60rYOA6dVy4IiZYSLXLO4UeRso/PapQ6YnIs9TDf/f4XP5JqYzr99D9zAFdTRNzM5XLKF3LMVdLMGTN1zukXar99D9TtN9+k66++RA+yDjv2hJMn4meG+MOvf7wETHf/+FE+HOH/TAL+4C/trZVWXFZXXHuT3pk3Su9Q5bFRFQjeHQWvBglM5EJ1EOxDNmHSFk7GoqutrYMkLgVeIg9UaikljsnOgFwWlj1tbqKQ0FnO6IkUjgiRUGvFejNXSz5PAGmqnjbUlnMiH86cV1mCMq7S/Lc0455ntP1uh4l4oALzi/gEuHAurmvR7Dk68fwr1bn8SjrgkM9rSj8oDTkJhktjpWx63XHvC+oYWpWEYlu1QV/O11UpF3Xvk69q+bU30qTJvXKqKA/OAN5dHVkkVd1y97269f7Htdc++5HYbSmFTm3dbAwwuUfVOlRw+VBJEom4ZWwiC8an2oGnuHi2rpt+g16ZO65t9t5f66y7llxcZK9wXIHt9JF0yBZBJNlx3KK/F2ISxCxBUpALu1XId6pAIpIgy8RJ3zzkAD324J265C+nad21VtCFp5+iM08+UbV6zMRpAbRHk5ZfR0cd/WfNvO0e7bzhuvr997+mVziBruYQtxdjtdQszdOtt03XX197R9vvsa8+utbayEeautxKnGofryN+eIRWW3ma1t1wFX3n24fo2Zdf0bsLra8U+CWK0D/iA4FQ6JzDzmKlmaE4yVNPSbHLtNZU4PKK6i2SqKrCjIwi7yUd8bsz9Ppir6tuvEN/fWSWjjx8H73wwI2afsutGmtKf338ac26+z7deNM92a836iQ2zuzNR4pI2pKxMd16w826l0T7syyQP7beigqov/vOJ/TCWyPaetut1d8t5UL0jgPU6O8ZvxlXJU5nC729+shHPqIamxovv/CycCQ98tij2nXXrdXWlrD4vEDbbr0rCeqbms44rfKoJg+0Q9NMRdjuNmzK//TnRwLbodeReWlknjraA73yxvuy6TC2TXUWGPnOfn3/R9/QuiuvICGTXOCVsKpLA3zKSc3yiDxw6hjQymtspC/tvZvOOPH3yrd36ZNb4gsYW5727oEeQbm+cvgh+uUvf6lRNm8e5VR7dOEcCX95Z+5i2Q/Qcrluxa1EPmnKzPfh+2fK0T5OUnYzm8hvvPqKNv34JrrsqmtVNULpjfLs+79kMdpFwpDiVDX46h/oVW9Pp6bffItmz085oYRsZKqxBbr1uqvZ2Ps4m6ev6sYbb2azb1grIfdb77hRcWlEbSQdg0PLafsd99Z2O+6ulVZYSXvu/ElNHeoVe/NafvXNtOGay+vB2y9TSpx5a+4C2T/F32PPz2m77bfVr3/5M01bbnk9/9wzWvDOy+rMezaXRlWBhOyfyRE0HbE4YXPCYQWBi2mhku//kCsVHjdR/h5fkvme1XhxwqChyVMVoP/3WXw8+8ZivTWvrmWXXVYdTtpti4302Mzb2MAaYyH3nJZdeWUNTrG+CbidBiZP0ee/tL+2+eTWWm5wQF/edzeFxNl33hnVQP80Hfnr3+jTe+yipx/5q15nk9WlY2yszFO57tgr6ZBLu5QP2rXs1EmaNrVdBWTAmYlGOOx45JEngI1ZCP9S+35+HzkfaPGCYf2VDZ/11lpTIKA0temmH9ftM+7QaEnoIVGK33d09uljm26t7dnYX3aVFbX7Vhtq2e5QTz/3soYrdAs61T95eR3+nR9ocNoK+thG6+jTO2yjF59/Q7OzX+xJYZgnPHmQsjDBp3AMtbiHYaAc0ck0ZRoTNKs1zgbQo5o3PCzf3k0MulfPvPisll9lWd157+0s8uqq1+rq4oDunXfeyRLZWrGp7337O/rKAV+QY+OkryMnm6eeeuIRPfTUy9psu91Jdo/XUJuQiyQXSMwbcaFDARsrndCx7JQetbcFkvJaboVVdNCBh+pjG2ygKWyM7rfvnrI5rTxSRW+r6Je//a22+OSn9AobgW++85oKHQUVx+uqFJn30kgdHaHWWG89ff/H39Pqq66pNVddW1tvtbFGx2cjW+Iwo8j+ySqb1o55uKOtQw8/+DSbji/KEWezX7AlDaAitTOp5wohfDE7I0JCPHKkCZkW8h3AhwoLXXhNQb88+jh945B9NefVp/Ts4/ezzmypRuI/G10L+I6ODuUKeXV1dWhSf5u5t372i5/rG9/9vl5/c46eefoFNSpFBaG0aLwk75QtOMTBEStrrbjiFNWGR/TIrIfYhH9JX/riwTr/1GPUxhz/NgeNL7z5nvY98Mva8OPraJkVVyD+/lA//cl3tezkybKgmAdxtdYQ7Gr222/roXvvR6+r6m4W6k8+8qgGu7s1Z94CvfbGOxJxp9WING21dXT4d3+gdddbV5Mn9WmPXbeRS2qyDSCmq4w+B51WlEqKA77aNfOZdzQad+hL++yjTmpcc0zjC9/QjBuv0S03TNedt9+n9xdWVA/bVFdBLeanIKqSe9TUTlxjzaYJ/25obOFCXXPTveqdsiqL9PXVFrTk0qYi8pIEISUYdJsRkCK49jb5IIcvbaVDDztIa6y+mjb5+Ppaf71pqo6/r8bw+5p1x51aY8MdtOXu+2u51Vdn82dt/f4HX9UDt1wt++evxdiJC5qaConBwk7EXJ6Sw+Q5ZLK/txsR+MYWLtbPjzpKG22wWca6bR53d7br3Xff1/0PPqve/hX0syOP0DZbbiIf12RAbSHCYoMz5qXQ3akbb7tTDz74pGbee7f2/uyndflfLtNt02+Xyb9WqxDnI6XIlf1LkyIH4D2Sy8mMIw29EvDE8B/k8oqxtUp5XN1tksoL9OhDs/T5Q7+r1T62oVZeeTntzIbwfvt+ToVcSHcnoyEEQ9Soabu99tZRvz9WpAz4wixk/pb6egp6Z+GozBMwMXSLAySBcBl1dndplz121SZbfEJTV1peX/7iXkrrZT306NMMLoVpQfbPNo88+mit/dH1lSeuPPvIvapHednfsV51w49qpVWm6edf+6qeZnPy1bffV42eDUMOTzapx9hfZ1u7hD3M5zC4RbvFqDnvvcmGy2n67W+O00++8TPtttUuevLRRzReXMym391aY8219ODjz+ieWfeTC3k2at/Xi6+/ptTl1dMxqIJr0+DUPnUNIChk2NvWDcHdGlq2Wz3opC0ntZBOe1dBMsbZqV5jnY8zPxymddfFD6b26/Of3ZUNgHG9O2eeahx+t6otdeXblDIn9fb3aawyqkqtqPJ4rLyD8DSHzDv0y9+dqIO+8nU2tJ/Q+7PfIP6Nq1l9X/XqItlm8x133K/1N9xaO33mc1oB+ayAbK9m8+mAz+2puBlreOGwXnvjbW2/NB1EOwAAEABJREFU2+4abzaE2kHeguC6IhKf7o4uDqMu0Kz7Z8k28+686Rb99NvfAaapRqsu5dqVEvPbXF333XWL2nsHNWekottunqG578/VxmyO3HDdVWz8VRQEgeyflG+7/Y7a+4tf1GqrrarNN91YG3PQ9kXi88c321yDK02mbkNia10jRWnhgvm6/ZYbteb6GyH/B/UsByFTets0tnixXmdDVK0mrhRpcPlV9Z0fHam11lxbK0yZxGHGdsqHseZl9tYmBR3EyR6ttkqv8oSUA/Y/SD8+4meqlBu6/75ZalYWK59L9O7chbJ0riNfUMzmzUr488FfO0zLTFuLNc06Wn+VHk3uLmf840xK7b8gJxG711p/Y31ivY8oT3zddZft5QqoWxU2wkd1GxuLyy+7vN5+43XddtsNmjv7La2//nqafvOdYp9cgfLqyBX03vtv6YEHH9CyK0zVT372Y627zrq0OX34+YAlkApfhAbW9XIRvtcgF1uknx59mhrtU3XHzFkc+lyj7++3o+6ffrHuuvdhldJu5Tp6sM8mh2WJFMT4S8J8wp0gHFv8B6VDw23oPnUea8KWXF4iRpi/BG2BFo1Jyyy3gr79ze9pJoenzzz5lNqxz1a5rLDRUoDB3nHno1ppzY20416f15S1VtUaG62sn//oK7r0sgv1znx9+PlQAv/UEvCFMNUpnL48zyZDrR4R8Gtq1ar4WUuOAJ46p5BkOrCMhYSqxcQbcHoUJaQ1nLIGaUxalDCNhzhpmAnTk+xkD/JEByeF1BPNPbhEW0Cjp9CiwL54FslSCrwN45wDikqX8FXT/TNnqHfyNK3+0dVlhwXW3zGBxJwavvfuuzrx1NM1Um7qq9/8rlZZcTLTrghKqchexSyj1195Vdfc9YB22+8whmHAqMRILb37zutaxMnx8qutpWX6JqtDfNjgVNqQz3ldffXVOusvl2vbXfbU/vvvL0KQxKZoW1ueCXJc9jcNiFd0cixAAvLXdvV0FkQqBQ2pRobn6qJLLtfMR57Ulw4+TDvsuIUCOFs4+3055Odg1plswCAWihFJENXQKFliLDaSYEQL5sxWrVzVtGnTAKtq0YLZarYiRQhjrY031K9+9yt97Wtf1nNPPspi7Tk98cSzmvngUyo2cnJBm9q6+vS5T++sgpp64umn+bYBI42XF+p6NievuuEm7bz7Z7TPF/ZWJ4rBJDR56nJaY52PTiTC0AVDWm2FZWR/t2fOvDJcGA6A7fYPLPb3UWyB4tj4+JdhHHwFcthhk2Q8X+hQG9mLyVYsmt4mCX3kiZf01W/9VFOm9pJgOW3yyU209mor6xk2A96bO6pHHn1c555/js7jhHMGp8FiAmuR6AVqqNko6mo25abPuFf7HHiQ9thzF+XBW1o4V9fddIc22GRLTZ08hUS4pjhqKGaBVKvVxHyjgm28mVFgfuuxOK6XhkluXtUrL7+jt99frI02Wk8p9ie85WE2LOyXILfffrvum3WXlh0a0GabbCrbE37r7bd0zfU36IbpN+tqNtPunnG7xjkFD+HZ5BDkcsDFait0molnm4Yd+Tx1Tfl8CHYIALC7t1MBvlWve7WpS/tz2vv9731T++3/RXW0SwmJYqiYEzpmU+Cfe/6lTC633nab7rzzTj39xGPyUSLnCzL+6thd6qTAxarDc5GTvfdZFN92+wzdcsstMl7mzZunL35pP6EaMC69kqUP/6XutpAwghyJQ669U5OXmaYv7PslvfLcE7r0wrNULJscnRIOC2zT4NnnXtBdM+/N+Jx+/dXqIene7BMfV9DdyWaPxxby8q6dmJgT0pVvlcjFa6q6TuxV2m/PHTTjmgs0f/58PWt/07OtXauutYZG583VFRddmMUck/t9M++U/U2kSEF2GBIaOtwNVcgFDtzQRezl4T/wSuRAa9iXIo0YMMSmqaaK73ybepZZTuusOk2z33lTz770npK2SVpjlVWxL2mjdVdgIThHz7/wht58bz6L0rXoxxU1iCXtqrO4Sgkm5iLOw1CjpM487fA53hAHPffpgosv0z1336WHWVzNee81taKaGonHrvMKgwIlULNZzezRdXfol7/5NZst7TrzrNN1HuXi887Tk8+9iFWHevSvL2jO3BG98/YbOv/cs3XKqWepxQbG+6+9qKcffQw9tVTD79sK3fKuIAYxYtQ9ZVDLLzOU/VrEAn+Qb1cbG3V1251PAQlSTVtuqvr7J6lqfyCOqhTHyGNHIOWNi/krpYhoaX/nrYOqkJKyUS/kMVYuac7CEd1+5z269tqrdcct01UtLdZ2222tQmeXch3d+ukvjtJKK6+uq6+4Uif/6QRdcsFFegaezLk+vcdntNden9UD99+rs885XX8+7VRdftUMRhCLpzi7J9hIHhvzyDrnHbbYyMhrMne32GQIWaC1OChTUiMuUaDNEQublZpuIvZcde11uua66zVr5gzNfu9t1diU9D4ngNXgEGy8SB8nsXcunwsUBC3lC6lY7xODJO+NDK9DWYxvuMHHNWvWLJ1z3tlZnJLZsQGkSfZu/7OnVquV9UusG3MiGPTSSy9lGwYrT1uGDY9IDxKvzz/vL7r1tjt0FzHq1VdfRcJOsUO6qVPIvQlBEYE0D6lQp/sfeEjnX3iZbrn5Vk0nrr6H7RbHFsvGazFWRmYb+qcccuhXtPEmH2OTf7rOPePM7Ndtd9/Jpkq9qeLYuDo7OpQneFo/2zAK2HRMwZHYPOkDYRoqFAqqVIS8alq4eJEee+qvuvm2W4nn1+nFF17QGquuwUJ/DdhzGWyVAyRcQ7G8grY2vmMlUV1hrqDEeeIKAyy9olgIWqWxso4943zt/vkDNNDpMv/Lu5bmzX1f02+4URdfcoUuu/TK7FdHdfoa7lwQyNsEzyZGjN5boPKmT54ff+xJvfzGe9rh03shl4ZKzF0+bqhZr6kGYIzlWHyQja9QReze/gYqay2wJyowJ4QpG4scisX458jIiHonLaMW/k0YkeBjhcmTVGajcXhsVIkZiS0aM417iYONHLSE3quFHbLWUy5Ap2x25pnjY8ZvYx5aY7VV9JWvHKKR8RGde95ZOvusM3QFfL7+6utsZnRL8CL7kFvlse8gxPNsI5o6z2Jz0802kh3OPf30c6qMjCuHjHNsGAaQ0OYAkmdTrYV9xxor1zL5h8ytpl8HIx35HBCJImRTH17IYUdZg5NXUK5NGSc5fD6HbTfNV7DFELod0SrkcPst8uyLLrlU111zre69+249dP892EiJfg7dy9QKAVg/vtWGHVipIWDPiDSwoTZVy06drACaKw2hm6ZyYUFlNk7FOHmyu0Z5DPvsVq57UJGTlA80tbtX7Rjp2GhREVW2qQk4T04BcWb5acsqXwg0hs6sS0Djuuuvr1NPO0V/ufxSNpGOUIgOJg8NavH8uRpDfzPvnaVrr79ed98zSy8996xW5mBkxVVWViOWUnTZhKaY3KgNWajZAqNUrTeECIWKgQGQHNjbS7OuQi5QvdWSz5v9S3JOOd9SLocvIKFpK62saSsspxvx34svukzXXzddq+NHH2Xjs7c3kNFtm6wKQt19+10csl6su5mrLba+8eozymGbUbOsYrGIbbfU0zdFsQ+VonfQS+RCbTznkPU7b75PShiqDdnkC8QF8bF8PB/K8tEm+skV2sW0lOktJBfPASIlci5VA/8Kse/K6CLVyZFefOV15rYHZQfQ1113nSxv2nP3TysXeGF6csrJ+RzjgVMihiTKE69dUFCYw36d1I5+UuJtGEhjY2MaKxV13wOP6tYZd+naa/Dzxx/W2quvplVYJxjSGPsPCj0q16AJ3Xv00I79J8ynKWOFtEmhUuJWC2fL5aRnn32WmHGVpl8/XbNmzmQT8G5UV5PLtakBXTkfEradgjCXxfxYiI1DnK223lhTJkMn/CvIUespEOoK5KhdWn/dj0B/QausuhzSFfwSV9gQjxt1vfrSq7rxlpt1yx236/obrlHgE+28407iPEgfYfPwwEMO1UJihvn6n089TjfdeD1z+jCbx/rw8wFLAPfOfFlmxPbSaui1l17Uaxy0Hfjlr6u3a1CdvT361Kc+rmnLTtVzL7+plm9TLheyrn2XbtiJw7gTaXh0VG3UdxZysnVwyl5DGV9tL+TxJwwYHxExqIGfWq5FSFOuLacddtpem2ywnv5y7umaO3eufIi/Ys9pPVWpWFU/B7d1Hyi1eYEYsBIHCya20bFa5vb2/G/Kh68fSuCfQgL+tDNPU5HT8Hq1pp52Jl4m4Mp4SQlJU6FvkhyzTWV8WCtN6VNH3uvFN95R3QFHCG/H6e2fyjLf4UiBYuc52UxowVlTHJtQnyqWXMK8iANyC5iAxKfFcwoYj0o40RTwubBN9SYNLpAnJlhXkcRPv+F67bjXLmrrkRhCVh8wHb3z9os686JL9c7ior58yOHadMMNNMCskWcS8g4E4BQJ0c23XKd6b68+vvuu9BITi2WkdT332IPqHezRtBVXlOc/S9x9jvHTui645GKdffGV2mOffXXoV7+sgXapQDKi0Gu55ZdVo1KW/VFzl/EQaMZDL6l3ympaaZl+dTE1Fee9oosvOE/3Pf2G9v7ytzkV3kKdkoz959ige2fO+0pIJhAW/CAjAl+ehVoSMyEDF1FEIq2x9/XQndPV3tGmySxKSwve1HmnHa9Hn3pFjaBdketSTMCbtsryLPoWa9H7L2vmrTfp4r9co3dml8R+jYQ8R8fGssQrR3IFhyQxw7r88gt01qXT9bmDv6WD9v+8esKYBVZVMYvQu268UQ/d+4AqJLFEVCkK1Rwpi0G0/NQuGX2RAvTu9Y/85PN5eT8xRmyZoxGPrlISrrgVK8rnVIWKhLYwI8RJicOm6monoUypayapWmXHZMC9Eam/u0P7f3k/nXXB6SwgTtNRvz5Sbb5N+aCgtLyI06Hz9eerp2tXJrC9P7OH2lmM2Iz00vPP69XXX9Fb77+t0075s0764584hb1dCxYs4qT85OxXRQwnkSQJXCtxkrv6tEE9/dgDun3Wk2rrW1Frrb4GfhaQbEuf228fnX/+qTr77DN1+oUX6vgT/qhddtyGoVJNnz5dN7JYXX3t9fT9Hx2hn/z6NywaV5VnZjSe5JwciVarkShAJrZwscTTmY1i5R4nSZgox9jQLiGnvOuUyWfFldbWL37zW+247SZs7EVqZ7L1yIs1u1C/Ljz3LD3Kpt8Gm31S3/jeD/W9H/5IfWyMGVrTQnd/j8L2QAnJcBu+1tvVrU033VTHH/cHnXPOKTr5rHN07l8u0aGHHor8hWYkOS35JGhOWVlS8YHfnIerNFWzWZHt7bTCbq2x9gY6aK8d9dxDd2SboBVLoJF1JxnHjjvtrD//+Vide/YZuvTiC3n+oz7PxrlobyT4SOQUonuwIu8UGQToiSjEYsHylz222VTR8Gzdfff9euL517XqWmtrcKhfd90xQ7ebvjkQMzcAABAASURBVFddXQcddLB+8sujtMKKK2W2T5jljqiczLR5sIuXlGKP/6qk/+rt//PL36MyFBaz6Vwg+UpIxHiUvOMWSNjTR9dZWQs4rb/u5hlacdX1NdA3ILGwWGnNKZrEpvs119+jRcOJ1v/IWjJZKEzYsBhXyEIiLHRpwjCkQkArdprUxzjYmKffHfMn2abCF764j77z3cPxh12Uc+1yLMJaDF9lwcCaERkHS1B4rYKPnHbuefrNr36pLT66mu67+UrdcuN0vbtgsR55+jV19E9Vg8WG/SH0eWMpCekyWnWZbj12x9VKifWdnEY3azHTlC1cYJG4ZjyOssDq6mFsqiI2ux18F0Jg0lDKFTQ2zjwJ7QM93QqgLWKuSvElKZD5ppgcUvgOcJ52ZMesY/t2cmFByncrCdq1yurr6bjjTtDFJK8XnnWizuYw7qc//J7a8bnY57Xi6uvrmBP+rJ8f+ROS3HV07z0zdMkll2Wbjp1Dy+kLh3xNp5x+hr554J7y1YVsGB6rl2dLvi1QHNflnZQ0KipXS0rx13xbATtP1Nndo9SFqseBfNAm89GcWmrvbFODg75nH3lUF5xxBpEk0MFf/4aOPOKH2nKTjdXR0S5HzFAAN75d3e2DxCu6M06zOY5Y8qyjm4padSEppeAUn+6eZfXDnxyl4086Rnt8ZjtqCFrISQ4o5Jlj7svlcir4UOyT0M5F7qFFizRr1kxNGerUsgN5ufHZ+v3Pfqi5Iw1tv/dX9OMjj9Len9sHeXulZhjYU4lcJh92Km9zXVpWcfg9HfHDn2rBnBHtueee+hXxft8vfFb9PZ2MlSivJZ8YJlRQW++gfvqbX+lPp+Lbe2+j4blv6ce/OE6Lx736oLNFPpSkkVhfKHWeSMvYqRRAuxKvwHlcoSFMVgpD9U8a0uGHH6rzzj9BZ114ns444zQd/8dfaP2115QaVTnoLsBrLkAW8pqYblIWSQVkKRYuoWheQqTJrUVlTTfder1G2AX6woEHyOJ3kDYYr0Orr7uRfn3cifrzuefrzDPP1I5bfkq99Eaz+v+x9xaAchxH/v+3Z3b3gZ4YH4kMMjPJIJYsstBCY8y2zLbMzGzHdhxTjDFTzJTEzBAzSpb0UMzSg92d+X+q960sB+7ul+T+d7l4PDXTXV1dXVVdXQ2zejZ/FxIXtGqDHzjiOAW0uXThEr36+huM2YVsxJ/VJVdcrTvvuEtf/OkDDlwe1l33PaSlazM5W7lYQoywpL2CVh3kQskRI0JiaAkLnGzDaoyRVLJ1ay1ZtUB2sElolFSkpYvX8iGgvVq1KlLgMrhdI/hmxicM44SaGiN0TeE/DSpOiLjcrCAIlW0OlIbSAVk2mgMGD9Cvfn2tTjv1YJV2LdT9dz+szz6dp7XNUpwMWUdCzfqvuTEkDtNWNlCI0Ekmy5KSBLpnVMAYC4hFTWwW02uXqtA1QksDjPM0UNSqrdp0KIUWeZh3C5KBAjaRRS5QcVGBFAT4SlsVlLTWsiXLFcagqC6XlcMoYapATSzAQPu2Iz6C//a++/Tam29pu2231lGHHaqTTjtNnTp1UAIdsYACIzb7FibUyCHS2jWNjImUHBwseNjB/JIVK9WuXTvBXqnCFH0ae5oQKrEuKkK2xsa1spjnxIUdli5brALs0p51cBZUmAwUQx9jc9Ojonc39ajsojl/+loL5jYq00jNREolrZNq17WVXv3sY7WurFC3slJ1atdendq304knHMv65QY+vFynm39zjy668Ar02koMYw6MG4klxcrQ+aG4koW+vdYlKUXN5BXIMfZDfH4Va2kVFirN4UFALyeRDTOLvTp1snJxswoLAq9v27Ylsvnou29n4xOh9pu6nzbu3UOZrNSEDyYKAy1dVK9LLrpYK5ev0rRp++jkk0/R5AkTVFJUJPPTTp06KdUKX1y1Ao+ITZgc0J8BqQD7t+9cqiSHx/aRM6YPHXixjrRXwGBME/dt+jXvNQ7JICUcRQLZulWJiom/zuYW9lTFxSXard9gnXfx5br1jht1+1036b67r9fRhx9KjEj4/rMDdiUK0MMp4kCuxOI0HxyyMF/NYaMix1q8SSE6BBmpqLBYnZDxkMOO4oPKdbrp7rt18z136dwzTtHO228phQlEMR8S47OINiQFkZobV6iJ/VaQLFJzJlRAH/g5zTWpkXnizt/cpjdZ9+/Wt6+OOWaGZjLvtO/YTuZXFp2aWWezhGZ6jOVgidbed7ffY1cVd26P/iBje4UkAiCtpoa1UqK1wuJ2akyv9vVsDBdgs5QCjRg6TDcSq6779S265a7f6KYbr9Mh+0wWJpTNkYNGjNcNv75JM08+Rp3aJHTzDVfp/Y8/xcesHZr4+f4fs0CIU9iwwO1xUfqc+S5kHCYZH8UBeXPguEAK26hmRaMWrW7C75q0QWVnNa1c6D+e4BwS8f2LL2epd88KEWYUUtURDItSkRzzmnNOMb7C4GDvGcgxz6YbJW4VFKf0i71HaFnV97rjwfu0UoGCRFIJPK11m2KtWLVMWRi6FMISJxqXr6F+UsXEAP18/WyBf2MLBOlss9auXasiJpZmvs6FjKr5VVVMpoE22mJbFbdur84sUAbttr2WLapW7aIlamCR4VzA5N4kG+yBopwJiQLMUwzUXNaeNogb+VKrNc1yBPx0w0otWyHaZJZwULi0LE6sXrJGSzmRN16NnPqvWE5wj0Itm7dQ7//pU+01bk+WrUYvOZdVzaxvdTsTxqzZczVx0nT12XhTLV++Eh5LmUSZIQPJgkXjgvl66qknNYFNert2yk2ELIi0bJW++vxLderUThv36WXLK/gmpOYG3X3nLf7/+jZ4xAiNGj1GSxat0qKFy9SAncQudJvtdlQqaNKTD9ypud/N0muvvaNHn39VY6ZMV0cWOA3La/TQfXezcXlFQ4eP1Y479FXzqtV8bV7GoiWtDdiwdulWobV8WSceSbZiSjM5M9EHTJArFmZZiK/SF199oXvuuZeDgi+0x8B+6klw7NKlnT58711dccnFevu1T7Vs8Qp9+fUsPfTkcyrtvYG23HJzbbZpLy2omavXf/+iFtQu1qL5C/Tbx5/SKr7CbrFpb5VgmjtvuVkPPfCQxk+ert37D9IC7LRsyQL6NEP/JfTWG6/pl1derjfZFCxfsEzLv6vTb+5+VHsO6ifOTL29shycwOq/9W5mcR7jV9ZIyOSiILCkmpqaCOzLtYLFTJaFjf1h8KVLVst+blBa2Uvbbb2F7v/Nzfrui++0gq/8r7z1iT74bLY27N1bRSmntu1L1KZjB3y7o9q0KpAL6YnVqzgAu11PPPY7TTlgX/UdvAcLpgatWLacTVmgsh4badq++2iLTTZRFxaindqUKEQck6VVUbGKi1spMt9SkrcjX6w9dttaK1bU67cPP63uG26n0i491IUN4e4DdtZjT96n6ur5bPCk75Hzxptu1x//+EeFbC5XLl2izh3ba1M2iUXwff3F32s+/ZhAV+ZXRayQnQtVzELONsyIIRdnlWaxHLOAzLCBCSgLC0uUCZxSLAhDLLe2KS2URUKxN82qgXyaSboNG4mmlcu0atF8VXbtqq233U4hOr3y8h/9wjPCKyJJoYvUrm2xluIrTWy0N998c//V7cP336FPxCI+oxt+dbMefOgBpmEq+DvwT3s4HgawI/U/f2c5tJFzcsmEmkwcFqqtikONHzVI229SqeefelyffPa5XGkvbb9rf7315hv66tNvJew/v7ZGV195NYd5LytmQRIWFMkFSdiFaly91rgpwl4GzRyOYWZ136SnBg/cTQ8/9KS+/HKO+vXrx9o6o+X+62eh/0VD+w6d9ennX2tudT2bpQZZv9kGxxiyN4IeX7WNm1KgfrQtGW4H/M37v1hgPZ2DLKeiTU3NspwE7xjAVrvvuA2HDhl9+NGftNU226owKaUSCYlY1mfLrfX6e5+pqHUn9ezaRUVWmwWhzTE2ftewIXCBxEmTQhLmy61LWmkVQX81m9sddthBZZXdtWjpMjb1XyhCedtIUkOZTLNi/Ly6qlZr1mTYYGd1xXXX6d333tcGvbprYP/d1L2ylDG7WDXVdfro89nacfch+iUH9ldceokuu/J6XXH1DZo8cpjef+VFLeGQENG0jEnp4w/f16effKZVtHv/o8+qfkUTsXQThSjfuijQrG++0O+ff0GrlizTV2yUX/zj6+pMPO5e0UqmIvtG+iaQ+QJVJMZnzFwVsYBdw3hZvXKFli5dzqFIg6KgSNvv1J9FqvTiM79TnG5S0+o1/g+0P/zQ44y5lWzIVuvyyy7R+++8pZ6bbqSRE8ep+8abaA2OtGTFKj397DN67PHHccW0dt5lZw0dOEgrV6wV5vLDKwzpFDbgKfyyVZsiLV5Sr/raOuhjrVrdCE1C8vGKzohDxcSIFauXqSAVK8uBacR8tNMOO6p9+/aaPesH/TB3jpfLDghlh2WOMcPBaIrqdKOasmgNv8JkobdZKJnHSCQeeOQ+Pf7EQ0oWOo3eayRvvMJ4WJRAzuY0baYzijgQW7U4rQWsMz5lk3fJjbfo+9p6HXzgFHUoYs3Q3KgFNfMZJ5tok40qVUv/2a9WYj50BPaLwaBQARAx3upr52rRihXEv5DNxmpt0quHNtp4Q38Y+sYbb7AfjuWIk1jB9wMVRcfot8yLL/zhBbVqU6hBe+2pgXsOVQ3yrGFD3oND+Z7du+u1l/6gBdVLtGTxcj38yOO6/fb7GMMrZOpkOCxKMhZwU5X17KktGB9PPXK/Vi5cLWH1V998S9ded4vmzPlB/uDD+igMsHmTmmMpLGilNYw5iOUPlWyHZRmvHwkCfuPSRfrD71/QDjvvoIrKLmJIwjpWlKYzghJ16lKujmzcWxVLbUokB78QJ21oSKumfpHWNq5BXcdHTGkha4gO3SrVf/Bgjdt7LPNWQiUlJWrduq1SBQU+nUqWqNH+5AnyScSfsEDNxDzrtwzLLdHJiSCpTDpScZu2SrJu3L7vzpr9/cf68rP3NL9uhebOrdFvH3ta2/Xtr4rS7iqi3xMx8sydrQV1i5kD5+qDP30m+zjqaMPYJlJJBbQVZBNqTS/ZwWtV9Vzd9ptb9f3sb7TF1ptqr9HD1a59R3TKCMlkV0GqgFeIT4fgYq1cvlyLF9erbn6dHnjwYf0w6zttvPHGKmrTiTFcqjXLavT9Zx9o+ZKV+uyjr/TGm+9q9ZoG4ngD83MkizvZLNyDArVr3UFJF6u2tkpq1V49N9pcrzz9uOZ8tpB2lunr77/TCy+/gu8nWFcXKEJH4RgWx5YsXaAO7Uq0/fY7qnXbDnr79be1BrtG+HWhBC3QtEZUVjaO1MAB4Ptvv6vvv/xeqxet1G8ffEKNHGb23qBCSUGLdln8IuBgJqQNV9xBG/TZTMmgSR+8+XvVs36ur16op5Cn52abqkuXDrJ2rCFHfWcP6pX13FC77rqHvv3kPf321l+T0PoEAAAQAElEQVTqqy8+l62bPv3yG93JB4cX33xVp154nkpad1S7du204UY99fxzT6q+bgHxRHr5hdd0+x330d9z4CqlmENXrVmuxQsXEcfXSkyuWRdgz0VavWKZj7dRnGS9kGYIFErEgiCRUuAiYmGzXCi5wiLEjOVY8zjXRDyfqw8//pMKWrWmXiwRM95+7S3NmVUnBdDbGMo2KwwyxIi52mbLPrI/TWEfft58+wPiaaQoG9KfUt9ddtScH77Ve+i1lA/bC+cv0nXX3aD7H35cMFDXbmXq3LmzPnn/PSVYjzFswSMnVg8TScZIodauXKrVK9NatGiFFtctUeNylIwLlWDd1aYw0rKFcxgjUp+tdlD1nCp9z3p+DV+3Fi1ZwhrpTj300EOSxbxMrCRjPsOcTpfTdwk186ErxMcCGk7xIUOJYsmlZIfrjoFRVlbBGm0H/f6lFzR39mKJOPbmH1/TPXfdre++/VYYVFnqWixOhaGcA8X6P8E6r027thyspxWwls5wULxs6ULV1i9if9OkVcuWqntZZ22+WR90LCLGvMr6dY3oFDOx5OCVLFCADTifId5E4BNq06lCQXEn+ishu2zdYG9ZXOBwt4F1Q0RMTIQOenG4V6ICfGm33XbTRx99oD99/LHvl9Ur1vi5+plnn5RNJ7Nnz9b1N96gWd9+px233UHjxu6tViVttHDhwpxO+vn6H7UA4xWXYGYR/lQgZQL16tFbG7NXffS3d2vuD/NUW1Wvx559VV98X8/H9U3UqWMbjR4xQB9/+JZ+98SjWrmySc8+97qe/+NbGtRvV5UwlrmVId6GiYA9c5NSodjfSMLvEhyOB3Jk5J8p/GuHHXbSqBHD9d5HH3I+kVZzOi22Tdpm2801+4ev9O47r2nRwqVaOXuBbv3NAxo+ZIjKu+Tq6+frZwv8m1ogOPLII3XYYYfp0MMO16RJE9Wja0ctrq/SH195Q10rN9D0Aw7WQQcfqs4shv/4/O+YZ5qVZuHX1BzJJhc78DPb2WQQkIgJ71kblrHPsPCb6/8vVkcfN1OzWAD+8eXndOpJR+vmW29nQs4qs3aZnnjotzr2pLP1u6f+qG/54nzRmSfrorMv1tx5K/T0mx+rbWVPbb15L39wFSqjdNNSvfryH/Qoi6GvvvhW9917vw494hAdwRerQ446kcXOq7J/uqFkrCefe8FPhIN320pMoWLtLFuIffdDvZavata2226rVEqyhXfExmpBVY1so/jVt1/pzbff0NEzjtBx8D1h5im6/Npfq2pBgzbaZFuNGbKr5nz6ls456XSdcfr56lhZpn0PO0AJQuEXTGaXXnujvpg1R394+mmddtghOn3G0Tr2yBm64e571KHXRipIFauksIRJLouhsFxQrOKwQEvmfqpLTztUM48+VKeceZ6e/Oh7bbvXVE07cD+V8yU2xaLxzLPPU3tWVNecfrxmwvui8y/RrPpGTZ9xpjpuuJEGDuunvYZupzeeu1snzNgPuxyux155X4fOPEvb9ilX9Zdv68pLrtas7+ezcHtOJx9/pOxXJ0fPOEHX3fqIljYmNGXKZHXv1kG/ueF6HXvcqTr01CvVUNRFZ551iroUSQkWXwVyuaCMBv/4HcHCIOBtwIs7lUwoww4jjqwMBAuJJQsX67f0+dFHH6UP3n9dr772ok459Uxdes2vtaS5UCWlG+r0E47R8qpvdAW+dBT+e/2tD6rbBltr7NjR6tA2hRexpqG36C4lzHnDRs2t/k4XXX4DBzOz9cenHtLJR0zTIYfsr8NOOEmX3nK/Cks30sEHHaEzTjxO55x+nM6YeaSGDx+mnr020JmnnaaBe+yhyAVKMwYCh1MlxQFepRKprBbx1Wmr7fqz8GmruCnQzNOP1gYbd9TpJx6mGUccqjMuvEJfzKlXWfdKFRclNGJQf61esljnn3uWzjjrTC1c3qhuFRsp09ykQsxji7eIxWPMAWm2QbQoRdkmFmaxHAstRQUgAtkPOF2QYHO+WmbBIjZ0jkWZs1wUK1XUivGRlH0V7lJSqKlspupYQB575LE6/6IrNX/lGnWoqFSWnShzsDq1K9LGPcqZUN/SI488ot367aEBAwbo0Yfu13HHHqNDjpihJ556hkVAT5afslaUkw6hSf3k5rDgJ/n/nzOsrxXa1wckbba2Wdjar2/Yb6iCQ6T99tlb2ZUL9OC992r27IWafNhJ2n6rTXTjFedpxpFH6ISTTtEnf/pcnTt1k4NPI4epSfzV/slcuxKiDfZtYoHU5BrVqcSpwNGIS6vf0D31+aez1LGki/ps2FOtCxPajc1XUWEbXXvNDTr1tHP19p++UnnvjdS+OKEEwhWY8amftV91BVJsacYfHP/xO16PhaUNQLW82MS2IicWVQjCQRHKqmO7VmpXEjI212rDDXthRymDPyrVXtvsMkRfEEcrevdSjw6tVGi7Gg4HmiLmDjZyYUqyXxHgfGzkmtjwSFkCcG98f8KYQbrxl5fpyKNP0iNPvAxJsdq3b6si7IoptcEmvbTV9lvpmmuu08WXXqFMECgOA910zRU6+YTjdTYHslFRiUYOHKD5P8zWkpVrtd1ug9CB8cAmWbaZy6Y1bPAANnCrNPu7agWuWDZkVq1aqCeZi046aabueOIVbbLLntqiz6bqWCQOi1aoONWkbz9+X6cSDy664kbN4uPKxImj1aE15mHuQBTF+IECifDIuLJ3E3bJ6uyZx+v4ww/TMUefoFPPuFDPvPSettxiB00cMUCfvPGyjjh8ho489nTd++AzCsPWtNlKbZJSWdtQv7ntlzrw0MN1zDkXaWE20E5DR6hLaTd1YSH9wVt/0GmnzNQRR5+uux96XsccdYgqOpu8yMQBcTbVVq6ojfr0qeTA6ltdfOFF+ujDzxiXIT7klGRcp1loKyxRoytUq6JCYnqjNumzAXPuZrqBA8hzZp6qF155U0UduqpV2yKFCTwjUaiY+FmQjGShmTMstW7fTY3NjliSVSoI/eEVZ2E4a0atOsR65Z2ndMxxR+ngw4/QsuWrFYShsuYzSBPjyyH5j994Raccc5hOOO4YnXzuhfqsfq32mXGK3zAUF0USbex36NF65sH7dMoRx+vBBx/Uag6UK7u2VyGby6bGQO27VGjnbTfSE4/fpTMvuU5rsyU6aOokPfsg8+FxM3Tjzb9WkAhVVNhKxWzWAzMVrJmMMZxTez54/u7RB3TEkYfp4KOP0/3PP6/Dj/mFem3QRmW9N9Skyftr7qdf6dzjTtRJM47XfXfdx4Y9ixYJ46QsmxasqySMS9p31qH0XVsnzTz8UO233wG6/pZbtapxtdq0ay25pBxjgylChUGgADqWVmyOWysdpcVU4A8gYCUhc4zVIw5mP/7wPdXOm6PxY0aooFDQSnL0SapIcQhPSQEeCEvsHylkLbSMD0iXXn6jTjntIs3+4Tu99OKTOvqII/XrG2/TqoYmjRgzRifPPEYXnn8aa5rTtP9+B6kHh0ljJk7WYfuMUfdOJTDFUAHMOXAQiz/HQWtrxrOaaYZxlA4LtbQhUlPYSnuNn6ABu2yo+26+RDNPPFrHnXy6ViDQ0Wedo6KCNqroWKq99hyiV15+Xicefwpz+iNa1tCsEg4oAmJFUsQFJ9k/u3fNAbOWWL8lVFCQ0HI+Vl108SU6+IAjdDFrmY0225h1WQ/8LiNH3I2zVMYCzcTbukXVOvPME3XyiSfqkCNO0HMvv67ddtldwwYNhmEr9e27mzYq66jrLj1LRx1+nF59/X11Y+1bzA6yKIhUEkYqLCpQE0E3k01pwz5bqXPrIt175+166d0/af/Dj9YGnYp06QmH6IgjD9GjTz+nzmXdleFQK5NuRGaUYKwkStpq5NCBWrFsvk5EltPPukizqhepc9cKYmRaBSZyKAWt0DxulMIADUKtWLhC99x8p44/dqbuf+oljZoyjQ+Zld4e2Uyj/zVlzIfrmK7Jqp223LGfxo3qr4/+8Dudg48ee+RJ+rxukSYedYS6lndAEqnQhZIFKb8SclJQqlGj99X++w7X/Kp3dOFFM3U4a9aZp16kBx99SYcfeYzG7z2GVaewTQ8dfdwRWsXcOPPko3XEEUfoV7feoaWrGlSYaoX9MxygtdOAobvpsksu0rVXXo+d27Pe2VxtW2V19mlH6pmnn+fjTUDcTSjigyUOijghB0pZpdCbJR/42FyMOaJBLr1GBfTD8lXN+qFqEY4Rqbpqrp54/FGdT0yrql/h1/BhmFDbtq11wJS9dN8dN+n4E47SvQ88qMI23RhT5UqmOnj+I4cN0O47bKJH7r5ZMw45UCeccoaeePk1FXbqKs4w1L13Dx124P7qhc8X4YsMOymiX1wRfpCQ/fP4Ky45W8ceeoBOPvZonXzSGTrjvKu0aKl8/NmiVwe999ozuvORp9V/xETtuceuuv/ma3X8MdCfeqx+99zz6saHatO7kA3IisYm1lihgiAhayvk7ZzDls18UJIUFSobFKt1yqlDkVRY3EYHH3KErN9Pm4lfs++59ua7tIADvDYWVzh0Dpjn4qZGDl3Xypwlkyig/1JazZoxJNCUoM5O2KC6ao7OO/dqfTdrgfYcMkBVcz/XuWedpLPOOkv1fLTo0q2XSlJJ7zer8edMmGROi8XUoeJkgHABhy6tibNtZTHI5E8yzp3ophjRUwXKuKya+KiUiBOeTzYuUpxOaMzee6vv7rvq5quv1YlHHq2jjjhJL/3xHXUsLVUQCt+OkX+RrrzkEh188Axdfs3t6rXJDhoytL8IA8waNPLz/T9kgYwiEaeU9r4QZxEjbK1uFT117NGH6evP39cJxx/L3uxc3XrHY9pl96Hac0B/tSmQtt5mM+1/wDQ9dP/dmr7PPrrg+tu1x+hJ2mfyBCXTYs4DwkI1sGYLCovl8CMWoBJ7htV8XA8TEc4lBTQpMSCSHZlv9tGu/ftqdeNiFbNOIfxq9JiB2n23LfXUw3fr+BnHasaZ12tF3FFnnDJDXZEDF/Mc/j0eP2v5swV+aoHgww8/1NfffqOP2Mh+N2s2Xz1XqKFhtWZ/P0tP/u5pvffBh/qYA60nnnhCc+fM42vQKsUuUCGn7k2ZLGkRBGBKgJdslJJuGZaWasOX4H4Dh2jc9H11212/1eknnaSp48ayANteBalQrNm1zXY7acz4yWx8z9Tll17EodWhGja4n9p1aK++/Ybo/EuuULuCQrYzBJzsWiWp13/Anrrqqut1/lnnadqkvTVp4kRNnLi3Jkyeop4bbKjWJUViBaFtd9pdv7z+V9q0R4WFCSSLFSRT6tS9tw466jjtustOapWQl8OxAWndrrOuYMHy6xtvYTG0n6bvPV5TJo5ncTSC4NJPrTuWQVyoAw/cV2edfqL2IXidhE7XXneFyks7S0zaG2+0ma674WZdetlV1J1AUJuoUcP35FBtinbZbVes5LBfsTKNzUoyy2VsMV3QXvsdfKRuvvFaVJBTEwAAEABJREFU7TdlrCZNGKNDDj5cx51ytg5ggVnRrZXscizyd+o/RFdcdplOPelYTZk0Sfvts7+uZOM7sP/OCijvyKbjwH2n6PSTj9WhLG4mT5mii66+UtP224dNbKieZWW66oobdP0vf639pk3V+L1GaSJ9MpnJeIftd1aYLNSmO+ygU886Q8ccc4zGjh2vyb84XCefd6G237qHkgiSso5j00vyn3QH8DHgtd6dZTGfTCblgoCFUERJzJfz9tpux500jv4+iwOyq66+XPvvN42FfF+lilorwxJjt379vC8dfMB+2ofN3/EzT9WJp5+uTTbuqSKaMU/lw6tC0jDljtShWzddi01uAPbFrtOs7yftrQkTJqjvHv2Ye5IKQkgTgWK+nMpJQ4YM0eWXXy7xudKKQCmGuX29F1erVq0hS2p75N14k02VSkgukVSvTTfRsSzc9tt/uvbC/vvud6BmsFjfcrONJBbEO/fdXTNPOVVTJu+t0aNHadcBA3UZfXjgvpNk7aCoJk3bTxecd4Y6tVUOh60SAYst/CmRkoRuO+62m35zz13q0LbY9xvY3G1CIllpz4114mln8kVssFph52HDhmnmzJkaN3oMi8GhGrbXRNmGdexew6CWWnfooqnTDtDM40/Ujjts5xdqU/fdjw3ccRo2aKD3lUsvvRR/7+tlQgT8Pdekf2Ib/3Y8DXj97TuiyIDXX73/o7K/WuEvkQ4hXFKt2pWyIDlUMw47SG0L6QJsuMkWW+n8s8/U5IkT1KFrhbr16KEjjzpchxy0v4YMHUTfTNNZp52uPfrujI6BNt6kj44//liNxIZBRlyhKnv20RVX/1Jbb7ER9geZCtWhSynuktSI4WNV2am1HDu3zRl3M044SWPH7aUhw4Zq5NhJOvu8i3XgtMkqsg5HTBgqCBx2ZWOE6iT1T7mMNwsrMW48P8v7RO5hhzQRMiaJC8JHhJ+Fbdr7Tew9d9yiHfjKaodAYbJAckUaNHSU7rz7Dh160IFKojInIhIL/+2276tzzjhFO26zhTjPk/36sudmW+ieBx7SRhv08r+qPRTbHjXjCOaDcRo4dIhmHHuMTj75ZHUv66okchVwsHrOhefqqMMO9v4WsKmZccyxOvywQ/2v//aaMFkHHX6khrDQ3G2n7djInq/dGAOEdhX4zYqQJdbuu/fTddder836bCbHIrNdm1bEj501bMRwjdxrnI447mTNOO4klXYpVhHtNq5do14c9FssHTd+IodA++o8Np6j9hwgmwBTCBczptLMiRH05lbm6rv3H6D7HrpX06dO0+QJ4zWJuWT0yFHaaMPN1K5jR2LLGJ1IHB85cjR9P1Fnnnmmpk8bp8hiaxDocPxt2n7TNXzkSI0ZN15HsYkfPqy/EsxhO+3SV4cdfogmEasGDR2t/Q48WMfOOEjti+VtJQsAHCskEsUajC3PueBsTd57grp27qLBg4fq7LPPU4+KCiXNOGxuN95iO91x203aqEe52pdX6ISTT9VRHF6NHj5Sg4eM0rHHn6CT+FhU1rWdCLIaO2kaH8vOU+uk2FSLdUNaI0ftpUsvvUxdOncUg0KBS0jA8FEjdeBBBzJHT9TwPUeqsKiVvM/YySvlbbt0p73TdN2Vl2q/yeM0dfIkDoGP0fFnnKW9iMEdWpcIh5EKijXjBOQ67BCNGjZIQ9FjxoxjdNrMo/0YS7FZKG7dQccffTjriMO11+jxakX+0CMO5+DrJA0dOhjdB2vaPgcQt6/UtlttLsRHVgaUyRKkNHLMBA5kD/eyDsKuR844TkcdfqCcpFSbduo/ZLjOPvN0HTh9CvP7eJ144vGsA6apDQfVUGiPAUN0yUVnqwjGScbMNjvspJNOOk777DtV5juHHXmEDj34QJXaeiFO+f9h0KUXnKcu+GBAG9bQdjvvqCuvvkJdOrRVEZNU1vyBsgijBgUpbdCnjy644AI/9ooQzOZJiv2dZgNlfAJoZafmzgZhJFuzDei/pyZMnKrrbrhOZ59zKukxGjiwv4o4UMgSWcIgpnlswXjdcMM+skOznbbbFvuIUuGX7PK4lWqjX7AmOP/MmQohF3GhoF0nHfiLg3XIYUepbYdSdetWoWM49D4W202dNJF5Y7IuZK7carstOPiV2pW000TG0jVXX619952uEaNHsAb6hW685dfafeed8Fxpp9366s5778EOrZRCOzssqujRU7849DDtx8fpvcZM0n77/kKHcBDTh0NuFzfJJmCGjr00kA90dz1wrybuPU5jxoxFvsN00omn6/RTTlBleSeZE2669bY685SZOu0468d96P+xOumM03TVddeqNQfiHVoXayIfDqdPn65EcXuVVW6o446eoRkcZFcwf261/c668LzTdfjB07X/9H00btwEnXbWaTrnwrPVprjIR9VI9IgLteeokZoxYwayjNHwESM0ZvwU/eqmW7Xv5LFeP+vHmB6Iw4QcSpQUFWvAHv00jrgxbu+JOok1wUGHHKpOyJQg8IwYM1IXXnIx9mmnAicwKbVt142YMF4ncOg6fZ9pmr7fvjrt7NM1YFA/tWHdVsCGPduMnWzcE9elgHoJde5WoX1YK54y81gO/A7TuAnjZYdM55x5jg79xSTZYXTIaHEuqZ377qKTTp2pfaZPRY+hOuqYI3XwoQepZ2UXBYznNl066fgTTtDxRx2lwaxdxLjqvfGmuvryS3XQflNlH9579dpARxzyCw0c0E8KitTP1vSUV3RpKzkpSDhtveOO+tUtt6tz+476/KOPtdlWW2LX8/mIcqouOO8s7bPPdP+vERYsWCDIJSWksFDHnHCijmXuGLHnMA0ZMkwH/OIQnXHmueqzUR9jrdKeleh4KAfgh+kA7DNyr9G67MorNXTQbr5c9NtOyDV27FgxWcOXOwSCQm2x7Y66+abrkf1ATZ8yXuPHjdbY8WM0YtQY1ohFfBAs00EHHagj+bC74+57EBe66qBfHKjjjjpUY+h/43nOOWdq5Mh+8I79evYEbDUd/ypEiUABB5Ab6Wji7Y7bbKuCgHbDYvXdfaDuvPVGWVxRcbG27ruHTj7peB2w/3QNGzlch86YIZsHS7t2k5BzJPJcdv7Z6l1eLPvOEiYLtO3OfXX1dTeoorSb2pQUaMjgATrllJO1334HqFOnLho/cQLx7ERsNkgjzD8nTtOvb/mNhg3Y3SyL7/fUAQcfqsPQr20RcuE5EWulVJhkfm1FDlwMOJEmga+YL+/F+DnzrNNV2qmz7ODQoaNLFapjj5468JBDdDi22mv0aI2bMNH789BBfakv2ivHlgexvj9Ao5kjJ03Zh/F7snqUdfbjxUyjn6//MQsEjBbneyovQkKuqK1236O/rrzych1xxGEaM26szj7/fNYuM7RR71L6jb0Wa5BDDj9cp592sg46+EA+Dp2mo/g4WsrYN/92uI5xdGGBmpqaZFOZkineSfUftKcuOvdMQUoeKnxMfHDqWtFbl11xpW644ZeqZL2YclKXsi7wP0AHsa7cm1g1ZsqBuvSaG7XNpr1UQNUQ+Pn+2QL/rhYI3v/gA73z9nt6972PZf/Hw+VNa2V/t2gtX1jr+Er88ftv6823Xtfc6oVayzgUgy0IAjXziS4OA/YBjLJEwLfmrKKYAy2yIRshEN6mxa07aeiovTVk7ykaOWUqG5BxmjJ6qIbsup2SfJ11hW05DNlO4yZO0rRpe2s8E+mYscO119g91L59wEZpAw3cfRBBIwASbDTY3YStVbnJNho3dX/tvfc4TR4/SvuwsZkyfqymjBulLTbqzWI1twreeNu+2n7XwSoKkiokUCWIJFkmn/alPbTNjruoe7fOKiDYhEgbUauoU3eNmrC/pk6Yrql7jdekCXsj83hNnzRBg/hS1ZovwakCZj4WzNsOHqyRU8dpwt4jtWlpB7XHLooK1LF8I02YMEWT+XI+kUO1sSzcJlrwmThWO265ORu0QmXsn+QgkwVP28wpLNLGuwzQOBaQYyeMZQE3XeM5hNltm23UpSBUcSzkR0g/DReobNPNNGD8eI1gYzkO2bbduJtaUZxCNxHaWncu1za7DdSeHCRMmTJN/XfaUu3tJCEoVmHbCu3N4dEEbD6ZCX8aMk7aexJ6TtSAvluoY9uEFCTUuffG2mPoME3kAG3CpFHqs3GFbz1JO8R9yRaQlv5vhUi26Lf2HDLJhUqxCdxuu100efK+moxu4+n3yRP31IRR/VSC6CF9rFattMEOO2sI/jRuGnoN3VE9u7dRq0BKYEvIFDjlLjY7sStRm06VbGon44uT2Zjsiy/trykTJmka/Adst4nK2oY5+iCQK24tuQJVdu+uAf12U6tEWkVKK2yWgoxk8q5ctVYfvv+tvv+2loPfnVTZo4ADHEmME8UF6rnR9ho5YapGjx/Hwdme2mLj7jLbJvALteqgLfsOYDyM1VC+ypb17qGddt1J2/bpTu/Co6CdbAwM2GMztaJSGAvvTSpuSiqRKFbWRcoGkTr1KNUQDp87sZEoYLQmqGp3FjtmgwK16dpd2++8uzas7Cm7XMdu2nzgYA44xmoEi8MOnUq1S9/dtWWvTir2BG3Vred2Gj54T+203bYKWrVR6/Iy7bpHX02bOgG/H6udd9wWWygnp9UxsAMmA5/GBLwRmaftHg1IguC23gMiD2LMevixAEL5sjhf5jH/b4/ITh98lQBmSSnVSTvtMlA7b9Xbyx0kS6REB2227fbaY9Duat+uWLYoqezVQ4NHjdB4DijGTdhL227RRwWhkCRSm3Zt1ZdxtsmGZS39HCoo7KKhwyeqc9eOCpTW6ppaPffsiypu31m7DRgk64+kC6SiEm28006ayDjba/RAVdAfO++wi7ZhoVICfy8qj4D46+AUOolb/+j1FzwMYQBje/l2+LQb0qaA2IBDN2GfPtvuqj0H95cdOKUSUpYyEaU7l5Vr+pgR+GqLHRzMWKB1KuulgXxY2KBzG3xVCgpSCrt0I45NUJf2rYlvkXr27sOX3EkaMXqQtt1+Y2LORtpm663Y4LaR8GmlitSTTdykcUM1ik1CYaJYbdp0Ub9BAzSRPrGYuf1W26mopETde5Rrz37bqaJTgnlDip24EJQNYoIDzMEcrHfs3E4FBZHSzY2sLwu1S79BjMfJGjdiqDYsa0//ZKgjha6V0tliddlwIw1lwzd+whj13XoLtQrE3OJJ8AGngKACSqHk+6e054YazlwwZtK+Gs98MG3vMRo7or823ahSRlDYsZO22m13jZ82RWPHDNfg3TdT20IpCBnLWISgpAEjxmjK+Mnal83jgM0q1bVAXAH2a82GeHtsNVaTJ0/VqD3xm84JZKbYAdwWFwKXUGvG9a79B2rUyCHaeINyVVb01B67D1C39m0VQif6tEPnrho7bKA6lqRQqrU69NlKo5hPR2GLLbbYBl/fSjv16Sn7O7tKtVGPTbbTcGJfaydxq7A4qR4bdtfOu+/IoVtS3sU0EKsAABAASURBVB2whxhRqURnbbc18WzMFObUiQpcFh0lX5FytSvXVnsM0zhi7bRJY7X3uPEaP2KktunTQ3bA6ExKPm4pSKigc3uNm7o3fjJGOxO7ulf00C67bKvOXVrjg1KYSLFx7KUxI/fS2IG7ql1xoJKKUvVnvhwL33679Vd5jw219fbbq2dpGx9zjb3NLSJyFRa200477qrxzP/T6buh2Klrq0IVyq6Ekm3aadPtNtNezPtjJ+2lQYN3U/v2SSuk8bbqXLahRg/CBk5evUTrjirfchPtCe2Evcdqz0H91au0Y67doEQ9N9lGA3bfWR2LnV+LpCTkq9CgYYPVsW0bJbLYysFMgWw8UqyuG2yinfsPVuc2JYw4qTBhAVKy/i5KyLcr6D1w+GJ2K2rXUYPZPO09YaIm8WFpHL6495QR6td/RyWQJoGGoVou6rRGz9223kwbdWuthMvhA+KPkNlgs+13Vr/tN1VJQBlzjQqS2nqbTbTjtn1UmDJkQu07Vaj/kJHMY2M0bfJe2pQNYBLyhD3CQJ07V2ro0FEav/cw7dJ/C3Xp2UXb77KjehNDjKS0e6WGMy6KUkJCICiQo4+6lnXXkBGjNI7DzJGjWPP16alWRcwIfDyDQAYulMo23FAjmMMnTZrK+maqJo2djP0HqVO7JAeikRQCEG+7TV+NHzteY8cO0YablqqkW5EGjxmqglRKrRgbO261mbbcdANBqrCgWFtyWD5q+Ght2nNjhczXvbfZUqOmTtWY0RO041Zba/Otumu3flup0AWsNxJUC4k/CRH4tfOAodqbA7+hQweqXZdy7bzrHqxZy71+IeMlokcdYyKdjhSEVCEgbE8fjZ40WkOH7aGKrm1ytPRvRe+NNGzsGDHERQBSkq8PjvVMsl0nbdFvdw1hPhk7ZbR22LyXuhUGKsimtWbJYmWyDVKQlUJkcoEc7SCkEoVdtNmWAzR0z7H4yCRNmTBKe+y0mWwOKsRUBaIK7bqCEm2EnqOw2SQOd4cN2UXl3UrkHAR24yObbbmdJo4ZrNHDdpZSTmHrNuq7Q19NHDVOm2/ZR23aJrXT1ptrg/IeEmO7x0abaY+dt1aHEsmWquLq0LVS/YeNUZuidko3NGrB0hplEg3q2K2jOnZsrzVrl6mkVUrt7M+4QB+bZVyRirr10CBi5ri9JmiPHfCnDSu0I3pUdmllFLLxUFJaqX7Dhmssa8SpU8dqx603Uit4pAAlElJJW5V0LJdLtRJmFd+9KAnUqVu5RvMRZyL1xjOWJk+ZpPGTR2GzXdWlXRFjNKEulRtryOjJ2nqTLdSupEitu7TTznws3mv8vpowZm/132VrJR3sODgP2E/stO1W2mXrTWWHuIYu5qBsq512UffSLkpBJjmVVpZpwriB4uxXCgKpsFB9tthUY8cN18RJ4zR08B7qWdZOBSFlKlF57y2154Ad1R4GhQlzj4xKKyr5QLen2rdrA0epPfPvwMGD+Gi5gzbs1VFJ5sUdBozQxMn7aMjQ4WrD/LRz313Qo4dgoSBVoC233U577LKpkoIn66gAHVYsqFV2BYewEPntH3N1RAsBtYrY2/Tu1VP9++1CX0m2jgool0XrMFSHyu4ayAeuUXz8nDBpjLbfdjMZbwOx1+vWfXMNZaxNmEg8Z2206Ybd1JYFR0rWgv4lrh/Xm+LDROzhX0Lw/1BI8zPrpVByGTledLlEPCxo25E5cgeN2mukpkwdp937bavKyvb4cqSQfpMrZk3SXXuyBpvAemry2L3Uu7xUCe8XGXhEssux9kzZZOHMbjiXa6uuXXtp2O47qARc0uh5w1SJ1m219dZ9NWi3IeoDr5T9aw/2HO2ZK/oOHaqRE0Zr7ykjtfEG3VRCPErQgFXl9S9/O+dk/1IuCAKvi3P/VzTz6vxDD+d+agv7UJ9lTfUPMf0/UjmwwGQfl4njTHA4kQhODCrHIA35OhizoIoozESBDED9RHU7BLTDwEQyUCrFkMpGcs7JBmSWcSwWC7KMRQcnBbEUGogDOhkBUcMWlQ626yAiY2UGJKF3LSAWN/L8CDz5VU9LmYMUCSiNZJqQFQnlLgYGwptels/yMEBdUvJS2jMilZVxgZ50vjw0e3hQjqXXB9lt4Wv2isEDxsOvxmLKqI81qSVlUcCKAx4hM6QN1MiYk8/VMX2SMpki5S7HK8RG1jZJGbmj9RgN7efNWRPR+RIm1YiFpigxMgrMNkGLHrSRQIocH8MZQJOr6p8OWQWNsBFNyDbLWcNZQHHyl2lkNVFFRrMO9N97ma3yLcQI5gHZIgRAtXyRfzvTgZTZEVLJmZ6R1l34spF4HfJI9Ivo86wtO8xu8LYi0GCFTSPvs74Ofe35QhAD1o61kGs349fTCYy0aMkCPfDAQzr2+NP5mttHgwburkIzIBOl8J2YtmKT38Gk5TYeBj5rchv4TF7+CFnSgOUDMbf5fjK2RuYoCW18xPJXBm/KkorRJ6EYXSiIQHCTAiMoTHoEziPMZwzQU/gepP6GwtsgxwVftcYxZBbeMYAqni7/MJkM8nn/tjZ8wnsatS0T8TDg9ZPbcFbBwNIUWpJX7m7B5TJ/82nB3grtbWBpg/V9SmbnGJ2wkMlsYE35frYyq2Djwt7r+svsBsIT8l7/9jQt8pk/ZQIVYKP6BdUax4HvLbffrRNPPkm9eyXAUtF42DgDrM0WzhSIHs2Bs5x/WMIgI/k+0n/1+ht0OTmt3b9KwAIsdLmGc7Es8POELGbnpPfPHAUcAksFyJ3Bw8nbbShsK2zs0NXiP1zwvQjAM81G5g2UiZryzhQpf5k9nPdFw4WgA99mSCp3m3calXxN+evHvNEZeLTjiZ1lHBxpBGpYs1JtW7eSc05rmhAidCYt7t/MnCY5ZIuyCSUK2qrJDJVMKdvcLO9DUZZuoI4k52Do9ScttYwvky1JLiePIWmSfO72cZxqudyPT9M0ixQZrGhvIwnxwYQB8hhllrIYGpkuIKyFkLcBr5/eLqBpo5CcfrxMllzeagVYP0N5JJmNjNy10Np4BxK0nZtHTKcQeiGFWiQwnW1Woz508iDF1Ivpe8UpmAWGUCLBmxxC2RMG8PM+JZlMoq6jz8F6DQUPWTmxEwp/y66YhwH0gl68rXWwuZuMozyLhBkgBlpazpXzdNThxZ3w4kBOWtgBIBMaQOPpnGQF5gay8WdAmfG0IjHSzc+T4GyDKrscpRT6OuTJebv5xsgLmUxu42+yelTLw8UxzUUtOXvl+jHC6hElAe3k+iOSl0f5i7wlnWTtZmkxC72hFPunclmjAwzHS8gSA7KrBWcyrWvD8FZOX8TwtP4x8LxQzFHOi6dk9YScgk7r2SlU/gpI2Pjg7UjyMtbGy7IGljawtAFU3MbBcgliEVl/My8ytzoHnttivUUX+XyAyg7WgUwmA2E3+TWouEwGXnZTV+tBTIZaaBBRPzIKIAC4Y/lS2ZUfL0YC3mxOoWjYg6GzcBCc5H0YDDaJPZHxy1CSQZ9ImSySZWIVctCYTGJ5PhiClQ0Ezkugk19HM7C8FrG1b2AJ2Fqb1lYz7WXAO1uj2maYWKXGJh24734q4kN2U6YR0oAYDJHnZJUtHfDI2cRho9DKrMj4G6yT2egMrDDyWHuY7jHCGtjYcXAzvGwcIJPPGw6wtHGQ95OEJ8v3rqzd0GJGQm3adeaj7ERtuElP2a8Nt9pqC+2666768qsvdMRhh2jj3j08eQTPOAilsEBRFEgWN2LDUoC9/Rgzvl4W6PxbSCVvV5NXZiuqKnBKc/KXRWfTyXebfyQwfRZZszCNjBvv9W7os8SBrNdJ0EX2yIFgjEy07PGxEBEcWCwm758UkABjsuUIJGh4rFdOzsqd1SftpchQlbbIxrRtQAf7OoGPjRR4PvA2vpYlb0kwpAyR4GEj2t4/Yk1egxgqo7d0gjbN7ZcvWaJLL7xA3337FTZHBqsOFyGNvFWNj+Sz4nKAvy0RyGzryywLz3wf+axZxdYHuYyMzpI5Gv2vvywOmZD5t6UNbO3w5zjD/2sB/Wr7DXzCeyHx1/rS/EPWZ77vTaPIHsr1XWQvydfhZbeTp8z1aRaMcYh4A1HMWLO8ZEMv5hFDHRCXAjXDK1KuVP6K4esA+TFPiR8j+Jhyl8u9/s88zYcMTKEwDBl/kSVlOAOf+fnhLZC3h3NONv7086UgDAKFLhAvhYzn0DFoWgwTMVqCIKGAwWzlAQ8D2SiHxr84ULHT1Lxx7RSaIn9jZxk3A49oSRhfCeaiQQ/6kc7QhnOUGSh3WVt5kJXn0PJsHPUBcYWATV1ikvUA3g7KrK5a+MFZRmdvX586kHmcLQCsLB+G8uXGy8HTmQ4At+J1cnhOcOE2Rrzy9RwJKw1a2s6yoXbOSYmQhZdxCYy6BSJ/yGKYCEwM0AjKcVPF6wDSEdyMxor/GljdZgoygL8NkeFhp94EabOH6QeG6dZT0AAc0U8es64mMsqD2cRsIwKvXNpXQhT//u982OGzBTZrw9LOOTkHgAjkeP5X7sATeWr/QHP/9mgeke/JHBXZljLT2ZvDFpKgbbPeDGXWI7MsrDLeZyiSOORRlFA2TisbpdWtY2ftP21fPf/H13XVL6/XFn16yv6phGzCZPOUtdPxvBgt7QneOfAc/+zhyJtE9ibZclsuYnEXW5+wwM2an8VWGGCdpCVagLregXJZcpTLt+gxVs/AZ/KPwCdyT5JOvg4v5a91ZYagfRlYugXWp82VoXRL2f/z6yfM/mu1nctVcs7JObdugjSfMn/y48tYtchtpjNw4KDmmR8LRBUrAGNmzCXR3gjBhVgyAfj4QF7+1xVZS0nQpCjrzpfLex55Wu99/rWmTBop+/EJRb5cf3YF5PNA8i/vv+irvyT5r2GsFWmd3MpfOXzMAUSYcMJ03naGzcUyUs68KEef5GUbAplcgSMX5Hha0iBnMPDclm95BX4skfGxJ5AfHyz6Scnsv64cXK7MSgyow/2jNxlTgzzGaBI/di/tW6n1iIGsv8GJmLjZZlvo3HPP1UEHHcSm28mGZhZ8aCf56B+xITzjtFN1y69/pYRzAqUwVUjrcCQvA3K5mwUpfK11s469PR5SGfjM33iYTAZ/oziH/lG/P2dneWvP4EdaozfIYfI0XpbgR7zwz5hoZnUNUEGeRi2Xszcl+X4i62l4223Ffw18GQVmIoMY4xkkEhyP2UnHekysXyzG2viS94ssEmUAyfAGsRiHyJorj/SjjMhGGU1RCl5cljEgaX7UkvScQcnX/U/tLXk6r7f8ZSLneFmbOcjlrZi8jQGkkAfDGeTltvR/AI4yAy9l4H0NDLfpZBAgThLOCd4BeLvtDZiMVtfA0D8ByrGPmCvs1xo/KbKMKcU7C1grfuAYzngBDnnYXlDKTV5IkAMhh9a7fG1f+iPS2jYwTK7cUv8Y5PjlnnlJzF4OtoGcc3Lec/QfXAFldsDESHUkLctr3W36Y7PIaxMIr2XCAAAQAElEQVTBL6IoDyTX3bRraeNhYOn14c9xsRXmGnPO0cceYUhZbE2EgZKJAm2y2ea67JJLNWLP4R7f1NhIDBb08pdzTjkuyGR+bOPZgPYMbxBx6JejIsdaXQVFuvmW25RpilSQKJJdlLToZrk8RJ53QInHwNMn7W0IextY+j8DozPf/Ct0wfo4o8vn41wiNplNkmyk3htspPPPOVf33/9b/eEPf9Qzz7+g66+9TiNHDFZIF2I2cV7g7UOYURCA9HxoxeyDD8uD8QbnZeJt/A2VB2c4E8beEaUxkC/MvZ1zmMORMRpeluT109vKWnwjX2B0QJzPt7xB5VLrErksjciD7ILfn5ejj6ECL2F+vosgDnLVTG/zCfxYHgLKfnpb/Tz8tOQvc3k6e+dKY7Vr106nn32uevXZRJmWdWicydBagAwBZIDZ1CqZLCaT2d7WwhjC0OviDdS5mzq5hH9Cto7E0h75L/BwzmuHf4ZeWltzOud83uZB/V+4rC99rA3ob3nwfWT4PJgZrN9lVyDfmZZsgci/wfu35WzcWJ63DWbDe6YS5pOjPdfi88Zadvly1l+Midj7m61KgTiURXkDWTxh/2xrjKz+Qgww/1q3czntzZcSrFft/MXSzjk559ZT5uekc7m51jnnx5+NRf2bX4EZIfK/8ssycUayjaCzQWubOMA2QgYZFhL2d81iP4Bi2QAy2zkGYpuSEsZVpDWrVitMJmSXkXF2CE8bZIxMDr4sY2PZ2rC0Z2IIAI5CAhu6iowgwnkNWsp4US4PNsTNyQ0snRG1acKq+RjjVwHUB+eTCGS8jc7ofdsRSAASaluaFDrKKgBwVEZOkOTKKV5XD2GylBnPiLfJYfQ5MCwAjeGRgvpWmTa4zd6WCzgANPUicLEZMwYL8PTNOGr5hC9zXu8stPJ5qKA1fb28pGOTQ7FMYMPn2pVhqEVNaCyXl9HTQO7gHHuAzHjnDChr22hyZaaPlVPB+ACmGy8jA+BKJof756adc36wisv8kJe/zY6WoDVUticig/AyeFuQR1wKZWBJA4SVAeJ6X/f0lvHgi6zYJ2LzWbMgFX0xb4etZAx9x5mVaZQ7sgmHCSlkJRrYXM+CtaikjeyfbRS1KmYxFKk4SQFVYCML1iGLoVz7ok10oJFcfv202d7yeES8HtAm5DwjpDFhSHJAz3AUZN4tAlBW4ulMFyY+X4B/06C3Epypz5NK67ctSpEqdyPwj2WgjCEQ+zqWF5f5mAHE2CjmxS0P9gAnL4NlsjnbU4uWPQNPT9G6NzWtLA9koePO04DwZVT4UTYwf5anCeV9xdJ5HwrpJxHfDGe2MMjxybeB3YkAsVkHnrxypDxj37YDRWeS97cfzI4SgTfIUcl3Qoy+ARYN1aV8Q7Xp2EVFhZL9bR8/xuCfa5s6sUyUHBg38pbJl1t6fcjj/7E3baKENZXnneNn+kXrxl/ejob1dNTJ+5ejb2P62GKsxU2hk8ijEVrEuQYgtnzkMTH2sFxMWe5NihKf5eEod+SdTxs7X87Dy0aJ1TIKywtfNLC04X37VLK09aTP4/dUl4GsvyhXmFQGfNs27ZVKhr6MdVROZ3QS8cc25W1at1F7Njq+Lno329/QsjZNPJvswAWMvzCwBSsitxBa+yYTGChAWpsewFg2h+WZBWEA0tuNLFjLGXj5TR5fN8af8uW0AM7aMBA29hBTDl74sIyfpSnL+Rtl4PLj0YpidIFTS4tmMXLw8AbhHRtQanJYO7GndxRDZ8+Y918AxrE6QP5v2OXqxj7+wYISbl8vK+P2o3zWIPXpG5MT0b1a1r48jnLatTLDteQ8D8vnAN52+8LYl8XkDXLlWQyRk1v4Q042j5JaGvQvq4CM+glNrl6MEgYmt0GOBxW4vXhxnq6lYY/P4XIyGMLkQFdoPc73DXjy5lPOUSaTJMfDwnhMuwLgJAPZRypfhRx+kpcj95Zn6+WDWjkGio0eq/iE4WFvrRj45owAnPEIaEsGohK4H7vA2jOg9yiPkd0DZL567oEAuXLflpcPlKexun8N8uX591+jgYGZhpfxDSzYBj+uPxETNWIPMXqaKHkweq+KrXWjEJqsB/8hDR2sLE/r64IwTjLbmfIwjwFLxr6Mp68AkoJckgRlIkPpegXgwRletJpbZwSyMRLz8VC0ETORtypqow7tO6ikuJi6gZJ8dAgDKTdtwUNc2FLGy9qxDjZAfmuPSKRkEFIMreFJC+hSWsGHjlbyf3uaIgiobTXwQ1jaHfu+pNDegOEMzBeM0r8ptroGnj6mBBwvQ/0EfGb98dPSIjVyKSrleZKUpyfhiKfWrhJMmGFSrVlLdenUQW3atldFZQ+1bl0izCWzSQZbWmC04WLg6yGP4GO8I1rKQy6G5JuBCBpPB429hc5WJ5lIKC+C7X0iGvMyQ+9owKdbfIssN7ywvzMcEAExIHC05m/F9srV9E/Lw8/aM/nsLWxlYGkDSxtYOk9jaS8rTuj5wDhLW1aex/u38abMaKzM3l4efMd4/L1gvNMcSjNZqkPXbiqiL3BbTJtRwn656ccWraEfIsrajrBDDFhdRDJDiALl8hAiq6X/UqYWEirFQNQCf0lHKTz+t+BxCNTJyWTp/BoqtPUniP8tcv69ctANdqMj0cbGjNKkTV/hBygYAfQHSP0Uclmr7IuNjAweQIHDJeBB3vZJgcV0W2PxURYyz8beUuDbsPoeiT8L38pSz48DmMXQxIwJWyc4H1szVM1CFdMGTUH79+r+v6Eeysh8ymQxW1newPL5t6X/XcFsYPbJvy3tnCNkhbLr39Uueb2Dfabvp3333Vf77b+P9j9gXx144IH6xS9+4X8NcdAvDtExRx8n+x9BHHfccTKwP1Z70okzddJJwMkn6/TTTtMJxx2vc846W9OmTZOdQH/77beqn79AVVV1qq2pVW11japqa1RdW0V+vuqq5qumpg6oBerA16mqxsprNA+afLoOnEGufjV0BrXQ1nmeOXwNPAzqVVddr/rqaqBGdbRbU1tHe7XgDeqgM6hRDW3UUl5bU69q3jVAHW3VI2d97VzK51K/hro1qqqt/ZGmuk51tdWqRpca6GvQoRZcLl0Dvmo9sHwdNqhSTVW1aqprVV9Xpzpg/gLeC+arfiE28vzrKM/bZB7tztP8qhp0pD70c+tq0KkWsLbraGM+NFWqq5mnGuQweeZCNw9962hn0bxaGSyg3Xl18zR3fo2q589XdV097dTBp8bXnV89TwuqqrBPjebW1Wo2dFW0ZTxrq+eDr9VCaOpr5tAvtdDU0V4tdWt8+7U11eQNanj/94D9cWeD+chfX1+vWuxl8lXTz1XIbn1g+Zp1siAjfVKHL9TSr/XYp876ib6uAero+/q6KmxbrVrKayjLQRU6zPO4WvC1NZavQef5mltf6/Fmi8XVszWfsqrahZpbu0iz5lRpXtU8/H2+arHhD7Nnq3ZujRYtWqB5837Q3KpamfwL6Ju5c37QrB+qfP+Z/Dm5zW7VtG3v9cHaN1gfVwddHmpJ19I2b/pqfv1iLVy4UAtot37BAtXU/qB5NbN4z8sB9qnHFguAeujrGYO1BtjK5DAfqvG2yLVXTdqghnq1gNHk4M9lrVcN9qqBbx1jowb7VpOu8TjKaCuXrpGV12G7mpZy89Ua2s+3U0Pf1lLP2qsFb+ka8p4G3tWUG42XyZfnZK3x/P56ugofydu6lvrmQ+ZLvk+wU7XnW6OcDNi2eiH6zJfpUYOstS1QUzMfGvDeFlWqWtdmrWrwqxqzF3GhunaeagwMhw/OrZpNn9SravZc1c1boAULl2n2vBrVM3brsVWNtb+ubg1+Vv0jVFd5PzU58lBttOvBf6T7f60Mnc3GXq95qjYd4G/2t/pmp3ri1QIbf/iwxbBqYkyVhypkrQWqZbS5fsKW8DB565C/mnhajZ516Glg/Ku87azdOvSry9X1OONTS96gzpfl5KhrwRneaLATsbq2BXzbyFwDVNNPhq+vwd70XQ1+UgO+jrRBPXJ7v7P20GcBMXH+/IU+LtfW1qumqp5261U1d56q5sxV1Q9zVDVvHjrOw39Njnovy4L5i1RXX+fLatBvPnwWLpzPGJyvBfOhQ3dfDxlNvmpkMLC0QTX2qPF2r/dx1o8Zw8HL0iZjLT5Uy/ixtOFqsGudye2hlnr1yFqDPFUtYOl60ga1vGty/Wl8fR3aqkJX/LKGvPVFNTao8fkqr2ON94OaFr61qkYGgxrGjpVVI5/VrUEf65ta9KtF1xrsm4Ma366VG52NP3sb1NXNl4HZe8GCRTKowuYmQz08FlTNQadq5Kglti4EFsBrvmqsD9GhFtnmV8/RAmirab+Kvq5DjxoP9dAa1FC/inQNYDYwMJ6WNzAagxpZXW9XeBmPWnSpop0a+qWuxU+q0NvA9PH09EGNpzFeeahD7nqgljbrcmA2NfCyQWdpA3TI2alO1dje7GkymD4esK/H0Y7hF7JGWMBaYT5zkI2f2mpsUmVQK4trJnMt9qnGFtX0VU3tHHnw7dapxr9rZTG/1rdfQ7vI04LPldd4W9Sgd43xAOpI10NT7WNZFTat8euGGo+rlvVbFbaxvAf8tMbsiCxeJuqbz1TXzaW9KgBZPE2+7WpkqwUsX9XytnQerNzAaAzyePhYOx5qGH9zkG2eFtQv1OIFy7Rw8RLVsfY0mebhT76vsKXJltN/Pm3VA7k265gDrawG/63yuubbqYVvvdczV17HmKjFBgA2qGnRz7/RuQp5qgHrI4Na3881tFOD7rm2aqwetHXQ1fC2fDXzUy12tHWhB/jWAT9Y7MEfa4g91fOsfh3rCewO/Q8//EB6nqye8TCohreHFv+pZYwY1OGrc+f+oBobZ8SoOfCtW7BQK1es1eL5S71OVj8P1chSTf9bvhYZDSxdRf11/Q3ecDXIWY1tq00f2q8BatG7FnwezAdqyFd7X69RDTQ1RoNutR6qkCGPz9m4lrGXo8N26DuPWGzyz5lbpXlz52r50mWav3CRqvDn+XUL8N06zZ4zW3PmMtcurNcPc2bRTq2qf6jWAuJ5XYu8VchqkONd52lqkK3Gy1RF3oA20SenU52P5wsX1Gv+T9ae86C1+nW+7TrqV8OnGtvV4Uc5fuiEzjVAFeV16Gpl1awRq6AzGqtn79r17GF5gzqrA1i6GrnzeUsbrgYZrW/yuuVwtOnr1Hmb5urUIWuNTAarm3/XmE0MPH2+3v/7e8WyFZr1zXeqqatWQ6ZRc9kv1OAr1fPqVTO3DvtgU4tJ2KeKGGVQjex12KmONVAdfe0BOUzevykXfmxjuQo6D9ikhvT/drD5z8DkrGOPZjCftZTBAtafhv9Xhmrvy7X4mEHef6rwv4WqrVmo3Pg3PH74E3+rp7zez5m1+EAN/lFDf5pP1/j4U+d9doHtabDTwvr5+FItdWpUje9UU6ea8Z+jrVU968z6lvhdh3/VAFX44TwPXDjZzAAAEABJREFUdchRpTp8yO9/aMd8rZZxZ23+K4OtAUx+8yfb/xnYHsfw85g7rOzfHcwWBrX46v+18feP9m3w29/eL4N7771b9959l+65627dfddduuPOu3XHXXfqhhtu0I033qhf3nCdrr8euO4GXXfttbrG4JrrdNlll8n+L6jnn3++Hn30Udkp9MZ9+qisoqsqe5SpsrxclRUV5CtUWllBvpsqKoDy7iqv6Em6EigHKlRRXqbS8grwZeQrVVYOULeiskzdK8BRXgZUVJRTDr2VQV/Bu3t5KfVLVUra2unWvbvKKrvTXpm6l5UjQzk8WupAU2H8KqjjeZX7tnJ1y+ENLXy7Q1dOeWllDldGugxZygEr6458laYfb5PBeHoao6voDp8K2qz0YHRlZWWky9WNr2VdunZVt9JyaPJQSbpCpmslspUBxrOsohJ7GBidvVvozA4GyFgBTQVymKwmX9fKbujTDXuUqbvRoEu3ykqV8sW0HJtU+DqlKkP/UmT1eepXlFVSr1Ll0JZXlsrrQ/1K6ldAVw6UVfZUaUUPyiqwaZl/+/qeZ8U/PV9aWqouXbqoWzf0oY1yk5N3JTJ68LJVIPOPYDasQDezeSl+Vga95Q3K0L/U5yuQtRz/MGixKfhy+tqDT8PTfNVDZ+zVFf/sjl17kC5XOfjevbqrO3btVlZKvkK9e2+kiu491Bl5u+ODlfArK+tGWxXaoFdv9dqgu8rpH9OrAtl+arsy6PJQQZq2vB/l34YzKKcsB927V6oHtjB+XfGprt06q7S0q3rgEz2oW0n/VbT4Uik6dWUMlmKbMqASqKBP8zKUU1ZOPXvncT99m2wVtJ2HStLmJyZLBTYxPGnGh+drYxIb+TRtWz+UYY8K5Kn07UIL/sc2LG9gfP4aWJlBS5m3n9mmJf8TXjmc9xHsY22Ut/iO+ZL5lNnMZLGyinJ0sfLKLujUTeWeF/p6+5WrvLKbxxttZYvPmT4Vpgd6ep/xelPH9GuRrUevXupa3k3de/dkbJWqvLyLeveoUHlZF3yvFJ4mZ3nL29IGZX5sVZoM8PRvS//98Gf8rQ2DFp1NB2SuoC3TLweU4QvmS127dvbjz2xZVopspj9+V2FA/1ZStxxf87HF9LZyZC3DnyrhXUl5GbzLwOV4V+Arxr8CG+TAfM6gAtoKq1NeTlk5Yy0H5eDK4ZGrX/YX+pR1h6fvZ+hppxT6Mh/DyMPLZCmDd6X1BX1aDm05MndGnwrS5gvl9GP37tYnpereo4e699pA3Xv29Glr12xRmR8zjO2y0grGfk+ZXboRp7p16SobgxbnDdeDWGO+YlCOLfJgvHJQRny29sr1o+3zad7IU4F9K9AlR1+O3Spk6Up0qvCy5PKGM6gE58GXV8j82CBfVlHRhfq0iS0Nb3b9Sz7lqsRWFb7dUpV7O5ZRz6ClPeNvgK2N998Cs4OV2TsXB8tURqzs3LmzSn1cLIVvTq9S7zfdaK9MZfAux/+srreNL6tQKeO067o2qYddffk6vVvk8zTl8EZmdDU+lfhmJXQVBuDKPE13aNavQ9rKDLz+xiMHOXrKfb0K/NPsW0l9yq2vkNnasX7Ot1OODxj4Nmm3ErvaeDa7Gxh9DoxPhXK68G5po1tpF5WWdZbZzPyqvLyrKiq6qhK9uzMXG68K5CzHT6yfcvzRmfpmP4NKys3vK2m/HJ8vz8/fjINKwNovM3ofm0vhX6oy0qW0YfwrkbkC25VR1+QrxzYV8KqAb4WV+bqlWqePLy+DT5nHlVu5py3FZt1lPK3NXF2j+1HfHH79PLb1ddfH/Zjuzji0OqWM467MfZ27dlJX5j/D9ajsRfzArvhMpfmP9+NuquBdbroAZehZDhh9BTSGN8jJ1s2Pz+70ayX6V0BfWt5TpfRprtxkz8uXe5ehq4HxqzR+2ML8wfJ5yJdXwNP6tNLiTxk6sY7oThyzfG/WCt1ppwdriR49KvGBClV276nulPdmLulJXPJ14ZHna+2UI6PZuxI5DMqIS72YgzwN7fTaoLfKsGcikVK3Fp+tRE4Doyn38paqgrGX07nCp8uwWc5Wls+D6Yx9aaviJ2B2MbDy9SFf76+9jc9f0lbSv9179lA31so9e24gm8M7d+pA3MWPkKmCsdAdmTdExw169lLHTu2xUXdkLldlr0p1rSj1+nrblFdQvzt5a7/c01TQtxWmK/JXel8uk6cFVw507dKJ9XpnlXYrhZ563anHvGf2KodfBb5lYHVtLJUxZsrh5XHG2wA+hjfwfoO8FUZDX+Xe8PV5e5fRTpnK4Gvg6ZGrzHgAeXqT0dI5mly9cugMl4cy5CuDT0V5D8+zgrnPaMrWtVXBeKyg7O+HTqzNN9ykj2xNFSlWL+bMSuSstL5h/2dtVSJHBT5XTl9429C+2cLKyrCFB8MBedn/1rt7C0137/fWz3+/7H+rjX8mvpIxZzHK/NbGq/EuZUx2Za1ub8v/S4P3b8YE/ev1WNcvXfArA/Nn66NyleMXFd7nDVdKeSlj0eqWqTt8fN9afQPfz5V+71dq+2Xie5lvo0yVxGvjVe7zxqdcpdCXMvYqqFvm2yj3/MvxOfM9k838rSv9UQptJfNed8ZLpfdNk+9fE8y/DMy3/JoK37K04czvTO9/dzBbGOTtYLHq/8z4w5fzev097yAMk3LOKbB/IuAiKYpk/0zOfsnXnIkUJBK5coJ7rCzFlGdi/0s/ozEIXaBUIqlkIgGVlI6zSmv9y5ExiKWWl2jTQwAKXCi37r/Yp9RyOQlap0gB4GT/ict5sHoGZESRFDjFQEahpxZ1xeViimKnALzkJGhE2/byJE6Sz0BoxEYbOUFi1PIXmZiyGC0DsIFH5h7OOTAO7rF/53JOAs9D/oqlgHyMHZubm70tHQWgJEvA11nCELRjf+k5IckAUWR/AylwggJGnsYyjryUBBVIykCQtT/Wl6Avg8hYKCEnKwPjW5CvG8v/nTLoLW/1C0CFSmI3AF+I7e+YWetxwv8PRrwccopcKLXwcMjpnCP790JM3fXhp3zMF81W9pPVIECLWEIJWTLXdixqeLCU2dYpI1MLpORlDekXkuLy+aTMMA4djRdYOefEA93kQdCZvyXViAUaJPNoB01QSD8kPb8E2CyObmi5QOk0Gf979EBxhDQIGQaSQRbjg1KmGdmoZwflcpJzrgWg97bMv8MWfL58/bfVk9fRvDxQVorTSmeavAwmQkA/JpSS420gh7TIaHp74ZGLQtG8HP8hMU+n2MHKUi2yyBM4Xnm5nMh4sCJjE4DK4+ztxH9OCp08GJ3s4SH+sa6T5ELAUWxAUhIpOWfPUE4AaXlQ7kXaOcr/ixDQD2q5LG2+ZD6VpfNci56wkoPG9HH4hSPnaFtWICdZAeBIezxvGTjJv3hjPUsCTs4Bcoqo2EzHZzL4RihliakGSeKlVTQqs7m9PXh5HEUGMe8cOOfk3I9AhrIf8879PWnPooVVLDjIOZ6AXK7MfjLf3NyomJju54gYR0YrozZwimUeE1EnopIDgrzdnHzO8bR/mmW+Z+kcWJnjkQPjY2PX6MAof1ka1vJAW85lSceAawFLW0R2ihySAM7ZI5a8LXmRjc3PvKNGILKAoHdygc1ZSIyzJpzoLcBJMfOg7J+cODIizwAOSeMCtAsCdEw+lwklfKbZj78mma0cbZu+FHAjm3LgHBUBK3fOiTsHctCZzI4U4KTQyUOOxlEOtAhguFzSyaFbDhw0kngZOOd4JXJAmsS6MkvEChU7yZT28niCgGcAMpZDJyszGoc+BqItCuzOgZycA+Dl1gfDtYC41huC5GI1NuJT2DigDQeIOCX6QvSR9SYWVQClgozMttYCCSmw2B3SZiyrS8+Adn5+CiU5ZFCLjGSgjyXngJCXs1IPZAQD+bcvdz7tlPvP80UAp5bLEtA5ymPA3rK8k7glaMV865wj7zySpE87e1Juec/X2xISZ5CTy8qcc1CSR0JnQD6dbmKtlVsriLy1Y2Fc6y6rA1f4Wz9JTjLABpY3sGqGEpeDbwzIkAGa8HaOOgC3sfcQw8/TKJZEuYERIHturshhBc45JyflgHYd/B10jrFqY9o4mByegP6V0fvymKRrAUsb5PP5tyg3yOd/+hZteSA+NTc3qCmzVlIk3wwph1958O1FcviTw98ccvp6TnIG8AmZ6R1v55yEbcT6x3wsx8tJlOWInaxM6OfLnMQtr2MLwvn2YgqcYl/qeDqfl/FvgZA1s7giH1dJtPxdTIYGGe4I/4+lgP4ILSCAIsD4taPNY8bLoYsHuZb/QqmFv7OKElViWRuwkvEuKC5SDGs5CvO0ZGKkNT0MJXsA3DIyKHmT8gh7g+El8s45XoBawPTPF/MGLeVp1r1jUHl6isXl8kACOnJy2N3HbwVKJJMKQvST1Nwc85SiTMakpjRQMihQIkywzmqSv7AbBZ6Hg08eQMjAmjCQPQDnnPx/jmLAxl9sczf+ZX0a0JL1qDydlLeVszUY/pClLyLA3CAh4VESbGR408HGRMD61IGNAXsbX8HPIBAYSweSl5u0A2dpA0vnQdYIZKLc+s3kyoGT91/qKpa/DG9Je4fQy8rkJN5O6/1n+f8I1qMVdPI+GSvE7oXJ1qw/zakkOcm37UISSRmpoax9k9UjTH4rWP9tacA5B0keYpndc+AUypHPgXN5mv/9b3EFjMfcmioX05373y+3c39bRjpCdAcQyfzY+d6BHv91zIcihlIgOSkHLYmWl4zG87dikKQFxCItqSkdMf9F+BJrNqMltjvKIJEBzchBJ8u4QDb2JIcU8pAvd+BEuYJQBo45AGo5i1PO8f7XBHGZT9lc0NDQ4OO8pZ1bX59/3zTmkdnH3s7l7LD+mYJzOZxz/57vII6c2QaIRAZjSSGLbJcIFXI4aMGKQskPGMrkFDIB5yHJhOz/dgmbabVcgQt8XLCDCD8JxC0F/sVgdj6Re1gZ4BQxYCO4Rz/B+0wsj7cBq/wFzvP2LeWRuXcELibZwokUtyEMSDrKRXuyy3AGlkauXJKa6GuodUAZQlDLKABu37691xHJSOBOfbVcxC1PZ29DWcABYezMhobykG/P+BkYgRVYmvd6HMn9lRsCO/fjpVxTxsAATAxQJQDsNqyQUrIligMVAD+9c80aHrDdQIt8Rp2jBJ9L/Lc+8zZyrqVlnCr2K1eaJS1ks5KchuDytymwPrTgDdWSFN2wLmmJyNvEUn8LApZu8va1Ng1wfzUySZnHJ5MF8qtrGLuAg4XYcYaQ6w0/RqiQSpnNxaTWslCK12/LMgYtOEvmwaNMyzx4BAHf+ECEfQIWFx6sCBRr1h81wk5iXHoHtb70YITyKLVcVEP6lsz6L+9DVppDolou8VefP/UN1IbK5OaVv39kBean9CBk/erf/+DDJkNjYXEsn3YuJ1HOt1oEsRfoH/UyBDW93Xj/xd2iD3VyBmzJ+0xOH+Nl+7kwCJVIhYSB05QAABAASURBVJLLiJDKBgU/SmelH3uHtHxNrbvy/NYh/n9ItOicb4lswDyQz8qBMD9gU0rKj4N8WU5jER/l/SdepxuU3EZnuIhES5ZUy+1EPStpydvLiAxImx15/Zl9DGOQq2ekuZThAPP1FhlMNpqQF4yi/J2v48MIGdsY25gxOhdQi3lO1jgEIenQmJC2+nY2aAJlOdy1t+H82LNuNjsZgkNDwdeSJpv1eEvWUB6M1Nj6jGjTJ/Jvn8mzz2X+n57GJw9U9GPeJInguR6eIvm2HSnD8zLB6OuI5H94G8//kECExBwXG4NG6pwjbsUye1Eq0Y7hhQxmHwPLt0hCMgKEj0j2EUyOEiNaV88Xe/f0KRuzPmEPq2tAmjqOl/OcSPzkhgZd4JzDks61mMv6p8f5lLRe2lwkRwsPeFsbGBiaHFZ20fZ6OcNAqRb3WNcqeEvnQXL0g+MwyjnPVesu4+cd1mjXYUlY3oDkf3Svz87s1ZK3mga+quHM1vSLLO2Rucf6azEvyp+V56j+ytOIjd9fKfp7UP6g3iq6UGGYkI1Ta8KGKWHKi/3T/rbSyNvd+s3AV7dHi1xGEfvesRELmJ/lkGph6OvrP7qMnnLziJZkC3eQ698mKHn789O8hAL+ZQ/rXvkGI8aQhCTyFz5hY8dZjHIe0/IIoDZoyba8bMNjc1/g+1KyV1O6US6pP7ti5fo1+gk+L7+wyU9L1iezEoM8jvR6YySHBZdL8Fw/Tfav3eaX4C1umOwxVvf9TaeZLVIplMd+YTJg7+CUsQ5HA6ooUcBaDHkt/SMEPyap+mPmx1Re17x05k9mLzkqWKxHBgcYHU23tPbT+lYGiTz8WPQXKZMGrjm8JQxyOcnSBpJPisv4tqDI/fX7L3gaGRW5LbWOl8/8Ex4xHBubmz2nmD1gSN73kQmKn/qClodHtaRjLOcBH4mtn6ywpew/e3nS+D+j+t9Rbr5rkuTfls6DjeF8+v/M2/rFwO+U+Ohtg8D3seSPGvyYxktZC8tAkWwuNVcxkF0t9JYM2Ed5O9nhX5zjZ/5l49/Kjb1/4xTWrAEcjatH05JyMS2XEjkDozPwRP/CD/Mri+3OOa9Fgg9KzhGhCE5W5pH/xo+8DcxGBnlTWNq5nM3yuH/HdxBygpHNxoqzGSWSji84aX9okUwUMKFmGUiBYgxlw8exO8rwtS3BwsMM6A3GqLagzwtaG5YBU4ADJKrJjzfH4OdLNkciyrLw8DhJaeYN/JTCSGKRhduCzcq/86PTvymHu1gCwQqalpsJ2YKBlVJJHmAYo4/RWdXYEvnIAr3sj2XzNsfIl2eMgdFJnkVkqzGrA461tzANNlDLlVGILLEPRqA8E8TnDTmIyPMISEFGAQnKqLQu7aBwJgOnAyHFDohNUL/SIMPKz/+BZgxlVWMeRkeJXwgKvKVho4ivjlbV0hZzbU0X0Fg2wtqAaEfQOKUhiShJK2Kiztr/Cpiv44KGbpVtrDJOymSb4R7RHaYBYOdLyBXTYATYIaN91DF0lgPEGGrQ/4Sbtv4GL/O5fAPZKC2H/3m90EgxZo1ypUhNIgBlvEDaghCdQMq6095pHqar/ERERlkpiHgGnqXpF/LF12FMOIDDonExhCnJhWAFLY2KK6ZFkqlkIOsjMJQbPwD+Lg5lC8g0DpRkbAVGAL3j7Sc13iJvYkoRbWV4NvPOGlrWrxSDM0IDL5EllG6iBygMzAYeQ68HScax0YCgjG7zemcZs0YWK1Cj9T3F9j8+gISUlPWnGUjAOwJjLuProF8mTyQS5HkqDUFseWiNL+5qKTCuBcQ4l287L/w6emSIaEd2GTPeWRtvvP2dNyQZ80tBn4NIzVGzsv7wN8LeTj/2IcR/43YOOsrM3s7l0mTlnINHTIzzGhtKdBN9KyCQ/arAI12o5uasrCbqe5SJbXmhnKXT+IulHbJG2VDincESGSrgPTKfiqHNMgYFdzvAThBfTX7nqXm06J23TbqZ/oWPgCwBal28NVIDGm6pQu6fccMwz2a9pKFsfnDOoaIVZCXGXyOOYTm5QEJPl20ktggtxRiQMJlVzSGwhfEwS/s6lJhL8pJQIo6z1IugEn1gekNphA4K2OfsS9puf6gWQ5+FnjotzmcvSI1CkR9QIX3YgqENmd8YzyBUswU6T5l7ONoxkhByVMshQcTopYBCUUCLGYR2zvI5EmszDHN5m08ErXMt+WYijdmGsYKg9Lo8oJliqwgL0ztr5aTNF0y8DGVolfM3TO1Amu2MRGCzlAvZjKf+7DL55GjBgzetrD7mJQOxJZgLbD4gJ68V/KlBNoBtSAskuZubmmQZo0lnsoyTmCYT2FbK4I+yy9rhHZs8qG0UVgeWYGkSvJWZnsJ+edtavAnDkPbAWiwwIW3wYW+TxXoWdr5cxhBJYz8vCRmUs6PFDKuHjdfJIymyfrbKpHMMctLYk2WBYu8bZmEpjavhxkYJQOHltSRpawlaEw+Mssw79jaI1tPf6lNNOZtSz+RCV2uB7pNdXj7b7GSwqfFFnwhdrczXJWFv61pZAjbezaETNs74+JJTKooapQDBmbM8LXXtbf2UIT7GjMJYBUgg35IljKXxMVOikswNctXosRYhMxkWYxA7CrLm56RjCCPmMWHjyIxHWcyklEVHRy8ExLMsMhoLsxNiI4rlIsnqUWb0omHTzUqorsgyVmYI3moBozXf0J9d3q9bcJbO1ccPmMtiswU2svYyaazgmKfhl6FjAvvWZv4AGG9rJ06blAHSUx+esWV5+7slg/RoTzl6ylJZxnKezsnbNevHLXxQHJSvHrX0aS4DFhvEyJL2NfL8fKl/eHrnGE8ZJRLI7rG5R36siHLD0BX0LDzoG4zsOZq4Xiwe1jQtyhfQZpb+iuQxkMcyfg5dMvavFGDItAYpFY3EnAKc3Q5sAJ2pFxkCsHZ4MQYycBZv6hkC8N+xeNsd5wktA5/I7EY6h47gmhMv3VIpX25iepcwWaC3Oy+npY2vWcdB6IIUfEJDo5fxy5KOaM0pwfrHkXNIGbHfsHUd0krU4OGfNq4sbRD7RinFVyxvwIjwdGYSh5pBEChtNiNt5ZmM/WuQCEksJxmNtSmHsxkgieyC3saMSWdZ20cYXZY1c+6Hi8YjkpHHNiggMj1lPkMl0ygGZ3mDjPdFQ6CR+UAuqbwgVPFyO3QXF92vfJm1IfDGzxkytpS4YuXXG3lbgPTj0yjWB8P/JVivJJRMFdF2Rvb//cgSR8xmWTsUxHdNNYMM/RGyMgiwuWMPloVZA06bUcR/6EQ6C+TbpNjf3iaWsgHg3zzMOY0Q85H7X32bLUxAm+/sbeCcs9f/AaDvYps3rBdxZXzXd6bXzKJehlSuk2zPZV1GuIQQv6GvxfyRmzehodB3MbGcpGcDlvrQ8pSzdgDmwgAfNhf25S2mzK8RszAJoM/ziHF+T2IIBj/FMj+L4GH/UtHQkP/L3uZfzjliYSzzsfzcaApZmb3/ncFsYDHEOSfnnDeFc87bSj9fCtY2NquwsFAFBUmlmxu9YQqKCrV29WrZ/8nJ1kt2SGgLr8DFKkzxZY2BnvUj+a9b0AZgSJGZ2y9yGIQpmx1s0LMjjlsGecrmTCOiQ/yIpzyA1gYt1QkUPCPA7uYGP9kab+YQcZIhelSOCTqiTtoW137B4ZRwADNMzMaFkKFsQCPIbvSyxQcHM7lVcCTTz4ViEUZztiNgcgmcb0UZ6thEaj/e8W0iZEgiYkHggpCJUusuWvDpmIlO0FFViCW1FDQ1EmpIxy2Tt5UXYcvcgI0gQ2Cb5K1tbGUHBFaGKjJALL8ADFj4Z2wRAp0tpBxYewveTQQ4XiiTBitBIoWOxW6EREneAfqGCsJQodkEPYTNnRN4qkmKaXtNU4M4rxLdJAjBivqBV4cmpEDWnM/r/4crlUrJBnHEqizkC4dJI9JEcpkQDhkamtYgEzZEuEAheCYfW3XRXxRA8eNNTyg3YaAI9rR8I7ZIGKO4SUqvpb6UZdaKXUqNTdC5JE0FcI+UEryz0Lis7ODb6psNrftMvmYmKWvNJil7J0IcnUQa3zM600WK4J8VTIULUyo55+BPG8gRU2D1DcRl44+XMmyUY3oyyeCh60CF8EA+xuSahkb5Xxhm4UuJ3VG6gc0FJLTX0NykRFgAZ+jx33QkGd8QHxHMwhCfRhlzjRA7m69a2vhQqeUV4xKOrFMj/GAro6Gax5mfSoESjHMTA5WUu0KlQUQoFHiFI2VbxoKCUE3+awCUVgEamGEP5ISxTdiUKBEkFLiAJmNl7IDF6Kzg74YAXZKS8YnXKkyksaxsWQLe2qZ/8aUwVQhJTNuQRjmgVOkMm3GkSSZDJACDMzg5HxccCphdKBAoqARAI7uMiYTJsX8u7ZyTxVRvG+RJplLyi3N4hvSFc/QNpGaLGN6Qy8C4/SfwDxXb8AkSqRwPx4tDBoudSQaLeVksdHJ0Egccjo12A0OjGbJECB49ZOOU4hDfyuIctteyerivbIMkG6MoYnwcvIxOVo9xKXojw8FLaL9CtJWbuBxjCZtEJJtYfDrzJegRRyZeDL284QMFYYilaNw+1hieQ6RmxkmcDH0fWRNZxqTZ0+Y2iOHaciOTC2hL6EHaNqQJNukx+jSsxVdCyTcNOS3IaG1cN9vGB3mCJH6FnLLdTwuN6U0S9awGGkAXIqupZuPama+xiRVXc3MGniScFIZODU2N+E+skHIbQ6as2S/2ARk67gR+YpwbbVySj7C3QDjSNCoTJaKPLCvwMZ1B8/CVMkx0zjn6JO2LUwXFHHxH4DNKYn8XhIJcpnMSO3gi33bkkzG6OEdLxhcUYUrOOQAEE0lMX4qW7J+Th2EIn8DXC0JbTzgpoF36MzbBFCiL7FSnn4wuVCIM5Khhwx72CkI6ANaC1vSGUM0Na2TyxWZQaAWDLA5sY8ayVuYCSyEN/AP0MP0N4wE/trzj7Sc/7G7NOAqDkPmT+NXYmJH5gY2BGF8werNrTDsy2xoxAzuW8xpj1hy96YVLWD/ATkKQxqZmOaOXED8rk0/KITCn7ArRO2m+hJ5WN+BrQmSHgNYewmXxEyFvxJqgAAZwybWLflhIVOdjEXNajq2oItQ2abBxIEedCHlzOmXU1NTUIm9aZgdz4QyCBH6A+ZScjDOy27iSfLwMQJnMVsdskbVDUjb6CebPiDFmbTpkiKD3/RFL1ra47IDFwDmHfKEyzAtZbK2Wy/o3Mn3JW9o5xkNDg6cliS65kZUIizCRU4Z+Sdivw/A3P5cbhXWEtZkglhEDYMUHJcn6Lt+ecwhIQTMTo8kZBnSYEZhy4I1dFh+NmP+dlSlQSFmWdaPZMHCBUYlALmF/IXOGSlDJNqaxGcgoWnQLAqOnFJkajQeNxmY36OhSeENMmqcSJgryhyHyu1B2CGuiWZm9veiUZ60+fEI62tFTscmYSLC2bzZS5XxJcpRbvbTFK+TwfUZ8RHBfyzl527CDGLsdAAAQAElEQVQEwp6CSyTzryZiSxiE9JH8BRs0FDRZKhgghMdEChgcfig6IzVd5U2TSFKfdXIQhuSzHgIrxmYW04w6kUzKbJql35xzyITvwYwn1pdCiGAv5yuS4Q6h8k2TDtCZl2REiq1EmND7vjVlfeFa6gahw29iqFDBP6lmRDCw8dCqVSsKnGycGdsMY826hWFDP8Syy55pHo6WQkMAAW073nY7X0HK2Ju1pDNBYZBON8q5HJVzTtZ/JpcTFJQjmKxvwsC4RsYKHUJKpTRrVp9A5kAJkqEwmsjykStjL4GUGA9OATZL+mfEvsh4ivZyPii5IIA+lo2zyKdi/9R/cuHiUBCv0SfDuC2yX17ST6EffxJD38cjEz/yumbxC6kRVQIXyCF3ljgSMUcgBO0jLmW2lk5T2eJJxvzSOdqhAN6eITkqCyEt9TP8D1nA+jDD2iqk/62HfJ94p6Cv/EhlDU3eysydGfLyNBbgfEdChz9S3aMjnniI7CIc2Ev250KErwgflS3aWGsytPye1eJTmoGXZGBmWI8XwDdBLaYxz93CIVllDEF9F0ghj2ZifMjcJIEwgp/hZwv8G1ogmDxlmvYcPlL2B8xDOdkCa+3aRhUXlfgJplOXztp2px1kfzAzJNrGDFYL9GEQ+IFk+zcbRLZQtMFoNnT2sNHOhBhDJwdmzRo9/8gjWrxiieavXKq7731CixayMIU24quRWBR9+6c/6ZOPP1BE+rHHX9TX39RIIQQWHdiEiEOCF59/WQvrl2n+goV68enntXTFSqRySrCoiAOn1196VfWzaxWtbtCj9z+oqgULtBYWsRc00tK6BXrnD68p09iot995U+9++IlWrMmK+CEXEDoa0vr9U8+qelGtFq5aogceeEorlseIF6u5yTgFmvPtt/rggw/UwG7k2Wdf0bffVMvmdXs4GGVWrdELz/1eSxc3qGZWlV565kU1M5kRp2TliCOz86qVKwk/jkkskhqW67WXntP5l1ylsy68XFddeaWuueJSPff8U1q0eJFazpSomqZurLfeeke/vO7XuvLiy3XLr2/TW598q0xhQMg1XbJaUTNbzz54h6698hJdfuU1uuOB57VgJRMywa8xQ5vNK/XFey/p11ecpasvvUC33/qYPvq0XmsQJVVQhExrtGjuV7rz9tt0wYWX6jraevPNP8l+4GT9bMHZ0cdwQqZ/4I4JwAZ/xiImb8CLxWYGF4oVmC/hfzKwmQQhXn7uVT331EuU5yRJWxmVIg4xP33/bV1/3TW65OJLdf/9j2j27CrsQ19SHgT0Ne8si+nVHB4X4D/OtjJrlumb99/VTVf/UldefqNuv/MJfTtvsZpg35iWUkwrodZKiYwUNenpp5/Rrb+5lw16JFjBMUDOhGzx6gKy+C5VqSUFtIGzKmZBZrqERuCkpsYshIEc/0XQk8HfsnLOUvJv85cshs8fJsZsNq26soHEIIl4Fha1Yo2aJYvlkE1sVmrmfK+brr9aF156oS6/5ipdcuUVuuSKq3X19bdp3rz5Mr4MOMUs3mCh0AlfpT4Zl0zBTww7dCUf48OBnJpaft5VwAG2UMgWsVKA5IHk0F2ii2KFmBgXISdZvyTClALKDfHhu2/r+Wef1uy58yyrZCLl3/7BwUJkG9vI50w8WnG5DK04OSVT0OcN1FLy97wibCoWKGpeqj88/4ie/cOb+IhxCrSoulYPPv6kXnvnQzbRzZizyQoUhGhNnSJkjulZ29BGUSAzYYAJbI0aKMBuTXJBFtkjIIHUBfR9LIcNsnSTgzYRBuQ9W4Xm0y6UAL/xCdi4YQvBK8NKxlEhBBw7N4uR8kFH/9AFq5/Uj8mtj4to29rPgVT33Td68pGHNGtuHZqL3qACH14+eeUFXXvxBfpuzjLZVtNsIRjN++57PXb/bzVv7g+y/yvZw489q3k1S/BvKeQwI0YH21QGbAREW7gsTJ1k3FnsRUAapHOh4qaYskDCfmlOmALeZns5p4ANRMSm0vg5hVrNYDWvdeI/yrNLavXwPXfqlrsf0goKrJ+sTioZGoWcM94UKHdlsDvhhbFg/RcokUwyZ9CfTiouLlSasSAu60fTNWPywLTANkDgBTsRi+Z88ZWuufwareDAIoeKFEBnJL7NmBTxwMaGFDC20nLIn0qZv0h2uCCuQg7kcr+8RX/obANnbGKzE71gepstIsoUJHzzYeBgIKE+rhJLcoqxWTP9Nfvbr/XYQw+qam4tWMl/E8PzY9tsCVpiciKRUhJe9ndL0/i7Mxvb4ZPFSfpN9IloLxOZM8NbYuMZezTVZPbLYiCTzdFKBhulbNxCt5ZD1Jh3zuKkVizSS4/dp8svvkzXXHu9rrjqSl17/Q169c13tJy53OoGyFeQFDZBXms363z/+L4IAqWKivAr66OYjbnRCFsX0EoAXkhAXSZSOzxxQai17EIb7MRaXM7JbMqDihHxEC9GR7rG17XDT4VJPpZi25a45GjT6KMYRBCKxkSggJn5DGxIWRdYPBB95MEFamqAN2WFBSnm9TQsMgpDJzM7ZvZvqwcJ9kzLfB0LieGk5cuX6IknHtOll1ykyy+5RNf98hpdfQU2u+xiv2Z4/+Nv/fizvnfYC+ZKFSYVK1BztknZxgaZce6952G9/taHwoSKjTEUQkb7EGxvNa/RF198otvveVxfzl6EKJEwioSdAuvcbINef/l5PfzEC9QS/UC5mgSRHHYJ7cSPnM1PyUSB0s2N0BFDwQU2MfDmNMTIlWRsGWQ57DF0gjVUGIbYHTtivBhwLiafBrKI4FREXxutMYjMaDRP1yrEvxNBAhWzFGX19eef6ldXX6Grr75al11xDWPxKv3uiSe1aMUqISZDNOIdYP/QszNWqWRANKKfGQMILdE1sguSwKX1wSfv6Nnn/6Cq6mWyrg/R1c5HA4jN183nP3n/Iz328GOefxNOFLpQSdObmCAXYG10g2cMILpSyYRMnjhwknPUy40MMebEZWtu0NSzGoGfE0H72/u/ocmFIWU28EibnzenzdcCbFwosUhPEyNJ0F+NnlcylWI9Xa/f/OZ2XXX5Fbru8st0+UUX6wpsdfkVN+j6m+5QQ0OTXEwDjF/7AUC+n0xuA6YmZA9k/Q4h/pXOgXNCbclJVr2J9bLpKC7rY14KGFM+ftDHYo0eoL+Jn+XhXKAgDBUEgdauXKJ333pdr7z5nhpbTBMRx/wBpqCT4z95QDHac0pzqCrv2yF55EcIb05740+RdR7oDHOFnBMeI7sy2MyGo4W1JL6ZJoYJubJ8hBFjan5dtX55/c26+pqbde3VV+nSSy/W3Xc9qB/Yd1h9Zw8zCm/U4Gk3WNrKenksT4Z1ZzLFOoZsU1OTrI/Nl6yOHXrRJOI7uTBQlj2SU6TI+w8p3knmrsjWedgNlfBZJ9NDXKlkSk02IPBXhZECcHQf9WOFjC/BPDaNHXUoE6+s6Uk6DEKyTjHPiLxBzNsAlDwodwXG2CdT0IfE5iZZ7FC0Vn986Vk99OjzxB3Rh0kFSQibl+uj99/Sww8/pe/nLTUJFOIkCQX8J5lvBfA0yOkXUReEKUh1BU6ywZYXynA/w/+QBQLapd+ss8wPWRd4F7I83jDn+6912z236yLmp9/c8pBq5yxVEwG2bmGV7rrrTuavK9mbXa6rrr5SV154rq5jb3L1NTfp069mw1e+mx2Hw4WFjJE4KdwfB1mtH775mFh+nb74ts7POBGHzRHtEUJV98UXeure+1VftQiMZPE0Q8WQOTDr1zZQsrZLsReRAt/O/+3Hz9r9bIG/bYGgkc18eWV3TZk0URv06ikx2UQE2y5dumjcuHGauu9+2me/fbXpJhsrycCOCdlhy6ScZgIz1qwr7PVTiMgywcY2i5JUIqU7brlN33z3NUGgWb+97wGt5bDNDsWCFIOb2en9t9/Ru0B9fb2eeuopVdfUaTWLZVtU2cJifl2tbrvtdi1fvlJfffWNnnvxRa1lURHDP2sHIk56+smn9eG7HyjBRHvlZZez8VrL8BeAQHypmPX9D3r26ae1aP4Cvf7663rrnbcVpkIWCDCxm53QNVdcqdr5NVrVsFp333O/li9brWTSKVWQk/Ot117Xm2++qZWrV+ue++7TD/Pmqdl2CDaZ8lV/xfKluv32O7Rw4SL0/V7Pv/SiGlisxAFytNgjyxeINm3aSFYHm0pr9bvH7tdNt92rxWti1SHf9998rltuvEbXXnOFqucv81R26PT2H1/QmedeoHc+/ExLlizTO2+9rYsvu1S/e+ZlOf6r+uEH3fCrG/XY44/rhzmzVFtbq/vuvU833XQnckgBh6nPP/OMzj37HM2eM0eLFy/Way8+pxuvvUpffV9FGA9U/e1X5K/Wm+++p6XLVuiHrz7XVZdepOd//7HWYnATO/SrKeyq/77LObduARBhQywoJQItqK3RIxxEnIcOjzzymJYsXkEfB0pQFqPBxx+/r4svvlBff/21Vq5cqeeefUb33Hu3fqiqhk64uVOaQ6YG/C6VsE2iLf+a9em77+qyy67Q719+lQPcZX6TfAeL469nrZbNQcK+sqklatYXn3+is846h8XzncqwyDcOaRw6EbDY4eAiGzeJ+U52hTwMbJMZuMCzELo1N0UqKAxZ/EVwDeT4Tp1hgkowDqkiI7VJlaEkG3dSgoPoTAu+WTaH2VqzmW6IWBzZxhpGknMevvz0E52PjNbH9iuiFStWaMmSJTJ+K1avyskhyQUJZMgYOxXg6zGpNIccgaQUGyIjdCwqIxQqYrzYIjVLmfCBZIoJ2tJy3rYmfxg6+DXDN4sNIiUTScoCxknWL/K+/vor7HabH8uoK4e4GfuibXzCUEEy4WU0XRK+T52ybBIy9BekRqUoiyP61N/7CFh8wg02TasWEHMe1O+IO2ubpKixSS+//Afd/pu7NH8x9iImOnSw/rDDuCAIJHCYQ4FLSLBJYLcsnZHgYEsoVZjkIN3FWtWwSlloxeWClMz2IVVaUBwINEpmUMoznCZl0cv6OoZpkrEKWtZent7yBs7RqCX+GUC8lEGeF/1qfetcqDiPx/4LiIuPMu5ee+Mt+lMcTmAsNhhPcihx9jkX6uU/vKYYHin0i9asJsa+qQcfekTLly7Rl2zG77nnHn3zzTf4QIb+w4Pgn0wVeftgUQXJUDK10A3PgVegiDQGkguhMObE2jAsUFNMxmyviEP0tQrZGCTDFDmpkAWf8TFWQu65c+cQDy7SzFNOU23dCtqTrDyyccvmStYpsDdawTfE5yIqhyaPaJ1BmCg0P48kfNBEAS1cVUFCCsIEtjB5zF68zTESCX31+Re69KKL+UDQhC5Swio6B49I1r5o11E3w1iz/VqBP1RXzifog5Cx18THDHGF+A615AJswnwnl6Vd7EWZw88CF+TaSDBPgfOH+kaH7M457JLgcChA5kK99+Zbuuv2W7SGPqIXECVWU7pRoY1l+psqCowHWK14MgAAEABJREFU4NAjQZtYQfkDBFlL8LRfoSTChDCZrE6CPmjO/Rs3Rfi0cw6dE0pj40QYwi3ii/5a2a9qKKJdUDwX1PygB++7W488yrxfu1jV1fP04ftv6moOJG7+1U18pGtk6x2yZmgmPokDjGb6O6FkMlSSMUJTgg26iSvj50o73MqQi9CE7pQgChMJBdiRYaYiPpgVFSX4kJclfsdypiO+IuuTREpyDt4STVhSGZS0biXMKmYDLi5bm5jds8RlKeSOtLRqrp5/+Y/IC4HdjkdsEPCQUikOY0g1swYw+V0OrUYOiWmSEuXaQ/gkcgTIFeBkMQ65hg+pNp/PnTtXczlU/+67r/TV11/q448/4QDnGn351Xeyyw5s7e07hURDugFdQjWsXa5fXXetTj/9TD37zEtmEjlTiHglfEhmOQ7clyyer/vuuVeXXXM9G63Z9HtaJpT5n/AkcQD4wrO/Y310H2ssKQilED2yGNbil7jMn3l5lqlUgvkgbTVFiFTWHqFj3DZ7EkyrkLzP8DC7hmGoCIM759Tc3Ex5KMNncbT8W6JRR+NOSjHms+jpsHwYhHCRPn6HdcC556t+QZ3mL6rXHD6I3fmb2/iw+7iWrGxWCqEDWERyHCxlZWs0soroG2f9SeHaVas05/s5+g47x2w5P//sT7r2hpv0Q1UdtSQRQ0zJNAo7MGs5sH75xZd0869v1do1jUrQd1DlbnSSi2U6GIJQho5SiztJCJCBj815UbZJQncjsDglrmwc2chTaE5J3tpMkY4dDoYRs8SmoMWOiSBkrKTkZPwjiX5OJm2tQzPQmp4UeduafVevWqEP3n1Hv7ntFr32xpuqX7yYsZFmnbvGKkj4X0x/hPAPc+Y10YQJaSNURL/Ixo9HEBRhjrg8JUKKCohtpo7xkCUosUOqFOsKs4kYn0bnwIe0IRLN5peKlFm7Rr9/4Vk9+ewLimibIgVeHxtLAc1GipqbTEWZDzpkSDDOYmhgiwBZ2MWURz4dizrYgKaUSCXx+oBWAmFFpZLIHgkK+bI1jEujCwuSvNL69qvPdN111+trPm4tZl6z9dS9zGvXXXedquv5uAWVNwryJFykJt40YFilghxfHFkiFmXxMysogHeCvA0LF4g1XoPeffctzV+w2PtGwgcwk86o4UGctZQLk3zIaJBlHYg0a1pe/rY1l/ABhQk1s48qwG6B2R2nc86hr5MdEpsPWYWQ9l0QaA0fCdIt+xTD/2fguwiiQKFCEz6J/dB76dLF/gP8F5//gF1jRfj18mUr9RDrgaeffV5rOFgOqRfTlsmeYQ5MoYi5srlSM7oEyBMYTwhiuET4Hx2J7FQEZ2lSP9//AxYwbzT/oddpnZ4EEbAWjIm/77/ylq7hA8Jrr7+h2oXz2X89zZi5Tl9/850i+nTOD1UcmM/TLPaqs2bN0pxZX+qN137PevseffvdHHpazBMZujcLb26bzB1tJJo165vP2KNdplPPOk8rmkVEFvROccNazf7iUz14x53MjVXgxLAjYjOfGZcA/45Zh5iPB+Y7sP35/tkC/84WCJ565lm98MJLqqio0I477aA1fJlv1aatttl6a2288caab78+Ixo3MQHzuVoWkDMs8mIm+mTSJsS/Zr4ghyQgJGzQ2qzGAm7hkoXqXlnB4dt8te3QUW06lCiG1BZzNvmvWbFczBKyzUzrNu3Uqm0bJYtSsgErAn8qkWTz0CjHhNbEZNGxaxe169TBD/SEY0RzgLB06XJ17Fyq5cuWqay8m0rLKghHYr7NCMZaxIQt+MhFSrJx6EY56xorkrUhViwrORhpU1KsZdC2addRnbq0Vu7KEG2atATeBSkWtNk07XdWt4pKhXyFaGpslJiok0Eo+z/yFBWXyBYPXcrKlWpV5CctFxLEWHgkEgmtXd0k5j6iFOEp0aS4ebVKOlTqqBNO06lnnqFzzz1Vh0zdW1988JHueOBx1S5lVRI36IHbb1C7jl102kWX6ZRzztbM005SW/rixceeUOOaBr334ed6/8sftNuwcTrvwst07hmnafDOW+qFx+5W3by5amSjd9X1t6tz96115IkX6qxzztdxB+6lpiVf69HfPSLOH/X+B5/q88+/1ZiJ03T2BefpsrOOVe9uJbrz/ke1mn6NMEgmg768/zvvLL5nPmdt+HciUH1Nle677149xkFEY8MaFaaKlG4OIAnk6O01a5fqzjt+I9GxZ555tk499VRNnTZO3zPJfPjRF/4QFLZKphIqDPEvSQmmkSwHvvc89BgHnElded2NOunEY3XyEVNVN/sT/f7VV7RkjZSOWNxk8DUW2jeykVrF5qCJL8YxaLNJKuFk+4EMG+8gkGzxYn0M1svmwkCxrXKxoY2nVAFETgqQIMomoEkoDJMs+ppZnDVp3eVIWR2goKBAZvswwZIooFVcyhbF9kuD4uJiMetJcUrKhGqVaK12Re10+GEzdPLMU3X2GWfqjFNP0xFHHqotN98IOurDU0FCIeMKVhIoG7IJfEq2CWHSlEtILlCAuCiAbMpdzipHSjMebSFoYoboGDE2EvSVKHeAEVu5LUoDmHgc+DRj1sGT4a1ce9Y4PBlqhrc6VtcgdKGsrl8EgggCa43E33nTvHzwCHjxBTMbNSpisZAskD7+0zf6/e/f1ODBQzVs2DClCkFaR9JWIrAKUpQNFAZJfELe5Jk4rTCB/BzMOAcNwzqrUMVFrZWisZC6oJShzFwgMuXirArsYMk5bJhWgrgg0lhAnoY69kMGqkiom6FjKKZd4xbpH71gKVljnhEy+7c9crx9bPaNg0OHCmIq+01V19Rq1VoxfiI1Ll2gDz/7TNvtvIPeev1NMRzEiY+aG9fq+9lVKm7TQb0quymVyMoFsZqampRKBQpCdKZt+0VH4JAkJsO4ErHZfFAqwK5JxkZuPIj2l8yr0gXnnK+q2oUKnZVJzU2N2LBAgQuU5fDUNnwZxPU38Vx8JHrx1Te0+bbbaZMNeunVF9lE0lxWgRx9mQjJeCPQviMNZKlsh+pg1JSBEjqZUMYvcAqpYzGE7sjXlBR43ZzRGoBJN2XU3NisBJvfNHl/UzGm33E2ycYWjSQSIX3vS/2jgHlPaJ9ublBBAfpDYwUMM3spJM7EjDGTKcuHLXtnsJ3JbT9qs95zNv6CtKLVS/QMB9u/vf9hPpiFyihQ25KUUmGGDX4D/mvMsxwWYG8+gMUK+c83I0KoIEfHDO6XRRbiiyGYQwSnBM4QkTdfdaFk7wRzYTOHgGYjhx0iRUqiX0RMhIK+SsI8su70IPQsst0p2E222VHHn3KWLrjgAp175skaP7w/H/Ue0dMvva6VCFOEXSy2pOAXW9CIxUYB4E117kYtWVDLR7Nf6+NPq9WURXz8wuJYnGlAYvF5KMB+vJskY2G2d0FI3UBGx0OxAqQOlEk3obe0qonewy9kvkmJSySUZR2U8PXgQ+0mawwdX3ruGZ1/4eVa3gCSG3eRbKEDT1SViQNaqSTtgcg2M7HAs7DlV20WFqwcFWVxNcKnLW+xr7y8hyZNmqKzzztf55xzls4571RdcfnFGj5irLqV9lLfnXc1UiWwu5lEzCXmasXJpL7nsPC888/Ua2+9qjBIyTF+nBNvSQH6W8MRg5o4+NEH7+udd95TFn8wtTLeI0xeaNnIK8wqalpJPewE2tpDSYWJIngnfZ/YMksNERXsjpVKFGB70tCH+GbU3Cgf+xDUhpX1hYUAKNbdYYhc5AqY8yIIEtQLQ4fMsYIgwXiTApfAiuKgZbWSqYjpqZEa3HyxK4iL1KVDZ51w4tE6/6IzdfIpx2jzzTfVS398XVVVC4nhWQjRRU4OgztyBqECUwdeWa1qXKObbv61HnzwQQ6aGijJKFVUokSqlagGOF5OoQuUbm5WEf2YwLaFSeYM+kFczS0HPd7hyJseTcyt3v40FTj5ogAZbB7MMu6DkAIXC4MSLxOicbkgVFMm5kNaLItzKeJAlG2UY85RkFWYDPDdWFlrL0NDaQAWwv9M00ZimcWz9m3aI2tG2WyzKnpW6oADDtDME0/S+JGjtEGPXpo8dYrOOv98HXrk4erEGhv3lBw3OtINcqRxf5FVE/5puID+kP1NRhtl1hjtuzCSHRJYPBBXhhhlJomIgVKgJE7iD5uQMYM/OCeB9roZixAbNDNfFMK3kFijREpMu/J/AsTzEPpKDscJKI85AA4Zm7Djo4tyYpsZncQCW3F6rRxzEDnFtmgyQiACYR/p7W2knin1mgm4CetHEwY6Mb4NbJ21z/4H6aRTz+Aw/XQdddABeu+NN/Tme5+qCV6+Pl3m8PiiVFK2PkRExcTFRE4qIYjCZEIZ7KeWK0vjfEPWN198odtvvlkfM682W0fbAAEc9hA0zWtzwSWNsVKFrUAhOfNAMuUbBSumvYwaSWWBAvyEr0qSxS/Gjw3hgM4Lw1BJYoO4rJ8MigptDIdehRi8Ady91JY2oEFKcjcup5h+jTL4IfrIMWYZewP69VPPinZ6/CHW4gShIFGitz/6Sh9+8q367b67Nt6gVFAq8IaJlcT3M6Y8bBHL+3yWPjafAeXlcTiPmcOhpslk+J/hf8oCkegOGmegpAulKEnXr9SKFfP08P1P8NFkiY6acaouvuQyHXzYfvru+y/1+pvvKRm20bHHnKjzzjtPF190Kfvcc3X5Jedr4B67qltZd2217U7wFLwjOZeV7RGy5imOdlhjZ5tXqW37jnr1tbf061t+62N/Gu9whcVyrNEjYnDWYmRWSsgp6WLPL1IgR/wwR47AmB/x+vn+2QL/thZgRIR8HZ2v+XX1at26tQqKCtXAQdbnn32pxx99XO9/+IGWLF+mFIG9uKBQASM+y2CLWSxmWAGwJsd4NpwYsDHJ/O1aEgxEMfDWrF2tdl06qU1xkVLkw0RCYZHURFXHAI05fCmm7fLyMt9GhjZatW0n1i2k4OViLZxfpzat26mMAzWbJ1yYkJxjPMOEgd+8cjWbzbZq3bG9VnJgmWTRKARMSgQCHmyYitGxsKSEycWkcLKJHFHkg0EgLVm4kAO/LurasQN1YrUqaSMSclRnxaAmNgRFrQrVtVNnNRNompn4XDLFJkoqKCQIukCLFy5Su3YdVNSqRDF5FwZCaR+oMkJWZDbbFRUVCHPCGRwLl2L4BmFKBcVSu/YdVNarl/YaO1qDBvbXW2++4385ozUrNH9+rbqWVmijjbqopF0rbbX11jrztNN1+CGH+sXnDjvuqNPPOFvjJkxUx46d1LlzZ22/ww6yib6AxUhBskBnnnGuzj3/Ym2w8YYctLZV7w0qtdEG3dWKg8omVgcL6mvUqrhQvXr3Vps2hWpd3kW77rYTm4hZ6MTiAoMlEmFOdp7/XXeCzsnYJhmb5TpBCsNQO+y4nY477jhtt832itmFp7CbyZDhAKekuJVWrViuisoyFrc9ZX697bbbYIuOWrBokQLEDhLMVyy8bO2R60ObCHUAABAASURBVPwc3/c+/lwjxk9U7016qLS8o7bqg00SzZpXNUfML7LFjqj80nOvasHStTrgwIPBF6mhqVnm/gaePxNXDCZjQjkeTFzsmHJNmT9EkZitPGSRP8BFnCloDo/DJUInT4Y+qMtCXXamIjtcFDSYRWBafMpSZBMhG/omyZiho73TfBWLOZFpU1KiEg6kCzgs7dShDRt5yKjCSppnpAwLXTOx8GeatiZsGZ8jCrxWTMS86XcbryYTFanXLBsXyWTo5bXhbgdWoRGwYKVQRp9mwJo+rOcUY/R0UwNRIJZt6mBpoiqyQi+7k0x+JxkbLIXuaUZOrMAF8HPWtGQvRNI/cll9wJpNMwYTLqPa6uV6/qXXtPGm22jKlCkqKqAhM44pENGYKWl1EM5kByOrl2CTIuEH6UZQ9Dx6RqzoY/rLsUmz/rf9mP2telPVwldsvo1mGeyRTCTNXNSV6A4ZjR2o4KYyMBESbIBxK/nCCCG4fYW//vivYW1TgIxS4OlNxZwgkawLnbPOoIi2Opd1Ue+ePVRbW6+FCxZA1qj5tbO1kkoHHHWs3mYTFOKCjgOCemLIt3PqvR3btG+DjZqVbmggnrRh05j2OslJ5su8JPvnShwSmm6xEjk1JSwKDbYWm6mVyxfriccf1arVTWIvpQgBUwXYDTo/Btlo2F6HrLFGvrRWEwtefvtjbbLtLtp12830h6ceUhPdY30Rmc40nuZDgugHg5iW2Scr390JxpXM+DFcmUNEG/ZrLRMp5zd0B/qHSWQOYAaZv+nAJJ3cqlUrpZkrM/D1ePNhq+hgaLyZS63IXoReT5J7RPIbOgqNrY0rI6cppTlcdQmjihUEodLMRf6XeKBoMmdbr0+T4swaffTRR3rnvT+pZf2rNatXKJ1eJRc0KwFzZ47GLjV2bEgtzTgQMctslIFnkv4IGZSRkhzuBFIK2eO1SBZhS2IANKjIU8LtmWtydrDNm5ODDjkd8z0HG468X9RnJQuD7IAVRs2EQwBdWrUpUEcW+H022lj7Tx+vTTbqqXsfepJ42wyfjGRjyYUyezknWT8gGt4R0X5GK5fMZ6PxpmbNraFQ1AGNyC7psEiYi2ugUilhO8CR4c6YAiEJYrfMFjBNEPBjOBfjY2is0BkjBIcsDFOKzB9IW8spW28Qkfvt0VennHamCLWyUEExN43YiXKQUEsVWXNx3KgwRRlSWvwz9iEy4NbUkRJhoX9bnMxaEFCobl0rmNsqmZ9KVV5Zqo5dOuqBB57U4KFjtNGGHWUhxeTJMKZNZou3ZoXiwoSG7DlIp59zhrp2LVeAjt7+1gJpRcjBIVJ97Q966aXfq2evPtpssy0UhEkgAVVoo0VCPtFfJfbrSTb9iQLJ2mPqkMltbVq/UEGyD1yGtFiFDzmQVi78K7C4Sp5hIj8cSFu9Jg5bnXPKyS2/zqLI3+Y3lshaJWiS9EszLmH1MyjjkCThQupCZUIxoELeRRzKFXFQUt6tqyorK6EKWbNlFVohHtEIjfWqsZUXkPoE4YiYXti6SPtwQDZhwt4KaTPbzJgKU1rd2CRPS+zGEeAVKkkwc1knh+2bG9OKsanxTeFHcFRO0Yh40KwkdjUcYnu06dBkTg3S0kKubJSVxSNryLlYTXzMSBDgwtApcJI49AmItRn8yCibGbPOOWQJ5C/TBbCmeCkkgCSYZ1avXEP7CfLWr1Ir1gdtOnRQMWv8iDYKiovkGB+oCQ2cbFDTwTFlsaVBJaiahWmAIIE1R7smjxwaB/htkITK0pFS+Dik+DOVGCPOmfCiDyKFQShbDyQKGE9mDGpZCIp50y1KgRf+1tSwivhVrAaCUoL1BmFEJgrfV0THQJ2Vs7mM3rV65pfWn5YWVhRrKWciYVfzMbMJpNSLrFRBiMIyRUDZBMDLdA2I6x7tBUorFcT4ZIZDiPZqx7zWkf3GJptswniOlLRfHVKPoMsTvjYYSaVxFcc7mbQnCVvI+b4lLXD46ZwfZum0s87XMy/8XmVdOuugAw9QL2Jg6OvQODTOOR/3UkUMOkNllVPBjh2zayX0Bw3HSIXITbGa7cHHHiXTEranUNZ3ZuoMa0+QysaRrB8cfWFzagzS/lULr//SXeBCJVygtH3Nw/elUJ3KumnyuCH66N2X9fGHH2n+guV6+uV3VNKxjAPA3VSSFKJEsvlL1uHImQidzDTisngXhqHCMKFGDBhDDYkYUrJmrF9j6H6+/2cs4GjW0Sex9Z0jwxpfWsPa8Ht99MnX2me/o7TztjuoiIlw4JBBuuDS8zVk4CDOEorVsVMnlVb0VOeuXVRaXqrW7drr9Vde1R4cGnfv0YYZV3hQAHexV0kqSMAf37bJLUm86dmzp2bMOEa33vRr1dQsUqRAYmw0WGyGtpB4hutIfPSzUS38PDQa881AIkR7MB/Sz9fPFvg3tUCQZmHGPMSmrISTezYFZCzAzps7V3PmzJH9s8EMuAwTv/3ayg69CgoKlErZZJ1RjOH8+CfhSK+7GWQ+TcQ++9jjNWLCWL350fsaN3KkDpq+n55/8SVN/8Wx+vTLr/Tq669p0sS9dd3V1+jsM8/SmHFj9djvntSU6dP16BNPawWHg/tNnqzDDz9cf/jDH/jaPVInzTxZd9xzt06cOVNz583R3TfdpIljx+ixJ5/SAYcdqukH76dX3nhFI4eN0Afvfqiqb77X9LFjddxJJ+uWO+/UxIkTdTN1TjnpFN1ww+1auniJTjvpRI3bZ4reYbM0ftQoHThlup59/gVN2/dYffKnj/T755/V3tOn6tKrrtCFF1ygfSZP1ZNPPaP9D/6FHv/d01rLYcv+8LWvqS+/9AdN2HuyzjjrHP36ttv5Uni2qhctI1A5RXxFLOQ0qWH1Ggnb8uAOmORiOWWVCqUwkGILqK1aa9vtt1G4drlWsqEWhzhb7LgrXz9e03PPvqt0U8wEKm2yRW/tuNu2iqjXq1d39d15O3Vs20orFy/QZ9j4lvse0e57jlX79mWsEZwGDd2DANxWalisGr7MPPXKu/p+4Rr17dtXbZOBdoNXY+MyvfTsU/r267n6+P1PdeWNN+uA6ZNVEEtJgrAtJ2hd/9QL3t6pWpiavwVBkMvFsaJ0Wl26lapf/wHaacdd1K5tRwUuoSQb0hjbBa4A2qQGDxmo1199Wc8/94SqaubpoQcf19Jlq7TN9lvKQWFmD9AhQXupAINHCfqlQDfccqvGTZ0kmyDsQGLFysVau2a5AhaghVaxaaka51fr13c+piFjf6Gy7r20evVqFReVwFXyf84Puk/ef09nnn66Xnn7U2VM/KZVamBjevhRJ+qeB54VnaDXX34Bnx2t/nvspn2mH6y33/oTnS6/kFzLl+rf3HurRo0drt367aE96bt77n7c93XGNiaZJt334L0658IL9OzvX9MJZ5ylp59/3o9L2QLcRTBaqyTpkOnU/jmGHX7Or6/XgrrlWr6EgYnuYpas+u47XXLJJerfb7D2HDRQv7zmKq1pkM2ZyJPRbdddrQsvuljPvfSyRg0fpjEjR+nqa3+lWXNq9dBDD2nS5IkaM2aC/vjHd1gYS6w7NX/+fJ0880T177+7dum7iw45/DC9/fYH1hw6JOXYzJgNkskk/cdGAJ3e4PBowqjR2n2nXTR1wjR87xU1NcpfIXLawtQysfkB4jOYLPuPgeeTUZhM+cPzbPMKvfLHF1SzYJmGDJ+onuWdlKSFNdlmxUGo919/S/tPmqL+u/TVqBFj9cjjr0mBUGWtvv/qA11w7tl6+OGHdfvt12v85AkaNmSyHr73aRRcofPPP1kzz79KDZK3Q3rlShY9r+i0k0/WV199pUceflQTJkzWwIFDNGLEXrrp5tu0clVG7Neo8eOdYQx4Bs79iPy7U9HfqGl4cxCUs0WTpwLHxqsn8WXBgkVaumihFDUQX99U64pe2nHQCBWzOf3uT5+h72rG22ItWLJWG/XZVkpEKgzTmCqrKuL1NfjYsOEjNWjwZL3wwgf4WkbZzFrN/upTHXnoQerfb4j26L+XTjnzUv9PQiI2ur9/9jGdeOJRLDCrNWXqgTriyFPVzCb8u6++0KFHHqNBxPqJE8fr6muu1orla+VM/LhB33z7pb6tX61tdhmsKSP76ys2JJ9/9YNtmWQb2Nn4/1133K67b7tFV1xyMbYfoUlTp+rZF/9ATJYsDN92+20698wz9eH772svxsC4vUbz9foSLVi4SiEOYnxkdjJASxkEITLEsn+Wbwc4CTkx3UrWb0GgiEM7G3sXnH22+u8+mHYnMBfdqlUrm4VhPfzww/c65NBDiAH9NGLUXrrhxltVP3+BkoUprV65TLf/5lYNGz5UQ4cO0fT99tWHn8yiHq07XmzY13KYc82Vl+iuu+7Q/Q88rL3GHM44/Qi50izE01q0rFpnnDtTQwcO1ZABY/TSK7Nk87mal+vDN5/RPgcfpN2GjNSQ/oN1/ikX6IcflknopeaVeuyh3yDbgaqdX6/DjpihoXuO4IPIkfrk0289D7xFCTZv6WyTlixdpOuuvw7/nqC+u/ZVxAYbE4hVvuRChez6UlET84p83ay4EoVKtWlFbBmlL7+Zo8XL1igJzdqVC3TEjKO164Bh6rvLHjr00CP11nv4HMz+9MarOu/s0/T6a2/qjDPO07T9jtbcmjo1LFuk0447RrsPGqDdBu+pqVMP1ttvEm8l3x3mKg45RFBZgT5XXHm19ug3UP1221lHzzhCc6sXixClCDmXLVygyy6+WCOGDdOQIUN02OFH6U+fz6OmJA7/a+bO1RO/e1ZNTeS5G9es0X2336NRxPABe/TXyaecou++rZNtwi0OPnD/XTr+mGP01ddfaMaMI5m7hmrkyEn64P2vOeBwcsgVKcbsIdwAl5D3tYAsXvziM7/T+3/6Wgf84hiFKNIqZXgpcoHsh2BBSB3kLu3UTnuOGqHefTbxH1KznAw46D21vZ2TGlfojddeVjYKNHT4aGJigbKcWNoclsGn7dDAH24wPzU1rlHM/PLeh7N14AEHacjAYTr7jEs16/v58n0bZPT9Jx/q4El7a+SQYRo8eLju/u3zss17c/NaVf/wjU4//RQ9yodmk8Ga//TTz3UK9nnllVfQPfbrvZNOOklff/OlTjr5BN16663YtUnvvPOOpk2fooGD99Be40br/gefk6ICzI8OcnIuIxFvJOZADjVXLF+teTXz+ZD6IfH9DfXZtI96b1QpcTj+8G/v1LnnXaC5dasUmk2p+sKjT+oX+07VmqaVWtW8Su+9/6HeYf4iUHGwksIXMkrygVQOyROhHrj/fvxlN+L9nrr++utl/wIkkUihg8Nqkpk3S2esWrZMd91+u8aNG8eY3l39Bu6p+x96gjlfiiSFCGC0LhHo2y8/15VXX6WHmE9OO22mBvTvx3g7XG9zkG8HW9Z3zz/7pE449ii9/8E7mnnGiXr40YfhEmnut7N03qlnaU/G9QioGSPfAAAQAElEQVTG7xVX3aC6xUt9GxaDwiAp51CWeBUjXdYWRNRMAoXok2J9H+A2hHMw3Aj11jPPacrekzR40CDtvfc0Pfvs78USygOhRjJeHNQ897vHdfmFF7Ne/r1GjxlOH/XTQfjmt9/W6k+ffKQDDtwP/x6pm266WStWraF1+Rh5x603a/jw4eq7e38NJZY/9tjvsLO1HSvJeqYA26xgYVKAkPNrq3X1hefrpl/fraZGhMNH3/7jy5rMPmNQ/z00etRUPf7Ea15fOIiAIxZxJJv11h//oKuvvlbPPP2yjjn8CA0fTOzc/0DV8/EfAmJ6vR5/7BFdd/kVsn8xFNuGyArM+e2ANY6UKizk4KFGtXwYnjX7e/3y5jvUsWt37bbLDrIVqBgAdbN+0JnnnqfRe43UqMHDdN0V6Lsal8NO4jBvFWvzI4+coQEDBvKRf6COIQb04sBv8y23UsOa1Xrnjde1aNly2eH0w7bXOepI5sJZOp49TF8+8u8zdbq++GKe7CPDt59/qMsvO0t33XOnbr/zLg0fMlg23n77wJuyX0wKP1Z2qX73yG81auRo7dp3sI44/AR99ukXxLSIPgz02eef6ayzz2Kd9rbOPPtMnXfeeab134SYEmublxQ7FQdFvJLYGSDuxxxIDt5ja/UqbaOnH38Kv/1cs2pWaK/J+2nzzXoqyTpO+N17r7ymg/fZV0P7DdBwxsOzTz4jTIwJHevJZr340ova7xcHavfB/TR64lg99vRTsniU7xbf/s+P/wELBLJx7+TE1Cv5DzpZLZg7TwtWrNUmW26vkKDWikCSKExqi2230MbE3PYlCR/vcBk5ykzwl373nObMrtLkKRM4npcSIGNjyocpW+9nmfeZXGknxYFiK9m/vDr8kIPVs1Nn/erKa9SIIKvjjBId22klo35xw0plIvm99Ndvv6MTDztaQ3Ydqj37D9Nddz2gxQ2x/7BsPkxT/0fvn9X62QL/sQWCAiYq+4VZh04dmUy+UMqFEotzvwCgzCmwGM3CPFQRXwcDZvwmFrn2tTxJkBfX+oPI2eQGTtSzuKCoUaeceoKOO/lE7bjzLrrv1rs0afRYHX7kUTrrggu04QY9tf12WzPhnKGxE8azmDleJxx3osZPnKxrr/8lC+xBKmQVcuWlF+vQQw/Wnmx2Lrr8Uk2ePl3HHHuiTj5xpnpVVGjShL10yszjNXjPwTr/sss0lgPFAw84RHfffqe22XQrde9RoXPOPVNTWNRN338/nXbqGZo4fqIuOO8iHbDvAWrdtkRHn3CsZpxwnHbYaXvd8ssbtd+kqTrgF4fqUjYDfTbeVLvvvrtOPfVUTeYw8sRjj9ZRdtA4fV9dwGLH5EqlQl1y6QU69LCDNGb8KJ11/tksTidwEHKaZp58qtq3b09IcwpYwDc2N8i+sirAegQuJZJKBAGBL+bgT4QwySULRQW+lrRTJt3g/4h+c2OgGSedwcZkFx1zyH7abbstdeQhh7Ix/UpwUlYBxz2kWDAtrq3V6aeepnGjx/gF1LQpk1i4OCZWcQVi98wi6HGNGDlMD9zHwmD4CG3WZzOaDLX1tttpAjb8DRvfCSywp06bpB123IaN90TkpDq3g1L/7MvBEOCWgflhyA47az+XQLeAAwihpUFYkEDnSGkOw2JWDCE1WHpILCzGjpmo/mxIjjz8SA0dPET2N8qGDRqorbbYHBtLzphneQvyiEeQUIB/b7PD9mrXtg18m7WWw6C3P/lMKzhk6N9/F/GhXfa47+671aW8h4aNGa8gDFVcWKAMKyHYyQ6/RO917tBGjSziXn3tHdkvFOgAffand/X71/6g3htvqCcfeVLHHX2cDjnkEN1w0w3aYrONdDUHy598WaWIxf8zHID/gQO9/aZN1a9vvFZHcKB92cXn66EnXpbDz5rXrlFd1Tw9+dzv9dSLr2iPPfprZxaFrKdQBglssZpKSviB/WpiLw7Vd8V/Bw0crD1231WnzjwB+ZpV//03uvnGX2rJ0uW67IorGE8n6ncs4H/74GN+AlXcpJp53+lqDn8foy1bpO6y8w664467dMLMmZq/aJHswHtjDoWuvuxiVVfXiH2lzj//fM37YZ6uueYaNkS/VPfSTrrw/HP0ydffaS0HWMlkEu+JlY2bfTtvvPamjscehx12BLzv0G6776TLrr5Un3z1rf/iH7gAE+Kz9Iy4GCqSkzzo773o+JC6xozNWbqhkc3r1/r40w81AnttvX0v4VbCiiphZ/3GKy/p+JNP0cgJE3XnPfeyudlL11z7S7399leycZxh8/P2Ox/o+ptvkUsV0LcHaePKSl16wXn6btYcbbfzrvoNHx84L5bLRozpRr1g/xStfrFmffe9nnrkIQ3fc0/dyAby8EP20e233aRHn3padh5ki920OZiJazLjY7EfEyD+GTf2zbMxK6MQWQdECoNIMWNKZmy+5m6+xRYq4kAvvXoFMSTN4cws7dRvOGOik7beuJe+ePcVKWjSQg5dkiVtteHmW8mu1WtWatn/x95bANhRZPv/3+ru63dmIoR4AgSXJEAIBHd3d13c3RfYxX1xd/fg7m6LOwSSEBmfyNi9t/v/OXVnArtvn7/9v32/pdOnu+rUqVPnnDp1Snpm0tLKR5MnNGTocB1NrK1NOx116IFqnT1HzRjmvAvOVU0hj89fqdNPOVXTpv6sq9goTp/ZqBVXWkUHsQnq17dOhx5+mHbbbTcFpbm64sLzOKt3upRD6Z333Fsfffa57n/wAaIFBuNQ8YO3Xtd8g0ZqxMJLaNUVl+aQsqRX3njbLwDtoD9kPL3y2ht6hI858w0aqEMPOUCLDBuo66+4XJ988Y1sofr9Tz/yMehxPf7Uk/4nj3+3x056w/5mzU23en9nz6wKh5Rpxi6jj/BE2ygdc/CSIz6ExAmyqsadEuVdmj51Ev5ziTroxwv/dIn22Xc/PYAMjzz+FBviTs5Zyrr4nPOYD8q67NLLdcQRR+mt9z7Uww9PBIfvPPawXnjqGeahA3XZ5ddovgGDddbZf1An7G2TL+bn/HzzaxsOrDdYd1MOaDbQYcxbiy+xqEJiw6TJP+qGW2/UeD4WHX/MoQqQ/4STTlXTLDF2v9fNN9+oBRcYpiv4AHAih/mfffaZbrztHk1v6JQy0o/ff6E7OCi59KqbtOkWW2ifPXbTj999qysu/xMfECp+XMfMbakw0EQOed54+XUdevDhuubqG8x7ZS5HeMIssSLsFtNjhFFZn8RgcToxUNS3pqi5c2ax4Z6mEuPG5uDWpmZdf/UVuuyS81QsZHQx9vnq20laduxY/W4vxt0SS/q/X7w/c+PgAfPr5JNP0g8/TtKVl13Jxv48LbrgUJ1/3h/1589/YL6kGQk/T+i6Dt152016C/8488zzOYS/Ud3Eht+fcpwyodRQP12XMObfevcTPlDupaOOPIZ+quh27DhjWr2UcmpqbeJA8AuZLuX2Lt12w7W6m3h64iln6IzTT1c7H/6uvfEm/TRlJu11aU5rq+5+4BE+Pt3sDwsOO3R/lbvnQnuaWmZ1KI7y2IrGk4pwMjnEFH7l7YNsF6PTDmygF12sjpgq+rFcfaNTYNV4xyVw+TwpJ0d/dHV187EoKyuX8XMUKdQP30zR66+9z2HWGv63AxImvZD1F/srGUni40AFPYmKDIz3P/hIL7z0snbacXttvukmeorN+sRHH1GpfbY+ePtNHXnCKVqYjeDhRx6r3VmzXcqHpjtvvBP/CzWXQ5tPvvwKf8Ju1jxydLS16aP331Pz7A42dU7NfIh55403dcZZZ2uxZZbSJptvpO++/1o381F1qUUW0wUXXKBt+Og6kQ+w773zoaIwDSeHfyEjPZtmnvl+aoPWWW8Drbf+htp7z300k49T48Ytp0IukMKyJjMOPv7sa/qZ7oipzt3a2KD3335HnayF2/n4PWnqZNXXz5Aq3UrwwShMyT5Oig+D93PocuLpZ2uL7XfXYUceIcyle++6W845xYGTSQJLBcwzEyc+rKefflr77LOPbrj6Ku1HHDmZufi5V17lKFeyjw1GKyaeVvzirXfe1f0PP6oxY1bQ8cw9hbBL5515suqbZ8v+EsmUKT/rbexz8613aeyYcVp3tVX04/ff6II/Xa6pza068LBDtOeee+iFxx7TTVdeg80l+w/NKvCX73jJ2T9zKnzF1vW2XujsKuENUiSoWMC88uRzOvSok7QOB3PH8/F9hTGL6erLLuSj4Ms+jjoIk3In8x5jZMbPuvnOe3Ux43y33ffWScefpFdefUmHHnqQrr/xZu2MH2y6/tp66tGH/FwwB6UfYr3zzDO0cfAhuvHaq7Tbjlvp0IP20yuvvWO9qBK7eRfEqs2FampJdPtdD+nrn6YSu8Yqn3N669U3dfyxJ2nXXXfXtddco402WJv54CK9+8Ek4itK0F8yJ4ZbEwdvL7zymiY+8YzW5sDxmGOPUKWtXof/bg91M9Gmcv04oP9B99//oO4DOislYSIgkYKUAvY4zS1ztP/Bh7E/Wd9/EH3skfu1+WYbqE9tWnbw32CxhnXd7LntOv6kk1n/H65nnnpcN99xr9q7JTsZOfG4I1Um5l10+dU6+w+na9GFFtDUGfUaMmx+tTEO7G/lzqhvwG+kmQ2NemjiI7ro0ku06aYb6+TjjtDMnyfrjHPOVwf85sxu06svv6Qbb70NHRKdwsH6COayM/5wpr76ulVKB3qRw+HzzrtIhzKPXMhHsr7z9dVFl1+hL7/9jjDbrY62Fn380Rc669xLNGDgUOLbTggqr3ogISmPnjvhbUMFFyfFzZquZDEllVGJhYrp5aKM+g0coM032VjPP/Osbrvldv+TXmuts7YclR2Hqe+9+prsP+lbg48tV11Fv++6k0499RS9+PIboiv0/Tdf6q47buXAcLQuvvgqbbD+Zrrzzrv1Lh/iKjQLG56/3f9bFgiCyDdNSORdltiA2Do6zBY0afpMbb/17lp6saW0Fofy1113g2bNLvl4aMPRUSNM5hL0OnTmn67TZjvto4UWGqoseLsdnhcC/qeDA/NAertc5qNMSZl8rer6pHTW70/Q8489oEdZN4Uurzl8VE1lI2UzIWcW0odvvKc//uFcDZhvsI47+ijtt+eOOu/s03Tv/RPVLsQFfrt/s8A/qwWCDdZeXbvyJdUmly+//FIpVq05Bp1zFdmXoyhKy75cOhZ7tjiwBa5BzAFDAq7XcD7JxBjGDFTGqV9bkFSuSzUj61i3xlpl3CoaMWoxOWasZZcfp0VH9VE/FqXFXKT+g/pr/sGDNGG5CcokeQ5JltDo5ZZRv5qC0urWIBbseehGL7uUBo8YolS2loPDlfi6NL9YEyg/qFbsTbXY0otrqdFj1N1V0QrLT9ASiw7ja3daikpaaPERKvav0bLLL6d+febT8PmHa4Wx4zVf35QiAsb8w+dTkBGLinFaYrElvJzjObQcsWBKOTal74525wAAEABJREFU2VytBs43SMOHDNWY0UsoChMttuiSWm655VWXz5KvaNhCI5TOOC29/BIaSjDL086SS61AW0XVRZJYyPCULcC6mf6TIEG2ADxBjUk040IloAiliukHoqP69C+qdkBftfPZqzvpq359R+pKNr2fvv2MzjrhUP34xfvaafstdc01txlr6tFnBOa+Q4fqgnMv0mtsWhcmWB5/wM5qYuHYDlXFAmq2r9babCs998KzOnKfHfXcvTfrYVvwUP7cix/oymtu19FHHadXXnxWTz5wk5qnfavfn3kmUsvLGNnffBCyQ/8fvf8FnfsXmF8Q2KHCxsUW3GFoxqPIjGOrDkchfuGCTmWygTpZpDsvS6fEIv3iC6/RW299pUceekavvviS9t59W73ywqN69dnn/cI2MQOHQhHJFholkhXFEisTxyIxKM3Sl59/rjufeFXLrbOZVl91BWWDbrV986Mee+xJbbbNpuo/IKWQDYRjSovpq1iS33iTHz5siBZdaEH9PPlnNvqzKYj12usvat1NVtXQBQbq3LMu1vHHnKENNt5Co8cuw+ZoCy21xEK6c+ITQgNtt/l2uvHSK7T9lltrzDJLkF9NffvEeuerL315FhukumPlaofooCNO1tYbrafhfedDgkgx/SIXkca4LFijbF73PviIXn3zbb32xut6/fVXdOnFZ6iQ69YH77ws+6mEPffciwP65bUeh8GHHnG47nrgATU0teB+zUrR4qLLraITzr5Q62+8kbbjK+waa62tZcdN0K6/O0AbsCnYYq1VNWf6T6pncW0GPvuMc3Tbjbdo7LLjNG7cOK2/2ni+BbTq25+nqpROyX7yWHRCJZkj0YeXspA9YM8Dte4662vRZRbXrntup9XWXlk33HO/Op1YdIuuSbByWY4xw75M/kr887/0SJxkgMEUkiiGacmFmspG76OvPlOX5BfftlBVR5Nu+tN52mzHnbTBjjtwmLSwdmOxuhEfJG666Tp1d3YrdmmlawbgG7trm5320fobrKsj9ttCxfQcffTTTI1dfTPVBk6fvPScVJ6tetr5fmab1t9yR229xea68erLte9ee2r06EW11cYTNHhgTh989p3m4ljcXpZEpALAxXIp+tjpf+YyPgbzuIWkAkUcAARJt7e7N5YraPDwhaT2Bn3z5zc1fXKT3vhwsoYvtJSdCWnLdVfR288/olLbTL3/+UcavOjCGrrIAAkvymTqVDffEG21w67abofdtPF66+jMo/dV84+favLU6cr0GSb7TwfOPudMLbX0Ylp7leWJz4upoWGmfprWppr+I7X4oktzQJjT8uOX02qrLK3K7AZ9/e4bGjVgqMYssbQ23WorncOGapc9d6VNtggzpuvzDz/QuLFj1a9/rcK+OY1edgk9wDjrtWuJRWuuro/WWG997bL77n7zePBOm6lcP1VPPfOGGhmQCR8eRiwyUkccfbzWwfe33HA1rcdHgSeeelnvfzyTtrjLJQVhooodznAQhNH8oVGpo11hQDl3GfC76lKb3nzlGZUqFW21/Y5advxobbLVhtp93wN0/e13qXXWbA75ynqPQ7NhdfNp/LJj8Ke1dAkHfTvvtqccm+2fvvgE/ds1epFltchio3UaB1bX3XiZ0qlYCf/kaDTXVwOHLa7hgxfSkP4DNGGFJTVkcI06kXHwyEW0375HaeMNN9MG647XSSfsoylTv9GkKc0asfByuviS63QGH9gm8HFirbXHa8GlRuqzn75XE4c74rAwiqXBC6+g3xHHbNxuseH62mmbzTTtp0maPrNBFo4DxwAlHn/83nuKWFCMXXpF5syllWe+TPiqHxLDhX9VXKjOIM1Yz/l1hzM72UxDYhAb1b75SAFtzomzOu9PN+hWDtXGLjZSKyy7OAebq6qRU8sfJ9MPuT5ahA1HtqZOSy2ztNacMIb1gdPpf/yjbr3zTi2Hj6wxbizxaIzmtM3Q11MaZPNhtbm5UtKhP7/7unKpjEYvs4IWX2ZZnX/Rlbry0rMVVto05Ycv9eprr2un3Q7Utjvvog032kyXMBefw0ZkyPwF0THqJj61sz4KU1LLz9/pyQfu1AGHHKmV15jAR6m1tNeeO6t+Vpve+/hjqZIo4ABkyKLjtNfhp2hdDqo22wCanbfQjBk/6scZTepizGFF3Al/ZtNs9pKITs7pw09+0tffz9QRhx+gdETzriTnupC1SykqESbMwoozNcxKKSBRquewNaaDEFWO+U7U6Zo9Wy+9/JVmz8prTTbpUbpLsetWmf6JLBzEUhg60RES822QKmqZ0avqkIP20frrrq7td9xUK6wyVj9M/lpzG6bo4XvvVZ8FRmujPQ7VOhtvoj041Dlmr6103YWnqZGPBxxLqIsDurmse2QXB01FxmKGCWRunFKZMZSqhJr2wxSdQv9ts9duGjR8oNpa6/X9J19ooSEjNX658Rw+7qIbrrla41dYXkwSkmJ0cpILFceRhg4cqIkclL/46it6883XtNF6a+rySy7WU08/y361S1EmUlc5VCpVI1PP+iRta1lillxWSuXUXulQl21WGd9UgnWkiDlDXc167P67tNom22v73x3IGN1I++69OzJtrwo+kEQy6yKRlNAZ2+2wva6//npttuEmfPRbTHtuta7qMiW98eGnMj90DrFtjQOYLLV1ffmYvYM232pnbbjuejp2vx3006dv6mE+xuGtfHiM1DGnomOOPF07b4N9+vfVB6++qEkNTdp4tz207jaba7vtt9Bxe++pJ++4W99OrvftdNphskllB4EsWmw9muAdwuYVGo6jtKzL0/FsZajx+/P+pHW22VO77XOgNt5gfR2229Yau/AQ3Xn/E5qJIBVJLiK6xR3KMOZrh47QEaefSzzehTl9Ax108D6K0hUdf+IJrBc20Fbrra7BfXL66rvv1Y3SO+68p66/5jptttEmrIMW1Q6braE6htNbH35JuTQ7SSlMh0rNnabnH7lLL7z1sbbZ62CNHruQ0uFsXf2nK7XDVrtp4422Yvwvpn1ZP2y07gRdf8tNsv+0rpOgWw7pS1dWKi3V9RuoHfc5SGtvsanW3XQdnbH/DvozPvLUUy+rpZRjfZLmEGwIc/k2imnXulrIqXIgVdKKsn11wy336sWX3tFrL72oh++6UrdcfbbOPv8KhRnpzVdfVlvjDO262z7MVauyblpbBxy2n+57/EnVc3jYNuVbvfD0o1p9g8212NjFtdzoJTVq6Pz6GL/+cdpc+OfUzYftAB8WVzsLnuGjRumYE4/X6sw7m66/svYkRkxi3pw0o11yGea3gdp42x21FWuUVVdfSUcevJeSZC4fZb+V5s7VuWdeoAMPPkFrrb+2Vlx5rHbdfSfm3AF6jjlGpbnK2k9qN7ZrF8brbnv+TksuvpTsCvCThPnC2ZvDUO8yFLA0F64Dlgw6J8w7CK1UmFKC91QEMtMX/VfTsCEDNfn7z7XF5mtq/r5iXUH8KrXrLg7zVpqwhjbbemststRi2oUDmj332UUXccA/q1tqnTlZUz7/RAuOWErLjRmr/ffcT9ddcYNWWWk8bSQ0/Nv9v2UBs74HJ4UOKfANJaGcUvqM9fMpZ56htTbaULfcfL22W2eC7rjyIt193+OaVVLVZyrNUmWWPvvoz3pv+mxtechJyoZShjASwS4hHgVhrKxNPpxLyM4WiE82t3aGRZVpc601lmUcbKoLzztfP06ZJkcgchxER/iW8XjoiRcV9hmi7fbYjXX2enwMXU1HH7iLzjn3Mj4yCR+iod/u/98s8FtD/1gWCPb73W46+6wz9NxzzymTy6rU3akMu5VuTtLLbGg6OrpUKNQom8qy2CizGCzLOYYms0Bgh0gu/pVGgRwLJ1lU6MF+8cl7Gj9ujHbYYXed9cdzNCLfV+dfeIF2220XNvhby/5XtnPOPlNLj11Jx578R6268urabdfddOIxR7JpGaZPPvlIn370qQZkRmjPPY/WCccdy6Q/WmeceqrWY7F8/DEn6ysOavbaZitttvmOOvWUkzRqxAj9/tQ/aD82U4MHLM4GslUP3Hc3k/7COoKvkLvvuafWYoF78vGnahyHd7feOlEffPyBxiw3VjtstxtyXqwBxaE66+zztPO2W2rt9XfXpB8n67RTfy/7EnvKSadrlZXX1d777KXDDthfiy2yuD779BO98+Zr6psdpn33O15HHn2oxiy1hE4/+RRtxGLvuOPPUhtf8yM7ZMBkqWyKAJawOAwl26jxdTIiLFbK3fJmlVieU4YxG6bPUHPbHA1feFEFYUqBi5TOpDRkyBBtutP2euSh+7THrjvo3jtv06Rvp1JTtj1QiUVcvv9gJt9hOv3YQxW3Tdfjj9wNR6kbqu7AKVMYoEELLKQtt91Uq7IJffn55/ThB1/rttsf1IYbb6tNNt9Cg+bvp4WXW4qJ9xI9weHXB5+0yTNxTv8j199i0+NDYRgqZiHNSoY2Qf6qzTI2K8WdLN67sEumKgqLmOnffqX7H3xcJ552rpZZboyGjhyu3XbcWkssvIDee+N9ffzxD9pjrz1Vk69lUdpXS7IpbW2bi/VjOXXCp0uTJk/RkcedolFLjdZhhx+tPrlIQaVbfzj/Yi201FgtucSitrxRwsIpoGYlFnUlmwgT+pABozGjl5Lr7tDnf/5Q3W3tevvDTzRh5eXU3DyNw59GHXDQEcqki3zBLmrJJZfUVVdfilkrsr/vHEQptTS1slm4XVtuvLk2XH2cvvn0M83h87L1nf1ER8wmrIIvDBic8rKUOzsUhRlsIcapuAJ1cDAV4DODhwxjgdhXgwb216DBA9S3T16l0mw1zJym++97SOPHj1cqyCtfLDJJ7qiff/5ZlRItRU6OXWIH+mWKIh2pmC/I+qXAJjtXU6tUOqeadFohC9YEz7K/zdZ3vn56950PdTQ2XGnCyjrmsIPUNGOqEiesBbDBMb5R1qmxfrrsV5NPOeFk9e8/HzqEGjpiuC64+DzNap8lCynicrYAUMChSUlhSkIkeaPrv3EF1A0DVVg0JAi32OLLaJNNt9QD99+uiROfYtNHuULFyN46bbJOOvUk9audT3369lW/fv1YSPxRnV0dSqcy6uwoK0hn5TJ5OZdRij7sU5SSymx1Jjlv2+0320DPPHSbbBP56dffshHu0NLLrSBFgeY01Ouyyy/Xtttuo7VXX0GffPiWOljl2EcJ09UPAyXwDkwoVTg88on/gUcCDwNe/k6ws4HJWSqxWHd0XBiJM1sNmH+wll9qcbU21eu7yQ0K8gM0btkVlJY0donB+vG7j/X9TzM0valDA4cOwTYUIGsnjm0/9VzXp78fzqiC3ySqyzv8ugMiKZvN63FizIF77KENOUC9+rKL1dgwQyE+VoEiwQds7+oCy0n5wYN15LEn6Mo/XaIxi4/WGSf9UT9886XSYaAEmb//cRoLzE+1+MghmlX/s6Z89502224Hffjuu/rh25tQcbIAABAASURBVDlCK3iHLDUjRRySRMxzAYd9o/jQtPiokcQeifMZVVwg+98R+/TtJ5fNKupXq3HLjVbf+QbgjyGSSaGDlsOMIKjmrbL1UY6D2pL5l6fikWDprrlqrJ+hm++8T6utub5SLq0adD9wv3392EsxFzvqnX/+hbr11ls1kg8KJ510sn74fpJqimkpU9Cuu+ypVDqnsWOX1d5s9p945EEVavowLgI5hzDWDk15n0R+MCoWQno2VhhlocuQ76tskIFfrNoC8YKDxZi6LpVS55xuTXz4Ue3J4nmzjdfRLbdeqzmsC1K0re4u9I2UyvcTYVSZtFTMp5QJcW14lDnISVS9nJyOOfpoNdTXc+ixlPbe+3dqaWmRs4mOMrNTJwG0EqSlILJsb0X/njx5Kv6SaMig+VXLvFfMZvXCCy/pyKOO4lBkTR1+6CGaM6ddCYdGdLrsMMOFkYIgUCaSApVVO2B+2U/nHn/scVpz5ZV19BEHqpWDJBemZHI6e1gHhhkde9Jp+ub7bzV0yPzYdV+98crL6t93kErdTjMn/6zabE6DWGO4jER11fWtVV1tXi40cWPmo5LS2Yw6cOnWhp/18QcfajPWJ7naEUwLTmustqoef/JJTFiWAqcyPpPQH2G+D7LTP5ms5u9fQ0yyjX2k7lIsvvVIzgmlJHpOcTdBvls33HovHz1X1KhFBssFoLrm6LnHH9P8feqI5ykNGzZaF190M+sM1mzUTLBFhMahKorpJweuq5t2oPiacXPT7fdq8213Vr/5B1Bu8wkEldjExL5C5i7JAnK2AIeQuasGAinDqUoxn5Z1YYVDoNktjZo5fbpq5huqvoNq1VWSwmxa40cvptmNP2v6jBmcpYRSECpKp9AbNlGkCuvNSE4Ov8Y6SruUUrFU7NMfrX2Jxo5eRjttt62OOfxIjR+3nK65+krVz2hQLp2R/YRiTP1YEXJGaJVSmY6Zf8hgPt7Op4HDB2kXPngPGzRQLzzztGbNatXsuXNUZN6bPZs1QBk5rE/KseJKoI52ENTPFrIKUxiYtHOBOtvnKgoTdfNxoqm5QUuPGS+ludOBsulQqVRKsZPs4wIvmEq2bs7kMqpnPXfxxZdqozXW0qZrr6LJP0xjnnHIqurl19S0H8fGUJUgpUzWyYWRFl16CS264Ejm9S56UYy5OnXO7dbgQSORJ1ClsUEN06cSHgreR6PIiSGlpRdbTN2MkR9++IF+kzLEFzGvJ/ieuCKIzHYl1lQKAsVysnk8Is4210/jA8wMLTlmBepBHDoO8FNabNQITZ9Zr6bWipdFZXwSmdNRSp0KVDNgkIJQSoVp5Ewr5MPVkCFDxMRFvItVk0t7neZ0JsriG1OmTNEFrK825aBz9+220NRJDciQUrukfF1/dWHz1154Sm+89LwOP+54rbL6ikqjX8P0yZo2bYZ+f9qZquFjSV1tH9XW9dP5F/xRHfStCRfDI3BpWXCJiV2B+Qp9lCJAlInFY1ZdRcP65pW4ULieunDYVJRRjjWOxf/OErpZvzhsA7MglVY6X9TAIf3Unzlo/HJLaK/dt9EjjzykP3/6E2u8Rj34wEStvMoaKuaY+/N57bjT1vruh29Z381R3eD5NW7sGL36+pvECzE+YrW2trGXWFgD5y/4vVY6W1SZfugoY8N0KLpFffr2VxiGUtqptpBWB7o45HTOqcSJXIYYki9kpTBhnojkQmIHe7rZU6dhz0btd+DhymaGKEplNWbMUrr7wQfVNrdTUrdS+EOFA85UushaJa0EbCWpKGav5/AIGy+D0TWTyah/vxG6+rpboKjesUtUcdW0VcREqiiUOAEfPHwBPtKsTfweoOWXXRqNRElZc+fM8nPdOeedq4HDhitTW1Amk9Mpp53CuJwjhqGWWWaMNt98cx128EEat/w6uuKiK/iQ3K2ApkLPicRv9/+eBawjaD3m45zvFHo2VkqLLLqobrnlBv3udztr7OilOYzeR+uuMUHvvf+h6lvEWopRHVLRSWeffa5WWXtdDRrizG0VwjMxJ6J/S/C1n0iWi6QyHsldV0fMw9ksNMeMyYMP+p0WHjq/brzqCmXSBQXpHHxitTV3cPg9RSMWWFD9Bg8VSCkXaMIKo4mR9Zr8U8m3ot+u3yzwT2qBYI8999R3bIoSJ1X/bknERFJSOp2WLWKyLM5KnV1MUobLMncnYo5XFEW8LcxjOQah/OgPlDgnxq2qV0VLjhmrd955T3vvtaduu+VOTW5q0nZbbavXX3tZr7/4kEYtuKBOOuU03X77jTrj9ycTID7ShWx6brzjBs1sncpX+LEczK2shvap2m6b1fXoU4/qFb64Hc6G4tNPP9aFF56lxZdaSjffdb9OPPkIXX75pZoyfYr23HsfPc0X3hkzv9LggX207U4765NPX2ECPEgvPPeMHr5vos5m4vnhu6+0+x5b8HVpeQ4aP9Nue+ykW26+Tg2zZmmX7XfVR19+oGefvU0jRg7TGeecp7vuuk1HHXWkvv7mY/83oO6b+JB++OEr5BzNV7U11NI5AznX18THHtOrb7+pI44/Rt98+4UuOO9k9a3NVc2Cjbo7On262z+JeOyg7KCrq6tdnAV4a4qFtzpjffLeRyyEQqUKORZBM/XiMw/6hVcpykpBTtn5h2j1lccrVZ6rLzk0OOOkP/C18WR9//MsFo/wLtZKlXZl1aGiOvXuG2+p/8DF9NaHk+CLAElG4qAqnXFKs2CYw0JkFp9p6uYbpkJtjRwbYrEw7+4sqcxis/HnermAud1R9+9yx/O4mk0CW/kENMadsDDH8WQCRGyYw0xeARvCCjQlDqxZtautoUENbR2ab8Qi6o4kBfDji1CWDfEUvoAX6wbpkisu09sfvKHPv/1UTzz9uGqLdUqZ48Zt+vzjN7XHgUdrqfFr+1/NmJ+NbcTC+P033tHkuWUtvcZ6apw+U19++J5mN9f7zcDXX01WSxtmpilnbfLFdpHFFlVUnqXPPnhXDz35mrrDfhrNAr5fbUq2Gbj++pvUwaGd/bpNy+xZam5t1tmnHKL+dOstN1yrPQ88TNPnSBddfpOefv55rbj0SBVyRZZqQuecwlRK3dRnHyf7EpsKA8ZnSTY+SaK4lC0UGddd4GKlwZhLOYecJJLYKXGhNt18A33+2acqJ+1qs00Qm/fPP3pVwwcPlLC3/UpvXzZIEfWdcywFnawt8VUYNZXgrRUm55gDwEwmYRPWoS022Uwncwi/5nob6clnX9AlF12sBVg8ulKF+lLA4UaZmuVymcV2l2xRee5556mNA79yJZH93bRZbW269srzFeFrNC3FAQvjkLaz8ovSXrwv/C8+HPVY3Ds2NS6VRt28Nlh3E23AQe2Dd1yvj7+bxogJFASRrR101oXnaWZXIwv8ZnVxGNs6e5ruuP1axk9Z2SBQ2k5AkCtiYyKRcLHvpyShzyXttNU6jN+HiH/v6u2PvtbwBUdpwZED9ex99+iA/ffT9JZZOvXMs/XaG69qpTHLYEsJk6G7FMHLscASEMshU6C/9xWy2XCOPucAz9py+FyYz2l+NtAfffqFbrn/cfUbNEz92Myl2GistPISiFfWQ0+/o3c++VmrrLKazG9sDNYwjtrbZ6sbh/X2CdJyQUots7qUwh+mzpyuHbbdTvffc7/2P/RQ3XXf/TqOWDtfXZHNRAW+kvmGQ3+6C5zUGfTThjvvq8kt03TXDRep7bv3dfCOW+liFoPNJenJNz7wseD4A/fQKqMX1bIT1tPBx/1BFu9efPx+ZIvV2tRMvxWUYeMTMy6qjCuMs0QFNt6EDuTLqU8t4yFBG/+HPiN1M+jKbHpTqdh6mr5KPIi+kWGck3NOduWJUfYO7OF4pnIsghM+Wu2iTz75VgkfFxIOYpLZP+uLD19XrjbLB5xAq260nn6c8ZPuu/96zZzyqfZiE3numZer3JnVwEVW0J2PPKZJU37QmmMX1AW/P07Ljl9f04gZsbXD+OQLBNbqQq4yvt2FzBUOGpDXTq/KKaXTeXXRtpJYNhYV5hQHob7+4G3ts8eOeurF13TQEcfrgXvu1gF77qHa2lrNmtMhIb/F4jLxJx1gTmxtB/ohG9Myp8QZxpKJkGBhhVmNGDVKz7/6kt794E0twceTdDpLcYp4FUqpvNJ8XSClpHuO0hVQlIqYy+mXXnvrXdX2nU91xbxCxt6OG6+hCy6/Uetv9zvd+eCjuuKqK5XP5pSwWVXk6L5EBAg+YJQJUYnKpU5ts+W2OuP0M7Xmmqvrnnvv0g033qr55ptP6potetR6izpIUOmrhZdfS6//+Q19+dWrWnxwpOMO2IcNynZqbq9V0C3lsWDFdYqk2isJ7ToiGQKTVsWpEKWJyyUOxWBPjFhgoWF68pnn1do+WZ3lCvYuaebkz7XDNhtTqax0lMg2ULl8pCAKxZ5HXfhYhJ+k4ZziHQayFA/zp0SKYn368Yd6jDXOocccL8KvLE5H2TqtvcEmev/jTzlsmKTXOCw5cL89if0VpWQQqNQxW1k+EabQgfCuTCaruRzIPfvkYxq56DDNP7y/Pvv4fU396UeV6OvJP07RD1Pm2FJEmTAjVVLiy4TsUDxKJWLookdEdwX4Wuh9Psik1MlhccHWNRjKu385VhxKjgrd6BdUIllMS8xPA9h2lJQv1Hp7zumcJTNnUumUmI+YupE/A/+U8vmi9j/2KP045TudfMKReuqR+7Ttlpuxrnueumnmlyx9E/gDxk7aS+xjqxmVEtsE1tUUNJiDlLyLlGC4EON2dLSpriatKBKCAJS5MK0a1gVlDFvmAL+LQ6FyFzbM5MTyWHIllaOUWBapPKdNBbqmhM7icM3h/yEQILH8FWOXWJecfZYO2Hdf1dH+9TfdqseffkbLLD5UJX/CK9GMcFhqlLFToDl0UFDIqgJGyKnujEoo1beYF2cuamfdkErRHy7WXGQL7cCKNh2HQVns1s3cpjBSNz6UZg5PVUr0vVizdGArJ5exusYcKDuayCgIImSVQieugPknVgB/O/BkaHucogztlZWKnLKZAN8Ejb7CbvbRMR2F+PBckNXbZM1gq5Ip6EKl8Lk57CtEn9ALrA8u0KHE/EK//rrsqmuIN/dp0eE19KHUAYuO2bNl9RcatZhiYurjjz4svrtJCe1zUOZSkc48/1y1cpjVOrdd3axlZs1u0123XqI+KdlwUZAEnj7GBvmarBBHJnmUyktxgXbyionnpY4KeiUSOnfRuSnW2WnTTXaVMGcsuW6laDN24goV9OmjoUMGYwtH3OlQxUWMw430/oef0qedaudgvqNztn788k0tNGyQ5NI6+OBD9fA9t2hQ/xEatcwETWuLddShv1NdJJU49C/xQaOEzBnyAXNmqX0W+DJ1MxCYRwSqyxdV5hDQfpMozSFqoEgswyQlxINulYVsYVap0Ili3XnX3ZrTzZqGg9EYX5025Ssdf9RBUphSCT+P8Zl8NmOqy8EKeaY5AAAQAElEQVQloq9CF8gFTmuutYbeev0tfca8/wFr39123snTQPaXNxWDXgz1O/kI7ZwjxsX4XKIKsgnLxyxUA+CUU07QjLZmtbIn6kpKfMzp0MsT71dtKBUHLKBDTzqdA+hvdOIxe+gN9owbrb2ynnj8LeJobyO/vf83LOBo1Pq5wpgJ0pZjXDA3DF9gUQ78s4oIFvbNJMrjT7msavrV4nutmjO3WTXs3VRO660XPtBzL7+p3x93sHLwszjPCw9x+EmgEgMsw5wg1v4K0hJzfGkucwMfwFI1DAPWIX2HjNQOG66Bz9yrZ15+Ta02bvD7kPZz6lI6Lqmd+FpRSmI8hea18MmknKWsud/gNwv8U1og6OAztQVi+/oXMskljkHFJFBm0MQEZ+ec7G+slWwXyiRgVnLOyTkn+TyD3pB/Da4XEcgxuYiJaejwBaRMQVN+nqqhwwYyyK2tkuQChUyyBQb6YA4dJv34neo4LGN+FfOWpIxs9enCjEaOGMok3Sn76jp4YH8xxikPpHRBqXRGffvW8Q443Z+iUQsvopCibhbhUoq9RKK6uhoN6D+fmjiINP1q63IK4NDOV0CRivnKv+QSy6qrZa6m8lWxb12emhA49MQuticZOoyDmGIf/Tj5J9pyLBylmA0UD5VntyvDgmTEkBHqaJ+jWW1NyhcycIaH3baRLsXK2CKSjUJECWYWs7WYpfmCWVRnJ/xobu7sOfrpyx/03ItvaOTIkVpy8VGqr/9Rxx97uG655Ta1z62oG3nbmmdr2syZxkkLDh+igf2Laqmfoka+3DL3qqu9U1//NE1TZjRrwUUW58BhpPrXZfXlR++pi8+LJRaJDU2dmvRjo/r3GaCRw4dpwPx99PO0SWpsbNRcNgFK1bJR/Q57V7TwgsNME/qv4t//s4/4L9hZH5lvWuCWC+VshR5E+EDC4ne25nYwGbCgswW0cym6MK++8w/VgEF99eXXH3LAFmPPbr46zdXkn9FvwEAVWTzbRnbJpZaSbc6GDx+gjB0S4kw/fvu1DjvqaC26xGidcurpyoZSYicA9Jn93ZeZzW068dTTtCsHyttutbUuPPc8ffHZZ9ptt13834YyfyuzyVOU14Chw7XpuhPUOON73TvxOS289AQNmm+oBvfrp4GDB+jr775UGb5OUszk9vW3P+g7oLNjrr756nMtuvBC2nOPvTR8xEhVZnUoZnPZTl8GRs/BWTcb2z41efFxWC6R7FA+UawggIDbFnNd3d3q27+/P1Cz3jL5KFIURsrmC+o/3wB1srH5/vvvBUv8Oa1Jk6fos8++V4juYoItcShS7u6k7+Uv6xOxaWNJ59v2/huE6BAocWVNnzFVn370Zx19xBFaZ5216bYMi+BY7SymHRN6Gi42Tms42DGdhg0dgX8Pxf++UTsHt8z8Yk2h73/4UT8gi4mRUIcQ4nWMWQw4561m2P8+sEkNOJBwLof8afXvk9PO22yu7rktuu6aazVlZpvUd4AGDh+urz/9RM3kU6lQZXao33xfr29/mC6lMgIhOxASh+hm5wp9GwdOXWzGkkrg48iE1VfQahPG6pEnntMnX03WqqutxsY50ffffKuhQ4dq59330AILL0bbHarAP5dKyQ5YjF9AJzsWLgkGd3KSt4H+rlepVPI2D7xT0SZRRiyill12eQWptD745AstO25F1aUi2UGGwgqHUMvpiRfeVjo/UCP5MhuYhBzOxzhgMZ9VKgpk+0DJKXaBamry9HeJeNWoaVOna/+DDtaY5ZdTNpdTC4dz2TDDpqok9sLKsJBkJ8cBS4ffAMRK9N7Hf9ac2a1ani/MF15wrjbfaH19/fkn+uq77/TWp5O0yvrb6IdJP6ltzhzVN7frpykztM0ma+vd5ycSQ1tVrO2nEmOgYcZMVdg8Cpm+/GaSvp/WoH6MncH9pVktrZrd0qz2hnoTWyU+hLz30RdK0b8D+9cp6QlbYSqN+yZIJYkyG5MdzC0JdhRY06FkQTmItOCoRdTNB5+ffvhavpy48fPPbfrko6+UdsQyOH3++edqm9WmFVdeSVddc5U23WoLffHN12ogDv3001RNmvIzhwlF7X/0Ibrxuqs0mQ8ck6fMlbe5Y+Q4Yad2hUGnoqCkWeiXMJBi/DHkXe4uE+PSUhzIuVCJQ1ds2cAY7uSg6ICDDtHiS4/GvTPI2qEKsmcyGZQLFTFm0uiYdEucscgO/kqsGzKZlDqZxBxUTsiQhPrhu+81c/pULbTogjrp5OOUwU5JRQrxBWG7NuQyHyukAhk/M2gXm/k33v5UT7/yltZYfXUNna9WnVO/02fvv6d9DzxQK62xvLI1ffnwMluZ0CmwTkCPduJMIR0oqiAvO4oGvsy8+/Y7Oog6m262mfrNP5C5faYs7qU4fIvEZcLY4W6Q1Reff6eGxpl89Busk846WVde9Sd9P6WeD4utGj5sQdlPIk2b8r1sSWTt2lrCfgLJGy9Bp1RGFTblOcy0wAILqaZPH3373dcciNAOMXt2U6O++HKK6huIK8gXMHbiShdzedlMoSAiDgWhoihSpauTXorlqBoDCpHWAnN7u2688XotN35FjVluWd803afuUqIwndOIhUZpyLDBWniR+TkkcPRCAu+SOvC3PB8SA5WUsuMBuqcD389kC6yJWvTmW69qx5221RZbbMGHzmP0xMSHddEF5+mII47SjJ9bJfTzwvARABfy828ePe3UIRWE+J1TmXkqw5gayaFvw9QfNPOHnzl0TFShf159/0PVzD+/Fl1wYeVhVGaNFDO3tLdXkC9UQ1Ob5qBbHTEhQuk4KCuNc6XQmyw1QnXM6dLnzC+pfFpbbrOVbr39di2+xGJqaZ2lmEN5TIrNhM6SgkDdTCYZzNZdnquEfvnux580bdo0DWAtUNunv/L5glzcwTqnUbPndKvEwVQ946tMazbfplzA2AkVBpGiTFF9+vRTHw4LK+U5yvXtryEjF9K3X3yquFMKI6fmxga1ts3mQKVMncDLkWDrtuZGTf1xklZcbpy22np7DbR5nRjfQGzJcSAWSSqkeeDLNr+WOZh3LtCsWXPwuQ6JCfpL5uXJM1o0fPD8yjopw0FbNp1WS1ujomwo5QoaPmphdbfNUsOkScqhf+fcuXr9o49VDgMtstBwW00rRRvOhepmY5z4XpMgxX4xzSC3S3xXCy/pP99ALbTgcH3w7mvYsoz92/gANkdTps7UwP791K/GITR3BWBuCJizcsSA0FW87jHzVQf7jEBOzjqHhpIoLZfKqpP4M6uthY8e72mNCStp6+130IKLL27DXyXmzQg5crBFXJ6BhrN+3e/gI9QwbbLuvOVG2Zqsps9AzT90oD7/5nP8sR06MXdK33z9tb75aqpwLKG6hDxibZVLp6g/Q3OaW2T+JxfqjTc+VhMmXnjUQqrLBtgnxjZdSmVzsr8/GIiruySCDH7czXxFjHVdKqNze+dcNf88Q599/b3/QDIKHoOGD1YFC07+gXUV1YTvNM9s1Afvf65cCl4EjxOOO163XH+tvvjsY73z7vs65vjjlSEuOoojYoj9mZTIBfAR/ufUt7YOvWiQcrG+LLGW6rZTUE78PB08E+ZZ3AEKh7VTsljdBU124FANY+/0wQcfiOGlTDrCR5uJy1P045TpMvlSxPUCwnVy0Gh6JXAps/az/rM1R5hKaaFFFtGii4zSAgsMVE1tRs5BxN3zkl+rk7c7sIcBOpQZ+yaL0aVkz4B5v0YLjRqhSd9/o6aZM/BCYddEk4kX330zDV+UmtmnffXNl1iyWzvstI2uvPZyDV2AOpMniynGuP8G/4sWcAyuxHsoQoSRlMprEPuexZjnb73xcs1mjAn/a2qYpcnTmmTr/mIxjQfEzJFlXXvb/dpo8201YcziConTQSA/7uEGZ7HuyMk+tFpexBYWGWIQKJeNxHLO04gos/UmG2uNFVfQRX+6TI3EyzgMVdunRiOZA6fxgbSFOdcvwTocB46v479DNHxQhBye82+P3yzwT2mBYLHFFtOwYcO04AKjZD/eHTJw8vk8wTf2kLDRL7JAyhcKKrNYSaVSChiltsDnhdFiD47ZwoDMr24rk7r5svvTj1M1csQiilmkiQk3HSV+kZZiYuTcRTNmtDLRhkqCRJmsY6FQUQpOrHl4Bupul6ZOadBADv06O1tV4CuVnaUhrlhb0UhFk376WbXFLIO6TJyoyu8SKZMJJRexOOjWz1Onqn/fPlIQKkql2YzKTzz5TFbtHd2qn96qwfMtQP1AJSatdMr58oQFs23sW2e1q7MjVpaFVpCKlGbDYoElcoHk0uIsTZMmTUbOgRKnhVHKyXR1kucjEzhiYc/ipptFUWR4h6Yup9ntJRZy9Xrx5ef0+BNPyv6g70EnnKG5QUaH82Vw0ZF9tdiSi2sXDgluu+4mnXLUiXqWg4Trb7hVF152rdbeeHMtM2YZbbrBGsqXW3TDRafp3ttu1P0PP64Djj9fi626hRZZfk0NHTZEB+26hW790ym6+ao/6pGH7tefrrxfz770rVZZbUMttugQ7bzrBnrn7Sf0pwsu0GMPPa9br35Qhx3zB2265YYaNSpHyBV9pP/U9Z8idlADUZSScyRYOMbW4XLYv0tffPGFnnn2CQ4of5L9Su0rHJK+8MKnmjU3q4GLj9buu26iy845Undfd5kef/QZnX7hrXrry+lafqUx6kf3p0Opmz4oVZuRuprUXf+Tdtjld2rtDLXuuuvqlWee1EtPPUH9R/XxZ99qvU230CvPP6vpLOrs72VO+mmKzjv3Uq00foLeeedFnX764SxUpIjFmZKCFIcas/RQJqrJeuejTzVqiRXVJz+MBWCdTv398brnvht1z63X6p3XXtOll12lfQ87Vu98+qVCDskXX2QhlTg8/uSd1/TWG6/r5nsf1U/NnZJLedvHrNCyjMX21mbxMVrpQLRXtocwkZcjCENEcGqZM0u5XE4pyYrEeakSNkoMcK251noaPnIB3X3PvXrhhZf17HPP6rBDDtIVV16NXWfhwxVl2FBGYSCzWYU+cAyqhA1zJIo7Y4VOShg/XSwA2hnrgwbMr4VHjdSbrzyvbz7/TK+//IoeePRptZdCxUnKj4NCLs0B+Vy9+OyrmvZzg/bae1c9/+Jjuu32G/XnP3+ku+99WHvtcYBeeuFFL7N3NhfTomSHUg5szPj0iP/iww47uuNuX9sWxbPnlJVirOUiadnlx+rIww/Wj198rqcfe0Kzyon2PuY4fffhh3ryttv14Ycf6bb779Uue+6qxx9/FKEq2CdCTDyKmMm6WSHjfG5nRZlc0ZclFKk8RxttuJ7ueeQJNdHeuOWXVyHjNJRNZAuHIB++/64+4UDrulvu4uCxXpXONr+xdCaljQMW+AGZGCsiku9nK/rvAiyx6N/mkjD2ZG1bMf1vr2WWWUapdJZDzK84aBiuAnFQbPSEXy0/fhW9+c6fNXzBhTRsSEFZqOGzAgAAEABJREFUW6aFaQ79HL5XJix2i+4XxmJx161u4mTIbDB4viEagO+8+fYbevfDt/XMc0/rvXfeV/vsDmXxQVxQlaCkQl1eTz/5pN597RUlzZN03ilH6k/X36hX3v1cr3/ytWa0zNYyoxZU87Tp+nb6bC2y8oZK+g1UJ20kLqcaPr7susF4/fzxy2w+vlcnw8Y27S89OVEP3XWjnqRfL7r2NlVqB2uZ5cZ7G/fl0OSTd97UjZddqBc4FLn6xrv19GsfaPU1VtPQ+TOKAilgQnQOH5eTmUJcczrmMH5Seu6Zp/XEY4/qCeK6/dpXfWMbh3rjtejIGj18z1V64aXn9cxLr2vvA47V5VfdQp+Xle6q6KQjjtT1V1+rV976UE+9/p4mNbZq0dFLqW/flJ569A6ddfoJevKJx/TlJx/rlXfe1eLoveCgAotpGk8Ici6lMJdRbS7WzMnf6LnnXtHUmbPVzWY2YBxXOjrxJOhCdGCeD5mM6zhY6dOvn+r69NPLL7+oTz/9VI88/qTe+/BjJeVOORbqiiO1M/bTWCdLddM3cJHssoOeFEHBkaEJdc7t0H0PPKRTTj9NEx99RO+897YibJVYICKOKYgVMBeXYDJ1ymS9Spv333+3zr74Mh1xxuVacPTqOvaogzVfIVaWg4/FFllQb9H3H380Sc+/9JoefPhhlTtblM8ESsKiagcMV9Z16P3XntXjT7+gTLG/ll1mSb3zxiu0/Wds/aaeJdZ1Mll3cPBWQU4FKBHQiXNm656rr9K5p59DLHxNH3/+jZ5841UtuPAQLbBQH41gY7Pm+uvrvltv133X36qJ9z+iww48VCeeeLJ+4GBJUUZtHCDV9SlwoCT/gWXbrbbVkw89okfueVgfvPOezj77bJ1y2sn6ccokiXhjMTOi+SxrIocsMYGpm3HWxcbeNvOOQ1WXiLgnrI2M9NiPHGh/8dU3Wme9dVUoSrZOspIwFaq9u6IylBFpG3rOCkiUusp8xPtcEx+eqOk/T9J0DlHuu4f+ePsTRRyinHPZNfrx+0ma/O2P+v7Hn3Xvffdr6x221tUcgD7+4HVaYFgfEb6ZOzqluIIPdcq3gcxKupSudNKViRJ0quT6a7Ptd1HTz1/r+YduYR59XDfecof+dNu9Ouj409SnUKP5+Riw2MhhevbJx3TXXffogYcm6q77H6Ttn9TVPhstpQSbNM9uVQWdItqpEPSmTPlZp5xxqq6+5Xq9Snx48Y23NYe5PFtTUD6bVYQfpRPJdZcUlDqUdM7R848+qheffka33HGH/nDhhWrAJ8etuoZiZF188SWxxw+69aYr9cwzT+mOu+7WQ48/plKcKJPKKEXsKvEhzTG2FeZVyNequ6NVL730lKY1N2u9zbbU688/o5uuvFKPP/qwHmGcP/zY43JRSgFzlJm/TB/W1ea10PChfOiYoXfff19vcBh6wbXXiD2pXKUs20dHsYRQskk1Cpwa+VjxwE136L7bbtOTjz2mUy/8k0aNXYFD36WUgtQx0VTQPZVN0+dSF+N4qeVX0GIjh+sR5qmJZlfG3m0PPagtd9tJoxYcogy+wDcq4SJKpSIJvSocNiqo0J+xQsZuGXtbeXeMPfN1OvKw/YlhD+gGNvUvvPKSbr71fn3B4drO22+jPhlYiCvIyvy5wiH8rLZm5rWU2DLIhlWhUODAppNxH9Ku8z89WA4jOQ4C55+/v5ZeeKSm/vCV3nn7bT3/6ru64IbbOZDrVqp7tmpgzTJacZTVnDijJcaO1u47bqunJz6kex5+Um0cOO9/4O/0yZ/f1M3XX61P3v1YD9/2gA7c8xA9++JL2ETeNom6pSJtpqT6H6f48fv0g4/pSeCU8y/TKhtvrqWWWEhxe5sqnR0q5vLsScqqYIgYGTAWjJzEwVtNTUqvvvq0nn76cT322ESdf+nVevDxl7T2ehurri6tCauspBHDB+iRB26X/Vmdl557ldh+BPa7RQ0zm+FW0eAB82mfPffSumutzppgVW20wZo6/rjf68NPflDZjIYzRHwNiSxAEctb+RCf4ZCOylKUw01ScvRZOpJsbcGSTGnWEl7WcqjA5VTmI04mG0isQY46+XQ9+fhEPXzfQ8j+qq7EX4888nB9+cVnMAjUTXxo50A+z+TMmbtvJh1Sl5SzlzWALM5MgLtGhqPs1zem+VXWCBxmw0GIaXM5iA7l+GcklDG2dsUnf/7pB91zzfX67p1P9fLjL2urLXbSbfhsKZJ+nvSx/njKYcSHO/Qic+DDL7+jpLa/ho8aKqobo9/gf80CscqlLqWIc2ViZXd3IrmM+g8Zqm23XV+vv/KILrnwj8TEJ3TWuVfr2x9atN4Gm2jw/ExY6tCkH7/Ra/TpVtvuQiwrKR92KSZepzIRc11JeAhrxrI6+UDlM4wBEWMy6axiDgT4RqRYdgXK1DCWfneAFhu1gEIGQ8T5QBxKG7Fn62KNc+9N17COf0y33/uEbrj7MR1x6H4aXCfP1jj8Bn9/C/zWwj+eBYJtttlG++67r/baay9tuunmbMAGyL7WpVIpFj5One1zWTR+pGl8oSmx2GB1x+YmVsAEldjG8F/olPwKwxBm0La1dWipJccoSqX9F7811l5D/VgMxUysZTYcfLhS/wGDNWTYcJXYFCyx5KJacKERpKWIScBGeUdHomVGL8uATZTlK9UK45cT6z3ZuklhSnNmdWqkHWIOGsSGYy6BZn2+vNf2TDaJ7MCkm6/jyy67rJevf7/5tLh9afRLg9ia4EvrXC00cjGl0zk5ZF173bWUz0cKKa2wDGjhq2ofNkXDh41U+9wujR49WsNHDGRzKpXYmEPCF/aKFl18aeVzOeUIQhNWXF5yzJbquVjY22o9QrECNKxvqYzNsnUaveKqGjqwr2674Updedllev7FV7XuRlvpiqtv0Phll1Tay+p08GGH6+w/nqmWpmZdcdVVev3td3TgwYfohBNPVpjJcNC0pC48+0wtzFfbRx95SHfceZfW2XgznXfp5coX094mJx57tE4+9ki9//Zbup7DxPrmDl1y5fXaZJN10Vdac51Vdc45Z3F4NUf33v+QHn3qBR146BG66vJzlU/16EJv9Kb+Xm9zsXI5lvlaEFjDAQdTLXr55Vd1LZv+ud2dmsNm4c5bb+Ug8yG1lwO6IdARRx6qgw/YRy+wML/22mvVWQnZNJylHbfbQnbAY/KaPzJHwLsijKufp01Rv/6DWeD30Y3XXq3rrr5Sl11ypa65+kY99dxzbPAme9sFVpmHzUsDBw/XSiutpAwdadJZUWwWxO9xGzaNQ/DXUAOHDtPosRMUuVC2Dt1wi0105TV/4kDgUf3hj6fro48+0cEHHqTttt6EcSdtSH8tM3aMbr7hGt122y1acrkVtMd+B2rpRUcqQyOR/ZTpgotr3bXXlLWDOLwTVZiQzVYOGruH8DVutdXXUJaNkeFso8i6W47xKxbfdcNH6NAjj+Gr7sIsCC/XeedfqDHLLq/TTj5R8/WrlaKsFlh0cY1degkFiRSGoTIcfi+1xJJacOQIFVlclviKbz/mv9paa2r++ebHP3LwukJTp0/Viccdq/c5mNh19720xTbba8SQwQokTZgwQZtvsbU+/ugzvkJP0jrrr63LrrxMb3D4c9JJJ/m/S7j//gdyCLgb1MLu9BGKdnaUlcmYpWM5l+i/d8VKY4eYzWxU6K/Ry6+isUsuyWGCFESRVl5tVW283lr65usvNL11rpZcfmVdftFF+vyDd3UCX+sf5uBh/3321iEH7S+lMsrV1Pm/cbbIgiNla2WTrS9xbeXV1lT/WuJBAAaHXna5cWwuQ/+TVUMH1CgFft2NN9Eqa66r+++8U5dffKkWHz2eDcOhWmnc0so7eZv5Z+RgUgHkN1c+8Xd8WH9brC9bkEZ2hZFvOJev0Yorrqjdd9tFY0cvI9Z/+B+CcNiy5JgVtN5GG2qF5ZdRDbqVu+dQkNbgYaO07Jix6ldb9PrEcUnFPnVac+211BfbDWEjeNzxJ+rjTz7T2eeco2n4zz777KNNNtpYhVxWJRaYI5ZcXAcecrA+eO99Pf7II4zVnC689CJNnjpNJ552hq6++VatuuYa2mW7HRTg7ONXWlFjVxgv3Fgy04mLg4F11liVsbMaupQZuxn17T+fVlljTbW0tumGm2/mY0y3jjzqWC2x2EALDQrwtVVXX03201Z333sfB0ivan0Ws9tvt5XsJ6AohrGYB8q8I/mNEO0tvOgi3k533XYr8eQqXX3Flbr+xps4IP1Qw0YtpoPYuI4YPkiXXnqxzr/oYsbeWJ137rnMKVnJRbrt5lv8T2adedZ5uu7G2zV2uWW1+167S+zg9ye+rbHqBN155x065tQ/6IsfJumaqy7SkL4UO0nOqUIsytf00cabbaJFFhmlRx54WJ/wMWJRDj3Gjh0r24QGopNYuFdYhq+zxkrqV5PR0ssup50Zs2+9/oouOP8czemK9bv9D9Haq01QMR1KYUYLM8+tvMJY5RxNxWKuTmvosBFabrnlVCzmjKtNdcpy2HPw4Uf6n1a78eabdOqpJ6urq4sxZuO4LLvS+b60OV5JV4duvOYy3coB2+ff/KC99j9Yp595lkYMKEr4i1yoq2+8VVMm/6hTTjhWH/z5Ix18yGHaZotNWQ9k1J1Emm/QMA7l9tXMn7/X4xzed7KxPf/8c9XQMFOn/f4Mvfzqm/7vnO6w/c4aPngQFoI1axHZYWQ+q9NOO1XDBg3RFVdcrcOPPklzOQy5/upL1Scv1Q4doj0POFAbb7Chnpz4iG644QYNAnfCccdrwVGjZHYZxPpgmSUXUW1BcsU67b7P/tpuq831xCMP6A9n/tH/JOopJ52gMWPGSETzUQsvrVXHL4+flb0sQejQYaBW5nA5X0gpDMoKHJQp8WEyVsypyk9TZmr55cdr/fXWUWBcIvm1kMWdTDojx7+yP9RJKLU7UGNDG77ygK655iYONBdUY3O9br/9dj088THWLfSDg1MsOXtXpP7E8jHLLK2B89WJ/ZbskLKbNaBjbaQwq6WXGqsJ9H/cJSkMCYEFLbbIoloGv6gw/41n3J11xqlqa5mBLS+jnUd15jnnabfddvc6DBk6TAf8bh+NWmgBTeSA6ouvvtKue++pfQ86YF6/DBo2SBtttinzTB7vFLEypWHMWcefcoL+/PFHOv2MP3IA84T22HsPDl3GSw4F+KjTPXeOhB0XWHiUllx6Gd1206264errdN+DEzVsgQV14YXna6UVxqFTThtutIUO3H8f/fjD17oZ/yzW1urSKy7XGsSlmMO1XJTWMksupQVGjMTIgVZZeQ1tvP46+urLT/Xhp19pp9320BmnnaQX+YBw5ZWX026oE39/ipZbfnmlnLhKygZ0UBRp991318ILL6yLL71MN99+p9bbbCvtwzy3yELD2QBDajeHJaKezeNDBg/UpptsrKmTp+imm29TrrafjsbNndgAABAASURBVDvlVNUV8wqhHTFiGHqvrBx9Lq4KfrzgwovopOOP1cILjtA9d9+tm265TesRQ/c/8ABlWDBHRIVUFPjVZEfJfF9yjgbhOGDgIC03bgXWofNziA5eTlKkTbbcRFdedbFeePFp2f8g+82kn3XscSdqw3VWoRSz4C9y6MjB0+ChI4itayp0FQVOsr8HOph1+YrjGd/4DwwVsYZYePGlWG+PEC7OR+3dtPCio4hfl7HeuU3rbLKlDjjsKC0+YohSVEjCtAYMX1CLLbG08mlpk/XX1Y7bb63PPv+KddtMrbL6qrrkskuYO/6sY489Vo9OfFx77Lqb9tl7N5mdEEP+kBN9OjigX2apJbXmaqvpVT5O3nDDzRo+amGdef75wizKcwCx8GILa0l8v5jNKGsHHKxxzA7iBLyu//waM3oJPfX4/br0kgvwmZv108/1OuucC3T44fsirVTbt4+OZz0+Cl+78rI/6Wz8fmk+mv2B2DJgvr5qn9GonyZP00knnKS7id8333C1Dj14P73HofArr7+jDDF7iSWX1uB+dd4vRi64sFZaZU3kCxg7kh2IDx62gFZcfgxjI1KfvgM0Zuw4Dlf6Ku0QISooS0xdZ82VNaBfDYi01tx8W531x9P0JHHIPkJ8y2H/oYccpE02WE9yoYp1fbTG6quorjYvvo34frW1dxDIX7HtXUhzpq3Iutr6nBJQPHvvuDdRfROPK/jzAguN0mrYO8P+xNYKsfkBbS45dlmdj91bGup1Mmuqyy67QvsesL9O+f0h9JS05FKL6sjDD9MH736g8867QM+9+Brz0h5abfWVlEOGaiO/Pf+3LBDxASEmpoRBSiEHcxb3u1grbrLxurrkonM1c8bPfo6c25XotD+eQ9ycIIavbJ/yMXuezbbYRiuvwjqMmCSH47KQSpjEspw/xMQyW3vmOIj3+rGeU5BTse8grczaMiJ2pXwBHpiv1QILLaZDDzlQ48ePUYY9QkLZ2AmrMg5PVNecFt3Efu6BR57RCb8/m9iwg/dvWoTqt/s3C/xzWiA455yzWZCfqt+f8Qddc+31mvLzdGXYbHXzxdN+2qexfqbsJww+/ewLJvJEZQZhwkLZfqIoIbBLDL55tiP422GX60WQYGMxgAX5pZeey0KZyWzIIB13+mkM7ZiJ3SmiPAhT2mr7rbTNzturDwuFPffeW0suMkq5UH49J9jUsbG44JI/aT4mupWWW1G77LytQsptIoKZiv0H6jAWJOOWH6ehg+fX0UcfpNq6SBZTFJcVsIhbdY21dNjBh2lA/z7acMuNtQYHfOl0QHX72pBi0TMUG1ysvgMLTJ41Ovb3p7A4sYVSu0IW6n3q5tc2226rLVl49GPjsDeb0yUWWUh2pVgkiCDYb+BwXXbtjaolII1bflnttst2qmGFY/Od0VWFThMAyyr534Mzm1GSLmqPgw7Tq88/odeffkQvPfe0Jj7ysI449GANma+/coqxRQdPKVXoo8223kJ33H+Dnn7+ST30yIPa73d7sDgm5HXHMEtpOJuK0/54oe5/5DE9+vgjOuuMYzVqCPbHlhEUivLadKf9ddd9z7KZfUXX3XqZVl1jSdlXlYBWgqBOK66yga6/6WoW7nfowcce0mEcqhUzktX3kzjGpUXj9j8AJrfBX7KK41jpdFouQCoWIBX8b8jQoTrksCP0xJPP6vEnX9VTz7yoF599QNddcZoG9QmkspQpDNDeBx+le7Hhsy88zUHan7TxWiupQHGE0HPYgFZoKgTSDqO4rBYcMx5eL+jV517QM48/rOeeflJPPf+cHnvqOZ1wwtEaNWqYKhxGIga1pFRKHAKsw8LkPNVk0grA0jSH3N2SHwdlFnnT1dQ2VxtvuLFGDO3j68jRKpuzNdZfR/c/8ZgeefwJ3XHrDdphi41lkxqlmp+D6ENPPAPbT9SNN92gldddTyefeqIO3W0zZa2RXF9tvsu++sMZx2tgHYv4SkKbsTATPp8IjMrYavSK43Xbffcybvp4+WzvTqGUBEo4UBEnFUMWWlinnHSiHpv4oJ7ElqcRC0YN668Km3G5nPY44HBdcOaJqkXfMh0/YMgw7b/vXtpik/X9oWAqHWnZVcbp0isu1phFllBYCbTI6GV0Nxtk+4mKM874vSasvrqOOfE4rbTsosoiQL6mn3bYeQ/df++DWnutNZVgk/Grr6lbb7tDT2L3Rx97QLvuup2yKBTLdphm3UjZbCS7ytiPXiMZA/+12yWSY+GRYJn0fENkf3PxiP12Ub+0uFIc6PXlEOhgXXjBH7XoQktAm9Vyq66sG2+/Uc89+4wevf9eHbDXjhwgQa5EwzgoPf2U32vz9TeUt7OT5h82ShdceJnWXWMcODquvaxPvvhRdf0GaNedd1ItbZlm+fkHad9DDtcTjz+i+zgEXGv9LdkAHaPdt99KfTGYLboZCjQUyx+EkAqwDa9/+0bHf5vAWjf421Rl/D0k0BrMo0AvpSIdRmy69vLztcgC85kbSSHKuD5afsJ6evSBW3XQ7ptj2bIyKRRwWY1eYRWd/vtTtOaEZbGl5JzTAkuN1n33P6glF11AhGKttd66upvDgIcffFRH8KFjq2221H4H7q0lRg1VznbT+PkOu+/OgcHduvTSS1TK9tPIxcfriiuu0GsvPKlHHrpXu+26s4YxX2yy3vq66MzjtfKyw1SQvN/FFnNZqNYsuJT+dOt9Grv0UpL9ij+4gYsupf2PO1kPPf287rnjVm2y5grqIxH5pa7EaTYz1upbbqcbHpioxx97XCcefrAWGFqrgC5J6P8k4QkdVWQbX3svhb889OyzbBYf54DgGT3zzBO6jY3/lhyGC34jOSw58fQz9fhTT+kFDhDOPeMgDepPTQekCurHBvKcP12ihx98SE8/8KCOO3APDelfUCZbK5fpo9323tcfajz02DN8ELlZK4xZaN7hMyIpoI0EDRZYejmdddGleuzeG7XVBitrhRXH6Y8XXaBRCy2oxDtWTitMWEMP3XGNFh/ZVwnz5SY77sQh6/2aeN892uN3B2vbXfbSIfvtpJGD6yT4brHdzrr80nOUj8iFkuNQaJPNttb5512oQRzmVpj0/PwsKc8h4D6/218PP/woNnhGFT70yQJ1ZBVT6jNiCR1/2rl6+fmJevmph7Dv07r7rnu0105baKH58xzmEq2JK0rXaeAiS+uBB+7WC08/oFNOOUWrMa8fdcxhGj16GYXEERHb1tlwPd15zx3E/Us1cECdFh+7PPMlNnzqEZ171qkcGKytY449XquPHaM0/efklGQixalEJQ5ATzrlZD320KN6+YU3ddUlV2vxIQM9nZxTrv98bFL31RNPPUy/Pa6LOIC2jaqztrH1Gquvq9uuPF9Fh+KGq+mrfQ7cU/c/fKcmPvWELrn8Cq0wdknlQtrsclp/8+11wVlnanj/HEM7oZK0xjpr6/KrLtegwf0UBiXmfoTEvxybo4BD+DXW2kjnnHeZFkauFEUpamXMlMSzULFIKoK/gkTiIIanhgxbUBeiy5PPvqKJzzynhx5/VI898SDx6Uxls2lViO0xbcjkpn9HLbiojmMMTlhpeRVy8lcYBhz2R1Ipp98dfJROP+Zw9c2Q5WAk6DdY+++3v444aB8N7VenSudcjVlxBV2AHk88/5yeevIJbbPZeqwfygpCJCYmLDN2Od3IB7onn3iIw9ETtdJaK+uMs07XmuNXYKMYa9xKK+i2B+5VHfLRNTJXzdfWafxKK+uaa67Ri8zNd99wCwes66uWxUuXjeVUqBQHZGWXaOUNN9KjL72mZ599SU889qyefPwpXX7JxRq3xELqh9yOAwoB+++9jx645049wRjcbpetNXr8Err+1ivUj49gfWtqtfuuu2rvvX8nRRmFxIr999pH991xtzbaeHNF5HfZcTvZTyw/xTjee78DtNPuW+vc805SbS4jl5SrJiU21AwerGN+f7qeY51nHxiXX24VnX7qH7Xr9ptgF6lcwswO+1rcJcZG6D1w+GCd+ocz9QCHWrfdcZOWHbOMiujo8IW1t9xMV952s2oyOTxPShsXjNR/2CAdffpJeuDJx/TCyy/piCMO1MA+tUoFoeLZs1jLV1RyUpCmPe7AWSKlcWusr7POPldrMp/zXUw2xVRYR4hgsuZaa+khxsQLL72iq/n4uto6q8tCMj2pKDQKGEU5rbPpFjr7D6do4RHzgRD+G2rzzbeSHb5nsll8vKJBIxfWCXzsOWjPnbzcA0YtouPPPV9PPjZRt157hZZffoLO+MNZ2mGHLTyPwoAhxLqDdODu2ysPpqt7Lh9C9tJVF5+nRfkQGbL+HjdhFd3I3PnEC8/q9oeIHcwbtVnaZ00csWeJAmqWc4pSdZrLqfUyE0brsuuv1QOskW++8TKNGtmfeCll8xnt9Lu9dPIZJ6uWAJbp7PbDSA4lM320zMpr6o5br9crTz+mV55/RU/xcfzue+/VhhuupayT55HK1ar/0IU4yDrDH0Y+99KzOvOsUzR/30hhWNbb73+E/XPaeNNNtPKKYzRh3DittdrqGr/KCprV2a6RCy7CIe6JWnWFMfRorE232FoXXXaV+jAQM4gRFvto1dXX0hWXnE08rtECfNA57qRTtMX66yjEL8ynh7OHuv7qi7UyPBSie6pWm2y+ke679w49/dTTuuG667TZButWfRN/W2SZMbr4krO08kpLKZcWYy1hmg9UnR/QK5XB8pILpAr0tsZBFFUv51+4uIxhNScZcTpf1IabbqqTf38qe6z+3mecs5qRxBy3+LgVdfENV+mRF5/QxOcn6oCDd1NAnyECYvfXSmtuiqw36tlHJjI/3aydNt9AfTn9K3PwFOi363/bAmXig/V3giDdFcf4yivLfnY1DvauvOEmPfL0s7rm+qu14oRl/NgQsSSMCtpmxz100cV/IMZmwaTxs5QC1h3OOTnmsTRPx1xWKrGfimGewYeDGi2/5vq66qKzNSgnYmuJmFmSiCL5+Yfp4MMO1bVXXqEJHBCCZE6Tllh+RV1yxZXsg/Ev5rwdd9hGDHE4Jz3yGOVv8JsF/vksEDjnFAQW5BlqsRQx4dnX+TAM2bilmXwSdcyZKwVONjgjJlrnGJ6cgtjAp0BViJUEZcX2BdYALNwkFoaqhKKKx8gWmEGgkCEfekxAmwz+sqqXzSAQOwKAA0OSJzeLU7HQ8jypywG/eHmoMFkoDEhTA/6khPhU4rbJMIgkwAJUCvmJV9BSBlq0E8rxz2wAzm7sEBRDgeQuK4u07DtVZqGo0Hm8nLVibCoKRQXalcD5STJQV3eXUtQGo4SVlG1unaD3jYvJNVYU0AaLNWZZlWOEYfEkbOc43CgT8yCXoxKml6ONFDo4esQW6lGOVlHIm4vSxIwRgMjYJA0veJdhEESBUqlQCUE0UJkwGVfljVLUQDr4J+KyKimhQcmXV2InF9EvkJjuCCtbBYUQh5DTJPWW9XzOAAAQAElEQVQt8feHqp/RPJ0a2iEDUgr7h0GEVZwXIER2L5DJh4BOPOiBwNOLPpCckdJV1gU57GR/r4pel9lWbEbkmGDoBzskiMAaeQV6W9zGpS6YlBViT2esRRag2ONivnoZGnMpk8a2lQ69/tLzuuBPV6u9O6VVVlxRtbC3LpL5UGDcpRj/TKWxs3Ukstv5lqvAGB3jOIA3OvqffIGz1Sl3KQxplU0uXYSU8rqFlDnnKDO+sewnaUPGMggJXjw8rb29nWjDpdKSiwAnhfJUsJX1N60pncaXaErsEig2EoVBqBgcTQm3EmFA1SumL2I5GJifllhwJ4HzRUmcyCFLDLFLQHEgnyShHAty77egAmuLFoLQ8CC4jTaAawa8cYpNMPD2K/chdCT/27e1HwShuohRaXyC5uTBhYxJY1+Wo0MqtB2GaSG05B0iseGAh4ESF2NF5oTWj/RXKgBnN7Zz6BbSz3NaG3TlVTfoupvv8T8BueQSA2V60QM0GUts+IR9Ehy07HsjrXTKqWoHKQhg6IDeG9re5L/6/jX9v0r0rxdE9FtXV0nOwQib+M4P8Mlu4gRlFg8Qnv4VkRQB7T8UIo6ZTgEYLCa5QHIRGx6nNAX209gOJ3KmkOmA3QNJNiwST5tSQIawSbuJQtKOcn+bjeUUSkRCYa4MUS1SBEGlu1MBZalUjjERQSFleOUCsSmKJRwnBSKBJglSEno44mCALJUk1uyODsXg7VzcKodxooi6KpUVBIFCvwCFIa3QsAInxRDb29FJzjlF2ISWrNhYSCEMvPwVcBWRU4o+TYQN7XdUkrTkQoxHrSCW8aIpfC8BD7UJgCEKtB0hN5QCCy9SIeMzIecCpVO2iKYK1khbfAANOXcApBTbPOykFGxT1lQa/cnLLvRM8OQEq1p8grPMLjxkp4kxh3UVyiu0Qy2lqZeUE5hlZfMaTcp8QJQLeWKkc9b36I5ZrQUFQaQQvyhh6zAIVVNTkPBzX+gCdZZhih1cwJsDkyAQcou5N1bIZj0wRwuRrAyka3y/uESCTIHD0ypSxnbGkpxzkiihvJcGcSSXFs3LSYqIuULWkDTdAS5WN3Gpm1SUzeEqxFnkZNgKdZRKSTTj+yWVyigKjYtkzcS8KiWeNvbNzkFa9KpM5BidhI/BViIuCB0yHIKUu2KPcpmCknKgLA5sfZPmXWH+Rx1v0jS77LiMX7tE5mMRMnV1UZpmMqFxayMfSI4+FGuQ0OwnmqLPqKIYWyYkSolQIyXHCsB7YRgoTkldcbdC6lhstXdA+xYTRTsO/nHSTQ1587Hnx0NQmY+2YuMudM0F6EG7CbGx4iJvI09Mx0eZtBAMqNZPnJShY2nWhKkCcVXYRFwuEOMPWuhcLDxOCrB1Bf+3YWBubaRdrGUSNAmxM0opnbNxIJIlbFYBhEvGyJJSJUiBD/jgCi8nX8ZLaYQwneU1ipRF/nQQyK7YbBlBm0iGSdDPoY+ViXFrkDCXhR4RqmT05g8IbfJaLar40oDWc9jFeMhRw4CJ09g5KEpdiQLaDqEz4cxVZIYKc+qgn0vlDqWgpztkwnQTb9LIRpdKzimxSi5QZKxL8to45+SdD3nKyBZLKlPPSEXDN19/nWyd7sAHQAwusZp+fZuRI9YIm7PElLUTpozKjBFg10Rl5Asy1MYNA9pw+Bi56lrAIUhsORlHD12shWlm3h2Y8Smx3ygyNtSgjH6ifUcnWzfYOBUeYGMzUKwS64UuWw9BCYmy2Qyp2MtHscq0SQ6uEiEYlAlXUcI4yMAkCGkFf5WrURxn5bBhOSkJVRRg0ABugalob+YYTAkPdMAOEX2dgka0IZeFIoN5K0pjDUfO1uPCLzLpHE9LYW/srgCdKA9pyzeEnTOMZ0q1xOhltdjSo3Xjjdfx8epKDrNv8L9pk8bWa625irJpyXzIxrw4FXYpEDiArTOtTdncEWVlIc/FQqdEjrESKlbG+j+wVuTtgeYSPiLsJ650mkLeEYI53gaKsGcYyfYdAYhSOVFIIqYjXBDBvwJlzx1LkQ1I2urB/M0XbMAHACkcNAidbD1NDnHMKEhGv5qdRFtJUFEJqMA3m6YRYlOsLOGkQHFKAfNFBDfczds5h7xkf7v/Vy3glE5nmC9L3teiyHpXShTQrXkSBFo5uRAhE4FNGLNlMiBwKYsvzokeZ5Q7aM0fKA08h7Ic4ygKoA1AQpcEtMVaHUrhsUpTOUqlleCvMh8PUsSCMrIYJPIuQj3ZQLcYUJYYhsghaBxMf7t/s8A/rwUYZ4RbC/IMnsQ5BmKiIACdOFVsk8fAi0IeDB4bY35CMDrqBEbHpBgy6ByzZ8xk6VyMNQ3EpEHSQjV0lvKjziI4oz6woADSD8FEsrHPiJQCJ1HWWy67DOUDS0hJCFlgWLnqS2HGEoAhiDRGbgTOJ0L5wW8IahsqMhkgJ/srrOTpjYAqsnKs4WjNoUOIgD2iyZehp3OOZCKzmnNO/up5ZQmK1WSskIpGYyxdGCKPFPIuM6EpNGzAK6S6pXkTtVLI6MDAXDSixB7I4VgUhdjbF4USpqyCJ5SnFYtyUqLY1/I0IQsIW2AlQZXS5IeAbjZS2TshFVIa2Bv5SJLiDgHPCaEgsk1HwOJH6l0mWfm/Df/VUtuYBywefH3a9u95jwRrdKNnLCtCvar+ppvYwCGfie6gpwt4ShVUoCupIxWwY8jyQqabLQ4TFnf0Y5DBVj3Ks3b0qcAWSA7LuC4lrmQ1PD4248I5jYxmF1ucBvCc29Eo9psaPGJp7XfAsVp2maVVA1vYy1dkkWnt2gLaZqQKflCGvbj8cEGhIDTpywoQnixcIyXz5BCLUCmgoGc9x3jDDrZqhEcG/rHNdA6mTl5fB963be8AvL1ptxdnPpACl/aEJExLL0NsGU/mGBNWtZcEtWUFCbSBKYx/CZlSLEYFTlxh6CT6JPBjuCxHNnCmWwiFA8RlHRNonqBOVTprT3YFCkKQJNMIGcjxj8x/8vYbMeo451goVCwFBMqglO/KgGwIoEeEfziU8SjaNvsYyCT2xOgSy4tcBmfg0MsWLA65qSrfHRY4GS8B/dFeirTmepvpiCMOUxF/QGsaoybty5HkdmEETwfA3PiAp3kZP9GOQlv6kHL6H7+M5a+hwubHOeeb9rZDNpMzSCM8/Wzy217AJE1CDGfBFV1C5M4aIXYUA7OCpLBB+tgfdgQOq4JXQB0XGCVl4m2ty1+w8W8H1ifswVgQNg5IUxMbiahYgaKkdNowJmukEkkbTw45RCzwryjFGApUcY7aSGwvUv3799dmG6+vlVdcjpwUWoCggu9rJznntOaqE7T91pvTBxUQksCLKwp7EqTNPhUONALS824rBhFQIQUEPQW0riTAevCWaR5iT8aI+Ihm8SUMy1B2Abxpw0HjJHStQmDCmW3NfuCtapb+CH1PldCRejYPIK7Y+BmpnbEhgqpzNJVssU2dAB4x/A3CwPCAvXlBrND6lTTSQkWC23HgKDn+SbYJ9Qknif5xZAyEDelakQWc7IrQ2eKS+ZXRStZQoIyPDUaRUuKwBcnI6jNmQhfK8zBSDv+EFZwki828lPDoERGysiIXg+GGyOKr9wE/ZgJ5nwIPocyEvnnLQ54O0krxL1SkVCoFpixnFZzUZQAmDFJyZkzkctYwOLtDGwQOIi9rAI1kKiU0VFEACTLRj2RJSznWLIa1jEsFnt5ktXwYpZX4Ok5lDgMj6xTWViC5A2UyGSPzYLpBJQV0tIFhE7JBKCGPc0ZB3vu0vUFLKjtATkEQya4QOpgLLqrOaYGEnnZ4BSdBKgepg7dicaUk01VSBDLgPe+2jBHLasIRW4W0Z+UVRTRjBJYDrH3fETQHTU9SprJTAG2IjGn5i3J7p9nwCd4xkJhgAXWtKd7OObBSiroBpw0RDBHP84MZvEKVqVOW0MfxCKgcSdA7QCgXRInkyvKHUZLfZAYOOtL+Jh0gt4OPAxGara3YMtY6b0goEdpWwMSKeu0RWd+FMncJoAjpaylA3ooi2XgXWae4s6JFF1lCW2+5Oe9R6ipLNKd02qn3SliDx0FgaskeIUXcCq1xEglG9F1FhYwNFmK5koDNekXOOTnwAfqan8qFEr4thy2oHwVOIWUmo+xyjmdAnUjOaMkhsNTTtwF5mpOsPraBm6wGmnCYZTpL8jxEnQA/CxSE1X41OjEXOO+jSIztk8Akg9b3VqzABYrAJZICi2u8YaSEse5CURayFjKQQEEvLqiDBJqKKk6q4AtSXgstMhq7bqlhgwdI4BXw4h1ZRQmtJRPVyENslrZJHLEUhaqgdAKE6AhHbFSS2crsqjjwa7JQUhg4nmU5eNNN8gyJa4kMH2jwwgvqnIvO0wLDBqitqV5TG2Zr6IKLa//f7akJyy1uIrGeExcMmLeUkMTWKWTwaeZhk49S2peC0EFgOQN5EgeqmqOINGKT+OU2lMlqb1mLLpC5o9VJe6cAC05cgfmGl90yAFZygMVyyznKnHNK/BcTYReJsxsrAuDYwydNkhsct+HC3lwEQgqY/8Qa28DR3w4l6UKYQWc6upJSUdnzt/W287X+8R9+vusRszdt64Ue1P/RF30igHGbwkcdPkrO6+J8D6UkfF49jhfSWczuxFPzukCyOuC4vb8mLoCeHHwEBm/Cq2L8qAwepKuwo4NDyMrSsgwsqCVkcDYuSFUUyQUpWrcU9cDBRAxIVd+SH5r6f+tyzsk5JzufMc2cc/b6h4H/TUGc+9u2+L8//v77Vg3MCAZVVs47UYLBAoJvyKraMQGKhRS3YvBSID/QKTeaxEn268JWH5S6S52M3cSy+vVAY90hQSubvAP5y8KAT8x7xD2pANKIQUzW6syDAEQg+2coiMj/+qbcN6S/KgL/Vxif9UyM1skmGdNLdnlyggcBx0EYsDxT7+VIuF45Y2SRB7D/4g4UU1uAvROJvLe1k8y2BvqVvA6KhAAm4+jI2M07oV5sabOIfbaPQ3IxfHn13DFva8EjqUP2l/sv8kb5qyKrRLlhCbUUJJ6FTAZyZgoD9ersQALcPXTk/0du38q/4BRFkczP5hUkpMxm5ngkq7dJX01Vn5bvAU9fxVYFpl/9ohIcZa5HT+YbeVDvFXhy07MXIxdAYnyNR+xrOqj8+Y4RJVJc6gYTq1hTpwmrrakTf/8HbbzJuho0wCYliKDhqZhFZQlaGFqWHhaLS5+sPpy9rK1A1q6jNVKeroeF7Ip4uB5EaBNfZFQJbBM5BxNuURcy/+yllQNjdvQJqyOf0l9fzlqIfJl53a+LjYUv8FKZbSJV8/KXA28g7J14jD1oywFIE3gwXA94hqR73yT/VRrqysaDf0P4b9x+zFHe+yYp8ynzrZj6ca/QCSUOsNvSQEg6xJr0LCn5PvKuZ+OBPhSLciuOKa3AiyqS2dUnYjlTlcV0hbiY79tPx556po4+/ngtsfhgqOWBqtwxwO2qYO06Y0zW39aegR3awtF52gAAEABJREFUIK+xNVJf9nd8WIwycA5pTF9rywxgivUIYLIY2mvQg7OXgbcFhd4cvB0+IQ9k7PZElpAcRPOyljDAQv4lrnmJGAuIEnkPcD6l6oXtjY9lYnsYwFc275C2pOENyCphYus3YIA222QjjV+2+isq9vdcbQQ54r/9+ltA/6275trabpttqRKqmw9jJDhAjuVoLLEfSUAns1MUhHJWCJiZZHbqwYTg/vr2NIa0vvUV/1pCs24KisBraSQhuR6WmvcWF1VD5AgAkr94T0xZz+3bs7Z83nj7hH9YnWqlX1Xwrf5C56t6QnAWG3zaV/8bj6DKrqck8aOHUYJNQj5QKOiNFzFqGKiHoqeCvaCt2tB40abhPBi9gc/4h9nGJ/7iEZMz4GWy/orIsIYyoBQZhD/FHmR6m34UJEAFsLfDtl4py4CzvvBSOTImq9Uj6e8eGp82PL7p6xqPKlK+UXF5wyIRfKrVjGvAZimlcB7fwNf0G2tHHYs9hvEV/EPz+Flbssv5Jo3ccrZptrWOpatQbcene4l8poo3lOlob8P4IssYwNnRYyaVZX25JX4NXiz08hXtEZvElqjCPDmrWf1lKcgI8Jx5V29jL7OngQtteeoLQtarEScY1SYTOec8HjGrb/80Xga/asnI/kKOmCrW4wZV2Y3EV5/3MB6BSeDBo3v7KfE5yVfqzYiLOkEoBYEIG77YwnmVIqGfSTnIgCBbo359B2nLjTbVmEUW5oAceSkuYZ8YEP7i4AP137wh9fiUtVfpyRHHCHg64KijOLQPpKQkpPF09jCqanwg5zMxiV9ujxL1DIWM9oIJr6QXS9ruKs2veZu8VuKhp67xc6aLByuxehZ5La0enkb11/xjqdeA1A0AOqwqiuyi3FdzClyAh1omrq5CsNniSy+tTTbcSIPm6ye7rFQcLSRQWr4KsQL4hvhUYHEK0Wzc9U6BLOCqZPZM7PELVEWjgkfF+rUbVteKlKXTGj5yhA48+CCddtqpOv3sP2qvfffSmCUX9z/ZBIUCDFhlbTljFttDcr9SVbKsfrmsUuBxAUhIeXJbwhAkva3sjX5mf9NT2EWuSmCkvrj34YUwbLW8F21v5xzsPIECDmEcYHizE5KQtDoBb25YcHvZqATil7vKQb7My6O/dRkvw/dQGzPL/gND75rTuaqwdkBj606Df2Cx/8OiJQr+oiuthwL8yjMwlXuBLrO5J4TeUOItYpgYlZ6Wh42bKrOAXPUOGX9+/qMQFp5zbEWWMTA+HgxZHRfxr/JVLE/XA7zMySz7SyuG/L8L5lMmvdnK9jWWNzDcPzv0jj+zg9nE8mYjs5Vz5gVW8s8Lweqrr6rVV19dq62+plZfYy3Z39NZc801tSaw1pqra6P119OGG64PbKgNNtxYG220kTbeeFNgY22yySay/0TEYKutttK4ceNkhp0+fboaGpo0fXoj79YeaFFDY4Oa+dpl/+NiU2OTGhtb1NTQqvrGVl/W2DgT3EzoG8BbWYsaG8g3zVQzNI3QGt8G6OwPejfWN0BvNAC8Gw1o12iaoDFoJG9gbXsg39Bgshg00W4j7SGL5z1HzbxbaLO5cRq8TQ/owDU2zIIOOestb/WQi/Y8T3RpaGigbpNa0Mmgsd54NqipqUlNzU3wavTv5uZmtba2ALPU1jZbzdAZtNSjI/rMQM/pQJXvTE1H92nNDWpoApC9pb5NLcjfDH1jwzQZXb2VIctM5GikvHlmmxrh24hMM6k/A7D6jdA0o1ujgZWjS2P9LGjRC5r6lmma0TJT9fSR1W+e2aImZDJ64zGjeTplDao3Ph4aZW2Y7v91wJbIWa3/63QD9m7ARm3YqlUtLbPV2NSqRuzX2ES7ZlfLm/xmF3SyfmvABta/zWYjw3v5G5C5BWigf6Z5MN8xOvMVe1u/m481U6exoZm20R0exs/s1gjfRpPTt9ukRvzLbN/Y1Axtg5qbWjRnVpvagcaZDWpomqXm1g41IXdDczvl6NHcqqbGNmxm/d+qjs5u+rIVH2gDD73v95lqxvda6Ntm2quHvr6hDRp8CV0a8EPzEZPFZGhtaaZuk1rxu1babmmDV4+/tbS0IVuTvJz0l+nQ4H25Vca7uQdn+nm/gH89fAxaSBuuvnEWdmtVC/5iUI8drNz6qxGbNzZMR5+ZtNGqmdBOR2+r0zyzSS3YobFhBmX13l69deuxq8nfZPW9D7bAo8nTNDRNR+aZQKuHZmibabPBaL3NKW+cLuNhYHL8W9A0r78a1Ztuaanaf1Zrm5oaG9UAzQxsX2/+RP+bbcxWjaQb6YOmHmhAlpmN7ZrRMEct4GYhTxtvo2mwMdrSgA0a0KVBZj+Dpvp6NVPW1DZHM4iHc2bPVv3MZrXAo7V5jhrgYfXNVs3YuAEb1iNLI3hrw8qMpheaTSZsZn06D5Dh37LBf6esDX9qbW1l/LWhR6ua8POGxmb/rqYb6KcmfLbFg/WTyVrtG8M14GszKeONv5kNG+fJPxP964GZ1f40vbFBI75n8aYe+kbyzcQhS9djk0b8qRFfaIBH48xWWbm1Nb0R+2K7NuLirJnTNQserT31G40v6QbqN/M2P5jR3EJsbVZTG34GzsZuE75vfTR79ly1tjUh1ww1tSIf8aaJGDt3lvVXk9p4t1Kvhf5uaTW/pY+xi9nKoJmY0IjPtrRgN3i3kG60fqOf7G02aKAtg5mU1cO7vmkG7dUz1hp5N8t8sgE7N9a3q3EmYPoCzfWmc4sabdw1TlMDY6GBNhrh59uknWb82eobb0u3kG+hnsW4GaSnI6vJ0YKN2oBm6tSDtzrmb97/Gxppw6CB/gUotzaaGQMGDSY39YyPp2f+aMS+DT3yWHkD5U3Yvtnino0B+q0ZXVuY/1qY+1pbZ9FGg5rps7aZM/3b5JiJfGajeuLedOKfwQzTD37N8GhB9xbqNJKu6t4En6Z5cs5EVpOpBXubDAaN1DX5LV1PugE9muyN7YyH5Ruhb6ln3sfHptPedGQ3PTy+eaZamP9M1hbozNZWz+JcEz5aD78Z1JmBfvXeDsiDjZrg3wy9je0W2mtpqEfWeh8nZiBnA+WN0HtdKDc+My1Gw6uZ+nNaZmk2cbyZeaSxeZZmNrepnpjf0jhDs5vriSMNxM0mzcDnPD94NMKzGWikXc8fmZrIN1PWjA812dvyQCttNdXPwe8MWtWMTZuRp8FDA/iqbVvQ0euJTPX0dQO+10hfV6FBTehfnVugh29vzGnGj5obsIUv503dJuNN3vyxxWQBGgwHWJmB2cGgkTJrtwEdGuHbCI3njRzWN63YpokY3oxtbOy1tsxRE7ZrYMy2tDZgG/qzaVq176jbiE0aKbe1ZBNrhwbm00bGhrXTiI5V3vVqQE4Da8/qeDx1rU1Pi1xGb2UG9chj8hp4XyLfbLakTjPQAL2n6e1zcE3gZjIGpjFfNzNXttU3I6/NbTPwkTbNbetWd+tszUHvJuxl658GYsp04o7JY+02UWbvZtOJmFZPfga2mifntHrNwUYtLY1qYG3X1tGu5lmzpVJFs4kvTcjRaHJQbyYyG9STbwZvfd5i8cHsgo1nwreRcdyAvNbX1maL71/sTJ0GZLB2vc/BqxGeJl+vrM3YoxG+lje6RqOBt8fRN/U291OnEV7VOFeNzcZvJrwb6asWypqARvg0Uqex0cZTA37bUB0L8GgklrbBt8V8nfEzw9LI3MracdqMRjXP7lS5XMHG2BteDfAxm80w3Wi/Gd6txIAmwGxVP2sWa7nZamJ90NYwW62ssZua2vApoL5RZiPzKdO/Hjnre/Rqpl2DBvSeQb/PbG5UI+/pyNyGv86e26UW1ppN1g8tTWpmXdLG+qkVaGI8N+HDDfR7A3pYGyZXA/LVG24eNPm410w/NdIXM2jb2rd2m6jX4OVpUb31HXq2oK9Bg/EBmoBG9DVopszqNSK34Zugb0Z23y5lDUAz7RpdI/gG9GjF55potwn7tjEntrW1qBk7NiJHC7a3Og09bVi/e77w8XpB09jTdiO4Rni3mD2I+w3M5b4eMjRS39Zm9cwF5ncN0NSDNzCe/+hg602DRsZQE/1v66k21lWG+0eX/d+Sr54+m4l/WZ9YDDXfacIvGpmb6hmD9fSb+V+D9SVzTKOBX7O1EF+Jc9DMZK/ZQKxtJhY3WznzUSM+0YCtDNr8OqFVLcSvJvyqpW2mWqBvY40wmzFo/mXtNCNHM/7TiE81YeOZjJ8G/MT8qhk5m5HFoJGyBqPBf5qBRmvr/zCYrgbNxDbzKwPLG/xf969/y/f+M2VmC7NP79tsZGC4/wyf/xdpgx9++EEG338/SVX4nvcv8M3XX8rgy6+/lcFXvL/++msZfPXVV/rkk0/08ccf6/PPP9e0aTNkv6lSW1urvn37eigWiyoWCyrWZFUs5pUv1nioKRRVl7cyA8opK9RYuha6PrLyGnDFmrwMcjUFVcuLlBlNUcViL0BT+Euc1TWwOoUaynw57946xtf4/wpv9EVktTp5L4vxr9apRd5a6lrZL+1aeRF5il4Wq1OAr0GVplb5PDrniv5dyOWVzeeUy/0CVidfpH6PHKZ3tS448DXFvGqBKq5WhWKdB5+nrZpilvbzsjYL6JmnPFdThzy14IuqLVAf8PTFInjDFaGvVaFYo6o+BU9XUyj6Or20efj3povYxaCKy0NX66FYrPU8f6Er/hfy/zqPXlt5O5ot50ERmxZVKPZREdvVFDOqqUnRdh6oxcfqwNepql8RnOHNFkV0tby1WQPe3kXl8S+DXE0fFdCpxvO0OlkVagFsMQ9PmbVpOhcKBZm/Z7NZ2Vc9n8f++VwfRemcDJ/JhMpkQ+XyKWxW8P0fhWk5vrjmiv2Uo9/qCjnVoYP5er5YVIH28gb0UZ4+tbZqwRd7fMHKLZ3PZ7FDVhn8KpOr8s5nczJfM7D+KaBPLfUMjE8v5GtohzIr78XVQOehkEfWovKU54t9sFN+nh/mi0Wft/bNvgY1hT7Y1WyZV742R7nRFNGjRoViDbxqVZuv4opWHxvWAtaW5Y1HgbYsXYUCdQCTp1AkXUt/AsXiL29L/zvwL/0mj73yvg9yOfgjQy1Q7Ol/s6vZ3eQxOWrh7wEZLF8tL6ITclBmOAOLDzXYzNJWtxZ6g7q6GqXSafXpO5/q+g1QKpNRvpBRv7q8UkHF28noi+huPmf1DWoKVf61PTxz+IiB9UUt8taAr+2xjdH/vaB3/PW+8/PGX16WLuCjRaAuX0M8r5GlPQ59CkCesjxgetQUitV+BG++Y7RFfMPofJ4YUwtNsVj0fZwvFqs+R33D5WvAF2tUpH4NuhfpM8NbPs8YKQCWt1hQV0ypD3auLVIHe5mNvVykvZ1557FpsbZOYSpSNh3hnznaK6omXyBPP6Frgfp1dXXKpPMKgrSXq6amRuJbdG1dUblCFsgrB635UyGXUTGX92BjM0cbudoiMhvU8s6rpphXrU4RoIEAABAASURBVPWfAemq7vhUjdHYWOujmkKNb6tYqKMO9cjXIEtNoVitj62K3i4FyvMq+HQRvnWqzfelfi34Wh9brKy2JqNa7FEsgC/0qfLGjkUPRWgN8qryLKoA3sDTF4s9/Iqq2pf2wFnaIF+s4q0dy3uwduBhPmK+k8cuBdMV2+ZzOWWwUa5g7RSVx0bm10Xoa7xNsl7HmkLRt+f59bTh0/AukC9AX1ssopfRIbtP15JHR9KFGsP/Gqo0ngfl9rY2DCxdNL7UqdaroW3jY3Xy6kv/1uWrvKzcoEj7VXvllfd+WaTtIrIXqWv17F2U0ebQMQfvYhEawN41BSs3urynKUCTL9ZQtxY+NarN1yqfLSgHZHMF1g5F5XNF5bBfnvkik8+ogAwGxUJ13rK2fL5Y9HyKlBvUYFcPxSw+jn3Je9vli/RtEVqTA1/Cj2qKORV4G68iNjGoLRiNQS20vdCbL3oeNdBU6+WhKQK1yptOPXrXIFOt99tqO/liUQXkywOFGqPPy9oxPnny+WINfK0tKysyrxjfvLevlx3ZcuZXuazyvM0uOeyUw27mWxl8rVBTgxxFFWoKyFKtW1coYoMqzyI+WaCtXigWDV9Du32A3rbznke1zHgZVMtqqG88isiSN12RuQA/j/O8isqjXxHwb+h8OfatoS9qkNviTYHyQm2tCoUC/ZxTNldQOpdXKgqUzaRUk8+ppgbZKDefMLq6uhrVFMEBeSvj3Stj77sPsSuXTSudTSlP3YB1SpBKy34Sos58oFCtXyzWYqOih9661bfpDiB3kfhay7suT52anPKs6QvWZqEG++SRJc8bHvCqxS61lNVAX8O7CPy1jNbXRlOExmxSLTdeRXgV4FVQoVjjwWjrkNfatnSVvlY1BaOl3R4ehjewmJurKSrN3Gv/iUshV1Sf2r6qA5xzCpyIgYwf+sFkszr2NqjxssMTmbO5gnIFgH7K57PYMKMsYy9Hu7ksshb6IGctAL3nxZt6Be8LfZQvFlWsrUHOHDrl1bdPH3y8RmEm5yEHXY7YkstklU2ngLSy2Ux1jIMvFvOyGGPy5Y22Bp7oZTL2gtHkwRWwe9FD0bdVV8jK9LH6RmPpQtH6p1jFkzYeHl9TlPGwdBVol/Jq2uj70A+1nubXdBbfDXK5nJfZv5G7ABi+SL+YTIUe29TQh71tGm/De/Bt1dInZs8631YBnNEaFIuFHplrsaVB0etoPP6RwWxgNrH3r8FwBv/Isv+HZPNjv6gi8bVIH9da/xqOdUseX7RxWOjpxyLxrra3H/GLfLFGhZoaWTu1xRz7n6yK8Cng5wXqGthexuyUz+Of+FRNNqcC4zBHOlMoymiKRWufusU8Y4u0r4u/wqcWXA1gNPki9Mho/lZD+zUFo/2/DXnsYGA2yhLbDWxuMJylTe9/ZjBbmG0MzCYGZhcDS/8z28Z0D37++Wf1wtSpUzV56hT9NGWyJk+erJ9++kmTJk3yB4Q//DhJ30/6wR8Ofvfdd6rCN5r0w3cevvryG02dMl0uSDEoOfxg4RJFobL5CEgp3zOpZZhQs0COgZzLGT5Snncul1bOO3CBNxMghyW5XEja8gXPw3jl/ERTkL2z+UwP3t45ZeFruByTdS6bkwdLeygony1AY7Sp6hu81cl5nhG4QGnaTedzymZrPZiMuVykXC5QLmvvlLJGD68ckGcRkKNd42Ftp5HJIAtvaz+bzcvKewNZDnwml/ULk4gJPwN9Kp9TVCgoDd8i7dRkaYt0Dv7FdE41qayKLBiMZ7oQIGOkkDrZrMmZVS6bUY7ydCYDPlAqHyiLHkafx6YGOU+bow3ayRfQIQNdBASeNu/bKqiYKiqfySvj5TKaHLQF2s8DOSCjvPFC5yyQMzn/Hfi3aZAdm/xrNKlUytsqkwmVzaaVw3a5nvay6JbLpZA/p5TJ6/nAD3tk0SfNoUTadKUsD87kTudqsEEtdaCzfgWfo14mn0JneJHOoV+OBbMH8lny1jdZazdTxNYAumcMnwlUgEe+kFM2U1BkOMoK+aLqmASL8K3lYC9XyCpN/6QZD4ViVnZoWCz29XJbX+U5IMzjX1nqZ3J5ZCzIt2cy4hNp8GnaL0JjYDaw8gw88/msckAqRX+lsFE+r0KuqAyLyhyymX6mk9kgB78sMhgvq5+Dp73TyGzvInobpMinsF2B+gVw2XxONi6Mj+Gq9QpK4/8G1o7pUMR3jT6NzVPm05RngGy2oCy88vRXDujll8W+OWxk9a39rNHStscZHt1zJnOPnDnKc5TnqVfllcMn/nXIZrFN7pdyy5vN0um0zLc8ryzl6JgD0vDNGD2yZkmbnTwgf55yUOghmV8F2DhExyz0ecZfgbFquufQLwQXImdInxQ5EA6ijBREHAqHKuAPmVSg+frUyfTO0b7FgJTpi/3y2UhZ6ma9HyAbjZpvpfGvLGmTMQf/PDLmyFv67wVmozS2Mrv9dRtZG4/I4OVA5pyHAjoB2CAHZJAvm8sqi465TE5Zy+Mbnhc2zXnIKQdtjnhvumWzORV6wPwojV0y3vY5ef+gThY+5iNZzysFfSCzW5jPyRVzflylkS3N+DBa45mmXsbqwauYSamYziiTyqpvXT8VsHUBOWuLWaWCUGnK8sSPPHXCIMPCtI9qOCzMIkvaDgtZuGagycC/AF2O/kqlUkpHKeVpo5DPysoyyJOlzMD6OZfLKUd5vhfQMw/kiCuZTK0ylu4FaLIWy3NSljGbpe2svcGnmVeyyJbjXeWZgiajtLUFvoiti9mMTHeLjWmrR/0a0x3I5nJKASH2Mxvn0SNPnSx1fB8YHw855bw8KRWol6afUrmMTIcMb7O/8bJ2qnQ5eX0oy0GbK6SxQwrIqAi/PJCKMgqjSFEm5eW1WBMUcqRzKuJDNcTUnNUFaqCpIfZb21l4mn6pfEEpbG5pazMP3mQwO+SR38BilUEOWxjey4muJrfR5+Ftb6tfhQz2yynI1SqVLf6VHGl0qvGQpm3PN4ddaNdsl/F8I28fs6H5uQdkyWRzioAQ26fyOeTOVfXE1kXKc/DwsiNnHroCsS5nMQ87mL6pVIY4lVGWsZYlNuQYI/lcThnA5Ehjz2r9jKxNa8/yJmeWsjx8i8SNHPRZdE4hRzoHLZCnffOnXF7K42fGO0c7GfC5bFa5bE5Gk7N+R0eTJ09/eB39+qiPstiqauOUcshubWThbe0ZZJDBIEe7uWxGVtfAaDKFSGnjm8eWvq0c/Ary/GgzZ/x4Z6mXhWfGv6FBl7zRg8tip0IxrRy6pVMOW6WwTVY56yfTO1OjLLKmidVZZMlSz2jz8M6bzoyLnAG8ch5yymGzHHWqgDy0l+sFZKjSZby/ZHvq9NopB98csmTRK02ddLaorG/b+GZkdfPZHLicT9ewRq5NZ5TJFxVBl+Ndw0FbribLmjCtTE0ByCljOqJrXSqjfvA0HlGE/ZA1bXpZm4DhC+hd9YOMUhz6B2nGLvbIGR1xpo5DsIoSpehLs7/JVECvfCZD/1RlNN9KMXZTPX1kdY1vcZ7fhugf0X8FD8bD9K6+4YGOJovZLYuMWWzhIZ/zuvv2chk/FgyfgSZHX+WolwOfzYf0IT5l870BuuWwbZp32sqxQQZdrG6WOmn0TNNGlUeRdXBGGXzO2ikQI9OpHDHH7BCqb02Gw4aMCvRRBv8yWxXTRdUAefJZ+FdtWlQqhT8BuUxaBdrOFMjn08rlsl6PVD4nA6uTo24+m1Ge+pa3uGtluXweu1I/CJVPZeBTVJ61YQaIcnlZn9fSN3X5ooo1kXK0UYBvMUe9HDZgzKfJZ6CxNjzQRs6XZZAFGShLAQVrH0hhE2s7i0w561fyvXZKYSuzW95sDj4HL8tn8hn6I6Ms9X0/8E5TVrVFhnYyytJmFpzR57J54npWefMteEVRSmGKfqM8n88pm0YX6HPkc7mcr19NZ0in4JVRCD705RmfN5lT6JGj7TyyZVmvZ+GdR488a+Qc/Gxs5dIF5VI1ykFT5W38//GgUCgom81ipwx2ynswnzIw/D+y7P+ebHn6rcCYzAHZvCMORPhPDn2tXwrVvqHfcsRZulDZvJQuON7W95TbeE/XyOJKln5NGx/eOfj6eEAls1Oa9Wc6A99MXkXeRfo8ja+memjNB9Kk04x3q5vD33OZnHrxKSvL5ZTJ55QlnTeZ4JGD/7+n4z96eTabVZ74Yu/I5gNsZXnzO7PbP4L8/5symB3MNhl8wuxisphPGRje8v8pML/Bl/5Tdf6B6QPNuywZ+C+D9nWwF6LQycCxeTUIgkDOuXm1urvbFUUBkFUQpP3b/v6DAfOBqpf/rX2WHPZzE7ShoIpOqq/qs0pTTdvT8kYQ99SzuvJpycqM5t8Aq9rTjk/+C9K/wcPUMrB6SUQNk5UXt6ENrJYBqL+6DQvY3zUwwp5S56qZIDB+ktmvV36zMTWqlL1C+r/rU6ni7Gl4/4dZLCOvv/1BYziRNjs6kIF4Vgl6n1Zvnp16Su1leGBeu9D7NDj5vy2InF53w/4aIPStBCQAozcg99+6jYfBv8LEbNRbhOvJzOmc410FX+brI5MMPMY/DG3gM850sVSKBzry/PUdY6sq9GBd9W31qzWrT9nfCjKg2FoLkUXUJSv/B3XIJ3KKy04Outj+hqYVukAOBewPdxsophx8AlQ58/R9HyiW/aH0kJJAgX/ycIDdvLlJVUvsb5A5V8XE+Mk8e4EzLChohUT6m5e17wuM2CeQAwn+1QqepvcRaF59qwOgOYWxrN3eMpOUIvCWimEdk/7VDaHR/wojgavmjdagmvsF35P/d17OOTn3C1THX7WSt5W1A5hkCUJWsLgffa4MEe2aYPaHmsjZ7XgYCDrRp2QlJ8tVu98LCEMnGd7R53CRXVEqUhA6qiVK7L/bs//dj4JEtO5IGPDyLOz9K4h70iaO8RWy6m8R9tD9T728jXqY9dqu9+2cQxR07Skng0ToQt6BNojRLbEC3qB/dRtdLxjaNAQcacCGKy8ypmVCbQOf/ctHIs/d/r6M/9tmznja+AZcKCrKHo4nOZ81CqMPyVUYazHQ3d2tSnenNaYwDJjzspJSci5UuRyLW132P72CDWAUhDxIy3odmoS0t1WcyPX8E/aJwXt/4l29DfPXYCUB0siDs6yPwYFkGV7+LS7LGyCzkE++Bvh5b9LJL2AtWftJr79QZrb1/ALo/uKG2hniXxR47r7IiklASV97c8nz8hRWD7v7tHquWC6IFfp+oSJ6OZeqrjOgSHqAl7xvW8LLGksmaMybvMWVGL5Gk6h6WWvmYwIB5yqStOUtY0kvG3HY4zzCSnrgr/MebVwDX82373Fwt9j8N+lNPk/U8wiqRrG/C0kdq2LQU/iXLwoS349Wx0C+XVLVhKTYFA4cNkywoXqpBQLA1k7+CniGgN0x9oK1JTVP716EGcwAW8rsAq1U9nTGyshiymIvSZXFv3gmnhzW1iprWtKdAAAQAElEQVQyQO9pjAHYGPB56GISBry4SZk+BtWcLAlZT2vGjwJuSxmQ/IvbaD3CEgaW8b5FqwnHWoBDDiuytywBTeJlNI6Ax5UpQm9fZvpQn7S/zS4xKQNe825fr5qzZHVMVfP2hLO9vEV9AjlEuwkQe4Sqelplcdnb8XDI7ST/PzVXAk9TodigpFI1ZQtqSMlUb5Tz8QbeHmFjxVpGdgcuUPUymiBy6BpYqXAldXZ2K0plpHkxrEptTwOrmSigjrMkQMPcXtS4N5uoAscEOhng6wIjcFB4HewNE/+yByzmZV0vwt5kqu3GlpsHRm8YA2t7XmUoYmvTA5XJ222+VG3YZA+QJFAQpGT1mIa9urYcixNBBtfYfMAXSzIJDCi0Cgp5Go8Kb+sJ85WEdCKWboKB5l2OlNnf3iQhsqeHMv1GS6K7hDCYCP70USLXQ+ZkIS62v9OI71olazUk4U3K2+7Ey2cp2NgrsUeM8IBiLG+1DAf0loF3ZP8jd5XLrykN4xlVkSQN4zOmq09IplcVXDWmo6+4qjgSEjL6mwxMvNZw6hHMLB78lW6G6ynurUhdbt+u9UVP/XlElP2D3s5VhXTul7eNSQPnqrh/UNH/Q2LZuDQtLBrI5hHrS+vmntqWpLd6cvYyjL2rYHUNhK96oI8Tn/Y5fKoCxxg/c3KBzTWhAhdIjpuXuEjK8ga98ogrBvxtBPCNPV8bzz0y2MvAE/3ffDjn5FwV/tqnnHP/N5X6H5Y6IPgbOPeLPcxW/6VmfmHxX6r+j1YpmHeAYMYBXBjIIOgxmhmqF2zo2B9SFDNoFVdRyOIiZrFb6q6oUka9JCWzUcJMm/gJzZA2FA3UG/4h5DZCXvIDMyDVg7BBySQpP6NbJpY9Daq0xsvoDahmd7XQ01VpKAPH7bn7AssYLRjjYOCz/kGOIGF088g8Hj72tgMBK7e0hx68T/c+TM4q9GL8JA7DxE+Mgex/tbW02dHexiWE2AKXtW3Gg5ykyWMFBD0HkLTbLz5I+DqyJ2XWV+gUEYBZ1sn+EzsYQEV70JTZNlQPDUF5HWJZu2ZtR73q0sEwQAINt5WFLCsMjEbUSOBT5l2h3N9Ga+Azf5+H2cnAzGcLpd5WzHYGPu/UI2lKMr8Baa4T8zbwIhoeMNkNKJp3W3mCXgZYQNYHsgu+9jJcgJ181h4GVLKXlSUYO7F1Ojizc+ycgoC+ofPD0KjK1I5Z4FfkwkCO/pIDDz1P/XKFcgpkV8zb5HH0qbNNAP5n/+Od4GTlVUCq2FKBTN8KRqr4PFwTieat8FdAIUU0ol82t6pe0P8LHCXUqLZo5QbghGz+xSMEvMSOhAE+IsrRFoT9kfH4L9gmlJm9ZFyNnwGUdseGQ18rM33kyzx3K66Cq76qz78qqyL/4mk+YtCLrPpSIv+ugLU2ANfTbgwqRkbzKJndY9rAb7hlfYuH+WOXBLrEBTI5LU0Ws0LbqwObOhC+TqeFQAgCyrrjkiqA84b7RRkTBRJBUm36F6ZKkMc4W7nRWZsg5cGQf0cw23lb4Vv+TVuEf990YoJ4QBQENPvElAt5PQHphHTF+4RlYsnZQCn74kTUA+x20Dmjc/rlgqACvqIQUzqAItcDvDwT6zcc3dBVggB0CDYFRNgfwayQDnSeLoYsrjbMy/5khbGyr6VhJgRflu8Da9uMDU0mFYiuluNDl9GKeY1bCQfD9kfdIfFosw+OJSs3p0+QBDY8ffGvHtRAll8K4A+hM6CoF5943WGHJvJCIZv5JHkzu4lnNFRTbx0RJ6pQbS7g5eATyy6entjSPVXMNmQDeAYyjlYjwEYgf3WbbPPa8Hh4eZnsbYiAB2D8DcjF8IyRN+FtfiQO/3qrxMxDFYKmA8EMJjuQtTYS+jqRn8UQEH7cQv7Eg7yEsZMcaw6XdEnw5gEtT2uXMi98LGjk6c0vveyUc3ucz4urlx55ZLJA4OdP0iThHkGKhL7DzXdFPgDsTX1uY2Fi0qR8WxbfPYVhIOC2uGE6ygtHDe7ePqygmyf3PlGGolrPeFmuBD6Ju8GXvZ04T/VylYVcktfTbGcQUiJkjwGTv8pXXEhobZKqwEnWJulqOWWW9jizvUEEB5CeCW/XIRnolysm2Vss326JOoZ18nx9uSUNBxhxjMyMRUGZABVoKJEM1wvg4OCl9A8vnj0CagSwtjREvfy8HQLF+EScdFNeoVoZngBkIOxZfVkd2rFXDCbxchtdBRqTBN7VQuqDgpbnX9zV4hhZjJ4cN6zkXQhK04sX9eFFokoVQ2LtWK4HHBWtM3lb615nKyJDCTUrSqOJM4c3AG+HhCVPKAVhyGjhDaWQxgQwn7K6sJQH5yhJ0NKkCmXnTKlsmkPATmo5IEIu0YpBzLsMxNSRKtg18bMdcVFcSS/EJES90NMZ2jdGzqd9KQ/LGJDsvas1yfXg58mLhKGPFbbLsPKAh7Vhr3I14euA/9V6WMhYBaOLkclA6BBI+LPxL1ckzCAnKYgYw+bHcaLQpRVCAxbJq02IsVaFAGqpO0hUdsQZfEtAFWu0CW1B4gDuBA4mno1ZA1A9nBPesWR0XghsCSFsNQ9g6thHKXCKWW/Y3knEtiAo0UagMjrGql7UhhU5B8gqmizVsr94er+qoJ88VEw+q0Pb5hdGi1ns5QG0f/+7D/eXFL9ek9v8V0lMripNb5n1QRVjTyuvtmZyEA0UMcYs7YFKDjvLdENvlJXV53u6t4PQQ3gmVWRg5cb1HxnMLga9Mlq6F3px//ffsaq9iiZOPd1ifV2W7zPrLJv/iSdVutj7pfmzr0gdmc/St0afUMvfHNKLRRo3YwOM8fE/qEJ7zMnO+0NMrQhgPEBi86yxI8ltHsYLugCKmLfxN8z/K5AkCbYxW6MZ4+f/Fb3+p/Qw+/SC8bT0r9+W/meFoMxEWGZ0JQw0A2ezF4uNmKhrYAPRwDYVtlQIXaAg+AVCm9TiRM458JFinFFcAROaDU4biAYUsEaoDr95E08C4V/dNCtZBSsjYCRkYiYDQ4USOXEx0BNegE1sBuTwftGG5GcGGw8EC2vLAKy/e2UyXgF8DQkbecY2eZGxedLySU+5Ayd/xdWglVgm5vGLHOqhFUHGARTKApuvC30CwwRkwNs5JxfSOnZ04IzOFhceyMfQmKVML5v4rEuSefxVTRkzA+jtVbHJ0koSEBYE/CQak5EPeYb2tvWYCi2UoY4BkQ4073K9KavbC0JEC5+mXRV6qf7e7wAbGThEDEy2hBYBh2EdkpMz4ZAvqoIDA1CskGSI9s5r6cmg0V9dMVxicLF/O+hlfoATJNSrYFcDkYaoeifVl6CNoXW05Njh4W5g9MsVW9J60mpHCo3IKOAtJi8xVlCrytkUNKCK4Xj9zTupUssrghzeJvCMjdrbyiY8ODjJ2FlTZgtBo56Lanho4MHX68H38vRvw8HDXh4sbeAz9qANXsbboMrfOIPkrqbgbr7IC5Rna8mqjSsStvP4Hr4BMjqofBYGVX+1dgBTxBPbg6q8IOH5b9/OOTnn5hE553zefApzVfGed0khbRuiypeFi8nX06lIi72sVHKSByGv6WPgbeArIqv1kRFJskU+oZCUVKa/wyClAOhpCnyV3p5kqrfjBRi7RFYS+PYC0HbH9vgfgmobxsy4xl4sw/UmQhchbyQ5BMLZHDo7LGHUicARo+VxbKxYos+zE0WGDyXsygMa+QWeo3ZkOUMCxokXeia8rL6xJenvqk8IcYIesLQv+tUDHlT2fQA2hhcY2tE88L6WUMidUM7LM+JsT3yr8lmZw/mMl0IhBjcXsEKrGjpLAdjC4TwO+pQLBBlICZS8stjJ2khQJGRTG4kNJG+Zn+FPCTFF2JViX08Jr15wpO22vL2BGNA8i/1lzopcrwS9dVxPAl6W7JWvB6u/dTks5ea18QuFzT0G82TtKTKesPe5f42v0VTByQX4kBE6eTuFHF4EzkqNhY21qv9QihTW1xLmFRV5Bx4nrqr2JEwxsFCR6cE6yxlPA9B/4zZKE6NXH0sbyPOi1DIGvu5f8bH+8/jqg+Yk+lPQ+zToigfqOTDcZH1TDpqqD2IH638r+JtghMjRW5YK5cLAQy/KwTckY8Drl9vLl/R4Q/ArfG8y8L1sFNaKx8LLvw1h4DPVh+dg5QZVlLwykn/5cvVcnib2bXt80oPnFQM+6wssB+Jv3Z6ot8BiEbSer3zvyHO3cvD26oWeei50shNSRxwK6JTQatkAptxqWN94wbGTo9zEieFZBdfLTRT9Ah5rskg2DhKft4dxtJzVM07gSBqG1L+4jdp5xtVYkOADiehBDnZFbKhQw/gjjm8bViTtaQWxZPMozdiQsTbsoMXWHpR6lez9t6BcLisMQmgc/CTzHeNqvxIV22mgpKpvMgaxVwJVGbA2jM6BE5cfi7y9ChRWywSl5NR7mcUDVchCIl/wS6HsMryV+zJDAL59zzgmF9CijRGS3DE5XtxWxovbeGAQUrGvVeVV5uU5g5dZ1lzB1/bLLrClktkeOkfG7MlLXgOfoD5vfIOnPGMaSlEemdFtIvdl1oa161StoHnXLxLKF0GhiEeF/VXV1tG8At8PlNmbZQHNJUCgIDDISCZ5pWRP0r++f92K4XEKZLTUPIBvtVPnYTxvn0MnMj7564dV+eu8x7lA1vdsCavFVt+nqgnEnZcLwlBBr7HZf1iZ+bRZzCmQ14mxaW/DWZksflLyy+1Lfsn2pExrg2qrxqEKvfkesn/Il3NOzrl5soVmJ4zj3C+4eYX/vyawKP0k4o/8O/Zj13rgXxWjx+BGY+DpwMWyNR19bGPEf+TtYAx2yIlC+t58vJfW4dXOr4k6VG2XEvwggUeFGhXqIBlIKQpCRc7WoIKLR/mHca36OJTEeDv0CykxXzW/qlgaqN4BrwDODh4BrQci8wvo//5lccN+BTjEt+yAy8Bw//c1++9r4JyTc24eI7ORgXO/4OYV/pMlgkJdH9XUFJThs3eawRuWYzlO2MNUVumaWqWLtaqpKyrH3BVUOpRi4gwZfWGY8l8THQcZAQPWMVHIhQSQimwASgxB7JskDEv76tvRLc2eRfjvVDsBp7WtLDIEACweA91llTo71FHqUDlOVJ7docrcEm1Eim3Yxl1ySUkt9a1ShQHcUVZ72yzCSKwOz8j4lVVuo525MIRmTlOz7DunbS3AyL4kqANMe4fiTmi7YnV3wc4XwtOiVLlLpYaZcIw1F7FmtyUQUJUvc0JPIUOpY5Y62udQKiGy2lrRFbIE2zhqWoWuucjBLaC9tUvdtAGV4t5AC63/aS3wsl890yypuwH9Zqi1pVUNLY2a0daipq4uzYG3rwttCH+H1pX2uZrd0KTGmTPVNqdDXm0fRCF2UHfNUml2i9qam5FvDjxjESe9zDKhgK6uuWqx/6GxcZbmoGw3siKWhB+YDuXOdrUjy+ymuWpujIU5rVfNCjJTif7Vv3P914tRlp53/cxzqAAAEABJREFUCJ3Yj5aiVlUuw9PXFRO2rLmtJc2dlXiZ0BrPKpMG6NgYpeY2tmDTVrXMljogMDbChv5tD2PHQsuhWRwzIZFWxxw1Ndarvm22GttxW+pVFKhsC0irg1yqWP93aXbbHLXN7dScsmR+H8IvhN7rHVGHRBeLcF5MiFK5gsMhpQIznvMm7Mb3pQCbwpzbAYE3sNCFgZekKAtV4lM27PEh40YKX/QZ7EMVJbbaTKD3vgqNdSa+2t00U00z69Xc2qbG5pmqt/9xrr2sWWZCKjpIu0sogAwMOIn6oGVqMCokfNbSBiXGh0P/GN49IqKT1a3I/N/MBztu40ptYwStV5SsQyNZO/h8++xWMQSFKHAUJBCYlfDjLliioUQ+sR97MBvBK+5GCgp4evlAQfMfv51zntjkdwG1E4xgX/jLneqaO1vthAf7qS6U5sa/2jp9yCBc4DXybZbt13fpQwcISIhNMhkRKlEKmgy+ggLUcPhvCkMhsirEx5IidE1JtlBGzzK2KLFBcHzxVxn/Y2yjsir0gYzWv+W72SQPqR3CV2ZH0wUe+i9eaA83ASZdDMdYFXhZjpdAyBZfnV0lj09AxB1t2KlZXfh0lyfigV+W507XrNapmo05DW9jQRaHOuaqi36uMLZmd7VrVleoWdi4t21q+7uLYGgWs0x1c2spMeS7MUcJGQN1UqkkkQZMUPIV25nY3GPYEo1jS2Yc6gjLCompYGXYbJb5PR05BwVxaSuQmTCAKoG6bD9aE7H5CkLvy1bmWdOO8bQK5htGK2c5AIFcLMX4gGMOpYv9/GU26IavS4gT5SZ1z5pKLJ6pafWdXo8O6pRoU4CNG+NXYRwLS5cttsGaJBzAoGOiSAmr29jegM3BYgPv63r9qICcShj/+CCkIKp3hbiVYJEYSKwN6lmJP0BwpFAg8QYpmyKKu7rV0dGlWe1deLewXBWg5I5V6SYokirz0VDIX8HmZKu3EzInquAfjjKHLLJ2e2OAE2InPERpiOTO0wv/726artnNxOvW2WpobdbMtma1EiBwF9mVUC0k4c9ozWCODLLHcQke1q5k4QEsN7qgk9GzRPHlViWhRaERpeq1kfO4CnGMXvOH1FRn/QBrRbHwQXEFEs7QW79ah0JkUs8VK+FfVQ6xaRH9BAXaQ0Ac8IUky2XDxohTxgZJtdzrQiF97fswFmXkka2M7cqso2KjdIaTl8nmCYpll423Epky/etoyPQmKwsPZTMA9cqsqxxcDTTvqkgBYDTgaJbaoEg7wDKmVYl+rDAPWZ4OlPF2nl9M1qwZQE1cQ/7Y60eWe+7cdtmvnLZDW6Ft+wiQ4N9k0T8A47HGTp53QiWgjPN3sbKLvY/9UhSAd/Rrgn/BoFpAFYvnvGCBLpYgJQgqs1pVYa3W7XlKFVemhDhb6tRc1jadFJSRIvZ9xdiBjmpWtQr4SgX/ZpiTsvqSNW3ahuJivJnpOksVtTFmjC4xBtbfRohBjTagjcBzaFdlbqNmsz7sxsekijpY67V0ySK/IPMQwjqwDPwVpaUU4z+QcaYnIMEXA+9j6rkohN6RM5A9ANsUOvChB6GlKEpUqSQK7MDUWo1Z/BE7O2a3q40YiHWwEVowJk2+hD4wO/WOF8HLOixk3Dns2FI/Xa2M2aZZXWojNFQkHzdKpq8/4CzTTzHtBqw6ZVi0hqZcAUeeNQVVFJsTo11AJgHsjmkrMamdYcE4IbuoVxEp5KwAsU93d3eADwCysZWL2iI2k+eOUszLYIxn2QY3wNDy9CHlFT+vx7IYad3nEikXpxTgI0rIGALpO1k3d3QlIjwiC3gzBnwDwJZkNu3RqhKve48cQQq+NMIdG3PqJFjB0s5BjY0TE8ZUgSZhvCtMK4Y9xTbykTMWy1rsFAilgR5i2jXRwFKTmwo25q3lLuKBUTloKl4PcrRfLpmnklb1sroVshYvPIbyFvYXXaw/ukEghhBZvl3vt5Y025f9+KeqEtY0gcNXjUncyf6jSa0d0lwTxBgYoHN7+2w1zynJ5kDzqUpPvPD6W/ylXyo2dmg3Npvwppp8+94SZmnJdEZV/aNfzjn99WGM6eXcf196M6lB1TjWC38JVhYr4R8UllHPZUHLA4GnPFfluU1qaZmpmS1z1IZvG2nZ1g34pVW2OdfA1gbtrJNbGPc2L5dNBQPGbcX2+Tbyk1kMzTZ1z25UW0uLGhrnqpFl0Bwq2HJb5mjEnUp5tv8ffZsaW9XcJDVTrYuxDhmjDLl4iryfD6njcIJSx2x1Mc7nMs90W5kJZ23iU50wacNf2lCRiEOJaYE9zL/wYyFfwnhOQFXgXeagMqk6FWNVVaCK9U1itukpg92vbir/TfyvSP5/TjrnlBCfKtZBtO2c7xBS//v3318COuzfacRsYyTOVe1ieetjw/2zQ3Dm2efpokv+pPXXW0vFbCRbE+SzWa21zro659zzdf7Fl+qc8y/QfvvupQWGDVbMQqFMcI5xuGpQCxg5ZliGki2ubDE5b4A4lfykg5lxzoP22k2ffPqu6ptnaLPNt9WXX80UY1pJJ4M9ku6/7w7dfPONamRBtP8BB+uZp1+ULTyMu4P3LBYaJ510qv787md6/ZVXddRRR+jn+plMbYH8ZpMJ/OyzLtSLz7+muTNmaP3119WHn3xMqOkRkQXHn99+V+f+4Uz9PPknXXjhheh+pVraSgQLQcRNcDv8kP319vuv6eeZ07TFVjvo089+luOLDRSKO2fpAeS899579dPkadp1t3305hvviqblHHLE3Wqsn6aDDjlU33w3WS88+5KOP/54NRFYLSiFQSha8QM2YFEnRzbFo3WaTjr6IA0cuKCWHr2yVhy/ilZdebwO3X8/vfbya2qaXVECe3Gk2Tpjsk489XQtOXa8Vl55JS07ehldeNEVHFp1yLlEpfY2vfDiK9p2x100drlltdKK47XHLrvq9Vc/VGIysnDsmjtHV112ucaOGafllh2vjdddF3s/pTL1K/TfHBbH99x5jzbYcEuNHrOsxo9ZXMccdpC+/aHZL+K6/MqEYIjo+u9cVt/gX+ERhmYvCm0iIrhXV1H4Wrmk5oZGHXLIYTryqGP1048zZZQhDhUnnRzMteisM8/RciuM1/LLj9PWm26hh+9/UuwnkT9SyRYlvt1AMX5hpk0FkRon/6jzzjpbK01YRcsss4w2WGtt3XfXg5rNAbZjASnqJLZg5aSvvbWB/t+LsbKhbL2GNRRQjrQyOhsnFp4yLOBtw27ih2HE/GeNS7HZEIJUhPNLcs4pZpyIy4H3ExVv8xsnp7QdulPVFk04kDyAF/1pbXczKaegobq67O+VBdLzj0/UoguO0LLLLq+xy43DHuO0zNgxWmf9jfTyq294eU2utPmiVRQN+lWsz9BGRRYTSti/k0VhOkr5ggA/cpbiEXHQ2c0hkQtCoR56CQ+KPfCQgsAoPdgkVSF+3HHHbdp55531yWdfKEL9buRNUMzPu0miDM2YDaiMelkplfb1g4heDnwS1uVq4r/4RFN55TD0nKYZOpxxf+zRJ/RwC/XG629o25131dU33uE3fYjJgj9WFDqZmcQmyrQMA2QyHPkSDlahXyPzFfQQdgvo/G4WIT1i9/CHR4DvkQupX2GjLCMASsQQS9thk72tb2nBkuhcogaSs9j2CyPYgPgv3VaV5jzfXgbWFtyrWRLtxOZMJuvVdSrrmccf0a47bq9nXnhJuCsuSI2wrEvOP0vDBi2o+x58ypZjvn7c1anHHp6o7bfamtjzgl586Tlts/1OevGVt9DDk6jLdjRIEISBb6OC71U4RQ5MMNrvaUSYtNpVZlOrasLzDsOQvkEG0t6RAkcflZSwAbT+CuAR0trU777SaqutouXHr8oit0NKWwXq4XC+P8mGEZSgbDzY2PUCge/iNNqaiymAPfxhCt6LYnKSDgOTo4wsZVna6NPEooT55MNXXtOmm22pMcuO0zprr6HjjzuLA65uSuWbcKFkYyK0gYBRbdNufpWwEaJIIf9ifFQQOksjo2ggRJggUPUyXDXlbVUiPnZbnKLPIvRKaMl+AtWFkYSvel3AqdLJnN4p5zLM1bRG/Glta9T+++6nU085iQ9ypXlyeq05fAnTKfTsUhREKrPBDNG9p2n/cs4psnaYsMp2IschhoNWzvRNFNJ+YsaLBcoBsWZ+/an23Wt3DR0xSksusxwxe3mtOmElHXfsUfrs0y+QQ/LjQVIqlEroZ+OsXIkVhCDAO0D0dZm+Fz4l2yAkPAMJkSgxHt1onSjGoUwE+UeM/W1cp1VmnPqqDtpSFWQXOsb/H3t/AW9Hta15w/9ZstbavrPjBsHd3SHYwd3tcHCXg7u7uzsESUggJIEkSICECElIgGDxELfty6u+Z1TCvbf7vd3f2+ee+3u7b7NSc1XVlDGHzzHH3HsncjgbLZptnmTDqndrLiqp5enZE7/bdcC4bHm73iDBTDxLXpyneSGQv7TxqNITd4tJ4r9E0ugkHwPokaBWljxMFz2NjZPZoSSa9agO6hir6Fp1cwS+ZGO+VHVGR1mBSWBGIOrtpylizWm6JLXXkzqJMavoKOslsiGUBd/Zm+RjFXLLugV4LqCs+E8PCG3Q2KJ0zFfnBIYE5FxK8k1JPjFy8wx4+00OO2B/Zs2eTZtkFmmMky/3RE9Z7x6OsnA0eeCBsUpVuiJJz8OzukRGakPFng2GbMVMQh1VC040OufEsxj7uASY4+Ybb+KQQw4RPiQoF+WdSuU8Hw54jyMPO5x3BgwkqyFGKvoYrXrVk12qjSJ8yb4gv6S3ZLpE/7TeJQxUpROO/Qf2Z5c9diGrU1RnvaT72N1BJHk0Ni2nrV073HI7Tz71GIcfeyKLl7WADp7O+OtJnHnOBYrsoKz+GmDYr9Idg6Fi0rEiDdKbJlWPWIV/+QiJ/+b9XxqSBwP7LyVOqvTliV8RNmz2j5M567RTeeK5V6QpaO4injbIP/0wlXffG8CEyVMT3LScaZwu+SZKRUZ99hmn/+1vbLDpBuzed3ceeuAxlizO06yD0ZkzpzNz7gwlFpYza/psbG2MckV+/32hEkB5nBhpuh3IPwkRPPmMskCby3AGX0pqVAlDEp3Xi8wWM3c9YrbjJITYlEZ2kkqlZUKRgRLTjcgIg+fU2eQaaX120iqDF2iuSArkqa1kp/Oa1/cCNBHO2vSYLUFZcJ1N6kKK0n0n/Xlde5S99v0Ls+YvEaOcRkZE0uGyEiZSS5xgSm1094RPkcDTKPkSmRUSnupJPg4fezE8zDbNJqwdfcxfFhWkaqgoRDSVdS+TSntIHUkUWv3sKggvu/v6spjJcPadr/7gixbjhFAiCEP10JNsKNSzSybzKOhw1aklVJPIxao//mAIW226JUuUnDH2FHVwlrMYBX3UryRbRxJwerVLKi7+aCbBRrxAfvDBh+7hkIMPRGGpdbEq4V3mkUce4ehjjmP0N98n8vFsYgFyIksEa1cAABAASURBVCBOsPbwjZEa5ZyjZHGnDynNm1OSPYocRqfn1OH/4kvcTqiPku8/vuzNyh/vJPacvIlpybqb1Nho9dMB7S9TJnPBJZeww067ss0Wm3Pqyafww/Q5oBg2lr3YWN9D0oaXX3iRPXbfm2Efj6A5+aEBwRcY6xN6fqLvSGZzps/k2mtuZIftdmT77bbjwAMO4o03+yM1UlePlcuW8+STT/KXAw/RXld9ttiU67SPmzF/sSzM9DRMDplLslnzqRgC8gkD336ZvXfbTuvJPGkYibYgO7Z9/U47787Tz7+I0wxWAmuVD0nGypYjHdKbjXnig7okl9mePUSiQWhjBfHHOSdaVGmNxiq7J8XqrCQvf379f84Bk/T/50j8H4uAd9GFf5chPsuhhx7MzrvsoBP0LJ27daKQb+eG667n3PMu4pZb7qahoROHHnIwNXW1+L5Pe7YVcyaRnQqbk5Bxei6PS9JtZTHEBwX+KfPaZkAKun5UkB96Rcr5LFXVdfRaoyvmVVwmDQo2Fi2ex7JlS7XoOlIV9dR27qYFz4FcAsU2ioUcv/w6h/pO3XT6VqCmoZ6ayioDoT4lNDlzfl9KoeSTSgXmv1h7g3WSRSZZJGXUra2tzJ//O2klO9MVAd3X6In9L0HYR2g7z1dSYqrgOgrZRmrqO9OtV0+5BDBn4SlZt2DhHJYvX6Y50lRU1dClR09KFiRYLy9WTNee/C/KRS1UdgJXWV1FJlNp6ImveZuJQAtcXsGi4gJQcpMan2K+wCbb7cuHn0xi5LDPeFYJ2FrJ4c5rruaTUaNp1MkMpZU8/+g9vDvkMx54/g1GfP4Zd95+Mx8PHMp9d9yDsqmMnfANN977OGsrkThk+Ce8+frzVKcibrvpOn5fsYx24Jsvx/LWi69x3bU3M2jQIHbecl1efPp+vp48jhY5zv79BypB+ALHnHYen3/1FcPeeYTZ3w3ngouvROfFeIEjTqLB/yxn6AlLj4KCTAvesNXeFgEFGEUlFsZ88zXnXXAuHwwZQlNLM9VVVYle+drQ+sL/yWee5t3BH/Hcm/0YMeozTjusL4PfeIEhn3ytBKBAm1pJXpHgealKytIZSh4vvPQaryu5e/OddzNi2FBO2HdnPnrtKT4ZOSLhm/2kn1OgaT+t9frrr/LFmPFkNc72hKbmuUIr+CbVEhbXhiW9RhAniY6SdDEk9iqJRZTnu0RvnEiNChqjUyrP94Ucq9qdHv8o2oAQ5QlkZ7EWRZz6uRSxncZ6nuCWCRVQl00mmi8MBTSO8QXcdG/QR0MYN2kSwz/5jMkTpjDko4/YcccdNQFYEK6ulBShxiZXBb9OvLGfsnBOTxGEBFQqaBTylHOqKIow62PzCUqYFg9j4eH04qH+DmEICkDxZMHWPYbQ3kGJ/RL2P8m1t7cndpEyfDUXknFJtiQy7YdFhBOaRQN0ybKwRKvACGQsjFwyVk3/4OUJuIgVOZl0rKmLJHZZhLmz5vDOu/3pvlYf9tRBQnUKwgjSCTYOnE8k/nuq0Z5G78IqjOUTIlLyAYgXOAUyfkptXvIT1E4y1GxYkF1S0vkP5Mui16/sgEFHsgzFA70gFcFoLsd50Yu6RypOdQ59/WvhH/84oe0M1/8HiAgkhMrqNLFzRNINj5gtNtmAwPP5+dffk1Nd5+cht5ypE7+nrqaeyd//Zt46+fWrfEuL+v1GdW2NDik2VF2RSJGWHwbkFQn6QCasEE2rSNGMSXsqUIvwMj5FEnhZ1Nta40V6KrYzeeJYWjXeVF8okWzmBCsW7yJB82VDlvRwSk6ECg7RZv37yd/iFAwuWricSZOmJauUQBOrjiSUjNA0eJraSphOIVBqj0hXeGoqkvaiRKcDz0mGZezFYJRiZH8BvqcxZR8XFQmjVtGb1QZ5NHsfcDz7HnYmn4+eyD03X8R3oz/k4cefwH4SEX1i4Wk8iQUHs23dI9FSkHrKwAU3wnPifoy9YjLTIyXpk82MfKThKiQEDSLpUxiEhMZHdY5ko7E6+C5Uo7qUwAmek3zxc1qvWhg/7jcF5xlis3EpelVGk2vnpuHYJ9aXFVygJyfYoaYt4MmexTkTA/aTotanKGdYUkHwg5QPDkol+T7RFsd6AQLJyJI2JcUFaqVKqDki9j/yeIZ+OY7BH3zI/bfdyOIZ33HR2acyedp0c8+JpDScUON9L8T5FZo70FSSRzFL2i9rrhw//TqLxUtbUGNSiqLFU4wROvXFE08dzhkkYS+kfYtjtAb4gXRTVXLpyLTx00Xwiph79uRxDAFPdIgCYlMU6USu0EYgPnhxLLmXmPLNGG6+5R4lg8DHiiOWTZu+RtLHSAluQyqWLRSUNAg1p72DSy6hk/zGgMIH+dFA/sQXHAktLlCUDRB42CfWxjhRCM0bJ6uabZ8DLPDJq0NZJdC8SB9QMsESbcIET9NIvWw29UAqpxnlp8wlFbTbTzkvQcf6ZXMF9XNah9vJ51vwZbvGUxOjRslfViQwnFVKj2fOmMGcBYuIUg4XQsqSAdlGpI74+iqJkmwuFky1BX4y1r4CHZLY3cmERA4oNgr0UDZeS1BejHFf7LeZfEryR4ZmAkhtNtYzomJPj6uLCygKhpdKUxLfJNYEhvG7SvYdSQ552b/AG/ar2KTRkQ2XnPQIsumSBJERMYHm8Q1IAVLyW5jOqC7pV86S8tXd+YkkSsZMz4Gcw9LFC+n35muMVcyC7CCvDFdY3UCLKZUmz4gPRaNTgAw8ejffp1ddhgzYt9ObXTalPVux93+0xIJadpKfS0nPSuJNnli0Zk3l5cWblszjpVfeYNjIUVxz3fX8On0RXlqzJQm3PN9PmcQTiiG32bMvo8d9zg3XXsj4Lz/lw7f7MfDttzjmqMM565JzeG3AO/Td53AG9/+YEYorLz/7TJasaEp8cNkX04yQWHDLKrqsCjkzJ3u1JlVJd4wDIPSIVBELByepOdGAfC7SX6RbkcYlOiEbMR0VRUqsRjjB9yUPpz6x6YgaV9lxpKEeSThj9VorcgsXM3HaXPLSxaL0MtY4opDQVYL8VZXiu1g2mw9T5OJIWAiG54t/DqRvMRBJF3Mlp9kcUT6vPcdCxalZ2VFR/ctaP1QvkzaqbG0z5Ssrdi26EmWBQYSGfpo/PpH0xJ5LpVaQH0Bzo8XH5grMJtUod6JvFDepNorlGsqaK07s255wUFanWDpKBJ54EIt/YSqjcZGaS/im4LZe5EqEgp/TeosrM2r4UJ56+EEl8cvknVAwfseB9jNFfBcQiF5PNpJW/Eig+b2Y4088jlLrQj545xVMvcsuzYSJP8gOJrKTEkPbbrWZ5oWi4SrLzuvgMyKlp0B4IxeQwzlHEjOKz6hUpKvwXCBCNDRS+fP67zhgGvWvReqIjwSmXk73WP4OE76TjOQTf/txGpdefjW5sI43+g9m+IB+5JbO56yLr2ZRAWwdTH7iv9jIz1NG89FHH+ogI09JSlCzWu8ECU8wnSzNkx60LG/hostu5cffFvPyS6/z+ceDOLjvVrz28kN8/OVwCl7As8++zgvPvs0Fl13PiE9H8O5zdzLv+8+467a7aSoKWUFMBdJL2VmqsiL5wQ1ciWMP2501OqZ56833aFU/p3lbG5fzzNsD6LHe5hx92LHSINBIUVuW+y2DcEJrkac1CZfHE+1lrXO+KuPEBsALoCR9kioKYpwU54mPseHyZ/mTA/81OeClvApm/TabBQsWsEafnqQV+M+a/QsjRijhoc25J/exQov1jOmz6NipM6lUiJMBVVdXYwtX7DwZiwxF3+ZYVr3JkrA6tEDIAJ2YJ0Orrqplnd69aVmxnIYuXdGKaese5UIWrYikFET3WaMXBQW2fkWVEnydtRgYVFl6yqekfvUNHcjU1NOsJFCXrj2pq67H2VwK8FFQ4KVD6rt2oSmXU/KuI8Rh4hBSoSw5KFHUItKxa1diL9aURdIVGZxPgj2BLxAl0tUZevfoRqGtmaq6Gr2rPQbPOqqnOZBODfUJ/dW1daiBdMapUwkhSb69hboODXTq1l2Oq0Tn7j2oqPSwT0qBpzoqmM5TkUlh66W8qcaVRXdMe5yi6xrVrLvOmuy33wE89+gDbLPJ+vR/bwBz5y1AAxnz9SiOPu4EbSx3odeaa3HYYYdx8bln07W+ntbmZnJKNu2z376cdtopbLj+uuyw/faccZaCrpVLaWpeJn54PPf0S2y/9a7qcxqbC/7pJx5Jvege/8M0snKMvpzviSecwDFHH0GfNXuw/nabcemFZzBrzlyWNUFZxDhvFU16/E+7fF/CMejOUdJmCd8xd+5sPvtsJJtvsRm777YztbW1ZHWSlU5XgMlIG+JxCrb33mc3ttlue9Zeew3xcnfJtBPz5i6QDoCfoF7CSQDZfIlAAWNJK8CXo7/mpFNP4bhjj1KyYz3+dsyhrNGxjolTfmCFFkTbH6PP3DnzeWfAB+y9975UVFQgtcIwzaTTai1Jr3O6R+AFunuax8NzJBu7hHdJiFMi8KJkrCfAZW1qcgq8pNBJwJp00ehyuQSerxLieR7JZkk0omAOJdjViqfZnRb0km24fCjFMTiH04qm2RNdrKiqZb1116Nbl450qU/TUO2rPSIVqocD40FEKA0PQRAD8dqCTU+2olfVg4H10wGEKqrUFJJLUfrgUXKe7hqqy1HSd6Siy6moe1abUGGF0RDKDtqV8K6srEQ3QQIbE2lTFkgW6JNsgnzRYs+aPbLJ9WyXp96eaLbn/0gxmQshBeltCoizREq2LV+RU9L7Wx0ywF/POo2NN+qGscLZ/CYL8dTGWZCvQ0WxQsQZI1xEJN+F4aokkLolIrS9oK8NVVrtRWOJD0GoL8nLOB2aYohHlhCwkpNv80SUlTIKhl2KBJAAOj0YiFjtho5u//iVAFk9XM9CYbUcrE6zCN9WCaconUr7km17Gx071LBGz178Mn2e+KM+8hYrls9n5oLFnHbGhYz4eCTt8g+IT+2tzcyUz+q55jrUVlXhK4Hta3OQy7VToQMYm0XkyP+DuCFKweZJ6vXlia2RvmLRb0nVQAHgb99P5pwzzmDGvHlYkkMsEc+zONlRUQmxstaZWFSUyyLIfIc2M1qE+OSTTzn2mBM54oB9+FBBbrvgZ9XPZL+auZQlM1Unrxqd+IlY9mbPZemFs629+SDJzdfGMFJnrUyUvGQILvZIhyZR8ERrrPXz4Sdeoe9BJ3H62RfRq1c3DvzLvlx39eXq51ixvI1Y/5x4Gyswj6U3OKfloGhPOOFXdj5arHDaHJa1GTM3oH1ZYmfOk60aPsJRYDQpJDYjfSqhYUllHk+4+oKlKqvEGB05+SIlIyg189tvP3LQIUfT1AZ50aD8BGWtp542ZOmgiDBA4kzGlsVfnEekirR02AmTfGEVvum08BFTAq3jZsOR1uNYShpJBpZY94WXLvkLKBreojLti1/ipyd/5uTP/HSGrr0b2HjTzTji8MMG2svvAAAQAElEQVR55elHaahJ88Zb77JoOeKxisYZDgUharKxpBXGGCWYiNqZP286F1x0EWO/nUS7GCGSCHVwh+TniSdmu2I3VhB/i0rSID1L+CyAnvAog2aJKMTtgiFNCcFIR/4R4RzLVzv1RVLKaN2JxF+j1fzl4t9nMm/xYuxPLMSWWdDiYH3NjfrybbHnEwuO0z0VSsnlK5NknvOwj5YjfD2abqsLzgarIZJwfT078RXJz9lYrV94ZYlUPqIMkWzVt74qppuREa9xyIH5Kk4y9TRfsSDGqE8hCsSCjJ7A2tOhJtZltJbEIItRnBCpCHwykg2Go9ojTWJLlabE8EK62b5yCc898wyPPf4U9ut9dl4Zy59Xar2IdHhb1rwaSirjYyyP0ZvmCIwGcdvaI2HiHPhhlZ5CfCmMKxeIpSOqEBm+eno446NVqBiuuiW6kchAzIkNtiqddBHPUVw9viQckJ0X2rMEnk9ljWKHGDz1DeXvJGY84YTow+A4QP0CzRrKv+gNiS65aZjakkdCIZ2SbDzZQ6CqIBQk6RGibWVTE/MXLWXFymbQGhgJ4YJkEjtNIpglJa5VpRVC8tNYA+qrKXl0ybcwiYRjpBdvddHtn3AZRCmjbFI+VHxOhyGmVrHse9nSpayxZi9uueUWzjn7XMZNGE/Z8JEPj7NNTJ36HSnx77hTTqdXz3U48qhjOPSQA/BK7Zx4xKGcdvwxXHf91eyz//4geQ4c/DED33tX8WdEKZdN6HXOERvxhojnictgaypRFqTnnmiU+ST1prGRza86JxmiBhOV54tZsSpjfXkhOeOtfA6StS/iPHEumULNjjIp8T2W78BLo9dE1M6EJnjIPoZ/PJjzL72YJW1q9tNE1k/gccKmqErtQwqRgAUpyR3JRvop/4XpmouwuWydD2UzuLIOE39WnH0KX42bQNEPNWWI7xy+wBk5poexBvmCZ/rrGbVqh5hIOBV1L4uGCB9f8HBm2WU0RGuWtYDULIGHPi4IiLwUzs8QCLu09DIQL0zPzP8IVDJWqkgxHyV2owdkyDYzeAG+pVCU4LM4zWT+66+/snTJEsVqLZph1XxOsFOpUONiVv0QoicwWbVHIF71XKMnRx/cl6EfvMWiJctpzpb4asxEsrmI/ffdh+o0oJg7Jf/l9JjydAAlf+U0e0n3MJWSiEtIoYikUwg7MykrQg114c/P/3sOOPHPc7EGqEivzAY/HDqctA4jzjrnYrbYdGM223Irnnn8STKZDEuXtaKe+Glfe9qVfD1KsZ1imm7de5OXDE1/LLb1PIEUbKQPSCiREvKbbLaVEot/Z9ddd2GdtdbgxOOOpEf3zsyaO4c2WxNdmksvvYJDDz2Utdbqzdb77sgRh+7LL7/MQK4d+zhTI1lLe74V5yNdFzY11Rx77NF8/OEHLJu3XOaaY9ov0/n0m8nsdfBR9O5WR2jjzD/ID1gsolHSfrSWI3syyDG27jo1mO2Vy3pQta85nANfPsTsME6oV4NdMfb9Z/mTA/+lOOAVFW3a3/spyQgKCgAibTTSoae1LMAM3A6EyjoFbtPJWEGrr3OOkvoVFcDLzhITUbWY4mkhWV1shUkcAqTSEd98OZJnnnqOtvYyg94ZwLCBHzJ77iwGDB7F8pUt/P77PN58+TXGj5/E1CmTeX9gfyb9OIX3ddowY+bvOE0wcsAA+r31mhaS+fT/8H2+HD2eMeO+45PPxyR/22zGDz/y6nNPMXv+LwwfPZKX3nmX3xc36STyY20IltG2ciHvvfk0g0cO4+d5c/h46FAmT5rE16PHKrCZSkE0fjr8I555+XnaC0WGKrkzeMBAps/5lfeHjeH3BS3MmDGHt157k8mTJ/PTtB94Wyed3//0Ex99/DHf/firPIdjuHDv//bbcp4reOvd9/hs1JdMnPodI0aOY+nydvHJrohAPI7kCJ0CQGI5oCijJGEHvEyI/UpKtqB+QQqvPsUhh+3H8t8X8+v301EHuvVei59++pE5s5u1pYHK6lpO/+vh3HL9ZVTVdGLf/Q/hthsvZcuNeuApGbh4yQpGffs9G2+7DfW1ghs18sOPc9hki11Q7go/FdGzayc6d+7C1F8XsEw762NPPZkLr7yA7h1DCivnw/JmJkz5je133olOdSS6IUj/5CsSPG910U2X7/sUCgVirfq2iSQuK6HXhyuvvIIr/345vTo34OlU1nlB4uTRwoL0ZYvN1mbe9CksnD2D5cub+G3BQoraoPbs3Im07VoEO5Yu5zU2zARaZiItEHm23WF7DjzwLwqcchC3KRQpkmvPq70CW9989NGqd/cDz7DTrgdqQ7+f9j6NYKhLjBDKJhyLly/i48+H88vcRf/Cq1JLK5+O/JpZsxZCrpWFv/7AR++9x3tvvc37Hw5n7tJGvIqAsgJfyq38MnUCg/v3Y1D/Abz88jtMnTYbCyzzOlHG5Zjx61S+HDuJn2YvYvinI5k+fTq2CReGeNr0xFrky7bJV0WbEjmtMuiWtiLtLUWamvKkVO9J/9oX/c74UZ/xxsuvq/Rnwjc/yVYLyPBEV56p347m87FjmDJzJm/1f4s3336DMZN+ZNGyRn75fhIfvt+fdwaOYMaCdgXfiP4yhZZmRskuXn/1JV5/4z0GfvQpS5uUYJNviNTDZOorUM1LForzFODlmD/zZz75sD9vvfIKg97/lOmzVyQylTgxWZkuOKtJgnsws+E/9PHwUz4WhHoK4Gv0nM+v5KfpP4uv0/jLoSez7TabaoZodeDgaF+4iE/e7c+bSki8/cEwfhXvTS/QhrJt6TJGffMNU3/+manfT2DwwHd54/WPmPb9TFCCesLYL/hi/HhaBDGWXSI5z583i48/+ZglGvvrzBl8+OFg3u8/kLfeeIfxE6Yo+SA6bQLxKTF2GytttCrFWtid/8gn1uBIZfXlVt+TmyKkQDwpKZBC/fxMmnTHevoooFu+opX5vy8GJbqm/fAdFV3XZL+jTmbl/AW0LVgGXp55i+YxVz544813kFlkyPg+sfoXFcyPHj+Ot/q9w+uvDxScZcmmOyBH45LFDPngI1596x2ef6M/gz4ew7KVtqnIs3T2z3w1YjiLJYOBHw3lg+GjpOeRdHkpI0d+SP93X+edd97hq28mErtQcwUgXi3SWjNh0m/0XnNd+m63AWM/7c/ixjZa1ZoVA5etXM6Ebyfww/ff8d3Yz3j3zed5+733tZYsTfhflM5O/fGH5NeYWxb/zuB+r0mur0lHRrPSMkwO7fNiBaN5nHiW2I2Uc/7vS/j6+0WccM5V1FeLBXISYU1n9jnoKG657jL6dK5SVxOsxruC7Pl7vh7zNfOXLE104I033mXgkFHJr8utWDibr0cO5J333uLrCd/SLMOxPajnpWldtIihg97njTf70a//R0wxPyF5xTgF7k1MGP0Z344dq4O+GXw0RL7k1ZcF4yfRFjBn5nQ+Gvw+Wfm4fm9/zPDPptBWCHDyiV4qx6zpExn6YT8GSk4Txv5GUwnaEWRtlMd8PpK3+71Jv3fe5sOPPqappYD2c6IS9TCaHE788DyPf/uR2WN1al1VLX+K/HqF1sTQlSkUUVpZMIIqOnSu46iD9lt9IJknpRHZxiWM+PQL3n1/sNb3gQwf9hkz5zdTcgGLF8zim1HDmD97OqO+/pIBw0ewuLUV5DPHDh/Oq288z1vv9WPYh5+yZEFW2qF5whCJGHwBV0I0jJv5dswX8lsv07//IB02fc3KHLSbnYiUQmuOyeLnwLf60e+l1xk5/CvmzF0umgNwWXbebUuO/evxVNTo1Q4ec81MU/Kk3ytv8dob7zHii3HMWdikuQNiJX/mTv+FYSOEz/IVDPtkOB8OGqQk9acsmrdCa1KWbFlJBwJCvwJf/Jw3eyZffD06SYJ/oFjo9TffYOAHw7FNWbZxIcOH9uNdyWTcxO+lJzFxmBEi0LJ0EV8MHoz9hNbbiqW+/W5asp5YMq6Qb+OHKWMZN/4bfvjlFz76/FPmSK9MmCt+n8+I/oN4V7S+/sYAJnw/S7wWSLGtDHhKatC8mG+/HsFv035m2s/T6TfgI+YtXk5Zmylij6jYJp5+zttvvMG7/QYy6/cVrEr0lFgw4xf6fzCQN/v359VXX2P8+MmsbI0olzRBoY15P07SujmchcuWMfSjD+j/3tsM+ugz5ixuS/DACQmbQwbhS5CeilWpliBM05bNKg5N2au46IGLCbQ+erHUojWvgwmY/usvjB31KUt/+5lPlKR67ZWXGf7lVyxrLRsLKLe1smDWLwx8/3Veffs13hw0hB9nLyGniQqKndO+p5xVE67YpAggz1zx8NOhwxSvLqJDrx4ceNhxbLHNrljA5VIeseZPh0ZfDhtbXVVDCdC+mqKMyFQtWbpjw1cNujSVvv+51yqYHpEmrKzMkCRbyyjGD2lRnNCtS4M2/iPQGQLbbLWt9FH2otTd5EkTGDTwPRYvXsTHIz9nwIgvWdISccEl53KeSlWHDLWuTKhEc+inWGP9Ddhu973YaIst2GijDalXErh12UrGjJ/Aj9rAf/nZZ/K7b/NO/yEsXbFS/qiFUSOGSlfe5LORo2hpjRP+FIVnwgEhvlDxyJhxE/lt1nyGffA+/WQH7w8ZwbKWPO2tKxkxdBD93+/H2PFjaZO/ND3x5Jebly/l08++5B3zr28NYOI3k0SRaPaK/Dr1K8Z++xlz58zhg0EjmTR5OoV8SDlvs5YgLOMHZZwfUFJMlVKc9sOEMYwcM4bZS5YxaPBH9H97ACOHjqVxaTuNv89k3JhPaW1t4UMdjvUf8iViKzJWFv70Pe/3e5VXX3uRQUM/Tn57KeU0l5KTK5Yu1t7kC+bNn87YsV/zycivyOZjpk6dypefj2DGrN94R3r6wcCPGPXFF1oDF/PDD+MVK77Je+/3Z9LM+TSWwZXQXEWW/voTg9/pJ/t6izfeHcKM+StxAVjsRZxlxYI5fPLRYF587S1GjppAWy6mUHLCtSS/5rPPIUdy+LHH0lAdUsguYvbM6XyguPSd116j3xuvMFk2W2zPEaYzkChuQJip4sgD9xX4ZgZrLzft1+l8OW4KO+++L1ttuSlpDwLFCU0L5/JR//d548V+vPf6x/w0dZHWbuEtO44Ugy9e9JvsfQBvvfsW/fp/wC+zF9MWiyx1Kav8331FIt+KbnaZv7BizyqeikxFRiuG6VkP+lb/uEBzazvT5ixj8212Z93effDVgpdiXSUCh7//Cut3ryYly4jkg6dO/YHvvpvKIQceQJ811iSsrJcNgHKDcqflZC3LkyZyFdR17MJdt9/AX/bfDQqttDU28suvv1Nb352NN96cilTA1ddepT3rSdRXOooti1k6/VftH5aw6277Jr4mJVx8F+kgso2qypQ0AcrCjVQn9jnsGHrU+rz37IPEirtf05q67pa7sPehR2vvBCkvS05x2ndffsEAxUSvvvoW4yf/koTPJZcW5ICsBpEf/QAAEABJREFU9mdffvxBEr+8+fY7fDX6W60TEeIMpTjCcx5l+fVYzLOiQX9ef3LgvxwHPH3YfPPNqaurw055glRIsVhUQBDJsCM9l+jevTvrrbcec+fOpUWBUBiGMswSvu8TyUAiGUu8mjUueVClOSEZMHGJH6d9r+TFT7RrEf7pux8YP/prCuUSs+fP08Z3ofbGLXz//Q8smLdAC8ssvvjiMwVCETN/n8u8efMo5PL8OHUKkydMoDXbKmOeiCXeWrMF9Z9Nrq2dOTOmM2niN8pTLWPqz9MYNXo0QaqSH7//maw2e+V8Oz/8+B0/TJumOZfz+eefM3/+fOYI/orGlTQ1L2f2nJka+yuNTa18p8Bk/NdfE6QDfvj1Z3KFLCuWLWeSkoYLtcn97eefGD/uG52IFRSAzMZOecvFHL9qozhJm9um1iYmKpk5SQv28sYW5iig8LXzMfZEOo2OFHF5TnzSCbkYKe755HRClvzKqxZm3/yUmnFl1uzZBU9HbCsWrwC/hmNPO5tlyxdz283X8MA9D2FBwJIFatO4yAvE2zLktblpbOR9baTvuuU2pkz9lmOPO4KuDTVKiC0jq1OayroemldXKU91VRUVWrxbWvJYYB77AlYukFu5gJeff4Ibbr5FPP+VC847Xw5STtZHgYHG/tOu6N+FpHiNOHY4J3zEr0jBhQs8ba4qFbx4ZFIeqcCXs2ZV8kl9UPuJxx5NTjK4/eabuPfue3jupZeokI5vt+O22Am3p9kcjkCMLhGJ5oKCl5Db7rhTgfpWaslBqY3vf57JssY8a/ToTl0InuQ2csQnLFnRxoFHHideF6itrdbCE63ih8hw2ogsmD+LV19/iY8/HUWscShpNW/6T1x3zRXS9e+Z8dtM7rz1LoYNG86XX37J66++yEsvPMeCpSuJXaA+3/HsM08wcMD7jFPybfjHQ7j2qiuZ8vNsXLpCuGUZNKAf195wM/36D2L0N2NZsXw5pldF21CLPrvSQZgEqk8++zT3PfgQd997Pw888BBDPhhEWTvt/OIFDB/yAS+IP+O/ncw3o7/h/vsfZOykH8jnSxJylvfeeJmLr7iGl9/qzyefDFPy41Vuu/MuXlcyf8gnI/nqq6959dlnefLh+xW8rxA3HYMGfcTjjz/NxMlT+Pqbr3lTQe7jjzzI70p0xV5KMo3F47JQ1Bz6nj1jNg/f/yhDBg9VwPwNb7/1Ok8//SS/zVmi4AL1dfzrJxJeyD/xz/koQRGEwkk2s/D3GYz89GPW2mhLdunbV0GR0zxZfAUVC2b+xN13P8wHH47kJyX+31Dw+8jDTzB79lJQwmT23BnY31O95/4HGPHZ53z88cc89dCDPH7ffcxf8DvDP/+CSy+7EjN5l/LJK/H01ltv89Qzz/HtpAk8//yz9Hv7XSbIz30+4kPuueMWvpnwE3mj0ulL/hY8Yv2L4hKeU91/9Ir/5wB8+fZU6GP6S1l8F6/WX399uZccOa0FSFc/HzWaTbbdhY0230CBZDcmjR4B5XYd7qxgZXuRNdffXJOEStTHNK9YLvrGMXr0KEYM/5iH772HO265WZubAiuUIH9Lwdhrr73C2DFfMe6bMbzyymu8/U5/mlc2JevPnJmzlHMsMmbCOMaOG0eb/Pagd/vx8KNPMWLUN4z66kteki6P+upbhLrmzeqg6EtS9Q0KdHfg8P13J7d8AV9+PT7RK08SXrp0qWTwAk8++RRDhw3h888+0ebwBR576D4WLGtUCAz9B33ADbfcynsD+jNq1OcM/2ig2u9n+GdfJIGl5zvEGvmhMsi/oyCycdlS+VlHfdeeSlp8yBOPPMxjDz/Kp59+jh26xSAcPaJcu8Zk+fLTYfz96ut4+uU3pIOfJfpz+y138OADD/POgAF8rnXx7Tde1An9Q9qkTsTW3mXzF/H4o09o0zdAtjlEJ+Pvcc8tN/L5VxNEX8CKxQt5+snHuPHWexisRNnnXwznxRee5p67H2D6jHksWjCf2Vo7LfHwzbdTxNMJQt1hCfopU6YI10+VAPiC1194nttvvJFxk78TXF9Jw6E88egjjNHGd+LEidpYvs6A9wehJU484F8+xVJBz9IbI1ZPOW0sddMesSCbjpTsyIN8lLhASYeKRfFOpoinTmUlQlA8ssG6aykZ0cKCBb9T0sHJwP7v8shjT/D1V6MZ+clHvPX6y7z0ej8WK0vX2rKSX36cKlX1+UaJ4PFKuJe1dg7o9y733vMA47+dxGjp1muvvMCz8i+LlkeJfWnp1YxF8POMGjZQPH1c+jcl+fu7L7zwAq8qMVUoQS6X5YMhA3nk8aekC4P5eMRnWPtnsvd2HXoQFXSA8jW33nMP2v8jQ2Hy6K946KHHGD/pO76S7jzzjHT10y9ZtqLVzIePhwzi79feRL9BwxilBPAHgwZw2/XX8fqLL5JTds4pjknYF5ehfSVjvxrJrfK/94gHHw3/hM8/H8U1V17Fg/I7b/Z7i6+++JxPBvbn8fvvlU2MSuhbvGABzz/7Am+9M5DBHw7jixHDuPeOW/hyzM9oeVWY1sYw6fRNt9/D2x98zOhx45XcWcjSeXO1iXqTjz74KNkADh82lNtvv5Ufp89P9F7oiW9IX9r55ZefZKO/8/u8hYz6+iutBUspKCZqbGzUnEP4/NPPGCne3XXb9Tzzwqu0FWDhnLm8+cbr2ty/l9ju2K8/5f57bleC92tM/ChB8M6bL3DKGefx/pDPlKifxNv93uR22eKnn36K3Iv0USg4P9Fbs2cn7YljQMV+M6C2tlZ45MnHRekcRFrXPC/A+makbHLFsq1Puffeu2Wn7/PlF1/Jxj8RnTckBwGCxMpli3n1pWd5/4MPGTN+otaAj3hOejFr7lIizxFrwkodkIQ6MZ81+1eeevpZPhn5uWK6ZpYvWcjrb77DJ5K5FuhE90vaXBbLZembJ5zKLFcMqjcUuuDpqyjGmi2pUdN7KrIhrOjxn3jJTQlaTFkPJdleuVTEfnhmsuL0p557geEjv2DC2G8YpMOVqy49n1lz59EqQ5g9dw4LFy1QYquV76ZMUxy9EjuoKSVCy0khcnRq6EhVqhpT2w03XJ9TzziC4049ka69uxDnW5j+w2RuvfVW7pbefjR0uHzvJzzy0IPyd/fz0qtvyE7HMnTgOzz16IO8oVgj70j44yepwBLfffed4tLbufuBRxgmn/qpYvobrruRJx99jNff6of9mZhBb73J41pjBivOKmv80oULdMj5Km8oLh6ipNvQD/rz2AP3MnTEGEpeml+0vkzT2m7+b+yYcUz/bTZ1HSrwM2KTcJb2SH4liD3SfqDKIm+89BznXnIZ7w8bqXVtNO+8+RYP3Xc/nyqZ39zcKDwnsbyphWk//ZzEem3N7dL7+dx5+12Mkq6NGT2W/u+8yxNPPMGSJc0E2l/NnjWdZ556lAcefJhhwz/lp99+1f4pxwcD5SsuvSxJ/n0y8hPeeOV57rv7Dp57+XXR8DlffvUZLwufJ595WfubZuEXseTn77nv3gf5/MsxTJz0HYOHfMR9DzzIgoXL1Z5ngeLSp596gedfeI0RI0Ymc4zUYUlJsbbn+7Sp1zDVP/r440SlnNaUBbz44vN8MHiQ9jgTGDbkQ8noIWbr4FPMkZAylMypyMLWVeJ3v757Maj/e0rGDpBuV3DokUdTV5MS1DwrZ8/m4XvuY4RonDJ1Mh8PHSRc72LeghYKESxbLL/19ONaWwZqzf6GIUMG8+xzz2hPNjtZl2NB+fP6/8+BOJHHH/3EWNl7LpdjqZLw1VUdtMcYy3PPvsIjTzzFi6++SWtbkTCO5X4KNClOHfH5WHr12Yitt9yC6oqAQiFn7lWxMZTzucQzlQU+0gj8FC5IgQ65p+hA6babb1Ii/23WW3cDNt18SwoxRLGPk+9tlG988L67uU92P3vBfE484VQLpUmAC2qo/V1We/5YYzwCWX4l1R17cPHZJzGk/8t8OPQThn8xluNOOok1u4PyieSXL0kO0l+UTZhtfabDhVtvvZ0xY6dqnwcl5R4+GNBffuIRRo0axdfa57/66qvJXdOA9NaK7/t6/vP6kwP/dTngrb/hehx11BHMnjVDm9pfyOvUJ6yo0raopEx8iR69enHQYYfL0CMmTxxHsSy71kqaSqVUF8tOFXiZ0Tsz/UimE4lbsYouLZK2Kzrz/HM49qST2Xf//bj3/vvZe489OOucs7nospN1IrA+G26yEeedfTbHHnkkF557HmecfiZHHnWsNly30XePnXQCkOYSBcTHHnFU8uuu199wE7vusTdXX30tZ51+Imv17EnfIw4SzLPYa+99ueueeznggAM45cQTFBRfzWabrUmHTj245oobOPG4kzjhhJO44oorErpvvOl6nWrsQbcunTjjjDME/wQOPOAIHnj0YQ7ae09OPvlUrrv6b6zZpwvb7bAVF11wIYcdfBg3Xn8TRxx2JIcecST33X8nlljyFbFdeOXVnCZajzzycK6/5QYOPPQwLrnscs4861hqalPk8nmxJCTUIl+ySCuQk3HilbICVhcqqFCcKr6qTsk/nE+95FHhlbSXaKcpl2L7PQ/htttuYsuN12TOTxN54YlHuPbmW/lCp2ttcpH4IaRqKJcCMopc6lMha3Wu4NcpX5Jrb6U9V2ZFa4maLj0Th4gcNiY/4RNoznIOOUkgqFKCq0SQcmTk9Ndbex2+/eZby0nKNauPQu/Vklbnf/SKNNCKbv/OVVQUUF9fr81hkVjJNy/01ctmjfVeUnCZo1QoEPq1KrZuFCjqVNZ+XbpDfVc613eirqqa7p07k06HLNXJcB6MXIgCwUA66+G5AN/zgZTqPd0LCnbnMOizcfTYYEv67rYdlaptXjqPN19/hT3324+NttiEiuoamtpacFqoZDqsEhxsuk4fNt9gfX6ZMZPZc1dqZJYJo4fTp3cDm2y2MXfd+xRlvyO33/8k9z38INdfciZLZvygjdJwcurtwoxOw3bj3vse5L677uTp+69l5i8T+OjzMWTVHtvps/ifzZdYe4NNOPus89h+m+3VgnTLV2K6jBNNRmCsCLyo5I2fTpHYraSXDj3KhTa+nzqJoR8PY79DjuFOJQZvvvkyNtioN6+88z6NbWWIc1REWZatyLLltnvw4N33cv3fL02SP99O+Z6tdtufq2+4mVMO2pPvhr/PiiULaNUCG1Z24IRTzxTMh3lIicGTD92byV8N57sffyOLR6oiQ6wEaxQ34YTPy8++RuOKEtfffB+PPv00d9x0OcsW/MwnIz5PfiLWJI7GFcXgyPOEl0i1Sit6/EcvZ+OdJ1xKRNKvqJBlnpL1dV26EFavmibtPCgs5s2XH2dJc5lrb3sk2bjcf8ettC5eyeAPhtCabyQfFhNdDEiz536Hco82NjddfAbjPhvM9zpoOOKv57Jk9mJmTJomwCUWr1zKnLnL2G67PejZvRvbbrOlNp138/DDDym5f3rIW9QAABAASURBVCkrls7AftJHOXnEJCNfnPLFAeEbO/4pHwOTFMEUf/8bmJqjqMOXQPzBeC65Ip3aaMNN8KM2Zs/4maW/L+XXmYvYfIvtMVd2wF+2Z+L4T2jVhnn23PmsucHG9NlwI9EbUNIBUOinZGdwwIH78/ADd3LRaUczWJvLX+cvI1/Rkdqu3bjwovN4+pEHeOSOW9ho3V7a1Ixi/tIsW++0D2eeeTZdOzZw/fXXc/mlF+Flmxj09ttsuOkePPbU81ozbuWgg/sShNLdSJbUuojREz5n7a02paF3dzp168IW662vjeVILBdVgsRestkiVbVdOOrEv3L7nXdw4cmH8PO4kQoQx9KoTi3KkOVj2GDL7bjptju579br6d2hhv4DBvPr3GyyGXFKZPkugEhAKVAZFPBKzbz43JN8+sVopk+fzayfp/DYg/fw2tsDaVE39cCTX4J26it8VjaVCCq7cOVN1/PIY/eycZ+ufKPEX5e1N+b8K2/k5stEc8tyvlJydFke3hs0lAmTfkxs7YnHHuKhG8+hIWjimWdewf6PgaBYItQ8+YoGNth5D2686TpuvOpiFv4+j8njv2WHbbfnrLPOIqyp54obr+aKq86kMhPJHsqEqVo23nxnrr3uFo25EFdczpixo5OfChk48EPCoEL6ejv3PnA/Z55xNlVVtRbzy440oa5Ia1EopSgrsaBXpLhk0i55dM7uMakg0HtEWeufhCaXXIlcPr5qA18y1L26toN8u2PlimUEmTT2Jxf++te/8tjjD/Pssw+x225bM/KzT/l1+izWWX8jzjn7InqsvQXnXHA11154MV0qq0nLH516zqXc99BjPKWN7InH/YVhn7zHBB082k/c+8YkV5AYFjHkowGiI8NNNz3EM08+x9mnn0Z3rUE1QnXGL+MZNnQAvdbdlFseepoH5KsOP/ZIujTUktIhD6IjtI1KXEmg/u1LF/GaDnZ6bbwNf7/5bh6+7w6OPHBP7NDn11+mQ6EZJ/+a90R3WMf5F1zGg/fexSlH7suHA95k/uJmrQc1iX5hipUuUOVlWbyimaqOvbnkiuu1ltzDbjtuzafDh1DZuQeXXnUDN150PtWlVh2+fMGKXIER8qNjxk5hv6P/xp0PPcW9N19Jz+pYccQtSSLOK7ZCMcuSNo8+G+/Eaaedxk6ymdE6DPnxhykcd8rp3KWN+kO3XUWP2oDHnn4Z41uYiDEipST3caefwd5992X/ffbl1ptuZv0N1qGqAkoKKOq7rsXpZ13M4w/dwUnHHMR773/A3IVtcisZNpA/ufzv1/L0Y09x/61XEhRWMPrrsSxvlP16BQpxnlzYmVTH9ThX/Ln95pvZZdstGaxNXHNrW8KbSHqC/JeX6JX015Jr4pfUj2yuhYq09MaFSkyU8HSApuVQrcJNwZYdeBYFpV3+v8t6m3HxtTfyxCN3sP+uW/Lai68z7cfF/PzD94z5erTiyiN45KFHueLii9l64w3QMorN0ab12OC0tTRJJ59nrpK7F1xxNX369CQst1FQYs35nnicp0IJviCdES5CWguQrc+pVApfryUVu8LAySZiMxl75V8fVr0m33Hy/Q9/OY1U2AJRHjSf/eZLpkJ6mybBd98DDpR938+jOmB4/K7r+HnKV3w88nNyroLaDg0UCyX8VIbaus6kXQ0VXhWh0ai4hEwl2+y6F737bEiPzj05+ZhDqUxBTedK9tx3T/ooCVihmDYQYWGqQonB05P18uC9d+WrEZ9QDGo44/xLFffcxoaKmd758BNWFkiWQSwRp0Nr33fS3ZxgduW0Cy/ltnsfYG8d8I78YCCpqjrOu/Ay7rvuarqkAz5TknxFe8zoL7+Sbn3JHn335sHHHtQadD0dO4Tc9/CTWML+kGPO4IQTz9Sh+1rceuP1HPCXfVi0eIkmLkKlJBR7hPKLRB4SHdIgqqtStCgT3bVXHy657O/crti8R6d6vpBPqunQmTMv/Dtrrbc5559/IbddfwEdq8rccdf9AlGrBOa9PPXUc5x7+iks1QHHYB0Y258OyEgfSy2NxHENffc/gpNOPY762hRZHbo1N7bQa421uOOO27j56vOVkPEYNfE3Nth2H/msGznxyEP4YfxUZivWIr+Cxx+7h0WK92+89yklS++Rrz6VXFueYR9+BPI9EydOYMyk39j7L8dqbXqYy847nZ5d6kVfAVyU6GVEnoyUJdeel75n2FKx5jkXXcQ9D9yr+O5e4vaV5JuXg5fWmBALFbCRqSp23WVPsSnPN0q0bL719qyxbh9UAfIL72gdbGwqcvJZZ3LXg7dLBy5X7LqIp154I7GPuToo//brb+Tj9+eRR57mluuvZttNN6Chvl6aIzB/Xv8+B2JVW9HNrlW6ak+RvlRU4SSk+lTApx8PZdjHw5n0/WTFKJN5/sXH+Pu1d5DXCWOcbWPcmNF8+/MirR1n0L1HZ6LcMlJeHuUQMSH48q2+vKmWOxRuyN9rClKSb6j9ZjtdO9XRtWsN2exKZs6egcxWvdUnDsjJh6QyGSqqKunVoyfjx45BVoZzaheOXipM+oZ69YQ2CK7i0v323I611+zCXY+9wHpb7cLB+29Fpfo4+YZvvx7HiC/G0ffAo+UT7ufhhx9O/nOTN195ifaWpXiupPjoBdZeayOe0EHezTpM2ne/v2iPW8WqdSGW7kUizZAQ0H/vMt5a+ffa/qz7kwP/h3DAO+vM05hiSYBhn9DU2C5jCxX8RlrIU2ygU7vjjj8aZDBfaBMya9Ycyjq5dM7XvZwU/ruP0wKJDDSplv0snD+be++6C0uofTlmLNdqgRzwbn/e0sncs8+9oxOvZXJAn3C7MvRv6dTu1Zde5pEHH2Lghx9ogbuDufMWMWfGDG5VIP/ySy/x6WcjueHG6/joo6E8rkB+8PtDWPT7HPrpVP3e++5WwPuVEoNXJj+RMHjwYK6/7k4albz4Xqe2V/39Ol5//U0+HDSY2269k3793tGi8iBjxn2rjfgs7rzjbh574mlGj/6WWy6+nHffeIsBA97j0WffpaW5lcHvD+DWm2/Whv8jHrjvQV54/kWGDBnGVdfeJDoWM3fWLG66+DKeffo5Pv5kCNdcfw3viNaX7adY3h2KOb6MAj/wKOl0LbAdgp5x4pavgEIJuEj1nr2rCttQSCJFndQEGbnAtE+o4NVg7LHrzlx/9RXcKXxOO+V4bY4W8sKLT9G4cpnCL8F3Ian6zhxyzMncdvudHHtQXwa98zpjxn5HUNlARXUFK5YvUACuiRQsx76Pn04RahNQHYDQUUNAbdcenHHJpdxw++3stvsuOiV6lh+mrDCssVMZdfpPvXwh0tLSQhCGOM8jFn9WTRhjyHtBGttfOuej9QyPHFkFIvc9/DRrbbgdd2jTcsMN13D+uX9j+aLf+eSTT5i/qJXXXu/HZRddwkUXXcFddz9IY0srLgGsYDgqsGj+Ul58vT9LtfE/8fTT2Xy9XqTKzcmvGOaKEbvvsSuBr/VPMkprAcwV9WzjDUghrw1nNRuvvx7LFv/OEp1i0tTC2LFj2WffPUhnAr76cixzlfS45oYbtcG+jueeeZKZM35jwfxFKEecnJTttfc+/PDzb7wovX/rtWdpb17M4uWNCg1JcI21WqUqa9htj93o0bUjzjnJJE424OmUkNOGBn0CyfXvV16hTfzlXHfdFdxyy7Ucf9wRpCTn6b/+xJQpU+gvm7jk71dy9z238d2U8Yz7dhLN7VmMubGC7XW1sd5zrx2SXxNfs2dvNt10Uzbfcmu22mEbunbrxiZr9ybQ4pttb8bzfY446kglOrdi4AeDefLJxxXUf0y+dQX5YlH6iYKBbBJQpoMyjUqEjf5qHLNmLOCRhx/n/PPO49GH72PRwnlMnDQBqaesAOwHGyPREyPZi3a76fU/dJnu/AHH+YE2Mx1ZZ511+XDw+0z+bl4yb/LVsoJxX3+uZM8Cbr3vUS69+BKeeewRlixcxISx4yTTDDlt8moVmG693basv9HG1NXVse0m69JQnWJlrkzH7muy41ab8+UnHyV6PHvBUmYvWEbfffZniy02ZZ++u7N40TKee/pZBvR7maYVC7T5WI7y1OjMhbgscYh0j4DA81e98B/8mL7+uyA81XqkUynKyU9xaWLzXTq5bejciZ6dq1gw8xdm/b6MpU0xG26wETojYLst1lQQ96mS4ll+mjEP+w+S6hoMlJ/4rnSmit20Mdxkg82ob6hnr523xYsLLF3ZqISS4+AjjqC2voG3XnuNF599immSf/OKpTQpQUeqAudXCk5lQn+nmgoFjhm22mZrxn4zgeuvf4BJCiC332ZLdtp5ByL5jjlK5v704w+su95a0r28dLCN3ffahwnfjGXJ7xGhUCvoAKFDfSfWXntD1lcyolOPHuyz+/Z0qatg+sw5yNxJV9XS0KkbO+/Rl9rOXei2Rk/2kd0tWrCQZq0NiW6WPamS+GaRsXx5mbLwjOhYV6sk2zncdtttXHP5xWy12Uayi2E6YGhVikwIaAjiQTGXpVPn7hx61PH0UkK4S0MDfffYmbqaavr+5WA6dO6mjVln6sRow7mprcCEb79n/Q02ZetttqOuvpYu63bjpKMP5vNRXylp3675xXffZ/3Nt2LTbdeXTtaw5aab0FBXT649B6WISiXIYulTXQcQy+QXYnw/ZKONt2L7HfvSsWNXNtloDTrWh4mPaZOz236HXViwYBE33nQT7777Lr17r8nRR/2FMCQpZqP2pwoGDhrI5ZdfznnnXcxddz3MnDlLkAtQsJ0iikuwehHxhaNCCwoydlv/nNiC8VHxRLkUE3k+DR3roNjOEcceJdw25e3+A3jwgdv54ceJNLe209yS1agQJ/soa6OQrqijW8caQq2zBx9+FBtvsQ2DBg7loYcfYMTwwfh+nibzV5rM1g4kL2UxlczeWut9sxIAN/D6Sy+w9hq9OfLIQzH85s+dJR89h1326kuvPvXU1Fdz9NFHcegh+0lHKsBp7RVPDXXtX1g4fwGjv/qacZO+54bb7hC/rmPY4A/44YcfmD9/PvYH81NKCFXVNbDvgYdoo9SBbrKvzTZZH1/a0Z4tUUp+hByhlxe/8lrjyrKRDux30GH06dNH8unIPnvuhsUXBx12BB07dWdt6XC3+hoaG1eQ1Zo+8dsp9Oi5FptsvTMduzXQSf76xKMPZez4ccyYs5wkkSdnWFvXkb332Z61uvcg397EtxPGMeW773n1rXe4/Oqruf/uO5g/Zwajvhqtw2LwhRayHzETp81+QbJKy2c01FVSLR0qKyFaU1/HzrvsSc9u3alpqNVB1abkCkWVmK691uAv+x1APldSzPYqb77yPI1LF7J02Qry5uNdgaLk0rn32ux9wFbUyyY2XHcdHfp2l98o0treLi6JLYaHOOPFeojAEy3IcfteRFwU37Sml9UzcFr0FJ+WnU9ZsipL34x29aK+U2d22n0vuvVR3ZvjAAAQAElEQVTqTkXG46gjDqatqZEFc+bTSwfha6+9Nm/368+D9z2htbiJIw45mDV6dxZUSFVUYz+194ri18WLF3PtTbfQuXtXzGmHrozvwJeOE/jE4lfBfoLGFF0eI5YNWJvQFgUkeuaJDC9p14PVmjKpr73984pmVALUwNv8Fie0yQeJLeyy807svMPOTPzuRx5/5DE+fO8NWpevYOmKltWxWChTqSIIUtRV19G1QwcqjD7jv5cBL8UaG25GZyWGK9MpJag3T3TM/M6mm2wCaURoXr6nkh122pmNNtuMbt07s9UWm1Anf3fUMSfS0KUb1R2rWa9PDxataKTkNEQoY07G98TvVeP3VJy07gYb0LFTF3YX3r7Wq+N1yN+1aw96y1f37NSR5cuXk8sXk1+hra6uZtc996KhUwdqutdxzDGHKM74kd8XyH+UfWpqOuB5ITo3VvEEt5YyJTD+O5+i4HjS7ZLmgYJ0t531N96c3fvuTPduXVmjVzfWX6cP9pNRZXy8dBUl53CSYRfZRVvjMj779At+X7iC226/T7HEZbz68ovMnjmdX36bAR5KsDitVe1sudX27LDDFtQJGScs0um04q3uHHLo4fQQf9br04tNN96IPuttwtY7b0N9pwatxetrbA4n+yktX8i4sV9iv1ny9+tv4ZIrLuftd97ip2nT+OXnn2nX2jpr1gyN68aeex9IN/Fk7fX6sP12W1FZkSaSHcn74vsxuWyr6qro2XNN9thrLwpqe+m1V3jl9VeYP3s6GfUpK3iNZV+pUDoQ+2izga2pW2vNMbnssdfeZCT7mBJZJcsnjJ+kePNHXhb9F112AXfcfRMrmpYwbtw4LNTv1q2n5luDYUOGa8/1EAt/n8/BhwjPLvXiLP9Xf9xq6r3V93/vFps9qkHqp29d/1LhJfpY1sFFbXUVfznoQG674xZuv+Nqzj/nr7z33gAmjP+NZQuXMmjAIDZTrL+2YqiC4pqSKxogfE83Q0I+FCmtk30oNFklF6e2sIod9j2Qy6+9jtNPPp7Zv/3I59p/LdV+PNbYkvp00V7i8htu4JabbmY9+fXXpU8/TmtBqisAjrZsOxWVlVjsK/W35RK0vroOVZz215OYOG0Wx5x8JnLXZKRT6EBt7szf+HbKNPq9P5irr7tBe57r+Hb8eKZNnSx/3iRMI/ruvS+TJk/hJiX/7CcAd9xxR3bZZZuEJl/M8pwQFAarrz9vf3LgvyQHvGFD+zNyxDBmzVug4NvH0wKYcmm22nYHjjzqKC0kSxn58UDsV/laFfgbF+TntfAHxDKUSIsarPIynlk1smq76yZLpba2is20qNvJwNbb7MDOO+9ORZjWSfHubLzJelTXpBT0dpaTX5M1eq6jAGBrevXszvbbbsWOO2xLQ20d9TrN2367nZOkwU5KOGwpeF27dmX3XXZnrT5rUFdbwybauFVmKlh3nTXYdbedqK6uZfdd92C3nXYkI0/Vo1svNt5gE8Kggu223ZH1tNnbSEmN3ZVI69KxQTCq2WabbWhtywrH3dhpu77UVHZgj923ZZONe1OpBNx666xDp06dVLpo7j3o3qU7W2yxWZIMqqrMKHCo0cZzd9qUONl5l+1Fy6Z079WTHXfcmfXWXyfhUln8ieSEQwUxJa1wkdwRescr4pXaCZWEKGOc05fwRl5v2q8/sEQBY+e1elPS6fj0qeN1cJfH0wLbdc11Oeb4YznmsJ2Z/9s4Zkz5njfe6M8jrw1idotgBCqpKrZXwiYlwNNmLKKqY0+i0krK7fPxY7X7aVYo0bW4sYnOVT7llYt45P7nGTbsS9rbNMiiNclgl912Y7GC8yUqkcalXChqPAH4510Cm/Dpj3tZK4EFPX/M4IJQj6ZcPs4FWigqxaE0sV/AFh+KTSxUEDXl52XsfdgZhLVporjA2uv1ZK1uHfntu2kU2krUdOjEWutvwHobrE33Hl2pCmuSgIl4BU2LZ3LvQ6/wy9w8f73oQrbfeROQbOb+9BOjJ0xh29321kIR07x8CbnWRuynPpYuWa6AaDVqYQqE22YbbUiVV2S8EkffTvmF+Vr4tthiC/G8QLtO1jZWgr3vbjuz+2670PegIzj7or9zrBJnlWLpN6M+45577lEibjLV9R3ZfPMtseC5nG9PFtiSdqOxNrqWeEjUBFA8Jp74eJ5e7NJDUTrmadNR1g63bHVWxD5PO6VYi3lbewsdO3Zkh223Ybddd2GnXXblxBNP5s7bb6NBGzcBlDw8Atl6Et9r8fUE1zYtRCXiCJw2Wk51OjAUEkUU+fL4o49x/z1309S8krX79GHdDdYnDEPKhVX4B9r0mv4bHLs3tbWzsYLEnbffNtnM7rXv/px74UWce/YZpAOEAxjhTnP5KpjNqGpVgz38Y0VoQ7kocYXSE5/6rmty0OHHJHLr/8Zz/L5Y8vVCTLh5JRnWXm9ddtx9F3bZeWf23H1XzrngLM694FxtbipIxWmK4msUODBhCE/PRfZNOa6WnsLppx6i5N7TOmmdxXc/zKamoQsbSE/sVyUevOcuPvv8K6prG9h8o/Wpl09xJjuRptwSMjec8xB0IhO8PcVq/EcvA+SBuesYL8HzX8GtagiMz5qrHEUgncavoKK6hk3W6cLc6VMZ9ukEMvVr0Kt7F4Ioxw5brC0x5Rjx9USmTF/IVltthrEDV6IQO7x0DfmSbDfB3UmMMYGcUOAXadbm87FHHue551+i5DnW2WAdJTK6UekLN+laAYiCWgqlkGr5+pLeqe7A+VdcycXnnkjnTJ6hb7/NLdfezHvDRtCmJNCEib+yZN4K3n3hOS4863SOP+d8Phj1NQtnTmPK2M8NCzwv0GYjItS6VDbHZnCVDWvo0JG0NlwW35al9855lGV3eL56eHTRxrJzTQVxrpVQNaE2vYVSDIJDEJLp2JmMeHXsscey5ZZrU9uhjq5r9ZS970yuqYmFc+aJVxpovJUQAiWq8qLT7NWpOpZxFQyfQPNp/kAiwBRWsC0BWJJt2902tPbTq4hniMcNDQ14Gt/UtFIyddI9hycQ6OP8lPhfxBOcshEmpSprbidf4Al+RgNz8k1eIL8ZhZTKgUZ5wjMrn5eTqUheXoV8xIlcc93V2J8Gsc2a/UT9gw8+j9wEQgunf74chuGyjtZN+7XxXkqipJQcUnUidyMbpwnLEHk+zsWETjpRIsEfp6ljj3HaJFZKHh219uJyvHTPLdz3wMOsbM+zluyxt5KxaR2MlUriveiJxQPnxTivLFxEVCnHE48+yf33PUyrkoTdu/Vkk003IlZqKSXljDWNzmSgaE8NHH7cGVx5+Xlsu1lvpo77kmt1eHLXw8+xMgfZ9oiQQPFClcZroK5CkgjQg0hBmfogTOFJjiKHltYsTvqw+cYbsJf8xo477MThRxzNtddeq439DiBc4zjGOYcvemOgLAYG0gWTqcnInlW9+nKUxbhQvlRMlHxXVTunwXoU2dhTLL46lZgypiMGJ5OpJCX+q1ty1dU3iGZHY0teWyeNEs5BKUtYRvyPknF5PXftvQbbKEmz9fY7suuee3PqX/+qQ91bqZRqGMnIl6O5TFWd7MVo8Ip5WV+JgvMpS5eMhsj0TWOcA8O/WCwzb8Zv3K21ZuTwT4kjx0brb0K91mbSjiiMwJgoKs0OTLxpD8U+JULPaVNYAulNBFiSXjecc+qgeskV0e6k1xWh7FaHcilRVSYmEk1xkMHXYURtdaVq0dwQiDeBxhgcKmpkrx2pq6ok5UMfxYoXXHgpRx91hHSokaefeoqrrr2GH3+Zm3Q3/IpigCUulyxeRq81euCJViTbQApftqy32rFAWCMqQicdKWL4x9InF0fSK5KPSEMiFi3J67//ZUz+91v+l2rj1fwVOsQ6wCr7UcKBkcOGcu9tdzLlp1+UMO7JZhuuR0NNQFExZ1kzbLbZNooZdlCsvgbnn3sSxx6+M727VPDZx1/x6ivvs0DGkhNFJfHb9yQh4euU+PRFK8bxch7nGSRw+IhF6CHRC+d8zM/6OOxjf0bAbMOeXVLlI8PG/EWQMs9rLatKLB0KdFBVlk2WJWizIScdCWVPRelk3hIetfUamwACz0vin7KUa+VyrfW+4EkvXSqtNQicZFgs5vEMb9VLFfElU7NZVQqPHBXpELkiaxK1MZ4rqXcsPRN9Xkgx8tRWxhcspzisqKSGLSPmE/fde292kF3td+BBXKp17MiDD9V6B8lUYQqnQaY6GooTnwryDSKRdJJgc4memC93klootsSSYayeobJseT3n2rO0tbayiWKMvn37suNOu7HHnn254rJLOemE4wk8n3Yl0VOy21RK8zkQEYTyL/Zr4bYfcYJXFBIpwbSE0c9KHt577718OOQjkG2vu94GdOtUT6g425egnHMC4oGzEhKIl+uus5b2UD6dO3cUL9QkmHklUttzBWx92H6bzdlNe6bd+x7A3865gBuvuZxKiaJnn/W5/KobOebwg3T208xTzz7HZVdcy08/TTc0BYU/P/8TDjgThbVLFPG/dSqFUrJHrunQwG577Mm2229FRx1mdair4siD9qFeDmGqDrbHjJ7A8mWN7LvrdkqeLWepDsza5dgWyFaa85CPBVw6IHDIaCFq5ruxI7jimhuYsXgFBfkAMnVspL3rOl3qWaoD2TkzZnLVjXfxxfgp5AQL9fFqq9lBh+PNK1ewcOFCtOxLvgEuTFGKI+QSsLUtUR61oIxg77XWJvYr6LXmelprhEexTV9ZWrON1Njh+w67KoewK3vv1ZfTTzuNm2+4kW6de6hPissuu4TzLz6POvUbMmQIl1xyCYMGfUy+EKkdzWCEJY//j6//ccv/o+ufFX9y4H9rDnhjRo+isWkZTs7a80KCsJIevdZMkmELFv5O//5vs2SJDNJF2KLleUFCUEHJQN/FeAodUZtLLFZtcQoEK5alxlqUqmoqOfDgg+m91locqCTHIYefQGVFLX/76ynsufvWVOmUyX6aaDclVbbfbhdOPO5kevfqocTbTpx4/MHUVFVQpxPtA44+gTX7rMPRRx+ucTthm4lTTz2V7bbZTLFaFZvvuIsSblvqNHkvjjpa42rrOeqoYzl4/72prUkriOnGvvsfwNbbbscRRx7NpptuybZbbMPRhx/JhuuuTX19LX85cH/WX38jDjn4SPY/5DgqK2s57eQT2He3ncgEMRtuujF999qfvfv+RYHgsUngsPeee3DU4fvRQY6kQ+fOHHD08ay7/sYcd9wxShJsT+8ePbVZOp7tttxAy7dYo2/PBeR1Uub0bIVIK7cCVF8Bb0lOTGuo+Io+EYVljXz2zXjC+mo69+7CsoVzuOHKyxk14lMFGeqiK1ZQ0Fkn9gV54WxzK0vnz+eLkSNpalIG0MmZKTppaof2QoVOpdcTbMdf9t2BcaOHUszKizvHr3MXslSdttpsU8JigYljv+TbCd+QxKtysubpl65oklSL1NZVR/uGtAAAEABJREFUkBJcEpkLgf/Q5f1PR6dSXrIRKSkAWdXRJnby/xGmfbbR8wOnQCjSQqEefobqmg7Sq0qKSpoqBMNTkNi2sjlZyCxJXFNVzf7778sZZ57O3/52OqeeeDxVmgcFpCUtcLcruJk5ewlXXHGDgtyNBVSXdHrmjHkKPGbywkuvcs7fzuToQw7i2SceYdZvP3P2387QpuANciX19UOk+vTpszZbbNCbRfNm0H/oF3RacwvW6LMeddUV1FYFrLVmN44/7kiOPPwIjpTeHHbkMay5dm8KCow+H/kJK5ctZa+9+3LIoUeya9/9pI/VZDIZ0Q1BOpRs8liAltF0xpUwTCs5UrQ9B/ZuC3JYUUFe8rRALxBqIkPfEWizp9g3WQAtAbjjDttxyomHc8Jxp3Ds0cexw47bUlWVUl8P7VEplAsYUBd6+KEgeT72SdtNC7Tpcyx9LmulXtHYzEP33y2d34RjjjiMfffdOwly05lqyUKBtQZ2rKulrrYWz4WiqZIe3Rro0aOBw488iCOPP54jTziFvxxwKGuuuaagggXETuOMuEiBPYFNrIqkUvd/6IrAxosRkWwnkm8re5Wss+4aHHnw3vw2dSwfDvqAZY0KLJQAr+vYiU6daznqyL04+ZQTlHg/kcOO+otOuDeQvGMCbf5jIKfNTVqBi21Sikrc+EEG4gBj4cH77USvHnUMHjqSMeO/Z8vtthFtecaM1im9EkJ77rE3hx92DHvs9Rf1641zQlCXME3kUBRsZIWeL/qtUvP9o5fhWtbg/yEYdSjl8okteb4vT+8JBylbKmCLDdfQAcIKvv56POtttJV0pYK07Kerkuw9OnXmo+Ff0pyPxMs+aAS4mJKKbZTTmSpjTcIzEYglUDy1zZ41nfff7cdOO27PXw4+hL33OxBLmGekb4E2cNp3kctnpQKCJZ8nLZSKR/hymMcffTiXnn8uZ515Bva3bb4e8xUzf1/EF2N/Yq0Nd+Dvl17F5ZdcyvmXXcFVN1zPjtttxoj33yQyfpouezFlJYoC3cVeGhc2MXtxI9U6fTYdTzZ9Nqe3Whjyvr/M/J0WJa471tWjeBn7JBtqk1lQSZeea7DNJuvz5guPy1+p1amI4UU51f8mGSP9UwslJUhsk5XLtSc6n3I+fpDSuhsTKgvha26zRUvmBL6vJGhasglZtnSB7CgWPwUlSvHb3CX42sB16tyAL94k67Q2g1rC1AE8PwTfw4UZSjoQKyjxlfEUqguE0Z5K1WrTqhf1ycgFmB8N0gEl0Z9yYRKIl7TB3nufvtivip5//vnspkOMt995ixkzFiNRJfOkghR77L4Hp59+Oueeew5H6UCxe/f6pC2v+CHwAz2riF9F2bTB9wRXNTi1SNlYOmshH3/6Feuu04dunWrIzZP/feYZttluew7W2m2+ccONNiWtBGBaPAfPRlKZjiTbJrw0LGtu5Nmnn2LDtdflYMUiRx15LFvrMLKqup6ElzZCB034IrbkiMWffffbizP+diKXXHYhu+yxOy+99hYLl7RQX9dAWdmmtqYV/IFnWnS2t5t/9FAjBR0opDO+9BQaunSmQkmk7bbclBOP3ofj5NeOO+lU+vbdnQ4NdeB8sTxYvX7FCd1+uIrXvuKxMPSFo3w6+gSSm9281e2SreEQiOaiHKQTLN8XPPnjyIl+z8d5lXguQ61ioNbGhbh8K2oWlBSzFy0H5+itA1fjNXiEKR8cxHquqKikSpt+i2H22mNPTj75OA494SSOUdl+220SnTebRPPq5COhg7gofLOk/DSIQ7ETdqk0oWQtdFUn2DpQKCgZ5PkxP02dxLSp37HlZptz3LEns+eBh9FjzXUoOg9LhiM60lrrAi2opr+eIFjyxRdvfPnYSMgKXXw1eJrLxepgFXYXLmv36cXMGdNZOG8uVu0TkpP9/TpzDmFFFV26dMM+lUp+NGu9TbmyEIxUFTBdMdGSFcvp1KUjaMx6OsQ98aRjOeecM8SD4/nuh5+YOGUKiqBkGxHVVbXS9TOo0Jp7/90PiIMCI9vOalNZkU7htBaQrqJzt+6EOiwJnXRGiafea64Npbx4rqk1xC5LXNndipFidyvOvv6JJTauSIhJ0llM9JQAbGrO8tHAAVRID/fZe3/54kPZ+aCDqaquFoKeJAGdO3dlow02JNeygqzFmfIvzTpw6Nd/kJKGMyhK9uKkMDVe6maX9FZmnsBAeuoFHs45PPEIfaKEA0h/yok9OHzUKL0qI1SQe058jypIKpBYlNBLS3ZOz7GK05Ci/FQs7vvSf18OLF/ME3me5gqpq6lh6eL5wiHWuwbIPub8vgQLJ9bs1RkRQ6mco1BsT7BpyxYpSW7OcAkqEGKCLOjiU+LUw1D+2amvLNFTs7jjhGDoe/heSEm+oqjYNZV2miMmUhxQ16EbKcWb6663pvzRfpx8yvEce/yJ9N1rXzbeaG3Rj4r6ioGxEh1BiOCjeT0C+Ww5bv74eL70yvk4+S9hgAt8PN8J5xKovrpTVypqO9C9a1dOOHwfTj/hKI467BAOOWJf1t5wY1I1ddQqDivmm1m6aA6WI0L7kcjzE7qK0vsAp3oPw6CohPoPUycz45df2W3n3ThcMeshhx1Jz5491acs31JK5i7K9mKNMMTLzqOkWLwqLVw13qleHKSuvoN0Kk3PHl045ogjOfn40zni8BNVjsF+St36ReJlQ9dOnHDCsZx3/lkcd+KJzJm/gG/GjVWiR/YjWH9e/+844GQDsEqOcvTaT1SywQbrMGXqeFpalkrDpTOWoNb+o5TPkcmk+UIJwG8mTOK6a6+Qfz6CCy64iJFffMkzzz/DlX+/mvlzZ2Ey9gLdfH3JtyPf9smQ/syb8xtSI+mFJ5/rsXx5G1WV9VSkKxn3zZfYf5SX0zpgukAJWrWG+vILHTt1EC6raDJ/nsT7LlqFuh2i6BFN6FRC+dNCviQNVf/AYetvB8U9HTs2aJ++OyefeKRyBkdwxFGHsO32u5BJVYJzlOIShx17FGee+TeVM7UOdOHjjz9OkuEG3uFEVqLB/Pcf999X/Pn+Jwf+D+WAV1DgUZbR2wml5wIFrz5du69B14aO/PDdRJpaW2SYWZ0iNSuoA6dFrSzz9DwPrTXIlJJCLMdiv6oShchyQI4bs+rk7li0aAnrrrcxBFU0teTwvKJcUaRFJg+pFI0r2/H8DNXVtZjzCdWe8mHVxkqOxa9k0dKV9OnTg2KxRSfxrfha6GxDFGnzbnBXqD2TQTB8FiuYq6/vSlpDtSaD+rYXs9rMrxB9PRDJlAuxgpwUmoYozivGy7Fg4VLWW39zoe/R3NJGOgxIiYbQ12qspMmiJa0USikqqmsIhFxNdQUVKYE3omORXfZYuGwF3Tp3IdC4sha8dMbTE6I10gJZxhbZwPMJxEvza6DAwk8JzbLqcjQua2be7zP57IvPOO+K2xj9/WyO0gK4yaZrs0aPbnTSgn3z1dfx8jMvsmzub3w66nOuveMpeqy3A9vtvAN77LAphbnTeOOh2/jx+2n8vHA+F97yJCvjrmy4/laiByWv+vL1qA956YUnmfztJF59423sb76tte5mrLP2Ghx14G58OuRtXnr5VX6ZsZBpP83j9DMvYk3xf8st18biHwlCBP8zLk9A/ijmfq2oSldJgY3vi1epMOEb0hoksVadbC5aOI/2tkV4cTtLFq/k90UFslEdHdfemH132Jh7rjiDMaO+YNqvM7SBG8KnX02lt04i6+oDKlNQpUC9XvIzXcOtJMou48xLruHbn3/n3IsuoGNdmhWLljBr+m+05Xy22HU/XnjuJd564WUevv8BnnnyKY494mB6de2Y/Cr2SccdjwshORULq/G0wdhr201Ypk3rO0PH0Gerfamq6U4HBV0Xn38Kzz15L5PGjSGWEk+ePIXjTzqRdwa8S1AhnRM7ykp2VCoBIcPgrVe0AV3USEHHv0VQQJWlUooXq0+hHWxTF4YhzjnimIRLyEZtE6X9PU6VvsZF1tG0Uf3Qyd0Wm21JRUUFgwd/yMIFK8mtaOPGK2/iisuvork1lwB2ZujS/7LGIy0tlguUpcS2aXdKWqDFNK0T5Lxwy7sqwsp6OlSnKDQvpktDDfPn/c6AAQOTXx9qygo5walWYN64cBHTf12otwyHHd6XgQNe4PMvPgEF3DOmzdRm6jz6vTvALIsqIR/n2ki5AF9Bu8jRuP/4VTTf4TmcfFDk0po6TUUajjhodw7bf1eGDhzMxIk/yUTrOUgHB58MeZ9xX46mpA33zzNmcPjxp/HKG69jSIZKtPo4sT1Q8qsdwjQunSGvDYmTw6lPdM5nzz124a23B7BICfVd9thROuGRSfQ7JgzTIBoHvfsJU6ZMV2BfIuUlLME+gTbNnmSQGIPqre4/ViJD3TRiNRizPSt6jVUkU/P1JT2XRFtESpUeW2y8vnxAjkkTJ7KeDjyc/KQawPnstuNuDP/8Kzp278naa3YnQB9tqlYlx8rileYsO/AyxKkQ+ymjCiUFq8JQhDZTGZZpaOjCxMnTlDgfxopsu1xNGXGG2nSZTFBkync/snh5K8Xm5Vx27hl8NHAoYaaOevnHyo41FLKN2H9aNWVuMxvufDj7HHwce2ozu8de+3H4QQdyzH47MGPS58z8+Sc8l8IOuT784B0+HSo7mD2PVwZ+weL2FJtusmGiexXKPoxXkvYZJbaXzprFNzq97v/JKDbafDs6d+8gAnXJDpySoLE4GsunpytquOqc4/no9Ud58vEHmTVnNl99OY4HHnyWtdffkI03WUc9NQ7RrXUCV6Ks5FEYeFaJrR2+fEMxXyKnAyNxTrYdy5YR7z2qtUAeccg+TPv+W/r3f4/Z85fx0w/zueuRFzj06GPp0b2CWMG4J95XyGYrDIAkbQmUgvSxxX4Nk8pER8kvZfp341ixpECukCFU8idXbJY82giUqChqXY/9Wq3NEbZmXX/9tTzz7FPS15AN1l2P6ppKcrLPikrTDw0T/LKMtBzFyUYjo1OKqmoPvco+EvJEu0/OhO9n8FNpAqNba3Tz0kZ+0wbzw0GDueT6e1kpN3TNJefStQYyHTtSiH3y+aKSWhVM+2Uugz/6TIclKxHDQIoaa/MZtS9kzsxvmTr3Z6KqFFGxlUxckD+qZ87v8+VXPmT+whYQLMPGOfHcfKPmv+2W63nkiSc1b54u661LnQ7XsrkcHWprWHfttVm3z5q8+eorTBr/I/N/m8sDdz3I5dfexm9KCJMJpE85rRdtaB9NdyXX9txjV9568Rl+kT3nFXO8+Eo/zjrrPH6V7iFfF8vGRLzQj3CGjO9MFSS7iEKUp0BeUlODxViSoe8cnnpawrTEqo8lKQL5Dac+albkJZ1R30JcQ119DfvvsT2LZkzg04/e4ddpv/Lbj7O49f7HOe1vp9Gzs1PerghBSIv8WnuM5kQyqebA/fdj5k9T+XzoB+QaWyk0NnL44Udw2113YFAmQxoAABAASURBVP0M9QQDv4LQC6WXraxcMpdfZ8xhZXtJyQAoK4lQVPbG9BnhF3iB+F7UspGVLmXVIUuHugbs8GzYiFF88e13ZEu+lqcqgTaeFPALLYQFcLGGKr1ka2xzW4GyTqUjVn1Mr8ux3jyH2KOOMYcocVUq5Lj0oosZ/c0Yfv75Zz4cPJS33nufdTfchI023BTT2JQSWPOn/8QLTz3CrJ9+ZOb0eTz21Eusu/mW9FxnTR2Wfs3fLzyfCd+OoVPPzlQ2dJBUHGX5a82oiMRhf4u495p9uO2225j0zShuv+k2ytKvvOy7rESQ73zEZFyQotC6grk//wDawHrpan6fNYNlC9oRZxLUfd9T3//cK5YWlYQbXlp4lgi8KJm/Qn7Fibp8rpXOHbsoGebzzFPPMWNhIxVKQGWEVlyGnXVQk/HyvPXqE/yuOHTAwP78OGsmO+3VVzpXbZBVnBLx6iyR4HuiLdRocbzsy4ZLxIrv1EMHDpHaHL7vkwp9Yvm9smqQPJ1TD+mP8kfCGMRAEKY2IuU5YvlGuWfVoJWxTFl0xEGGXBxLp7J4aU0u/aysyehAYmdaVi7l3bfe5FfFtL9Nnsu99z7BcTrI69NT3A9LKDsrvNr57ee5aEknnelAXPJAsjSUXBhLDwv48vdCRPuGWGj6CE3hF1PUoVKhVMYO5O3gqlI+oZhbya+//sRvs1ZQWdORv51xCo89dhffTBgjHYaJX4/jgjPPo9+Aj1GOkErFDaFoj5Qx9TWJFU9aFpVDClJ++2lG52Ky0iu5WlLOJ4jUUbZRjrIEws33Q+Lazhx9+nm89fJr/DB6In52BbN+ncwBh53Mm1oz8WuSH4aYP2sKX33xAT/PnMX3v8zkoSeeoz2ntTZTaUApy9DzJdFtjJZ3aV6xlPrKavEgZOCgIYybPFW+KsIpVgzERs/5koWG+hGx/HEs5mSzbYRa40JVx4TiV8jRRx3IqC+G8snQT6EY0rKowLEHn8LDjz2KmMm3337B9dddypfjR1PbubP2bj1pbG5RzFRHmEkRC9b/3Zf00hj1R3ERWGH1x0ltVz+S9HF60xjPx6tIsa8OpJcs+pUH77qJn76fyvyZyzj9r5fQudca7KtE8YVXXcOHIz7jngceVAzzKNddcRVbb7QJZ5x6IhecczK9O1Yw9ssR7LbfKfQbMpFSqgNrrrcBm63TkafvvYIJX33BL1rLH3lxAF9NXcg6G+3AOmuvxcH77cILT97JUMVcc+fOYYIOwy+95lZ69O5FnzU6I9VOSmASLmeFcxGCEngOtFc2IylIP+VJQMlKLaNga3h9JzbcbCu0reOd159WPLOE5qY8V1/7iMrdLFfMHSvn8bezTqX/u68r+V1NVx3S+Z58R6lASQbvA3qVtTk9/Q8ua7LyP2j+s/pPDvyfwAHvxRde4EklMp5//nmuue5aevVeQ5uvBjbUBu/ss87g2WefTf7WXr9+/Xj8iafYYqutRJdHKh1Q1OmbJwP15IWdapHjibX4opdIJmQFOfqFvy9kxcqVWpjjJBnQvVdPKrTIZ9THdyHFbI45C37XYlai3X4iTfUNtTVoHcHzBLhcYOmCJdrwNQm0T7atlZ7dO1GRgYIWQE+b9/LKNhYrcVatpEuTEnBdOjaQScuU5TMEAZxjwdIVtGWzRJHmyWXpqlOxypRPpAXKEx6NzW3Mnz8P5GSWCt9u9itLoY9cA5EW4nKxjP3ER1ZJg6bmZnzfV9eyHAU4LdYo4p+3ZBnLm1oJ1NbauJKODXVY4GK0pJyH72mM52GfcpI8sadQc2aIFRhO+/ZLDthrW/bebVf+9tezKGqBvvn2B/jrMUdRo5mC6ioeevQx+u69Jw8+dD9bb78dF1xyOVtvuzN33/8QDTpV22GbLbnu0otZMm86Rxx5ALvttTtLFLy/9PKbrL9WT1LAnn334O9XX8X9Dz3IwYcdyg8//sLFF13G9jrZd2o/+shDOees03n3vbc11z7sd9DhbLDJZrz1+ms0VIDYCaKR/+SPbQr/OA23AB8c839fwJ133ss2225P//ffof+gd9i3716ceupfaWyHdGUDd9x2E5ttvBbnnXM2e+yxF++8N4iT/3pm8lN/GelNsqOyyKkcEUguAsu3SsK9N2Aoo3Tq9dfTTmKn7bZgl+22ZJ++e/L3q66lSSdUW2y5EVttvQnbbbM1W26+BRtpMaxIZRQMb0XXzgFl9BG8WHqPAqYt1lubTtLltmJMLyXA6+sVUCl5du7553CWEhen/fUUncKtx+ln/I3NNtuMIw49kJQXc8yxJ+C0oTri6KMkq72o0sJm9LpCK2I/QWUtLe1FKtMBKQemUu3t7RKJnzyXtV7iHGXnkarURiqKcULNdLAsXQZPV8h62+/MOedfJPlPZS8lpjbfcrPk+dy/nUy9AmZchiioVpCdo9IXAI2LZSue9L1SduIr0ETz5CK1hWkC6XCVDPPO227j1ZdfYr111+WOu+5m4822lk/ZhBoFHU5dt956WzbRQn2rNkkjR36W/JTsOReew9//fhlrrtWHAw46hN69e3O86Lf+RZ3IBzKkOHayRRBZCBU98B/6hKkARbeUvIz8U0Z26ynJAdVVGU456QR69ejBA/c/zG+/zEr+EP7FF53PNVddxrrrr8dfDjyAXr16cMKJx4P4iyL3QP7Q3I4F8LEQLIkfOcnbk88JDVM/Zu+99kz+/k9lXSd6a3xGgXrfvvvQqVMXTtac++yzH3mXYufd9yKtgNuVIfQgToL7kqDoRbBVoef/2GWQ3P8DhNWqUg3G86x8pt40o4dQAefTsXdvaqqqqK+pVpJsA8ndaROncZlaNtx0C/Ly6b27d6dDhadxEfgBvvxF6CL5+1b0Cmqx/1HST4fk5dPXX3NNLjj3nOTXMbbdZnsGDPqAHXfZmTXWWIPQ9xScxfReaw3+ctAB3HTDdZx4/AlEUoTTzzhba9iTrLPOOhx34gnYGnTRuWeyaPZMVuqwadud9qC2LoXUVarqNG+JffbalViB4LIlS8TGMvUdqjV+LT744AN277s/jz37EsecdDLbb70ZlnzOtTazy/Y7UlNdzYEHHsRpSuAE2hyddMIJaCjKQ2D7Q4gEz77lC+Rb9th7d5555hE+HjyQneSrL7n0avnjfbnpxuuorwbDxn7iF9mYS1URulj2nHAZ3/O1OSxRUZFWqdDGsiz+hwRhBV5UlN+K2Xuf3bn4kvN5W+vzDrLlQ48+mb77HcIN116ONBsXpIm9FH4pi0QhXfdxXoUmLilpl07grb3uhpx+2vH89ZSjufjiixM+57Wp9jwP3zk82XVOiZuyFxC4EqHWy3MvOJ+vvxnLhhtumJQPPhjIo488RPfuHbBPIAF7ko2vMb78mJNqWL1MwW7aFIry2JFK+Xp3tBZ92sqO/u+8wT677cRB++/DNdffQIcuvXjk8Wflh7cgFG+p6sBt9z3M4w8/wNabbcOjjz3JNtvtxGYbrIOnRKd2hfReZ30OP/xAnn/+Cc4++2xaWlt54MH7ePH5p9l4gw259aZb2XSLbZKfLk3JuEJhULC/h2gClEz/+rczmTx1CtvuuAvrbrAxTz/3LK+89DSdRFrPddfn0r9fRSoMOOGYo7U27MXw4cPpu8/edO/RC1woOTmqU4E2xxB2aOD8Sy5h/Q3W5shDD5EP3IhHH3+Mww87iA20NhBW4mWqoJilVo5DblXPZYFJURazLMFRabxEH8kCJTLa8o5KJc79Yo6MVatUVspPy7ZK2gnFeOJlrK4ZnHRQZ5vspnjimmuuYND7/fjLAfuy/6FHybb6cuN1V4qv0lclTMpKsVemHFUhiV56omX73Xbn0iv/zqBB/dl6681Zb6ONqNQh7dWXXUKVRIh9dC8oe1dVU89ee+3F1O+/44y/nY79pxmBn8J+2i8IPMIgpYkkRS9NJoCqVJnd99hD68AWnH3mXznogL/w42+z2H6XPelQW0Ex1wqisFAOqJOemB3GigW9VJpUZlWpTKfw1UsoyO7KKE+x6s3TTXzrInm9quRHByUYDz/kUA7Y/y/cddddHHv88Zxz7rnU1QbCSX3jmHXWWlu0pTn+lJPYY8/9WbK0ib9fcSk1stOtttuebWVflyqRuOG662gNuJKDDzmA/ffum/AvpRjUZOe8lPzI+lx7zdV88vEwnnv+FdIV1Ym9elorYx2S77rHvnTv3MCF55/N6JFfcsyJpxLIEo874iCm/zabbK6IidpoEmarL73JXuxFT3b7p5VSORbfQnLa/IrpVGdSnHPOOcyb/zu77bQDxx97NL3X34Ttdt1NCTHFGJrZDjctOXqW4oRRI4eyx667JD74qGMPZ7sdtyEl/utCzgcnDhnqMm+MLqtDulZb20mQ1EVxWMr3KOlufqegOLs6k1FbBOJnST7E7DQoge9UXSyC8yXvIIm7XTFPqPqiEs1BqFk9lyQdfZfGVVTQLpvItbcmOG27/XZcfNmlTBo/Tra7t+KMI9hKsfO1V1wsqwE5RbbcfifW6NbAyUcdynNPPa1D5gKJ/8oLgSBNXj1tPU8HmjQPYWUdGaf4Ss9IjoFs01xJurIikWV3HYQdetBfeOHZJ7n4wguZOXMRF11yMedddB5nn3sWa63TJ+H3euutJxvYB6FPrhApfPRJhT466xBvkM9EcgKDG2otBY+UdKvsAq0ZEebfS+rs6d2Xj46UOCkI8ZPPPpcLdaB92snHsemGG3Hc0ceww/Zbc9CBB4KfYYdd9+Tsc87QIdIb7Lb7ztxx913ssU/fZJ5cS5tmgVrtq5xzEkcFu+zRl5122knx0cnsv++BzJo5j50Uq1R16Eisw85YfgskO0kI+3iOSDilMhWyA/FQTWIXaL37yyGHcJHkYQcua/VZT3H1NnTr0omzz/4b6ob9ZPCWW27NVddewwYbb8QZZ5zBUYceKr3ckQoHuvjz8z/ggJgTq0mu7Q9JEMWOOHGSASi+2HjTDbnp5usp6TDwmCOPY49d9qEqU8fb7/ajS89M8htJWylW30F2Y/udrTbZmh6du7Fm7+5ss9lmhNVpli5dzI9TJ9HY2KjUMDR0682dt9/FWj27c6b2Ufvttw+DlUQ866JLOea4A9D2gPPP+huXnn8u9955B7vssisnnXIGO++yB0888Ri2zqJPJL/kdF91mTaImqTCV1WKasXP7ToArqsOE9tetT9Ms+k2O3D+BeeyeP5cdtx5BzbdbGOmfvctl158Ph071uGki5decSXPvvgia621FkceeSQW41rs00V+2fZHkXw1qz5/fv/Jgf+yHPDOP/cCbrj+Ji6+9NLkf8uZM+cXPv10GH89/QyuufZGLj7/Aq6/9jqdWJ3DZVdczaTJE1FUiZ0+h2EKFNC42NMiUVB9nsgVdVe1aqACqKRjQzc+Gf4R623Yk55r9+SVN1+nXpvHqFRWxwC0qF5+9WX8/Ya/06Ck3D13P8RuO++Ci8zgtarEfoHJAAAQAElEQVR6eTrLUEd9M5FuXddkr1335PbbrgetIhkt+LHg+PUdeejpF9lnz4Pp1XkNPuj/FvUdQhRngKdFR4vNHvscyCsvvKjgsobTzzydo088GqcFO3ToU0HHjr358qvP6dWnms5r9uClN9+krrKGFCGeq8TXae3p5/2NS66+hG5rrckdd9zJ3nttBxH4CuHwQrqv2YchIz+la0MnDtp3X26+/ioU+2K/BuBA86ET8Yi0eBdrbrFOp5TiXUVX7nn0OZpX/s68H8cyffL32Cn9M8+9zC4KwmoQKaIzVmRR0aM7dzxwJ99MGs+02Yv5esIUHnzgFno0pPCFQ1DRwJ4HHMhzb7zO+IkTmDf7Fz55/zX22GHNJLgXVwlqunDu5Tcx8aef+OGnaXz+6ef8pW/fpN3XXGF9F04463xGDB+qE5wpTNHp5VPaCG2+dmcqBSCvYEtEkxDEf8ZHTBVj88UCsTY2NoOvRIle6NmrNzffdCu/KFi2X12eNe93JZan8ckHb9FQVakFzqPL+htwzxPPMHrMeGb9Np2Rw4dw5t9OoWOtZGnAPH0pUDGZEAdEUS3b7HIwv89dSuOipUyb+p0Cm1/5/vspzJw+QwnFW+nduxMljYu9COeXwXccesTxfPbVeMK09m0ReMLZl1ydwGMRr+RV1gnVEYf/hc23WBuxDrQpIlPDBUoqfjX+GyZPmSQ8x3L9NdfRrbZaB10l1lxnU558qR/jJowX/C848Mijee/9d3n45kupUKBMqo7Lb7iHAe+9g9Y0LKcXZkJKSiqXtXDaKSxRzH4HH8zUaT/RvWt3aTGUlIjytPATGSGSdFjF1rvtxbvvvsvkyd8y4efJOvF7nz133IzAsohhR6667RE+/2AQDaKvpFPaNdbYkEfvuZ1LzzpFtiGKFGDvtO8BjBo3ke033xjtlzhAQdqEqT/y3ffTeErJlNPOvpCXX3qVo/bdmVS5nU49+3DznQ9if5z3EG38qjp15+QzzmfU6DHMmjVD4ybqZP5WetRVJl7E1wY11obUOR/Pg7ICTZwx+R8vTrLCShDi1/Ti/see4/F7bqSTZOk0a01DL555+jEG9u/HehtviRdWyA+eIf84gh9//J5vvx3Pg/fdTvcuss44xSZKNL320gucfepJGu1hgVdPbZi/kQ4detB+4mcOQz4tf+enK5U4/Csda1JICqy59gY8/OiTjBs7Sr7yQ4465WQe1eHLA3deQ706RKWcdAtCLy2CVeF0s6LbP3rZcCeoHuhbX7rcvzyB8TeSxvrplGiJkxbrm7VkSVDDE5Lr999PYKtNe5MB+bkKsTNkr8OPYtnv87jvxqsMhFp0yQ726bsfA956kyMO2oNSSXUebL79zixetpwdttiMCt/nzLMu4bfZixj11VfcfeetXHP5pTzzxKNsvcUGeEpOUNOBGxRc/jBxPJ8M/oBUfQ92OehIPvhoMNN/+YGRI0bw5COPseW6G3DCoQcz+pP32W2HDSUPUC5VvLaJYzbaYWe+lo/daZddVBcTyElvssWW3Png00yY8gs/T/ueC848Tf7f4cm4KrUh9VNpTjjtDEaNHc+kSZN486UX2WXz3qRlAiKPglcWt8QrJSx8xFM/TbGqIweecBrDhw1l9s8/MXrct9xwy8306BQQRJBSv1Q6DcVKjjrhHEZ8NIj1ezckvJYZc9Z5p/HGmy8S58uk/Up6rLMZDzzxLHfeegM1aUcof3HwcccqwTiE2b9OZ8z48dx4y42s1TEkLWzqe0qvXujHbbffiDJK4KrorrqhH7zHqccfRpU2yLXaiN96+y38+tuPvPDSk0q41vP4gw/z1MNPEmrOYjGg89rr8MLrL3LtlefSpS5kiy225ZnnX9PaMEM2PIFhQ4ew79672pKszUQpkbsnKkryDXaAY7aAPkGgL12BHpzWb8/sT43d1t+Cl/sPoXHFEn6ZIv5+O5nx34xXUvF+yX5dfI3BhURRigNPOp3vtfb9+O3XPPrkE8la/tZLj3DgPtuQb89DqpZTTj+XyVoXh/f/iF4dunGADtDGfDdR9jWW1199jeNPOobXXnuWI/fdlSrBTlVlIMyIRSk22WIHnn7+Bb777jumTPqRb774koN234qML/XW5mntLbfn4Uce4cdpU5j60xQGDRmgTeleOjQIwdVw1Inn8fXQYXRKAS5Nl/U246a77uHHX6cxbdqPfDnqM0497mDqaiqISk4HU+cw4bNhdJMipTxAcUbfw6W72rRsvOZapLPthJJloSD/4ddw5N8u4N03XmPPrTdOdCiSzz/iuMMYOmKYklVV4mhI97U34s777+W5B26lq+FRWcf2+x7Gu7KZH3+ZxoTxE7nvnnvp3aPCXBJBfU+uvOFO3nv+SXqJjGrT6SiC6gZ2Ovhw3h32IV9PGstv8+bz8suv0ruhnoz6uEj8digRUSHxpNn/sKP5fNQ3jPxoIIfttwennnQKo74YTY+eXcgpeUdYw257H8i0yd+w4Tq9SHfqwk33PsjkiWP47JMPOO/8i3no/gd46t5r2aBbBzGjI9ff8SwjP/6ISl+vYYBXWcmZZ57OO2+8RJeGqsSGAjX5wkMLMzjTKjHSqVb6t4MSFpYEnD1zDj/9+BNjx47lvPPOpc9a3aWh4KtrUeuhL99yzOmnMvSLz/jp15kM7v8B++64ifw2pDp25bjTzmfU8C/57dspjP18ONdeeh5dqoNkfvuPCb4YM5ZMpl6xQDW77rUrIz77lDPkL/p07cZjD93NiScchQsqWXONdXnxhZcZM248u+xzEBttvi1fq++3X3/OWr17UaV1PBbry5Ir//bj/u3LP+fZ5vH9DOtuvj2vvPM+l1xwjvxGmY223JF3B8in/jiRQQPeZI/9DlVc8CU3XXNuQm8yu5diTyWKBgx4j19+ku8ZPZoz/nYc3RtCi4a1ZpAUtxpvJx1WDTJiUCJ7nY224u233+WUk47Hi8uEfsAhRx7Lp599QWVYEoxIjK/j4ituEt+H0JBZNVRMxmKrQw4/gg8HDWT/fXaUHUFGunGENvPfjP6aqjCUbB1VWsNvvOM+Br35DDW+pq2uY/cDDuHVV15k1i/f8/OvP3K3Ypl1+/SUjaF1qZo11tuKt158joXTv+Oyi88mI7tMHFomBV6GE884n2E6KFpvjW6gWPuK62/nkwFvJHbmq2OoQ6Jrbr6WBx97iN5rrUs6rOXi8y7hx2+/ZWC/F1inT2c8rSUXXHYVY0aPZ/KkKYxSHHjNTVfRs2NAKoaNt9mR9z76lOOOOhK5W1I+xPKX9h81fPzxEMHMiLeeXJ3s49ZbuOHKi/AKMUGqI1tsuSujv/yYQw7ahZR4Ul1dw5kXnMl3iuG/nvyz9O477r3xcnooFkZzBVUdOO6vZ/DZV18z/aepvPb841xx1SXMnP4TG63RM4nnzjrtBN7WfqIg/9ul5/pcc8OtTP3+R4Zp3b3iiiu5+Y672GirrcHzcCplymDApcOp6nrOueAi+r3Xn7X6dMXypnL5RGUPqho4/IRTGTHqU36YPoXvfpnIE889SO9e9Zj+Z2q687e/XcqokV8xdcJEJoz5misvvYj1enZOfJ8gaJ7/ey8n0q0Yq5Oid7QC4KLkyb6M10nRi3M+aL+DBSwqXmU1W+2wC48/+RLfTvyRX3+Zw5v9+rH+Ol0I1T+mhKOo9beE/TmY9Tfagueee5WjjjjSZiF21Rxw+OHM/2Us556wNyb2WNHWWpvuxp33Pc8kxVjfT5nAkI/f57QzjkA5YNIBdKjrJt94IV98/g0/y3d8//0P2sM+wJq9qjQXSC3xpChlrUFhmBYmkrRVmsOy/U9Qw5obb8rS5fPYZIOGZIzTvMTqG1Sy/Q57ad/xKhO++54p0yYrPnmNrTaXvRZKIF+/x94HMXDwSL6b+j3jvxnDM089wUYbrIenmULPx3NaQ5QEdJrTiqr/vP7kwH85DmhvE9DW0k6rTsnbcy0y0JBCIauSY8XyRh0IRtjpriIXnUoVsRO6KCrheSQO+l+NwxxOROxUVrNJtkNcDhUc1lBdXUlJAWAc+nrPyKlAJpAzkkMKdQLu0j5RXMap3fkeAZDyBCHKQSgXpwU9UOAnf0AqCFTUnlK9+jkF7qj4lbWE2lyHQs554PsaL5iyZvNL+OkMgZxKOuMIKwO80MNTn7KSWWU5w9jzqK31KWmYIgg8bQp8wTdcKDvwQqpqaogEG32CtJfQEXjyKfkCKJgPKiqpqKnFEx5iroIHD01JJgyJFIyijy/67Ke1PM+Ta0Wo26YxxKXqqVFitKoiTaaqjjBdQToNBt9ikIzv41yaos2jE/Dquloqqiro0KGelA8VWuwTr+wC0HOoPvUdGkilUqSrPMmrhKf5rTgvQ0E0VYintfXim3gZaJhzECMniSMqxlRVVJAR8Lq6aqp00qKDRQVrkE6ps2D9hy/jtZX/AaBUKN5o9YpVko2kNmCIikymipraejoo0VpdWyXcAvywgNRoFSQXkqmtpaGhnmolBTO11WSq06JqVbOiJ6QMUMirwif2AnLK7tWKF7Xq29EST+JJQ3299MjHTo7UkbLwKCVMhqgckU5XUlWVFs/ANm+BZggIQG2F1jaGffwZP/7yG1tuuiGd6lRdJukroUulQuo7dKKyuor6+mpSoWYoFHB+QJzKkBLeDTVVVKshkG4jfdDegFB2EUsJQyUl6mo9hCYyG7LZNoLQE75u1UROjE1nqKitRaqKL/CBFwg11YuHUjjZpGrDDJl0SpvHStlmSvpfxosKeAITuzR+ZT0hZdJ6Nx1BCh36nvRKY32VICRWQ7oqRaXvCNQX8cVV1MifVFJZKb6LJSnpYxDnkz75fBFP7dXVFWRsZ42nITXU1DfgnKOyNiM6IB2IXzrx95zHv/04zR+v4uS/rf5feo41Z9lsUvbipStIZSqozXiiNQJ9h6lKTM1T5n9ElQSCqV/HLnVUmt3V1lKlDp56k9KXHmJlbSoDvShQERmQCgkrMlQEZQIljhdNm8GLr7yD2eXuu26qWTROY5C8ka116lIvvc7g9BwqcM848KUzFYFvHcWMWHdN5PSoJ3S32z9UDJSKqcm/HS/oJHAFO5ISWBI+9GQjRpOCoorKKrBgK1NHhWSnC18sM1aSrldTrXQpg+0v0uoZqCAGeV6GmsqMuI7sBvKRBsk3OT9FSvRl5A89PQdhhdaLVXqRqawgJR4X8+0aF6EDbFw6pKE2RZVkVcYHvxo/0fMaOjZ0pkJysymr5b9rKqFDFQk5iVuT/cYaE4ZVVNV2JEylySuxEkh/fd+nsrqSmroqrVslKtIecakguTmcc+Ttp82rKqlsqKdC8qnMpIWTYEcQ6V9WfQ2GL54Zok6tTnpT0iEZes7U1VEhW0/JYKNSkbQX4YRUqViCVA1Bpo607DcdWG8V6bzzHfbTXVUyfFvK1IlMVb2gql3y0AVBKBsKBDukU2fDLUBZOPUR3KAGYEm2RAAAEABJREFUL6P1QVUCgX38lEeFcOhQmQI7gRJuVVp3amorqK320ZTUCddCQfhJP0LJJlafjHjjB45SMSe3WZSM6jC+dehQJ3h+4lLNR5u8Cgq0Vx1EBDjnJ2tPJFg4sBuCZ/REtm6qPXIZ0plawaykpjpDQ8eOVNfWIZFoLNZbHPYop6rAhdSbf3ZlMtKFdCok0DP6pKuqxdEAo6e2ooqG6nrSQYaSFvWKDh0Et4PefWq1jvu+J73N44SQlkKKGu+CNGXxJB2mqdbhX4fazqT9DK6cIxBkJ32JJZdK+a0q+Tubp0LrtRRFo3V5FRBUUqdbWq9m2vhp6VWF+BMRhiF1GhtJV2xiL1VDmKkR7DK1FU7zaJDw8Sor8cKA0DkyEogT17xUAC5DFIXUC4bUU3wBzwtJSR/xxVuNVVd5YJ+KTJX8k9pdpHGBxvnCo076VEVD504EIZo3NpFgNOGlqa+vAsVp6oxzojjWUPG3qqqaDuJfkE5rXICpTgrwPU/fDnVDbEtklZYCd2qo04YxS1rrludntDamCH2NcKHYkaFaC7UukGykuHToWE+taKqsqiCjREu1HIqvODOmmrI2mXXSS9PfYlzAFw8rZNhV4v+q9UYoaL11ZtsOSniSpS+cxJCUBOFCUvKvHWprEr1IhynxIIWnvp56OY0QBPwgRR4nv1BPlXxcvdZkJwEGQUShFOPLRjK1HcTDGiorUhYiUmE2rA1pZUUloXTHDjY8ATNdr66tJCV+paSHadFUqfHWHrkUadlUrdaPknCLxZ/KlE+lF1OdCcjlCpIp+L4vSHZF+jKoVuxZr/+kS26AQq4MqUriKCDwAt0lTT/Ez1SSqfSpr6sgLV8X+OgguywOaXKnF+ENgWy2TrSrb7qKOsURHgWpYkTgMBUn+QhkcheNkacn51FZVUMYOskhxvcEDyiI3zFlaqQHEIFfiQsqqBSwtNqtW2yLQJBRW5og8IgFOwjA/E0qlSLUi69Kg1gmLT/SIDsHp3i2WI4gSFNZnSZU8jaoqSAUbSkPpArgp3QLMF0JpWv2px98O9jRAVwknw2VBGENHWpCTWhDUlTUNCDVJRAe4JEKqwmlH5V1BgvtpUqJvKsqMtpfVJEgI7qdaKqpqaJjpzrS6h/KoJ3WV1tz0DqQqkpRlXbEOvh3Qk+Y45yjqrpa/HJ6hrRiqEDrZVUYEAoekmGYqUFuCt+Jk4Jnuhj7Hl4qpLquA7V19TjBk6iwNiTrrPgSVlTSQe2Gi51qheKPr34l+eiKygwuDMgE1ZTKnnCopLquQuutYAlYSv606Ifqk6Eo358ixBcvkK6jJxekyWjtRB/DS6jh+UjXpScZ8cRzpOUQauvThGlsJBlfHQQnED2VWhtq5INqzKZSDnNpJjMneH9eqzlgTFn9uOpmGrP6SYxK3qQ/zvdUaSWQAqeJlNStFG+raqvwUmK+5GytyC+qh/qqm2KUwNpMaAKUkbysT9b8omyxXrqedgWtlUj+GuI8PB06pWvqqe/UkRoZiEwV50Vqz6uDjx9U0VH707Ri73RFPYkdCs9sewmne1n2Z6bupANxkrQMNc4D54MXEmhtMTdRISTtZxUoO9ECuBA/HVIlXamqrVYsU0kmXRYRJaS8IHxzwjuj9b1e8wdBQCbjJ4XkE8kHxHiiIXm1L2dff5Y/OfBfiwNesWAEBQRa3cva9BdKWSUA8gS+U/FlCIGcdIz9um8xn9PCklbfgJIWQ5cYRYTTQp08GiiVaHXRLblskxIrmAv8gEjG6/xQwaGcQIwW7bLm0N2eBckuz0+GKcEi5DyD7NCaggWYngdeMgJK5UguSnfrrvFWXdaKZnhFTpXJWAGT7ZfIaXyJSK8JLOsvYHEpwvMCcB55i840TugJzzLmBsoa64wgIVVW3zIekZ4NfixcYsqUxQsvTIHvK/B0mkfw1A/nKwiKKEZZ4qhMaB4wBqMxHYYEevecAY+IYycHlVGpVtEGVLzSOotnuyRtuFj9iXTKF/rqJ/iRkFOcDMILUpo7pOQ0t/BC4zzRHxMQi6B2bZDKoXCnlMAMNT7tBRoV44tSA691nqyEVbYXQVMzzgvxXYqoJHmpn+1lkwBOdMTaEBvPk+7/1K9I0FaVoub1PA/nHMnd90C4O3zpZMnIlNOPJIUSLvSEToTnPIq5HHrBxSgAEyzBQLz21FPUIIAkHdKBwJXIZ4sK0lAr5MtGax7fFTHe+uKBOisBEBMIjwDxVIxwXkog1Ee8chQoaxUKIgcSXFtzG8+++jqX3fEgm+26NwcdsA/1mqrSh+JqecZ4RFIiTzKLbU5tMgnVyVO9+tmPogcy0EA02CztCu5QQAsOW0hjBXe+9F0TGyQCo18BNpKT0Y4+cfLg4dtzGY1Ukf6iOdDH97ykTgqoYWUq/ErSrgJMH9VPQ3AOwfZVFYk/kUEHk4PwVoWmjxAC2jiLdNmkS2YLcKkMid47UPyASBWsAPuktbmwO2pL7vqKRasmwQknm145eUQ6gezESS8lPkqSkyEQq0/ZxUm7hv5DV4yHJS7tXo7lH6J2nOEjREuyKZtbJi2fp8qSplAQ4gVOFmQtkWgrCkIZ84UagkhXEFGDKwd4zhPNRckXPAU9Hm0smvsbBx9+OkM/ncz9991LQy3JXiDwHLH5Hk9wo7zG5BEmmidIkn9pTU2iVw5fthirW066Fgku/9FPJAAqTje7PPtS0RQkMhBukR6sXVqPQ52xXiFI/sYvF8U4q1KnnGiPpT+5clbtRZJfETc/UZAGujRGhrESUZfyy/KNJZwFlpEACA6J3/LwAZGI3J16OioU0JVL7aoVTNFd1KbINCkkMmvEk+7b8HISBDqppU9ZSOkSP2PQJo6whBMOgkacc2io4KHNYDUWBKZD2bPIs7lj8morkUoFWv8KpDO1dOjcRbiUJWfhEGh2KaQdCBg7hD3mi510EoHGviSoQMmBtKfWVCVl6Y/1zWWVGDE90poYC/tAGziINSTSd9lGylUJ1ziWmaVAfRSvIjHoWZdz2DSegDmzUdMd6ybeJf3UJTLm6S6zETyHJ0Y4I9iBKjTe5hJ83yFWIiZZte4FijqEEDakxHM78MFeQB4uFv0efpghpc0kSuCmglCyElDh6ukWBp4ShEVS4qXvhSDDcIIcBAHGhkhjSjah0SAf4ilxC556RCpGe6R+nsZpwkhFj85f1UMGJwp84eCwuUNlhEIh56nWafNo7M1rjM0RqJecBRgB6h6EoYAhWgsaUaBghwpaY10qLT2JSHytenhq9cvlZDMfxqpQ0fIunIzBGi+GFkSrUBYsk5EjcCGRfH5ZlSUV0zvPh7LGrlrfy3opkU75hKp3MfjiB4JTksBiAgy/RL5Oc1oRHZ7nU9KBSV40RIIbm43o7jkPsS8plNU/FnhJwRNMT8ClWgQa72RskYCWRBMSjldRQaS+edGOzaGhkhaBNlrmeszXYUJK+ntqhUD4+sZfTVTWOJvXCzSf4plY6085itTbE7c1oUYYfeoKLiJQYgV9ysINPE2pPtJ5hIvZSVkjZUkUhKe6CbeSdCevobH6BqtKzCq70lCnTqErCZuCinAQ7b6e/KioviWxs4zcdjK9mrQqe5J/oFE+nu8wM0E9fREVSY4ijVA4+KKlTsmJlJCvCCuRNBBZJB/hCh6+Eja5RKAQ23hBj1ScZgvUx1nnuEwoP+ME22b1rE4N+UKZfMHTTAFO2Q3PD4WF+qoNLxQEj0gJpiAZCxVKFtpQiycQffYc29e/lNXMsPH/Uve//mDDJSbSJngXiK4K4ZXC84JVMhE/8NRL/AkFPlBJiw+qASecpfOxuFXWQh1Kt0Qg5fac3GyMySWfbwWvpL4RrqzHRBc9Sp7GSmPKOtz3RX2QMAobrhjMEfhWIZsU7RF6NgcQgfWTeuP0FQlWWdJDci0nI8EO/J3zcS5QtZPpl/DlfzwViYQw7Qhk8zaT03qhagw8wkcgpXcQxSqgmKaMr76VoU8p34bT5F6YFrahdMxPhkkN1NPX7D7oSuARqk5FuhDLrgrFdvnKAINfskSrl0IIYrhGave0aBSLecw/OgMgW3BBoHUxQo9IqcmYQQMu+RcQW4P2ahCpRvXiBb4D4a4q7LWkV6vznXB1HoEX4KlOZCT3sowhlv2ipI0nWYRBheozUBIheOgBMS/BO51KyfcHtOaKVkVarSZbT/FxTI5YduDL1ptzBXJaf0OtD5FsJVZB8QoEGKJyH6C5nIqnaUrFsuIltQnvlPgSyBYQNCcue/ITxrNIX2WNyheKGI/KGms/ZFIW7uU4Usuf17/PgX/ljamVW91JSw5i8ao3a9CimQoUp0tWNiKqkGC04cgXs9JkT/0C2YKHM5kqgY45DOmsNEW6EJMKUtovmYTUVW0SF6lQUi7pXaBi2VZZ8i/JoeYKWT2R2IOUGORXZCZSUx99IbETaQHvUOlpcJ7YnIZ8QbEUE5texqq2EoaKzjxyNkAKLw0i8NUgP+b8NLH0t5QvY7SWFIf6qkFxWLIASE8tTg8UtwgB9YywQ0TD24rprdM0Jemb3U1v9frn9ScH/ktywPNtsdFi4GuRCP2AgoL/tE4ty8kGIsLz/KRkVm/YY1mVLTDOeTKwGCcDNM6Y0UVWp2LvMmm1gdYflHHCOQcyNzM+gSBIaxmJSvgyWoOCxnm2OqlXSQavG56cB/jaSMfI5pEPMVPGFgCneVO+Z91wybe+ygiek0PK6yVSAB6R+AjPl+PxKcVWD755jFVDcXJgniePZfA0f1lOKdLCYjjF+KxeewUPPPFKECnKWToHsYCbcwkND72rIukX27chq7pYHi7lBQSecQRK5ojUbnBySlLFGlRWHy9Y1U4kxATAbp4eneZIpZx6xcIQPGNE4rhjfM8hIRD4nngTCSo4A6NqNA55NO1lsE/gPC2dBT3GgiVGaQ69JJfRYd1NJNYvQhMbbPVEAnMSWCrwJImytWAOORno6zuZS/d/0vXfgvPwPA/fdCReNYGxtSz+I/zCVApnqKpPlHAH0RgreCoQWhBt0ZwA+qE6aXikweIUnhGr92Swc8ZCKrWZdGKh9Uxrvij5CQ0N9nzxGPEXLPi1dpsqQUdjER4oGAmlhRk/VNApwGqsqu/ARZddxs+z53LXgw/RtXMNpnYlBXspbY4NF9/X3JqipF2LTaMVlaKSgxpunMep0iUKWBJ0kAiI1d/+1o1mwenZZGxwyqLJ82JKWmTRM4KN2p0XUhIf9MgqNkR4GiwV1zckMBB9ooGEFr1I5rhQD+KWeKIHbQhKutmLxhswldhqhKMvGzI9syn/sEkzYbFbOPvIzBEaWF0sXdIFpsMa/8dlfHGyL3uPTah6iIRkLFqc02SWQRTjg3QoWZgO2+zq9B+9BFr7M7HLxxMt4CUQvYTv4qTpmk3lq17Pshy1CyvZcaD+AY50EJI3IoOkSfQ61UKo+gT15KdMI7qtuSbf/jqXKT9PY689tyKl7iKPdTcAABAASURBVCZTU0BnOmEnEx54zsPDVyvYeJENkcOYaLpvOpAWfrE2EGrgn/IRjZqaVRL+V4hlHPhGGDjnhJcDk4s6Gx6Y0ShQk+qpHZzQNumECsScCdoAIuAGQ0PtEX0iyTXSbN4f9dZPG8kEgLWXwdTB0xiHU43T+yo8BI0w9IUHOL24pF3PjgQ/zwsE2anEmi7GNls4098Yk7WG4EKXjDcd7dmrN4898hinnXqaLVVJfUa+pSybiKTYmUyGK6+8ihdffBVfED0LNkFyNtgO58BIrcxUUVLgHJkuWKUTjpKlJXdjPDzfB62rmQqzLdFneEYCZJf1FxDfc0TSLc/zSABrnMwXVWNVsSEsytBH08oWkHhWwUPwBQKntpRO1UkEpBddDtmyaEmMEHDOV41v6OBrgCffFandaaJUyvujG+qGfYoWIxBiHC1rvcJwEPwEHXVwEkS8uj6RjerK8msGE+lIbDzRGM95iezMD5hJCwSJfzLiWPVxTgjZo9j1B3zr77kAH/HHKq1/wjtPOFldghFmTynPB20unWhCBOTNrqyvBB/6niA44aBNDwHmk2yqUHQnOEq38X3JQJ2FhtEQSNcixQWIY4FmS4nWkmQUmO7aYHX1NHFJzHfC0BOdxqfQM5w8LaGaXHSjj6EuNwLm/5xPICV3qi/I5xousc1vJVFUjyAlPAUXwfyX+TRA0yNU0HSIIM0R6+YLQwemMCYLM0pPr6pFtJYLEcb/dBhi6NhcsRCyOpGPi5E+CNcgjaoTnbbR8eqDmUA+SmZprMUXjwyG7/kkh3T2gj6C4XkaJV0C4wTqi3BDb2pMaEGwneqcSHB4gpGsgS6QXEISRNRVJKufXn1WfYwmPdla5xwJXIxWp0rnYfPqKbmEQnJHsFd1JAGrSYk1xmjGPjaPKk845RRetr8VWNtgtZK/UapHwY4kD4NnPtfEYjyPNMapRKLHOUdZfXzfkUwiG3dC3mke9LE1y5dN5eSCDI66qtauGIndHvCdtZQp6QAejY0kAF/668Q1QdVMJJ9Y71aSl//oV0K7gNjUmiF2vr5JfKDvOcomQ7eqvax4yLoFyfym3RCLXqcRvpI8liSXuySwfYLvyw8WtbFWmsDFAiBe+rrpKqhTlERpGimBOWmAplKL4KmrdXdaG2Krl86i+axRrJCoI3tUjFTEaU5r0xDxzoljBbWLweqRmKoD52u9EB/1qP4kH+tpD0VjvOiNJT+sgwFSMZtFOPqyZzS2rLU7NDiSTzEx3ABfOhUnxoqG+sLUAKA7mL8g0rtzOOlzSjYDwluwg/QqJpTsAATw1CdWm+cZZ9XH7FX91EJsz+rjTFlUYiW5pS04TzQ5zenUqLH2nTwm4/Tle5rXJbhYWzlxFFA221HHsnyyNXqBL1iecPD0GpPwQQNiT53wwNeLWsQCwdN4vWYyFQkpMnjJNq3WGKd/NjZWe2VtTYKRjfF9h+cLiBrs3diVsEKydeoVaT0I5FfRJ0m6OM1pfEveywlutnYYfFWRSoeaD2LnpD0lzBd6NsYa/yyrOBCLh6ue9P2vz271m9WYLEzlVbXqknzswfdNKiXpHRSkKxWh9uer2zxf+qZOXkryNGCyD6STKcki1j0t41zl6tSufjaHqrQPw0zItIlAOl6VqpB7jPQeq5dsVbpmIpQ5YeZo5h6GhmVZfSKklUSiqRz7aLjGoDowM3SKRWSJ+o6kqhEIF5u3DNIP5Id8q8L2ZE76polV6duT7uqUXHHybb7WHmy8Lz7EsSOl+C+KIqsGo5k/Pp4erOj25/UnB/4P54DX0LmWnr260qlTV7o2dKdPr7Xp3LEL3Xv2oFP3znTq0kA33bt27sJaa66tREZXunfryRprrU2vNdagT5+16dmzJz36rEFdp87kdUpgP03l615sbSOrk812bYos2ZVrU84+Fyk4kJNRUNleaKc9l1fJkVNipKgooj2bk60Wybc1Uc4Xyap/FKfQOky2XfXq05JrJ69ERzbbjFNg0t7SQrlcoKRFsq29QD5XlqEXacs1067+7YLjy6i9bJliNo/9+mF7IafNYFFzRLQ1tVIUvKKCr4JwKiuAywtOKVugpFOtWJuJdiXr2vJ59SvjtKgWhXeurZ229jYKmqOgDVJe92x7u5KoeXJCuCCaCkqoFjSX/XqmPZfUz+jM2+5Hbk5sICpGFLKtlPLt5NTerEhR6FBoL1MSz0riSbGcEy+zJKdsOkqLRFOprVV8yZHLF4hKsU5PysSGV7aFFtHSqmRSScFGSXTHwj9qy5LX3ZxtLl/CeG10FQWvIDqtX6S7/UHUZtHcqnrkTku5VozXJdFSbi0KpyImr2w5T9ZwFsxEvv/Ld5NVSTipiNd/wMgLB6Mpl8+RF50W0BXEr1bhXxBOthlty7YnOtDW2kquPYtf9CTbAm1iaLvkFxXa9L6S1vYWTC4l00edLuUS+efF6zwFw1d1ebVls0WMN2ImZfGwoCPUdtWVNW9BssxZX51ul1VX1OlQTqehWe0GimJmweRn/GxppSwdLIpPOfEla/hLdmW1FcXPrO6mo7l8VjpSIi+5FLKxgv5Icxcoim5EbF76ndMJlvXPC0ZR/SPxpyy9bpesC9LupF79c4LRrpKXHZTiooL3kmhrExltZEWHwclrXE6bv5zmLwgv06W8+JMVD4vSkdbWZtqkdy3S71yi/4ZLUfwpy1Yj6YneFTjmRbeUXXzN0dLanuhqVvzOCo9SoZTgn9epfz7fkthJXnVGS1E+oE3051WKwsHoyBs/RUveio0vxyTP9p6My2H6VhCfc2rPi8+r2nNCIU9RuBatr8H5n5S8+lnJZrPieYG2NvFG/T1FFDnxok02XBKPKfiUsx5Zyc6SeXmd+udyLeJlgagQi+YiJQU7WfmZllwWxUiqK0iGJQy/kvhvvCvKdsvaOOWyqhfcgmwnUmSRzxt9LqHJfkXGguiieGHyzIqvRck3kg2XjFbhFwuPSO0Gr2T8MB2VrubkY2yegvXRXHndE938R+7CL695iuJjSXpaUMnpOau6nOEhGooqJc0tMcjO8sTiHwreW9tbyUnXW4utZOXfi+JRrjUSfZH0Trogegt5RU6y10j6Wyy2k5c/LAuuJ/hF0dwqPhothn9eelQUvaX2kuwvIi8+Z4VLSXQVVbJaB7I5T7x20kvxMsE1R7ts0HiYF9yCSkm+1nSuLIRL8h058TUrmy/oOSs4Bdlqu+yhIJxKhVbpqXRb/G2XHeTEj7J4Gsn3m22WxO+i4Bsv2tUnpz4F6XY515bIvih9zslW2+W7y+pX1JwWDxTlvLPyOznpl+l8oezIa+0qib6ccChr/chqjoLmKooXBj+n55xwzGtMWfbyL3XqnxcfimbjKiX1zwvP3OpSMLw0Np+UgnS1hK1b+dXjCoWyfHeRds1XlIzK0s2ixphtGl/Q+lDWvDnxrqA2w7mtvZl8VjQa/fJDRcGO5A+LsqVYPIvlI0xnjLa84LeLrqzwyYvuvM0rnhs+RfmMgvQ1r3HGp7L6FGSHWa1pZn8F8cFkkRcOLTZOuqIDe7LNOXKyv0KpXfok/ZJ/KikKF9rk2vKUxY+sfFtBPqNN+GVVisKhpHljyaKkNThfDKWHPm2iwewvEn2x+TvpTV74tAuGlZLGFdVWkBwNv6L0wnjbKj/cLN+f+ErzaaIjJxzLsuey1ldbs3PiS0njipJZVnDy0i2zo5LmKQh/i29yqi8WZPeao2j9zE8UC6IvJx1aVUxfk3lkIznRXBSfYvE7ao8Ten0XiOaseJElV8iLpkLiy/KCXZAdtZtNmu8oQHtbmbzknFe8kJNt5hNdykE2SpJ7Bc3darYrvPPS52atZzmTu2gyvF3JJ9dcSvDLa3xWemwbwpx8QEsuxlRcbCdrflMyyIofJcEpSy8L4n9JfC1LUGIx7YKd13tB9EQJ74qyt7J8d0G+vqg5CnqXX5A+ackWP0rkxKe8Siy/E4m/Zpdtas8Jfl6T50RbWfw0X1VUn6LZsu5lk5Xs0ckxl8WTss0r/Aqqz0u/C0lpoyg62gTH9C2hW7i1SyfLxkvZSJtiiYLWwiiOaZUNtMqfZMVD0w+TbVQuJDgWk/U0piCbbFNcktV6mtOBTLvmyZksxN+ieJMV7Kz8XEFb15LipcLKLJ74UigW5bskMNlIvjVPXnIpCO+84GeFU1kyycpvFYVTUXwtSqdy0p828aFNuNqam5cu58TX/38l0XfZREFjE3yEk+9LzuJRVvib3tqfLzB9yMnWiuobCxeDmxcPrUj9RWuJomRjvGyXTAoqReFguBm+BeGcF+55wY3Fg7z6ZsWPNvmINtmo2YgnHyHnQk7ws7LNrBQlpzE5ybqoUhLPSoJZ0HNecipo/pzgtIg/rfIXWcE2X5QX3UWVstqKGp+XzmUl6zbxJi/5Gcy84SearW9ed6vLyb7zmtPoyWmOgvQnL/4KVKIbBZtfssyq5Eo5ySVGU1PW2hPJNkw/cu057VHK4kdWvlWyE7yCZFO0eKEoHdMcJdlKXmtWTvjavHndi5rP7mXxJieccxrXLh4UpJN56YuVrNraxCurM7spif5I/ED9y9KjdtFn/DR9yanOxtgcRntW+m98Nb0oC15JpWx1mqdQypOVLpfkF/LCNS+55Awf2U5BfC5pbc4LXkF8LBpPVZcXU+y9oBg1Mj5p7pz0Mx+XhE5RuhBpvfFo054gJ5zzmieSDyuX22X7rbIT8c/4oHGFUqv2eSu0d4q1tzOeFclpPiuGW059DPeSdL4s28gZbloXCqLB5JvQrT4l8dZs23DLC8+ccPzfuRhP2mVPZncF6aA9F0Wfc45/Kt6reZlLeFIQ7FUlL/4U1Gb3vNpKUua88MhJH3O6J892V7+S+FtQfVn2an2Lel41zuQoeAbH+sq+rN3aLBa0e1Hyb1eM0yzf0qa1s10wItFZsvVY+lvQu9wDJfmzSLJtly7nS1nyFmsIL7l1NJyydEjOQfciReFTigLtM6JVRTDyWihywrUsPUG+KxZse863FdB0tEjfmgUoJ/9cFNxI9RbPxdLnovxBttya2EFetBVNp9WnIJpyei+INwY7LxxySX1JfMz9d6Wgdyv/ff3/N++mV3/gbLGnPRs9pmf2/H97MVn+W14Yv0rS31jru7X9384fb8NN1sf+R8vNNt2CzTffko032JjNNtmULbbegi1Vtt1ua7bbbhu23nprtt12e3bdeWd22H57ttpqG7bfYSfdt2LX3XZjp912F5wNdILrs3LZUpYvWyJDybFk8bJksWha2YxtvrMKqlauWMGKxpVJEqFZyTf7w93Nzc0sWbIES0Y0Nq7AhNbc0qYxJZavbGGFYJa1+KxsalRdG01NTeRl/EuXLCKOSixbuSwpeTmGrBKPK5cuoV3BzLKWJlrlbObPXUB7cyu2wLSqzuZbZngIXrs5Ni2EK5Yup6mxUXMtp7m5Ubi0snKlnlubaJdjM3wh1cdsAAAQAElEQVRaVN8s/JqaVyb0mUKtEJyVTStYumxZUpeTw28UnGbRZKVNiSHDd+XKlRj+jc1NmALa311cuUxzijcGf4XwspIVPq0tzTQLRl6Oa+XKJhaLnytbVtLa1kijcLK6ttaseNEkHJeyYrlgrxTuyxsx+gviTZPely9fQWNjs2jPUZbDMzwWiTdt7U0a20KrEmjLly8np6CgXYlUk5Nt0JpbW2hWcvP3BQtoFG05BfxNKxrF0zbKCt5WqM5kaPT946VRfG5WWXVvabLn/7a0a7NoOJru2L1FODa3NNIiXjWJrwUFCc2Sa9PyZQrI2jGaW6Q3zdKBliQwzyc8XybZtErXjLYW3RslwwRecxvLxbuWVslT9JqMlq1opkXztiswXGw6IV3LaqFqV1J6Vb9W8U7jJPelajcdt7+jaQun8aol20SjZNfa0o7hauW/p+1f3kWL8a9JeDSKjmbpV4tKc6I7LTQZvXpuFW9ahYe1N+m9SfrRqP6torVVtLZKji3WV3JrVXLuj2J60i59XLlyhXBZwUrBXiI7s7pIm9GmFcspaAPXpkCzWZuf5aYzsk3T60bxtHHFUnKy2XZtUlaukB1KB4w2G2M63ywcDNcWwW2RLa2iS7ojuqzO8G5WW7N0vlEyMxmYzTeLhuakvpFV92aaBMtKc9LWzCpYzWpXm+htWl2s3dqs2PP/rBiuTQnfmqUzLYnc2rRhtmI8KCvwzWpDvHixbMj8TFMbi5YvpVX4WzGerhTvlzWtlB9aQZtsqSA9aZG8VogXf9DfrP5/0NHc3JLg/G/xa2rO0tSUZaVoWNnaSEuzYKkYTY2qa15Nc5PgNqu0iZdWmsUj69MkmNbPnpvV1/jYovu/8rI5mdPa/leKwTO4NqbV4Gk+e/6jtEinnHPyMStpk09ployWz19AXgmOxcsXJsmI5eLvcvnngoK9NvGpVXJeLp/WJDqWyteskN9q0mHFMulam+hoVb3xriTbbRVvmzXnH3g0CX6Cj/FTpS3hQzNWt1L23qixf9Dckoz9g+5GmltW0CwajDc2rlWyapfut8ge2qXbjcLJ9MGCT6PLbGZV/2ZaE1itGt9Cs3SgVTi1qNi9OYHZoj7WriL/0aw2K3/AMXtrUX2L9ZUtmn4Z/GWNTTSJh/a8dPFCJRVa5W+W065NZLP41pzAEQ0aa7xtER5WmpvahUerxjZLVxpVmpKyqn+j8GymSbyyMVbMFzaJXy0ty2iVXjULD4OxUmtOVn7QNnkt8hXJWqW6Js1tuDc2LUt8VVNjm2C2yz6y2tRmMV+3vHHJKn0V/s3Cx/jaLp62SSaNgt8ovW00HJpaNLb5f1psLivGhz9409bWgtUZrvY/9S6T72kR3LICNOuzXP6nRXO0y16XLVuh+GCp8GpJ1n2jd6n6G06t4lmzaG/+g5eCYTxJinBrSd4bxa9m6VGr7q3iUbPKKj7a/AkM9WuUfhpsq2vW+7/eJXe9mz6sspNWwWqmSfhZn0bZtPlna2sxWVpZ3d/arV+j8Uo4NiW4/lt+NdKivtavUfCsNAtvey+JF+aLW8TzFVrDlsqGrL7d9FpyWS5fZbxq1nyNWrfaZCMtgmFxxjL5fMMlp7VspflfrUlNih3KpRymBwbHYo2mxhbaNMbWLvu7z1nFUDltvJtkx21KPFm/FRqb0xrRKBqW23opXWq2dsVYhstyxRC21rRKVvZsY0zWzaLVcF+l08ZD8U0wknbJzfj+R2kW7xOZiRdNKsZTG58UvTfbONlms4rxuVm8bLa4RLiY/TXZ2icYbcKrXfRmRdNK4b1UemR92+WfzB6K2kg2C57xwOTSJvtobsnSqs1pVnFeo3hsNOS00WxOfErjats3mTWS4CN7aFZpbc3JXvKym1bxdDkLl8qeJDuTSYvmbxUuLYofly5bjM1Z0i61Xev1csUOKxTXWfxXEl+bRNsK2WSTZNqk/qbvWcmtWXga71pEj90b1a9RfZpV/79SWjTGisnEcPvjbs9Gq/ljg1dQkigruzRdy7XnE/1uEh3W1iy6WqRnq+TVKJ1tSmhK2kRnU1IaV9e1Jv7L8E3Gq61Z8jIaTI5mt3ZvbG5X/1bBsnErxGfjcYvGrq6XjjRLh2xs87+h2eC0JPAakzihJWlrFaxG2WXjKrzFq+akvlnvjUlby2oajI5m6UqzYDRbn9X4GU7Ju+qaVIqWdJROGL8apUumH1aWL1tJq+I705Emyc1i8jbxuF2xgY1vlN9vSeY3nIymVfNbW8IP8bF5dXvjH/zVfI3CyfxPi55bRHuTaG9McDMYq+lQXVMydlVds2hoFAwb26xxq0qreLqq3eCsqmuk6V/aV7U1J3DkDzWX+bZV/dQmPiXPmsv4b/Zmcm/Su5Vm4W8yXKn9RqvWZPMBRel2q/YnK2Q/9t4iu2xSPNAk39WuA4as4shFij0bJfOCdN542ix8moR7k+Dac1KSuY1fwkPtq3Bc/ax5jZ4W0Wx0Nyftq9v+N31ukV4YnnY3mv8oZntW/88vrdL1f+WJ8WvVHMbT/7as4rvVNa+yI+nBv/Zv/jdwVvVJZCWdsbvBXLZkadLHbMFkntMBla0j5u+aZBdZJePatU9tWr6E5YsXaO/azMrGVtoU/5j/NR6Yjtj6YvxplJ9bpj1x44omJYoLKnn51yxtWo9WNC7THnsxRfmovGK6VtnYSsUjtmfJKzZt0nqXb2umoL1so/Ywy1UatR42a71YFTu2Jri2SHdM1+3e/C86Y/RZ+bc0/+//bPwzfWqRjln549nuVv6Vvv/9afnPwtX48kcxnlgxvln5z5rz/xS43ldfj2LUqM/5fNSXjPj0c0Z9/gVfqnz88cdYGTJkMEOHDmXQh4Pp3/99Bg60MoD33+/PgEED+eCDD5L/yatfv3cYO3YM6GitZ8+udOzWldr6Btbo2Yv6qjq6de9Op871VFUHdOnWQENdZ7p26ka3Lp2pqKigS8fO9OzRk06dOtGxSzc6NHSiQ+dO2B9K7t6lI917dqayspJu6te9Yxe6dO6iPg1069Gd6poaunbtQReNsz8UazC7dOpO184GvxP1HWrpuUYfOnbuSU19reZq0PhOdNXcHTpW07lrJzLpGnp2W4PuXXvTrWs3unbrRG1DJZ0Fv6auQ/IHsDt3FN61dRj8zl26UCe49tOSXfRs+HTv2V10daS6skb0dqZTx3o6d+yke2e6detGJ81nsDuKtnQ6pKY6I5o70bVrR+o7dqVL1+506tyRjh2EU0MtnUV3VYcOwqGX8OlJl4bO9OhUSzf179i1K3WdutJBOHTv3okuKvXdNFa879CpGx1r6unZSfP26Eyn7h2oqWuQPDrRWXzq1q0LHY3uzrV0UZ/u3XqqrYbqDnXCpRNdO3Wki+a10qt3bzp160UCU7zv0LVe81bRqUMD3Tp3TcZ37tyZf7w0aGyn1eVf4Rhe/z/23gPQqirJ9/6tvfc55+acyEEQQUQMqBgQFHPEHDAHTCiKYs5ZzDl1m3POOWdFxQAKKJJzhptO2Pv71z732va8+d6bNz39Znqmj7vOXrFWrVpVtWrVOlwNKkWHQZVoq5Vs1NZUxWPWa/1rRXtpRTm1DbVU1ZaLF0V0q6unk+SjrLKBqvpOkp8a6mprsV+xVtdVaS2U13rVNNRTKfmqra2kU4c66lRXWVNJha2T1ryqWv0raunYqRO11l51tbXiYWUpxWXFVNVU0EHjdmjoQOcu3cS/SslWOTW2LmWV4mMHzam2DaqFo1J0VAlqqaupU3kNdRrbwPDW1kg+ajtKRmvV1tpp3VVfqzWurm2QTtRINqqot7lo3lZeI3mqqa2gVrTUSNeqqqoor+ogWepITVU9tZXVorEmpre2rlL9azRmPfUdOlJVWUtxsogak2mtZVWZ8OjdoLpq0VdcUkidZKdjB5VXFVMtPjfU14nXDZp7DdWSu7qqcmpjHtaIZkvbGB2oqelIncmQ6K8WvbWSE1u3eq1ddW01VZLrWpXX2BrqXft3hDqtneG3d3V1tWgT7XqXl5dTVVFJhdaqRjpa37kDtZID07lOdUqL/lqDuhqqJFt1nTR38buurIS60jKqVFdnv5KWTNQaD6prqdW6VCtfXVMpflRSYzxXn1qtX111vXhST7V0tyaef53yBjVa02qqha+qtpZqta0R1Il3BtXCbTjraitoqBGPYx1ooFp4q9S+9m+EOo1ba2uitahux2VjaNxazaWhvoqCpKOyXHOuqqRctqC6Uw+qq6rpWNeRwoISGmo706FjHeWlJdSJtx3U3+ZeVVdBbZeOsh8NmGzWi69Vmnu5+N5JNqeqpFI8qKV9DsabKo1XXV8Zl9WLtuqYp9XKV4s3VW08rVI+369eY9WK1rwu1KtNnaBWoD4aq6K6Mk6XSb47dKinY0MNZaLT5lpRWRPjqdMYBoanUmtWofGrxe9a2cdq8cbK67SmddU1kp8ukt+O4r/hr6BGPKqVfNdIF6rEkyrhrJbO1oiXJm8dtbeUarwarWfHrp2o0Zzq6uuoqCiTjaiN5x+vgexPbdtYtcJXa3ilL3XSxdq4XDypK9e4VTHNtSqvs7m3g3hQK9prxfPq+gpqRYPR3dBQI7tYRklJEdXihcl4Xb3GlVzXCmoaaqnpYHnNp6pWOlEjmyC5FP02bpV4USW8daKltqpBOASir1o4qo1m0VSvudXZeAZxv1pqjX5BXZv+2ZwqxOcq0Wt0VMh+VEsOGsTnBrWrl/3rINtdWal9qKxINJfTIFmrqu5InfZFa9O5Yy11orlCclgjXneyfdp0U+PXaP6Vxte6jlqfBo2vvaymlA6ac514XqG6ctn2yroGyYPwqE+91rRWMmKyU62xDWpkg2vF247VVdpHjNfCZb6E9LtOc6tQfYXGiOcuuqulq9V1tdRrnFrRUq02VSqrEdRXN1CncWrFIyuvES/qhbtB+1Ot1tT6WXmt+Bm3FQ/qNVat+FjeUEmF+pUUFVGYTFEp2avv2JHOmoPxorqmQmtRKb3rSG19HeVlWvNqQX0pNbXFgnoa6uTzVNTIVldSWV9JXecGldVSXlxCR+Gq1pzqtWdUlpdKruqxfb5G7SoqiimTnTP5rSivxuhpEA9rKkqoKCmmQW3qtP5V1dXS65q8vMi/q9X62NrU1ddLtqupqSqhTvM1XhiPDfLzraNW61VnIJmoExg/qyVnVl4rW1QhO1CltalXndnOWvHLwNoaGJ5qyYLxwfqUV1VRVVkjeqrEl2rhr6VGslYr6Ny5Y5y2+dRpDcrKS+igd0etlel0rcYo1TzL5OfVad0bVGftTMY6KN9BvK8WTVWCWuuj9nVGu8B8kxrpRo18Okv3lL/UIN6UVdZSJT7UisY6yWtHrW2D+hZL7gvKi8TDjnQ0uW6o1Z5dFq9vrexjnWSh1tZFOKqqyyWrmpPkq33seo1Va3KrsY2W/xPYPNrb2PxrxA97V1RUSMcqxa8yyUItQDBMdgAAEABJREFUHaUXNZXV2PpVabwa5as1Ro1oNqhVutZkWTJvOlOrcoNqta0WzTVxeRX5OslFXZ1kqi5ehzrJTgftXfV6V0t3qqRDtoYNyteIp1WC2hi3xheuqtoOWHkMkgHr3yCeNFRXU1dra2tQG+NuH69eOtNQbeNZnUByVyu81fG7VvtGtaCWWrWLwei1MU3mDKS7NXrXSG9rajqrXUdqRUthSYriypR83iKqZU9qJA/V0vWyyipMPsukd3XiVQftZ9a3SjRUyy7VNFRpvArh0Ji/86paeQMrq1faoErvGoGV1coXqKRBvGrQOHWSM+NvlXhZJZ7VCOrEs1oD0VYrW1Fjb+FvkFw02HzEnxqtSY3mbvTU1tYIdxV1wmXzqamrF2/rla8WWJ1Bfuxa4akVX6rrarR2VlanvtWCyjaoUh8rr4/XuVpjVWtM2/srZEM8H52ZKqmXT1yjvaKyvIa6hir1LaOqpEZnhi5U1XekpkMD5dr/zJbEY2qN6oSrVlAl+qpFf53wGtgcajSXepufoFbzrRHUitY6ta/V+786tOug6V2N9K9KtqqiogKzF//Vaf8/0VcvuTf5r5ZNKpNdq5Zt7ShZ66b9pU5yVCKbWi596dChQnamMt6DimVPDW+Hhg5Uma5rzetl62qqSqnWXlbTqSs19Z2oLK+gKOXTIL1MFqeo71BPl46dqZDOVciOVitfqfNKpfaeMo1bp/2mobqIhspC6VG5YgP12ve0Nzbk3yZLDVUdaZBsxnokvCZzRss/Kpg8tcuVyZOlDWw+Vmfvf1T4j6K7Xf+MHwb/nfTvb+WRF4ZZ8D0yumluac1gnzAMaW1txfMclnbOkUgksL9XY//2LeG7OG2302nd+lgfF4UQRvjOA+cLwAscLgLPoboQnMMCX+gT2N/Y0NueosIUoW7a1AvP88iFOfATiAyNa6XWCgLDZ8nIgZqgd4hPBuFWuaeBEjqsWl2kW15nf1RA5RnDp3eMMKe2noenfFZztznZOKmUlYhM9VMV2WyawPeJoqwgEl1gJCeCACJPTTSy01tp3wWkRb8KbYokk2pjmRCcaMimIyKIqVQRzsjPZMWLlErBfvFgN8P2q0CxFoO4IrJ+HhmNEeHwsU8E4rOyxAUaG81GpfEY1iJOiDeokTW1Mf0kMdlObX2Vo7kjimJeqwzjifHOiR6JgZoLveRAfMiJDux/ehEk1UP1GiwRJDQzYdJaO+dw7t8HOPgLOJz7azD5s39eYiQ458h/wnw7ZZxo0Qt8rYUllHchSBRo0TysOK5RObkcoaCtGSac6Uxa71BrnNGatwivcQWywoGLexJJN/J8CvG1/gZWYzRlrB1oeI+Y5Up74qVzDqMd52NI9S1+KklCXwaA0yNijVYMobMCa+msKl8U95IcWr3A0yCe1bbhjZMRahXi5SQvoSNCnza6cipLJX18DZLJmaZEwusRN0pqlbWOao3JnGL3lsSX3GsKSoeg9XfSH19dnErECpxllA68hA2Ps4oY9KWMSFSZ0giUd85hsxIKUDoG0ZNPOmX/3wBtH9Mzu602uRIZmP5hkq21cO1tTACcT0Z2JhszFKyt0/obWJGVm4jE5Zqhi9dWCByaU4SL//NBdQgXzontWiN9K4nL1+itlBdBe6GyDv33h7zJqpOwGw8d9hHeNpzOOZz794E6EoMh1kR8HG1JbG7NLY3SmVYK5Ig5wMw8apeW/QijDEWJIpXmH98MZNwATESMd6Y3OWsbQqB+1tJky2mcWJacRnTKGahM4ivuREpFoLIYcOJgJND4CJy+VIYgbgJKRRh/8EAJgS9wGFutyDMBJ/8JVBW3wRD5OOeE2+EA+59ExTiMVpVj9KncFzhrIIhUFjeOC1BShaivNhI9IHuNleqdSWcVJA3ISLlsv6StTyA5wj6WF+hRlfAY05XRQz4ZqjxCX22g2Tj3l6xrK7a3ZqEcoIxNXK+YHiBI+DhjvNK2J5jMh9rblBW/waktnkjXl0bDPu3rFddZvRW6hL4DXPwf8Yh5Vjmc8cVKrIMDexF/PJwXKOVhhWYfctr/IpOLbA5t+DhR4ekb+xtAPni+bJ7yzokmERS3DVvJieacZMwzfCpH4znn0INDbe3LU8Lev4MSKgv1Uo3auRhQJxvXchjtMWDFsdw44TdQiR4HGgvZvEjtXD4Hwmt9Zf21H1oHh5U5R4zHkf8PMcmBvWJwzoGByhFeQ6Np4+HaykHF4ELpXiLmh61ZNttCGP8PADTXKKc9qxX7aGvGWIKTjc82CosvQDonND7im8AaCszuIdn0PV9tQrHcqdQT6PHBaYl9yafvAtrl1PO8uG2RfAQ1IcbmHJ74kZatNF03iFSp3RT7xCIo1GoG+nJOmbgwzlqRwBdYeQhevtzeeYj0cuKrUxvxVn2ds7QDz6kxbR/VKWXjRrYpK/2XJ8wn1S+fCMlpz9dQsmVZ4bWUT5BwyOXEAfFaGn51dVbihN+aCZxTifJO7QwkpkqhVhFJ44Vwxzpn/YVJq4Tv+ZqDUibq2mc8+yv5iIOyCWG6RSnw/EA+ZE54XL6XzcOBCgRKaFycH2d9wKnIvpxzev3/A20fWz9LOufsJbnJSo5CvCDOiriIQHSCk++TA72lknqcUi7OGmHW3anEE7i4QNTYXD1or2tLYHru4zT3CBCIb5HyCAyHgboppxLVEYMPVqKKGJ++zK4H6h+o3NJ55XSgPHG9U5FART4u/59DbzASsTZYjQ/iYZxvw29pG9f9ngcrc3F7pzVp1ooZPyICLbanHPoktR/qha99xcNpeh6RJpwOHVmrMIjQ8JHAgWuDWIZVobzDaRRiwJRO4DkwUDXYl/OJBFZoWeVifjr0nwqMH0qhZB5QTnz8Cw5PeMQ54VANohLroy+UicE5p6QvcKAnD3leOefQ8wewvFM7gQ2iZsgOOdmppO9h9iJEdZpioPOapBw/CPClGx7gvEDnNZO9HEEyhXMOQ+OcUzpCXwIhdU5Jp7QevayNgQr15OuV0OP+SwP6OJenUcn4CWUgzAabrXIuX+fcP95bjLcnby8kc8lEAqkDdl5ymqnEAi09WKbt3BUCakZozrOdxZX3PDA9ctKNjPaSnDkoToWe5EYIszqDFAYJVIIcKUEaJFtpnUsatR+Kdcp7EHigspzaW3dlsLHDuIGPcwLAAU70Oumyc07pf1zgDx+TK5MpA+dcXOOc+4een3N/G/3GBM8EzBJtYHwyX7ydT879bWM494/b33NSNmOEL2OcKizUZgNmnBKethopaCSr26pDjJVZsDDXIgc0Dg56GGOd70nAIpwCYJ5wOS8Zs1nJ2MFADilOCut50kePXBhI7TRGpKxaZuwAoHcg9c7IGTJaPN8Hp8f6gIKROfJ56X5rVknVyzhE6tNkhwjRin1CfQmvBsElUmQyEZa1uagGnGgwnAqECD35vwvvIZuB9u6YLi/lk5MRSsT/ZyR1cQ4/4VlMEbEBDZ4H62RI2sYMxIfWTCORtjd9gUWGvBTII/blWYbC7lyOdK7NYZdlzLWKusjDV3QukFV0ch1c2ESYbQYfzMhpivErqQJPbVEgjnjuEcZjxO9M1hpHBOqCAj6YsXUqU1p2krTmk3NgczS6vBhHkij08F1KzmCo+Tms3rrGB2QjTXNM2snCBXGdishG+vZChE78VYTNxvw7gu958Vg2nmfj2KSNhhhy+Cq0IF5OwZfIFRDaKUTztqapBPiWyOorJ9DEnMCSysVPIpkksrXRXBOqC5T2Q1UJb9aB8c0lAo0TYyIMHZEY5dQukNNj47fEa01MZ6sOtmosZod4kh0by8BJLgwiVCXIPyLMxlKhtbEkwo3W2RN+kZBvpm+rN1AxaN1UhOWteTywKvwwgyf+OOGLy0S/rw3UZC8iIuUnxCUPF2kk62xIokAHIvCUTiZQKxAKnGQe6TReMUTikQ6duagV52kMrUmUE4VtdKgriC/2NrQ2fExjXO/FOJ0qbYx2uuI2Kvt/8ZhNaR/HE+3OGTXg+1rTKML0G3EgCkORFwnA+cVkWh1SNTwR7kdojgLpc6j1kRBgupUvRHLmCYPqnUD6YeVOJZEgRog+LtRXGPNDifix5iZLGE4nXqnAWoG02co8NVNZ3El5y6qEPE7lrI6/4WM0CYfJkU1RSc3lL/gKCgPMMctmWjEaRCKmE77sju982Y6M/b9r4rqYJkMU8xECHzwx0PdT+IHkTAOY6Dmhl9kmCDxDGQOE6h5ajeCPj4cq7BHk6yO1VSYutxL0MZyGSEPE9EVO/fD0X5Yo06QW1stJ9lEZ2IUL8fqrSnLqMMnN2zObX75VknhdhNSpmWFsHw98lbh8vVLxI8VxoZUpJ72yvskgUAaChI/TfG2UnOg3JySWS9uEnLBqDKOfmLq4C/EcZTeIaaNtLMMncMrHoL72jvt7KpQSx7QpKbyeizD5NVzmWJt999TeyPJVZzKf1f6grTIeKVTj0NYwK1wiNsiXCpkeFRkeCUT88jUPpz0LvWPajQbhjivb3yGmKnkQCqvTEMrnCGSbPCmWk754NqbVG64YQGRp7yLOWR9f4xt7bXybg8kSMb88oQ0162wMcQ8nZO2gpK2+MMb1XpwPRLL4qLS1z+ltIHJjGVHWivMQKWegV3sbw+FEmRUb+Kqz4USIUsSvON9GnwbLF6oPMc8MQxtYQyHRcuXHU97YYf+zs0g2OJvOqHuEEwMSgY9ewhXi+T6BDkaqxGTW9qswzOEFKY3qkU1rNhHxJytmWVK1pJKFpJvlY8QFIc55auOJ1ypwcVIUhqRNSZUlkp6KoEhgLZ30O5uVPXCOZvlvzsYTA2xNrLkXCE9WKS8h0rKacaiMHhWDOGg+oaUNVGz4USs0apzVV+Ta+2hEjZ+vV1mcVpnaYAwTvSIL7K2E6ZRrw+ucw1NT+xMWVu8sAySTgbIhnup1hyFZBHWNKQhFn/m6akZcIHsPQqICjU4UFyoT5SG0t5KGxPbVZCKJU3PnnIoiYjtj9VoLX28/IV56kc6xOZJ+Ci8RaJx07LZ52p9trEjUeZ6HXd6pS9sjpG2p31/u99T/b8L40Q7tjQy3lfnSP02ISOvp5OtbvVaH0Evgidj83b7XPmOsrbXJg9HjqUh05gv0HQrs+UuZs96RyiL70ltPTHZb1rDEeZXjlFOmfS2sCK1HPLC1F+jRmFajsSxjSRvD7JQuB+Js+5dwiZXEwB8/6qusVROvrcZV3h6rMbC0QSKZxPN9+UQ2mCPS2UFfGI2ZmGeh+JcVqLVz4LmYYtNHYrTGUQPV2yM9JKbXMoi0MAbDnm8VQjwPUyDhjpEYn4k/JttOKbXC+uQHzsaaYz1Upf5Wa3uZ6CIQPUFcj40rHxEDIbHxYhzWqT3h1NegbVyrUlPRSAzxoHHbeHLYJyNbYL6Q7TX254E8ayk0mZYckfNlR9RBjw0rTkrWM+Kp7VOedW8DdYhT7WXt77jw9y+jJZ+xehA6MoMAABAASURBVIN87r/qt+mZ0db+Nt1zLj8LX3Jldf/IYDLkPJ+c3ebaEso+B77treBseUzeJU9Zv0gymNJZI4r9ReMDXkAoochqz7IjWyS5CeQj+fIJYtsOONlI+/MlTr3DUJclASAbiuxJQrpWGFiBSb4osQGF09d+lNPeFQm3k8zLlKkTRPG3vmL2e0oY6PXf5DGf0rl4cjiXf/83mdq/exqmd+1gSJxzMW+cc8QyyP/sj3yOQjLpHNnWFuRbYs5P6KCwsFiHu0hlBTHDfDnpRQUBqcIkkRQvlOMnPybmnnNOwYWApJdXtVClKhKDIZtLg5Pq5Yg10POQSoL0VHghkTDjkc6ng6TeDrscUA/MpqgXZhRMe3MKriQSATEC4XPOacwkHj7IyGBjoY/nYf5AQvQ4ZY0e7Doi3ljVUYY315rGnDXDZTbE2uQd7hDfCiLyeA23cNgju4ZTIjQCbQw7oViB2qLWKQUdA09bnAyPiAY57tp9EZmaUySSQsw45jQZUSj+eDFZoaxfpJsMi0ja/8nV125qDoY5EYp3ouYYC7GFcdZTbqicNiNBdk5DWZkTZeBrbRQFIt7khQeNWhB4RoZSqlfa8EWtIQ7xUidCz3AKhU1HrAHxMpL353kJrJU4hsXVbHiEPyvjiz6JNj4p+Xd6PJxzsvUxg8EBJnQxM6zMIIzXMYcnWj28hBwL0ZhuzWDNDHzP+oH5a626dZe0qwCxIdK2ktUypUEbDcKBAty+OCXOyHFB9ZDWMBlbDBJ4XiAyQsi16J0RDkgkPB2eQHEEAh0u8sgjIjEsp4xa6zsryKfiTk5pI06l9vj2ZeA8fTvhJoa4LX/4uPZ0qPqwPYO1CyQ05oTFhdbOQCechCrDnI3gqU8AdtoXm6xdmMnhS6eytvgqsC4ZyVYeoY/pHKLJiafGR9/QiNNWpiL1aHusI4YfjUH+E5cR5+M9Hfv8hea/pKz87wfOtRHyhyFsU/A1mSjWDFVID5xn9EfYr7XESoJUUhXixF8WEYTLU7tIDf6I1ZbSwHQYBfrBw8DpO34kQ0T5sjj/+5dxwSBfYKm4qWV/76xSKxTfncCqYvi9Ps79O788SQd/wdo2TlxopSI5lIMWyE63D5CWuoSaXyRIadOIacqk8118R+R7hFGIs/7qlFN/A7ENFWINxXoyksMQ2lopoUfD6TsEfcdPPEeVRsgShzG0443r279i3hKjV+sYZ4Q+UYQnGhUFFLXSSUe84oFFu7XmavH7I6qVDgVI7321i4U9zseIlTLceumxlEDyoEz8OOdwzsXp+Ks9rShBWobaxCijA6SnWZj8OfeHtnEH+xJOe8VVRotBvszm0w55rmXV0rBaGyXjx9oaxBlieyl7JqnG19poaTD1juxLM3Seh2d7groYbsPkOdkI0WzrlMdipfmUlVm7fM7KldNa5/P/yrcDPbRPVa0NhWxjW18FuDDItKBCNfYI1djaBXr7IkWqpj5WgtpoLzPaLGlF7UAbvril0mZf1SZ+RECouUaqi/NosvmEvv+YJj6cqFDj6Nv9AWwcZdsfF49H27eVCk+bDBq9VpKvVXn7eDEO0ZavxMiJi+Kv9kK9lbdWBslkEj8wQsB++YhGjLSH2S/ZDdCYWfupu7rZk9P+FGmfsh4p7UtYQhWBFt6pb059c/I3kgWF2PhIP1QdvxIJh9Gelb6Ky/KtfFV5cVm8JlYpOTZd8jF9D0WbLt3iVmD7QbMuQdE45lqYiNkc4rza/MsnsoL4yxIGtkKhehtAhHhn9QbKWYm1MrAiA9TaOetH3MI5h3POmghCFeYoKEzJlzRd0ayyaWK+mY+Gw0n2nYZJ2yavHioRL4RZj6rVX5VxEFCV8SOc8VtfDtqHcuKNZ4gA429WzqtzjiCR32hdzH/Vha1qEeLiYJ+SCp7ECilcOWUzYppD/zmH5zmU5I8flfwx+39MO+dwLg9/bPz7YVF+vdMUcarVnNPiYlo8VVJ+jaZvaxCD6tsea9qWVMv2lPE3VMaQ6aXHcMQNLGGdBOa+Gag6flT0O/ZIKXOzQhUaFr3iNhgSw6FcqDYGSv6LJ1Q+iqdhfZXRTPgdXETsD2KfGLG1F0RqbWDlMajMxosBWnXOycjeeM58AQ/POY1hKwWeZAe1c56H8VCuFIrzxmNaC4MY5R/to7MSz77yILr4Y73wYf5DTDB5mq0N7R/1/Z1eozVfGaO1JrHdU1kbTqPBIK6yLys3sLTAMOiVf9TN5hNnLN0ORtPvENe2fYkWTTyRTIonIS1rVhP4fr5OBCUKfJpscC9f5mncQHa4yAXaX38fSe3/igrlhbdtji4e12TL4F+2U9P/4o9zYoRodC7/VjJ+bP+PE//gX83ZZsl7iK+zu5ZWs9Ha2ZoLnMmi7Eukiiyevj2kKmqDzr25+O35Dt/zMfbIZMa2k7aP+YyR7GpC5+pIfpNv53e7PIr1Q5IRIazQaj8c8hyWUZF6O9EknJ5sr2QO66fSWHqcEvlGSlhGr/8Gj3P5uTjnxEv332BG/zFTcM7F/HAu/27H+t9F/9rn8+99e+koRVFRmRxfOeCZ1eBLobTppRUwCIJicgoOJuW85FobWbN6GWljZKJAe1aophG+DL4FDyxKH6pf5GWRzuJEkZU7v1BthdQUUUGlDM0y/hnVapwmGYIQfOdBRgZBbUKZCQ2hPmDnNlWTiZ21rMby8rrs4u7qTLxBWjYjrKSU8nKYISACK9LIRJY2ryOhTcSMkpwsM1g5c5wdWGDIglpZObf2awR0YErb/63M5m2kiohmtQ0NocDzVGhOof3CT8PYo6lrSJ1WNLjn+Yq/iZ9Jja6nVVE852SMSKmNL3oiOaQt+EGEU73nOVwguhVUQs65Zk6LDJ4l2/zHeK7kvPxbzoHz82lPL2VFFehOn5jx9mXzlTPuaFUuS7PQaxrY2tj/qcsFoscyIsBw6ExPvOfaL1I0f+drk86EROTnlBCdWr54nEh9MhYFUC3GT/6Gj1PfP4Ky9iA+2ttkysCGsjxyxmKwgvzCouXUkUfrqGUxB9K6Jo338a8tW5HHH7PV5peQUGkFJGVinNbQZhckkqSjhDYflWlNCJvxxYMCZSMNar+syIkfTRmHDYs5JZHWV8E1sUX90PrFpdgnG8uywxljrSAGIdPbCaHT+/cnXxyz0X55GOGRM32IG4Txt33ZONYvFgH1sbSVGSlWTxSID6owYbYCa2BvzQW7OVNjxVtiIr147SUtfiuedEZxdbzYmVW1hjR9t65ZBdT9lDjkhCzyCVtzKs4qRroKC3YavnxgLxTNERZAtzkYaBrgiR71+J1GpTV9DIuGUe7/zdNu7O3Q0562A5rlndEou4PvQIdjRGAg/shSYPMzCq1KSiTmqFQ2wtqoNcbqCM+y1qwNbHZKmrAJl5AqI8G0Dkqh9k4QV7kQbGzLOIjHIP9RTR6v1al9LCD5Esu1pfJt/5ZvQ29j/RUOK4wXTU699DytgEBcb/qmupRkyfqESDZsNSNZDz8nErPaH4jtkHMekhhM93zPI/DUEWX1ytlbCBIWcFAam5HxS0LllPeUDzW+tTMTpSLiCauvr4xJVVyuxpa3cUzvI41p7Yyt1kZDgKcWxmMzElq7rPqLWmumOmulAifA6T9fNFvaVs2TrfNADiyiJV8K7forUjRzTyC51zf6OI2Ty2NWTo8RYA01tu8FcY0fH/w9fN/Pow3FQ5u7jWGEq1uk+RsFcQPtz0j3RBwGxpOQ9o8hd+2Z+B0Jj5VGhsPwhqo3mxk7wdqbbUoC5/Sl2dr/rc9wqpWWKqcS4jniVKomUVwiGq0B+Y/TAHrymX/l2+oM/qpKBWKDqEN8iLT/aRVMrky5jMdmSHRhZiYmK2ueE82ejal+hicj2choQ/REd8IqVOeJhUJmCNXE1oJ4JcK4MATjp/UX6Gmr01zQxwoEaiWaPOOWfCArV4nKEf4YxAOVEqe1vkamj31M79srlTdeWz9hcwJLRsJqb9W2PWH8jlQeJ9q/bKz2dNvb+lk7+x8OJH2j2RFFWhP1dS7A0+HG8/OUBAUJaaLWlrRGTmrnCmhpks0xJMKXFS99SbMvDiRl530xzmyXYaPt4iuUntu6hmqPsPhq78J0zElhUk9wNl3D2dKIuTNh1KoRUUtobYmwOGWhHdawhqBhAKPdi9mnTNvj8u+2Vz7jxa9Q/kqk0aI2HHFH80lM4dv0wEiIG+vL2oaiMlQ6p8Y2L7Px1sbsu4ok11n8ICBn6+f7osvDypE90D0hZjuCpItHdJp74IswPTG741K1B6XCuJuStCeMLPRxRpsgqzGc+geIAsl3KJsZSnbVBPNx7SLdkSP2F51KbQklVLqPVSl4LsCp2P5EhV5//UjGPOG1+r+u+LflYn6oqfEnv/9llQsFbW/tf550z+HRKreJto9mQqxL7QNbgWhB7fKcUbXowqCtHH2ceImBtXe+ar14biZncUJtiEIls6oLrKXeVghxm7gEfTzywkdcb+hs7HyZ6mj/hHED15ZVLuapvduKsPXK91eJxrbx+X0cNKNQkFNlvldBqkhNnHy8iFyrbJa0C2FtbJH/pFZojc1vsPixlp+kyNETYzQsaHbYJ7a/1jOQvlgL2uZoaS9uZaIAEfaJVBKJEkNkvHBWaBDZF1ajhEZweumxvgbEHVTQZrfVIsZobq1VxTzzPKxQ39bQknE+n2hLCq/xKt8gVGEbxAX5LyPFgjZIx3PiQ2EqRUL7W66lCbxWocsiddN8IZONiM84ChjZPilspD2hjVFZziCfj+Iy+1IDEe2ECfE8DypXAz1xqXL/EI/pXDuh9iMbg3Z9bC//v3sbB/7vevzHtw5JBoHQhsQ/itHax4siu+ps1XWxF0p4M5JFW0mTT1+20c6OLt7TUHN5LNINmUnZaHCqjyTdNjvP9zE75eTDBNZedYSSLQUBczqbes6T5AUkgkLtGiEtGtNJTkI7b3sJWjI2ag7iWk9jKWmI9ZKAKm+0W5u44B/2q12OTKZMztrzlv5HndTfg+52vhifTK7+yR9pwfnnXcQZp49j0MYDpXZZmdscJeVlDNlqK849+1wuuexqzjzrPHbcfhsqK4qkNJm4TWQejHpE2iU8bSiJZAF+IiCS0mMHQrUKZBxMmZ3qpY3ccuXlTP3tJ5Y0LuHEk85i6RI5kg4wHfQdH7z+Bi+9+goLly3lyitv4P33v1AgLCIpvIpE0rRsCbfffjszfpnD119+w/XX3MjihcuFANGV09ac5f77HmbCR19Cc5YxRx3Hz1NmIfuhetN8xy8/T+PR+x9m2cJ5PPfcMzz0yDOsaYrwnSOlQxotrYy/+GKmz/qVeUsWMfaMC5k9Zw2FcrITwoICoR+9+TqvvPIyy1au5tJLxvPRRxOMAG3ZIkVBoaZVK7jt1juYNX0GX33yGXfeeScLFq9QpW1hEeYo+8mEnKxWGTgVuxCaVnD7jdex7fDd2Xqb3dhuux1jiJxlAAAQAElEQVTYd5+9uOH665g6bTpiM+aoEsnxSK/h0ceeYettd2H7oduw14i9efL51+KAhc1SHgu//TiFSy64WOu2nXBtwxWXXMX8+atjh90lU6I35L2XXmHELruw3fAdOW30OKZO+U1OsgcyrGuWLuUq8WGY6Bg6fHuGDh3OTjvtxP2PPImoJZFM8v/iEwQ+Jl955raPaBQIdKK8dvyN3HrLXSxasIxkQCxK9gsuMq089/QT7L7LjgzfYRvGjjmXrz77kUgtInzSiu44JzbICfSENqu052uLamnh1YcfYt/dd2OboVtzwrGn8PGH35JTGxSwCO1tTI47Zbj04isYPeYMGtPaBK1ODRKiGWcbTqTREISqUQfzEJ2S7Y/l29Ntb2uJesRZG8fFqd+/rCjfRt+i/S/VPqELCD0fk5U8vzJM/Ph19ttjJ26/+xksfplHpL6hZE9y9Phjj3D44Yfz7AvvoNJ4ZMMZCrfvJzFtj/GpxgsCZk2dzNWXX8ILr6i9l8eW/3bq/5cCo9MgrjOEljGIC/7y9a8U/aXy75ByzogB5xy+1jveFOSkNC+ex03XXsPNd/w5ryOa+czpUzlt7IU88fQbrFwm/bXpqa2MnPQExBLNWe/fH+NgPmM8M5CE5Qv+8G1zdn/Ix8k/FPwhGVfFX3Fh/EX++1/DHLf8N38ZHX+hmDa8KrGKtpnZmheXlJOzX4jqgDjhg3e54uKL+GTCd+KQ0ZBWxxaeue9OdtthOG9+8J0cMeJPpEPBV599zpmnncrErz/nk0/e55yLruaTryZj0RYXY9B41joe0xLGZHv/C4hUbsEyMd0JrFcO+1jKwNJ/ASsxlKHNSrqYXbqAU44+gqNPGMPSxqhtdiFWjdObv/5YifWPS+P6rJpmlVWNKvSNXso7Qf6xbc4gn9O3qj568y322G13lq9ZKRviCUdCFZ4xjjYiyCMyjAaq/uMTD6L2amy1BnHR722szkAFGi+M21kr5dsf2QUnyCoQZDWtsn3vvfUm48aeyqzZc5Hpwj6B58RZ2j7CKb7xh5K2it9fUVzn0KTa5sBffX6nM8wXtztckTokPNnamFlaRfkMjXNmMv7SixiyzfZsvf2ubKd9Z6+99tR+/gALFyzFs/a+fIwIYhWMLAFCFYNytH88FUZoMzCZaSsMVdaWjPuL6jjr6dsgzts6x6B1VoF1j3VY6bi7vdW+fb3as1b0O2j/RysdqiAniNvIltqeTMwv0aV3O702FzUDC3LFADaW9UefpPwq+7/yKokdrmfPmMV555zHMO3724hXw4Ztw7ZDh7DNVlswQnL22LMv6BgEBYUmZ1oWh+ycI4rpkq5mmuVCNDN23IXc8afH83ZM9Pi2Z0UhprOBMSTbyIfvvsWJp57Le59ORud3IyEPOuijvePu22/lgkvHY5eLRQUaQwe/ULgMMuYfOpTLQ9zReIvW3dbGEa8Dv39sxga/F0iSlY776G1BNFsQJfNPaGwSuBgiK3QezikviLN63yUazz37TJpaW0D1agCyS5+++w5njRvHR59/RmOG+JOVHGIUO6MRXBJsyFgGAId9PH1pb1fGym2NVcAH737ISceNxv5mKka59hYr9zSmcxEmriSFV3x97JE/ceGllzHXfFddbl91wblcfuX11gupoC7yIJFI4DSG4fhrcHjAv1rFv/75Xe9iIsA5hy/6vFj/0Cdi9k8/csM11/Lw00/ruAy641d5++MpEbaBXva0EWAvzUolljJQUovhNBtPgFErHqg0ztkbF3+3fRkH1aEtZ7gM4qwxP5aX30t+72q8t0y+p9GnNtZeQWkUUDBqDbMNlacjxhjTEBpNcTYCBROQvuZ1WlkwtDGgdhndetsPGXzf4dstuLjz7acfcvTRxzFk6PZsN3w4wwVjpSdffD45RmNjx5cV2MdoE2goTL9UZPUSCeLGyts4+bTVWEGo8aNYP+IpuT80VdpaOGl5PqnvmL/WJ1RVJNCjMkupVriUb39ihKKnLW9t4qQlDJQJNW/DZKBs/jGCDfK5mFyrdzIWFnT3NV4yCEg3NeKnEhhfb7vtZs48+xIUj8FTgB3TZUUMX3zyKY4/6VwmfDcrXg80Hn/9IV7f38tCpYxmrbFS/0hPqDPKv6TXk961w7+s+7fn3b+96d+xpZN0ybqB1742Efge3338CfvtvgdDth3GEPmFQ7cZztix4/hl2hQSKa2ldOHZJ59j5132YNjwbTnxhOP44IOP4zOsmeN4/5B0pLQvhXE8wfCrHxFfvP8OI/bdm9fe/AhzSz2NbRKS1dn4yw/e49Lzz+eLCVNxEkMRo9l7sYQ5pUSuff+3AufimeGcw5NsOZfP88+P9tIw5oLtgc7l+WI88n0/5ldc+T/4y3v0gUeY9P0kDj3sMPpvsD72K56aygoK/JBXX3yRe/70GF98M4lh2wxlk43Xo6TQ09ktSxAkdSh02tMEUq+sFDorYxcQ4TtTVGxbFWtD0MGDTI5Xnn+R1WtW0pxu5qcp00gVFPO7oW/N8PPkSfz882QFZzJMm/YrKEDitPFmzABo8bLNTQpUPE9zJsvyZStZsGABSQXmNEj8hLIGX3/xPfNmLkRX4Hz7/QQKqkriY2ZWzilZx7xf5vPlp1/LIWxk+vzprMq00CKHIRYNkYroeO2551jZtIqV2RYmT59OorAI852c4RDBP074hp9+/plGHYh/mjKdwC+Mx3c2kmtl1YqFvP3OR6xZE7J85Rrm6JBVVCQcauXHXMnZpSF+ohDfrubUh0SGn374gZnzWhh14gWMljM5eNAAXnvtGUafejwfff0zmEGLVvLC43/i7HMulnHdjTFnnEKfdXow/orr+NOdD+Jo1Xp+yUUXX8fM31ZxwIE69B55FB+/+RpXXnwRixqbaXU+c6f9zCXnn03XHj3Zf/99WTB9EtdefhE//jqH5ijBmuVLmKADuzk3Y8aeyaljT+e0005j662GaAxNRGseid+YQ2HZvxMY3wM5Fki20IaQB8fiBXM5++yzGX/tLUz45gfJTI5IbZzWwA/TPP3kM1x5zQ1stcP2HD/6BILcKu6+aTwTvv6OLIEwOYjQLALNx1MJilGneebpp7hi/PX0X3d9Rh1xFG7VUu6/7QY+/XoadikeB9HspwEhfPrGG9xzx518+eUEHaJz8co64RRyhFTg9NJhMq5JaM0jwpy2NzlCoZ2ojHc5T3SokxdiSfRRCVkFookRZeN5aTgjN/ahfLXBci4H8aFRtdK5DCma4zdxNeJD46IZfP7BJ1x4xTXMXAJZQ25E+pEC1NN48skneOf991iyfJXmD1I3dc7jy+GL8kAcJc9+4W5etYQfv/+aWfMXx/yIg9I6UPnipJ0mbUoGNoSBGEAMtH88JQz0+n/0OOfikczwxwl9+doAcrkczgsQg0nk1jDzl8l8/sM01qg+alzGy48/wM+/zqK6Sy8KikvUTmtnv9KVHZAKac1VpKVT8zx/jAcxiM/iXGjrJxtGqLVvyVkzW7X4HX8Zo0zA44yHOdLGGaGP2+V7WGVI3Ez8t4rQDtdt41rt3wKGxsAzWqUZf8FlpZEcMo9GefBeoNOwbi7KC2HiV58w6aeprMmi2apd2MyXn73PW+99wFcTJ8eYFGOSCW7i2wlfM33qNGrVcfXypXz1/WQWrWkknW4S85oJxCebs8lI5MS3eNKe8CIIrVjtRJVrA/EstGCAshpZ7LAOEb7tMWKgBa7VROV5XM6Qyr5P/PpT3nrrZV2cPMuUX+bG9divEqWLUcxwYdPhRORoXMjFDEe20CMyvpsW2OFSFwsaOn40fc3V017Sgimm83KSA5XahIQOfZYtXsKH771PWmsWCbMF29pQoyxCoFb2aJwQoraCXK4NgREUB29Ur2ZWqmkqpcY2Z/FC6qe8PVkyYYtwiA7D46xMX2qKbLrvJbAuvpR8+dL5fDfxK5atWobOcNaQQLxwNk+nOfjabIyRqslp79ZLj0b3whh/FOP0NIqvcumQvlVh3zG0aI+OE/YlEjLpLIHGDdtkLLJ1iVdXzPI9svILfvp+IqnCCo4bfQZHHXM8/fr24e47b+A07X+z5i/Jow+FUJDTmobGmxh3Oi7Mybb6oshoy6iNZmEMJaNqj0DWTNmsMuitfjZ824tQewfxgqhS6VD4lVITIXKShxhEq96R4bBB7BfS1kgQT8foyaxk9pRJ3HbPk/FFAsbP0CwKsv3WUKAnIwXJ97Fy2RUFIsJIcqRept8aCVurSOubiyLNSp1EX0lJGVtusTX77LMfe++9N3vutRsHHLAfQzbbkolfTMSXntq8Y7ssWkW9dcRpbck1s0i0HX/kEdxx7wN8P20W+f3Amqix+Bf/UjfXysLpU3j4wQd4+pW3mLN0jfQB1ALMXlrKy/LblO/44YdJMW2mQs6hNfJoll+QiIMloVqKGtFvtjYS/RmBSqzhXwD7xLurDnSOkIQVCJeaxOot+TJmxfizGi8rvHETtZFMKmnNkBz5vsmjuC7fzLkoPnB+L7nKKLhnLSP1sADRCtmir7/+knlLFpDLdyFhcxO/kdznpOs5yWqL1jTGrc5hWinVGYqMqMgJPJeVbY7kiy7j2+9+xEluIq0hzlbQ6M5hY73+3mf88KN8OF28LZr5C9/+MFl8EuHybSf9OJFJU6ZqJIQRvLiv6v7qMXzE83b8332cy/do502k9XAuX6ZpCVmOdPMa2YMJLFy8XLPGphiDKolM1i0hGTKZtOTvlQpgrly6hDfffJ/vvvtJVaEgiyeBcHiEmkvk5Wn35DeZWTPZbDUFNRIM0HgixFo5mpVpkq+Ui4cweckJTy6dViuUUrWG0BPzywoNZ+SM18KQXc6v33/Gg4+9zBqpVby0adMr9XOCtnGyZusRlrCRWdr3//Tnx2J9w/4lhYJ+EMT4zfYHsYHMgvnprStpXrOcCV/+wD77HsYJo0+L/eKfJ37OufLFp8xeaqtPke+EwWRDgzqf+BOPGadESP5ttOfUJOaryVa8wrBm9gzefP4pps1dxmrVaypkpFdt1eqviWgjCHWmQVyJtKahZC9mmlBntSnk9NaSEWiacT+nAntki+1l6KxKbpCySml9EK60kFjf2OwLrwYD2QZC8UCyEBrR+R6IBOuieiuISAamu6FUrJWNNl6P5599nB++nSheCr+DJTPn8OoLr2L7W3VtB8mJ+sW/1PLiUZ3sZSRQa62O5qjqKCa0bX2tQmVZo+P3Fir4L/p47bLf9jYynRMjLPEPD57EygkS2JRCyRzygdItq5nxy68snreQ0aecyqmnnc64M8+Jz5ldO1dJVpq4/tqbOO/Cq9hsi204dcxYGmoKOPXko/hcl8NZ8cWXHDm9c7lGAp1VIslllIlLWLFoHu/I1xx16hnM19baLDFJqm2JqlfOm8P3X38lv2ZFrIeRtDBKBzjJimlhWvIcn7PUJy+86vgP/piMRZpX+9s5J5sd4ZwY8g8+H8qvNAAAEABJREFUt7+V/D/yxLm/8MO5v6T/1jH+kft7pqifff4Jq1atYt311iOVSjBLm89nH33IlEmT+W2WlO39T8lol6ivr5Zhb9bmrA1VzlKEqZT3+/wt5WwTE0SmsFK60A7MtguZIxD4NFTXsmzhUrp07Y6fAnOEIQJtmLYDlxYXYc54SXE5RaVlOGFP2Aba2kxhIiDQzaifKpCjGFFcWq4DQ7FaQFJbjC/nas2qlXTq2oXlq1dS1dBASXlVHkdMXA4zUoWFhXEf5/sUlZVSWpYgvwGr2AUQOrp168bCJQspramksNQjMEI0J4TNidzK6gqaFTwsKS8THWUE6uZUh8xOc8saQqWraxtoaWmhVG2SqaTNEkRnNkxjzpgprQVcrQ+ZNSQ9R1VNNwZtPpj99h3BaSefyPirLqakNMVTL7zI1N/mqXsLjz50PzvstJsCg8cxVLcnJ588mh232YY3X36ZlauX8uNPk1m1ppWRhx/DoYceFv8C5dQTR2M3+kt08GtV6ObBhx+jrKpOgcTzOPLIIznx6JGsXrqQ736cgqav9c5SV1/LdsOGsO2wrdlx5x0Zvv12dO/aEHMhKyfAJZJomvw9P2EYxjxEG2jU5kD9OvVnzjvvPKZMmcLavdbGhT6JRAqnNvJk8RLw0svP02+9/px4ymnsvOuuHHvk/tRUpJj4/c+0hJIXtdEZgVDBDVsYX5NI6dDy1POv0H+jwZw27mwO3H8/zhlzPEGmiXfffVfBYiR3gKfFllNy7XU3UFtbjR00PMml0BqZGD4IieQwhTh18LE/RB4Iv+fbSKhd/q1KIc1JKjzsn5GY72nyFaQkozLqWMaTwKmhE3gmx8KtJPEGpvqc1sKcyDQBSelGXBfad4TTbme+24qFM3j6qRe18tBqG6m8u68nTGCqgu7V1dUaO0N85rd+cq5yotvAsMRFIjfSwTfKNsnJczEPM1ZpoDXSZPE9H51ryVmZQGcufbc9RrySTrR7AiX/6zzis9O8PB3GUoVJmprhg/c/ZoKCVwcetC8DN1iLVIHWvFUzdloAgYmip6TYhE0/TkeakiCSAAQ6RkXiRBh6splga69alRJDZJ5zzCAxVvgykifDkdM7oaGMXQY5OVVZa+cFRLKraK092UpnlYbwPwhcvCYiHq8No606eDLSEX5cS7aVznUVNOhS5bffZmofCIkUcGpaPI+vvvuWvfYbwQsvvYrFfuzCf+XyZfz8ywxq6zpQW1aGrwNKJFluleIlkmY7PHLGPI2oaRFqeG0RoIOIpXOSZzsnWp2aYIh/nTSJnRTUnzx1VsxHRFtrk4KJTlInfXNiYlaNQ4HUTfLfgi3Aux9/yjY77MyQzTfhnddfjucTCb9mgPWxdUR90V4llSLpnFYPZJLJGDGWU6AzPk3p0JtVJM84ZeMUpIo1GmSlH56W0zJRZDXo3JSVvqQ0tzw+O0taPxWAzb2tPdJTp70nq4hMTgg8U0YzxApE4NIqCcUrdVHKCUGYliwa0Q5szMhw4RF42j+RcYOYHrsEaFKQb/y113HeBZfTLFSaGpl0q5BlKdCFXkbyb+Q6HX4jfDImm07VmrfhTYqRWhJQx1y+IZ4CH06FEc44ozo0VyGHmLcJCXGotDWPZNQSSY/YHsZ0gp9MaFm0UsKJ8HjyE4znDZ16sPmQrRXU2pezxo3lhusuZebMKTz13EuslLMv1RJW9dfChBo7VC6RTJITqqTxTIfHOTOnc/Bhx/HGu9+jZcL44yQtnuoC35Pc5uL21lfqBZqnrbkStBpf1caTnDq1z+bSml+I/RPNdDbSaOBss7cLGqeFAKzYTAM2Fz/i6Scf46JLLmfhMlWKt1gzyYzRoTiwKBH9CSd+iAIRYGKXidJEngMX4cnZsPmYaDg/ILBf7GPUQWVNPdvvuBPH6FLv6CMO4ZSTRnH4YSNZp98GrLX2+gwdug3CgsxIvA4i3lCqd8T3X37BCSeOwtPlbteu3bRXFMfsjGcVDyhCtRao00cffsjE73+gsKyS0BMNqrK1l+qCE2VOUqogvsm87hTxVYQUVaUkJORZ46Phkk6E2oA834/XIqT9I1mRDEUitjH/h8JA9iFpTMpTHs/DeRrYumg9stlmWuWHRni6QFB/tVN3q40howBdk9kCTSjhy4iq1JMA5sT7nGZqtMXttd6RDHiktWmxBdEQodqGwk0MGTzR0aqV8qQPVofaeoGvVsQyEomGnMDehscuxFslBL75RDHlodqKEH1P1WX2Tbfcwquvvwr2z6eNbvkrTcYj8doThLJFRp+a5x91Nbz5zB++Vf6H3H9Y0sVzFc26sLIhlBLunKiChJPuin+tshm2HKbCWmpUFMPUyT/qQH8dH3zwAca/XGsrTg1DNXRiuNnwTOQROh/fLhB0iZKUPbD5RjaKEtYutF9pNi1l7tQf2GTTzVm0SjbP6gW+dBzDq/WSeMlGaSiVq6vss3ArjSHxc3z26QdcetlVNLWIPA0g8pWQzstkiiRsbrZeOEtlePml57no0quYvyCNjCa2zmlzZAynwLDnWlUnXSXpyLUqQCmlHzx4GHvsOYLtth/OTdddRVpr+8mnn8ds8dQvNHptNM0dJ3kMkmZqsDrES5N344eaYjRG4lU6p3ZhIZN/nMyNN97IB59+xCrNw9ok4kheK5GCImidcCmh9REp4Hy8GIk4In1zkl+JuYltzBZTRWxjNvlWcAV9rLlaW1fllBI/7H9i5+Hyc5C456y9avFFnKeE8p7nkKibuoOVqRjZCCvIGo+M5xqj99q92HW7LfnT7ddrjTJajzTvffwlM2ctZBudVzrUJzSSOmucyPZuJSOUkdR5SjvV2j7lbMGl/6GELp6TAyfis7ZP8c/PfyYHnNYrko3VkuD5Pq0KttsPNoqLS1in99rssN227Ch/beiwbdho40GkChNMnzZZtvAN9th7X44ZdSI77rQ9Z5x2IoM3WZ/b7/ozTVK12DRKdwpSvmQ4VAqc9Icog6e9p9tavZi/ZAXnnH+l8qqTzMmMYvuHRAXb/yTRZo7Uz3TKclkiz1kzchIkqQz//PyTA/+TOeB5LqJpTSNLVyynpKSExsZGClNJ+SmN+cBL5FFcUqqA0hrKdIhLJHycNMzzAil8Ajuj2EbqESJU4qWZbi9WMlSWlEOMbgRWrVlBhQJyDaU1uDVp1US4AvDlCOvkQHbVCuGDyvIKIu3SkbSzqLiUjIy+4db1LDNn/EqHTh1p6NIgI5EhkSwSAqcx7WmlZfl8qioLKakqozUIyAaFZi9kolQvB5uWpaxuXUZNp1oqKhTMTFtfX5VgP8RD465etpTqunoKtWEXRJqBNt2oQE2UxpyC1a1Enk95eSG+l8UX/TltnGqBHd7N8qR1OOjUpVOMNKNDhPHV9sX8aClNJalmGfEgh9N/GLiIQFxLKzDjJ5E7BslUig03GsjO2w3jnXfeY87cBaBIT7OsY5WCilomCotK6NCxE9dceg4vP/MY5aXVOogfyJMvPs3WwzcHbeXFWldr161rZ0oTLSRp4pEnX2S7nQ+goVO92oSs26c3NZVlfPft9zSmYfr8JbqhzuJn11BV4BmF+AF45m3Im8g5R049jS16/Qc8oXAYeGgUpfOPF3jKOsw5dzpUmpB16NTAxRdfyEMPPsB6fftQJEa0tmTzHZDsNTeyRoHQMq1RGAY6kBRSVpqiUPNYZacVh1pBIqG3OZZaCV/r1NrUyE+/zWHnvQ+ipLICL+lTUZqkJBUSpRspcCAUoM3jlhtvp6CilmNPPB5fzlEo2fCA+EKWVtCB1nQrJ+nLajQ7aBM1g/QpFBhDIznCaFw0R+OjQSCaiOVJvJA8ChE5OV06syG1IyuuR+oTmrPsAlWrl+8jzGQ8H0+HoEBOMtZBNLVE1dKpMh6651KuvPgovp40m2wy4KefZ/DUo0+y6YabsFb3bngpT1jBeRA2t4jiQJLjjEwFC/LDOPEjpyBQpFOgL0I1smgDnMPmkYvnDHbBnFOREw3WxkANQGXEWH8v4T/7k5G+Ifr9okJQoMXLrmLR/IW8+M43bDZsD/YbsSOVBeQ/yVKR78dpz/iklFYJMYuYeZpWxkXxGjnJVCDblVHzMGkNMyC+SbV0RQBO5aitHTiQPAQmA+ovs4V9dEcgR18prW0kXsfjOA3v9KXiULKRTynzNz7/Cx4TgnhSTjRE+H4iP4Jsf2Gnal2OdODXqdOYO2suTkI5a/Z0QgUK9jliFD//OInMKvAlC0sXz+eXuYvot9HmJKtqJZJZ2fYWQtnNSBiz0iPPS8nGg/EzyimQFzbixMGsglFZtVFcDIvRE6lHIJu5ZgmLZs1gVWsY8zEjGU8V2gJlcGaL1UxsF/chFxvdRpp1Y/z6x9/Ts/9mbLZed958+l5WtoBGkzTaQkSS2VBEOCT8AlXa2AKpGwnpVRbxwNdCxjrcTCohOxMiWtUcMDmKPBfb9WzYivMlICr3Qofv1DbyYppo/8iJxf6WrGtVwHkl7YiMD/aLNfnUKhM9nklMM+lMI4ZSJdjHCySvdqDDaNXc1TEX2hh5SGc9TKYI0niCxqblLF+5VLwWg0RawkuR8AMamxeTUCAmAVprSIvhTvOMWK1+AtEoc4/TwOpJ1gVkxTXSq9QjbeyhMaOkHj8RaCu3VSP+NbG1t35OcoMmZemkF5DVwS0y+ZJcY29VWJMw20Ik/J7YLHSUFKfYYvMNGbrlZjz22LMsWa6BcqpRsCq0l/oKVV40NBd1BvEpo31+6aqlLGlcgW3xOQe+bLInyhFRgQI5TstuIhXpbZNzVqfZBKlCpZywpwmzjSD9y2mcwHgWOJW3PRboMQTKeioukClGQSXDf+rZZ/PLz99RWwVZG8BpECeKbVHVzqbQKrn1JBeI90azc0mN66l7jmxLMyl1yWrpbX5mzkNJT6TajIKpnjauZEEiPkyRW03ghZx96Y1sus3uVJelRC34KnMa03ciUEOT8+nRuw8PPfUU42+6gZqqajwFNUQOaTPY8T6otgp4/vrtV3zy+TdsNXxHNthgA7EnwmhA9Eo0wOahoJr9K5FC7RtFcsPiITRXsVeUQiBdtD0Q+X++1iZrDURLez3OuJDGgkMFxZosKXAp0q2rtFaZGIfcHCxhAeTIaYeTkxb4KQ3vkUyKchNMoEV7YU6IE7r8Ki4sAa2Lcw7zGSLZgMDzMdlUE6HTtxYz8FVvNjRRqFUnBtMTfI3jp5UPcBQgdsf7Ll6OyC4A0NooCOQ0rgWXs+K28zxNJ43vIpo00Ryaj+3tCsQgr27jTQfzyEP3c+YZpyHCaW5JE3k+iQKbcwZPvAjVJyeckSB+bA6W0RqKEGKg7WPlSra9lPrbH8/Gk3xFeOJRHp9TKtIlN5LMrHyQZFI2R4OKtaJfbI6b+QzaYjCvvPQMJ598AoQOX355BuI2TjohdtHotE4qQzoVyKZYskmLliZBzkvEW6FvMlOQZdWyuSxYut3b78oAABAASURBVIJlMixZNQwFIk2s9C1FVhtCoKSVp1XilPb0RrYU2YaRuvSe/MPHFCVVqHFFkIgJifdWtbU+oeaBJcTfY485ip+mSV8b1EHrjC61jBbzgyPNx2kAP1mAhEIIQ1Kx7Hl4vugW/kQySYt0trlxJXVV5RhdBl4cuM9ilzBp6btMK57aewp2adrC1SrQLqSAXlqpD7/6ke13Gsm1Nz7ERlvvyotvvMmB++5MTUGIkx+e5+AanP29cDzs76Xm1M/mEtrbvmxSpnPKexoLH8xlj2n3bH4q1Pi2b1pz5ZAaqLXolLwmE0ntAcTNW7SIfhAoYy3VxBpKbpWKeRnjt0wMwuQFhNKFeDxNsKa6mpF77cDkbz7iqy8+Y/7SNbz63md079OfoVtsQoloQ93MTjjRZAKTFZMiRUKdhtR9AIF4m4taIFqFcwL1aTK2aUzfF216//P5z+OAk7R7TjZDumxUJKUnGengtF9+kX1LUqoDkydnVsso+4nWMUeoM0SzbPaQrYdRV11IgWSspKyIQw89lJ9++okZs5qQahFGofSqRX5JiLYlItsQJBih7FFlTR133PUnHn/kQSb/MCNuY/LTmvUlvwG+9nETLV/yEuuNdNpsiJVlJOr4TlkJmegXVf98/gtx4J+k/L/jgNzEkEIdoKoqypj523RtbgldtLWSLC3DT6XQw47bD6NaB7jXXn+blY0t+EFSjlErSBlpUyCd9TGwX7QZmGqZskUKuBxxyKF079uLZ199mV4dO7LDVlvy2MOPMHCzbfng4495+ukn6NOvD2effRZHH34Y/eSo3vmnexgwcAMefOgBVq1ayeB1erPp4KE8oKBPeWkFBxx4EBddfAkHHXQkkyf9zOVnncWAfv25+e7bWGfDAfRarx8vv/Ya3Tv04s0X3+WXH3+gf/++7H3oQYw7/1y6NHTk/DPP5pgjjuDMcy5lxow5jNhtD3r07csb779Lt9qObLnxJjz/+GOsP2goX3w+gWcefZR1+q/D2RdcwMiDDqVv717cededbLr5Ftx190M0KXi6yQYDGThwK+XvomvPtdhnv/05+9xzGHnwKCb9OLedXdjH6UQXIS6Zl+8ilNXGmxPf1UzF+LJeuVY2Xm9dKkpK+W2m+ifK2XnP/YT/Vh6873Hmz5sn/yIjAxhRUOCT0+bpBSkS8i2R87tkwXzefestbrj1ZnbeZQfqKwpwmWYd0AJyQZnagycpqK+roUN9LXNmzmH16hyhnOSVTWu44+57qK+voULO9VEjj2SNdt/I+Th5XEa2zePvCaG8m0Qigef7EEXgHEXFxTR07qz5Jgnk7EQKrPguUD1o18EvKua444/hpeee5v777mPixO+47a67mT5nVvx3DE1k1S3f3qmPOTYhWJD0iy+/Zpc9do6dplC8X7xyJTNnz8bXzZMul/E11pK5c3nt3Y84+OjjSUpBQnkqUT7yp01F+AL44r3X2WfXnXjkqZe1XamstZEVc6ez8caDuePOh7RmEffffz+dOjRgAff1+63Py8+/ovWHjJy7JQsXcvVVV7JWr7UpLSmitqSCC8+5kOWtkY6yKTwdwG664mIOPORI7n34SXbebR+eePQhAgVkPOfkB2tCyWJCV0wu9Nly8ECGbL4et9wynqVa3/c+/IIwSrHXiN1IJT3S2pSbMrB00SIdVMZRXVNLSVk55SXl/Pnuu8iJ9VEUUFpaDoTamJv1BnXlyw8/YrvtdqK8sp6iRCnjr7yBFU0RGTmD1kiiDcZn7GMJA0v/Z4NHIuFj82luXCF1aaF15RJefelFlsvn3GHPAwiCHE4Ouk4doIm88NSL9OrRh6qKKjo0dOK2O/9E/NGaf/fNV+x/4P5cduXlXHT+xXTv1oOiogquuOxqmpfMYdShB7P3XgfnZSTKkm1azsOPPsbOu+7B++9/qLW5lS5dulGgg0Mn6eIZp49l9oJFkgkXy5BWFBfz1IP48Gsl8ej/7q+/rIQW2LBYQTsob4FtGyqXyYFkTopAr149kcCwZulybDLvvPcRVV16MGirodSUFPL1+++Dyyqw1ci8paup7dobE6DCRCC5bWX50gUcfcIoyViDnL9iHrrvYeyfZjgdPj55912GDd5c+02l9qUqdtj+QOnvVPAcj8v277fvvvyi4OOWOlRvusVOkGli4uefsNGgzUgUltOxoTNnnHomCxetJKE+SFYnTJjAkuaIgZtszoG7D2fO1Il8891kOyoZ+QqGT+Kkk8dw7rkXMGbUcTRUlNOv1zo8/sBT2C8d7BfDZ5x3LrvvNYLXnnmWtWQPq8uLOPqII/nlt4UxjkA2KplM4pxGNHuicaVg0kcfMyZWpCrsY4EJIimb7PDEr77liMOPUUCmluKSGsacdinLl6dxnlrKcZ7y3Q9svekWNNTXU1JZwTEnjGX2nGVY/6ZVy7jw/AspKy+noqKUgQM35L33vsXGEas1fKhg6WyOPvIoLr7ocu66614GDOjPw488Hl/0hSJq4aIljNh/D6rLK6koqufZ5z6MZc0c9Beef5IB6w+kVJdNpYWlHLDvIfwwWc62DnfoUHbLtZew0WZDmDhpGkN1w18gXRo0aBDvvv0+YodxgJgYpZYums/Jxx1DVWWlLiTKdaG4Gm1Vkm3JsOjwpFuR3k57i84D6gFyNEBBn60VAFyyfDmLl67QvGH+b78wdNttKVDQvrSkjEEbb8WLr3ygDgGfvPM2h4w8iPdeeY3DDziIjTbakpXLl/Hbr7+w3bBtsXmUF1ez/rqDePqZ11EcGQsSRjnJtw7AngIUSxbM5tDDjqaqvrN4W8aGGw5k0pRpxEGw1ibm/jqFE44/WfaxFk+6utWQrfnoo89lItKY3D//xENstc0ONGdEvmRwtXh80dnnU1VeLXy12of34XvJH/aRHNx5+y26bBjGB19NiG1BiS7senZeiw/e+TjmUZAqxiPA17cXJMABaRko2RAV8dQTT7JoTRPHjj5RbVDYSvW68Mzp1CSWErf3EpRW11NYV0uiqIBAB+6U9goiSFiEBn0Mr3ytzz/VXFyCLYdtp+oMTnzRskhH0XqpnRkE66cD+HKty0vi/SbSrQrZxJ12Nn2dokYZrVWaN155g0GbbKELuHrNvwtXX3mL1mOV6kN++PE79hixD9fddI/yngAmff81w4cN4ennXsfXVB954BG223ZrJnz3I8N23IkxZ5xOTlG5Zx5/gg3WXZfiggL6yme7+eY7WSp71NIivjibCHi+T2wuNQsiL5apyNJO35qDp8pMNrQS7rn3DvbfdwTPP/kEfXqsJbweQ4duzbz5S7FAX0vjGh598D7W7dOX0pIKumsPePjBR1gjvqNPOp3WXuHLJykgozW99/4H4/6ffPgB0yV7559/PnffdRckEiRlJ1plTzPyz4yjThqXEy2SQGHSI95iczBQ9vfH/Z76D0lEJjwxgIu5gz6egJgn9u2kf3NnTGe//Q6gpLyCVMqj51o9+PP9T9sWAAp0/vLD9xw/+mQeeOABZOB59KH72Hv/g7j3oUfp07cfSfmOw4Zux0effsZ7b77J9ltuSW11OedaoHzOwrz+OQ2rC4DHbhrPbrvuzfy58+inQNGOO++rbSdisS7lzj/jTDrX1alvJbvsuBsffvDV70Ew+yehZJsgcDz84EN07TYQxeSwI8qcX3/lpBPGUFPToD0lxf777MMXX/2gtoWaosfrr7/OlkNHsKIRwsalnHr04Rwg//75l95g/PXXE/hJsi1aHck7CkJkLXCeTMj2z+CbiT/x3TffctaZZzBw/XUZprNNSlPx1PzHr7/hkIMOoVbBisrSYsacPJbf5iyWPNlkW5n94zcMGzKM4opKKktSHCX/4ITRpzPqhEP4QYGQQ484nDfErxZdjN1+y7VsO2RTvvryC4ZvM5ziZDED+w/ipde/IPTgi08+4iDJ76VXXcfFV1xDp4ZqyqTnV46/lUb5jM6TnK9czE3X3kynbr0o0x63+eCtef3NT21rFsU5vvjwPfbZ7xCeee5NDj58FIcfeZjuLDURAlAgN1Ym2ZT4n+RqCiam6khsY5SIZNA9KW0kvcsqjaRqk4H9GTp4Y+67+17N5R3mLlvN3gePFH1lskGA9ObD995n/YEbUK5LxPqaDlx79e3xuprNaWlexVOPP8z6G2wo+auVf9SDB6Rbi5e15G2RUPzz+c/jgERPFiTEU0DNqMhok/S0cGntGVN/maL9bBdqqqvYuP9mvP7iG9JlD5cq1fmhheXLFtK4plVSEqmrh+95tOh8OXPmDOWJbZDvpfC8BFI3nO198kE9OTcr1jQzbNgW7DRsEy459zSa0pEsWBFeUChI0qp9WiKqvSvLB6+9gvmLZcWllPhlXHf5DSxvzOocFUiGvHisf379kwP/EzngJQoL2GHH7agtL2P6Tz+Q9Byen6Jzr/5cft1N3HHjlVQWwp/uvZd5i1eSc8VymgN8l9PmKodXaoecK2cAhCoPFcJQCh8P55dw32PP8byCfwcduo82gJncet1VXHHDzXzz7TtsIWdgn/3244tvvuSCi87j1edf5NnHn+SiSy/jlzmzOOrww+W0F/DZT5N4+aVHGD1mDL/OncOV117DM88/y/NP/pn1+/Xm3Asv4b0PPuLE08/iBzksN99xqwIol9C84hf22nUbeq27AR9r07/l/ke47o47+PDdt7nn5uv4WO/xV5xPj+6deU6G4rk3X+aAkfuwYs1C7rruGq699S6+/up9Bg3amL21Qb/z2btccPnZvKW2Lzz5AhddchU/6UB69DGHUKZD4ZcTPlPdY5x+5ln8/Mt0br7tbp5U0ODpp+9iQP9OMnYh9vdMEnKKcroxdypBb0JtsoqoZXJrxGPQeVXc9BADSURRDAsXLGFVS4JjTzlLh9WxXH3xODbfoJ/mtxsvvfoWyxpR36TWAOw2dOH8aZwz7kwOHXkotZ3q2GanoeJlMYtmzqOpJaJjl154GkILGRtk+yVAuQ6T6FOQCmRUW0lVduT1tz7gyzceZ/LHrzPymFNYrXp7AjmuzhJ/E4TqbaCXnuhfgLJyMFSvgVozLcoqLZot6OYFDt9lKSkMxB9nvqicmSD+lYv9cnL/vffmsnPPi53FD778jj0POEQ3TpUU+RjXoc0Bxw/IkdA53cMcXFUTuBYyYSuvfvI5oYJgu2y/DTXm2aWbuP668fQbtCUbbr0D9guvhJjo8mQRoY/69e+zFv3W7sUPOhzbH0kn6Zjw+cc457PJplty5513ccWV43n7wy9Z3Zzm7DFHcv/t1/D6e59js3zPDg7Tf+FPf36I5qZmPnv7ce676zrufuwNjP/ZlpUU+mm+/2UGH+nm+JYrr+TwvXenpVXy43t4OkVHGb1xiptGJIurGTfuLL7++CVee/p+3tBN7CGjTqVThzrIrsaX42b76+OPP05LS5pPP/mCFh0G333tEc467Tief/5dcs6nuVXzk14XFDgP93QuAAAQAElEQVSSSn75/ltccsH57HXQycyYv5JJX7zBK0/ewb2PPB/T6dQGmvWdjXkTEegdCAMxONX8Zz527rfxCwsSCrw5pk76kZ8nTeawY45R4KoSTwdhX/zEreGlx+7jzIuu4c+PvcxqBV8eue8eHnrgUZ559jVyChy4RCvLFizg9VfeZp2Bg3n7oy+46Iwx3HfHtUxfOIeRxx/HVx9NZPncVuSZsDq9hs+/nkjHzt1YtnQhE7/9SgfR+7E/+v/hu6/wxivP89Tzr9EYCxXxJ6O0HumtDxYAQIIX1/zffzl18dpAr/gx3AYg/HgUJzwKPE8OmPL2swsJyToDBmjtIxqXLiNa08IvM+czfLf9SBak2HxgH+ZM/orsykVM+XUq1R27sP4mW0KQ1LyamT9rBs898QQHHXQEE774hpMOH8kZo49jxpJlzFUE+q6Hn2ab7Xdk9ZJ5LPjle3o3lHPXrTfy3ZTpjDj0OB4VrzvrAPPGO6/xomy/17ok/lummw3fiwU6jL/5+gsUhmt45fmn0QUy5Dw+1OVNpx496KGD64D11qZjZQmvvPW2HEBkwSSRmuOaVSv4cdIUtt39QL78eiInHLwzT957De9+8jVpD1KJIubNms9P0+bx0effKlj/iPaWOQqq3cPiFWKdmNYk5fDlnCZM92SzcU5WxdMyhTjxMyT/8VwOXIapP07iqsvvYIOBQ5k85UcdSt9l4o+fcf8jd7C6ZQm5sJlzz7iSjdbbVgfiZUxQsLCosIKXXnyZML1Kgbz7+PH7X3n7zU9YvnwJx4wayTXXX8jKRskX4LmAug7dufXGezjv7Ms45OCjefX119hrr9112CpgxoxZPPL4G5xz7qV8/dkzHDBiI0afMFqXSrBgwSoFYV5VUOkMFiuANuXHdwhb5nHXHQ/n/6lcymfl6kX8+ONk7nv0aW67/Xa++OIzOihwffPNt7B4WRrFVsAhOc3w4J/vYf6cmXzxyady+hspKiyR5Iqx4gt+gJOMhWaPFZiyA2VW/Mz3DWXfC2nVwWDu3LlCluX8C85mvfXWp7FxNcuXTGPPPbbismuu4tNvJrHFDrvJV3mIIdvsyt33PMzrL7yqPa+MSy4dT+9+G7Bo5RpmK8A3+oQDueHac/ngq59iOXDJlHCnNeQq7rjmEuatCvls0hxWLFrMgXvuxtXX3qyzao4VMydz02XnMXvJap5XAOKHnyczZMvNeVHBgpXL1iAmESg42qyVX5WGZh1ybh1/BT9Mm8U3P01nyqTvGCQZvOW2O5n007R4zKQCcT9Nnc1dCqpcduW1TJ48mU02HMi5Z54eB6BacxFRzpHNZRGjZD8lSYEAyZF05oqrxjP23LOoqoVQcTcvkyZwjsDz0aM+SBc8vZPiOSQUOC3wQEwl0MuLS9VREZMfvp/M59or99jnIDp3X0vx/hwFiUh8IW4ltMSdFBBoamnlO8nwjz9N5pFHHuSeO++gZU0rTz/yBLnGJXzw1iucf/G1HHzoiXzx5We8Ld388223csdNNwlXKJcnwEsW4uvC0n41gg6Nflp0tOaIdDmlbYiyEmQb53Hx5Tdx+tlXaB3PZeq0CfEF8jFHjmK5bNCdd94Z/y3C7xUsT8mvEoMUuNDE9PjO07qlJYvilfIeHsjoWxAxUNLTvhyp3JdvsXjOAj77ZjqvvPkRk798m3U7l3LkicexqpX4n0+/8tQznH3uVcxeuJo7br2JD95+lV+nTBb+LFEyICt73Cw7/v6bb3HHA49z0TU3scVWm+CalpFRQCSUDVHEkEgybnbCk61QBidDFVq96DBa9Mo/5lQoZWUGSv5dH090uLaB2l7iVSu33DiekrIqXaosk86t4bLLLuHiSy/j40+/hgQECQ908ZfzCtBkaV6ziM8+mcDTz7/NnY88yuRffia9aDbnnnQ8z77xHtfe/Wfuvf1mfpLP/9wLL8f+jiQbtL8ceOIJvPji4xRUd+C9r77mwfvuZs3yxfLlr42Dbc+++AofyzfaqG9v7rrpOl2qz6RJnSOtM750ItMofU/SHCax4P6a+bO4/rLzmbO0kWdef48Jn79Hx5oibr7ldiZOnIIEkUi2Oiv/J+uBJ93Nyh96/+NPmCr7eODBB9Gqy9FA/oE2C5Cselq3Vl0EH3PCsey22y6C3Vi8cC4DFJBu1KW5D0zV3G6+9joa1hrApBnz+fmbT5g79Uduv/9xVqMWzSs5/dSTWH+rHZm5uJl5v/zIESO2E98+xpNSRi0rKJOSZlwhns5QkXR9wreTufPx17j+7seY+PFrDOxZw/ibbmH24jSVQSuNi2bw/Fuf0KXPRnz+0TucfdoJXHndrfw8dSakl/PovTdzz6PP8+ZnkzFbesDeeygofS9ffDUR5EenCnwsIHPPvfdpD95Ol5u3SzdFqym99jTsJ8l6O613CJJ3felxnn1pCAW1Q1kKT96B5yQY0jW/pIi99tydH7/9lsd08dRbdnvgZoPwvRCiNK8//zLnn3MZl155IytWr+CNFx7k4ftv4KFn36TZ5fn4zAMPcszx5zJH87TLws8/eo+fpn5vSxeDRv/n85/AASfuG0ShrWWegGSQknnNoZg5KxpXcsChR/GxdGn/nbbmukvP49X3vqFj7w11sbguV19+jnyZJ/ngg3flo9zKgQccypqVKygsSJoJBxfgvISOaV4sekgHhJxQxqlIZzK5IIw//0TmTP2am+55iFXOpyVyqm8h8ATAR2+/ycUXXME+I4/ju0k/8+27T/P0n27goqtuYgXEKq3XP59/cuB/JAe8kQfvy+DBm/LAg48wVYcseZn4MuiTpkxh9KmjddN9NL/8/APHjjqR3XbfT7ef5fixxUfKKU0k/5HexUrrySioOwZxjZytOdOm8uWXX8qZK+K3byfw6ccf4vsJfp2dI6NTwpIlC/nym69YtHQxKxcvZpoOFStWr2Ly1KlE9m9EtNnO/G4Cn332aXzD+s233+lG/meWy1jMmb0gdqCali3j/Q8+oEWb1BTduH7yxedkdaCY+MOvyK9hzZIlOtj/pE3/O+yf0Xz/w0R+mTKVJQsX0bg6YumqZqYokPfJF5+iCfLLhG/44dvvNb42oWkyFZrQonmz+O6Hb5g3bw4L5s7jO9W3tGb5ZcaMeKotOpBM0q3fJ59+TCRP6stvvmbidz+yWrcVM2etlmFCPm4WP5EirX7GPfke4JwgwNPOHyQcLlDWQYQGlaNdV1VNUg5moENK6JLicIIzTjuFGb/9zFNPPk51VYVuIMfKoF5OJp3DEcS3sx269+Le+x9i5i+/sn7fHhx20D5yBqZBsgzzMqLI2qKBcljgt6igkDVr1tDY2EifdfrGAapLrriK9fuvx3pbbMTVl5zL++9/wYJl6mLdzCCLGiX/bo85Z845Qm0yKc0/nW4lK3nwnI/zI3xdta5csRRrl0iifKgNo5WzzrqIHyb/yjdff8+M6b9x/oUX8fQzz/HCs8/Fm8nMWbMVnJvERB14Jk39jZwDZ4B9sjS3rObZF17kjQ8/Y8QBB7HpRv3QqYYvJVff/vgzO+2xF8UlAYmET1PzGlJFxJwwnmohKe7UQL9112HhwvlMmzIbeZF8rKDa9ttvS+dO9dxy2x0cddSx5LKOb+Ucrb3WWvTs3pVPP/08dlxHjNiDW2+9lbXX6c/smTMpToV07VTD7HlLaRKJviCXaaa0pqMOv5fQr09vCj1PQ3uSG9Fic0noncmS8AoIXQH9+g/kAB1mTxs9ShtfwNbDd8KCEaWKiDoFJXIhnHjyyYwfP57q6lqm/zKNTlXFunUvYoacYVPFyEvRIpz2T95a0xHvvPEqvXuuRaeO3Zn+62wSgWOEAgz33v8A9sspk3FRIWojhB6R9Vegiv/EJ8T3bfiQSIeyULaqpqbGCnhSerVsRUhOuUxLVuu3mofuu5O99z8AlyyKD5z1tTVsucXWPPHEU/hJZCuaqa+vZ/+DD2VXOdfdenTmwD12oVNNJT/NmM1A3bh3UZ8v3nmLSHo95dfpLF25mj323Iu99t5Tzvjt9B+wPosWLcLLtdKpoRaTTbsMMN5FosXJJCgeoFR7iZJ/w5NfD8P1l5TNOUID6VInq7lnmxs1QogUCzNOdZ07kVOwYNoPPzL113n8OHUOVVUNFIqX++y0DR+8/hwrVixjxrz58a+gKyoTIN4mFXhYq0dPTjjuRLbYYivWkswfe/hIUpKZmfPnY/X3Sm7GnnYGixfMZPWyefToUkPjmhWsVHDN7kmyYYLiojKqK8skc7U4BQ3Q2tnf/poyZS6dO3Tkqquv4LDDDsOTPiydPTvWr0022YTCwkLMTmyz7XDefOsdlmhaTtIYyp4UFpey0257MHyXXenauxfHH7YPxa6Vjz77gqUtkFUgsWuXnpx29gV0lLwPHrwh22+7JZ99/DmzZi2K7S3imeEXp7D9EH1c6NBWgBf4yomF9q2ADwrgf/mF9gltAH37rhuveShp22OPETz97DPYfLKSkZUrV4LWYdq0aTH9l19+PsefcCie72naWQVVW1i8eCm//DqVkSMPiH+9WlacUvBQAwk3nkdJSRlR6JFKFdKxY0cF3wpiO9+zx1qcPOYMNhqwEd3X7cZJx40U3b6Cd8106dKNBx94mBH7HMCcufM1h0bJYyULFy/XxZBmqIuQytJC+gzcSIe3s+kpnvXvtw6760CcyWRYpcCwhhYRkJH8pHUjn1DBnNkzmfHbTMQWcd4hTJpfROg8PD8goXkFEj3PxV1Ba9Opro4CGdhkMglelnsfup8rrrhKQcoFzJ01jY4dakgVl7F4RRNCSnFxMc55lGvenerL5DME3Hf/g1x26VUsXLKCeQvmU1mWIpmARfIbWrGPBrVXaytN0klf/slczXvVksWcoqDEPXffQoEEfJqCXTN+m84Rx5/AwI1700uycMkllzD+6gsV7K6zyWo+sideisIiWDJ/ri4EXmT7HXdh+epGFi9awIYbrK8LuFZ+/vlnSDfitO69+gxQUOX6OLDZs2dPDtx3L5I+rFzTqDn7+L4Tb5JEhPovgwQftL5ffvE9a5pDDj3kAJVDoeaUa25i8oTvmPT9T/KTZjJdewbiayirjz7NTU2EuSwp7V1ZnaayubRwNdO4cikvvP6+3IOOClwNlS/RQhilSWufUUzOhlNvW7GsaAoIZAc32mRTxp5xPGuv3YtddtiejeUrZHVh1ajD/GNPP8nGW2zDznsdyHr9ejJ4sw255oJzeOieO5g9fx5hIqW9JBT+HLb2aAN2mRyB9CiUL2Q21dZ/0bx53HrnPQwdugUlBUU0N60m3dLCavFzvuzGRhsN4tbbblH9NqTTmouoVJwC8/tyuRy+7IufTIh3CCLwfQIJWBiG5NIZzJ6m5F917dqV08aNo3vPHqzVvy8j99+b6dOm88Xn38i2p2mSf7ds2SoFyBexyUYbaj/4MxtvtDG++nqBh5MvMuPXKVx7zTUcwZIytAAAEABJREFUe+IpbLLFpqIkSyqIZP5y8keVlVAEiQT267+cfBltBDitS6Q5m91Vi3/DE/4b2vzbmrRjMpPkrItrL7GMQHO66vrx3HXnvdKbxbIzP1NZVUZxeRW/zpiDGIj5umkp9OrmFnVIS1d9+vYfyKVXXc8mm2xMl64dGDNqFD07dODq625k3fU2ZOjgzehaV81i6eMaLVl+7hHoSSQLSMkeV1eX0a2+ErsM+uzTrzj06BPE083ov8FAjpW8p1cu0ZngczS0xtXjCYKQVZK9VFEpWlqmK0A/bdIPjDzsKAYO6ssG6/dn1BGH8Otvs/nF6HeQkS6sbGnCS6l/0pOMFTB8x10ZM/YYOnTpRE4XuqoBEyqtky/bYGO+/Mpr/DpzOrN0Hnj6qUd5/rknuOCCC2RbQyZPnEjr6tVstvkW/DZrLs3Nzey6y858+PHnkp/lrFowhxm//syAgRtTWODHul1WUsRP0yYxf3GOQMHM1nQLuSiZv6CQMG8wYG3hv4Jevdai94b92HvPnVi4fKUui9JkdfFbo3UZecQx7L337nTp2Y0D99mT2vpOzND46LLxRl1EHHrUsSzTBdGMGTPo368vxWXlfPPNRGheHev7suWrOHH0qRyks0J5bEc1c/sTAXrZnjRt0iS+/06gc9VSBVUjlceL5pTwPWwx9C2Z9lUQQFAUz3HAOuuweukitttpR6TCsiuyuq2refXFl9hsk82oqanl24nfUVlazL577cVDjzzGKpk+Q5mWXK1c3cycBcvp3bs399xzD5tvtom0RkP88/lP5IBHTud3T/u6FjxPhwQikJ7sMmIEDz7+OAftfwgbr7s+x4zcl+4d65j486+s0NJfd/317LXHztx80w2MHn2iYg8/c9+99+jCskF2fbXkHn08ZKJxzuVVz2RMPkBra4bWdEikfJ/+/TjllFE89PCf+eyr72XrA0Kda4sKHOlsCy8+9wLrDxzEPgceRo8e3Vh3UD/GX34W9/z5UWxbFLka55/PPznwP5MDXs/OVdx4w3g+mfAjrqgGp4NCKGcd3aQl5LiYc/jx51/w2rsf07ff+lQVFOC3NpPWphk6D0+HE+khGQ+yPjid0hw+VhYRytH7lSt0o37D1eP58K0POfvsC3n97ff485//zE03XMdiBUheeeUVOV5n8PiTT3DbTTfzwJ//xEOPPcbV46/ht+nTmTntF8aMOZlbb7+N5156jsuuvIKXXnmZW++4nZdfeYNfpv7CDTeMF1zNqy8/xWUXn8trr77No0+/yOkXXciixjV8rQDk+WPH8vyD9/HY/fdx/S238/wbb2uMm+PAzJJlizj3gjO485brdUv4meg5i+dfep0/yfF5WO0Xqv6ZF5/iwgvO46Xnn+OOO+7gzrvv4qHHH+XSKy7n1xkzmalN9bxzzucOBXfefv9NLrr0At59/32uv+lGXn/9dW2OKECSxA50dkjCZfEEmNOlQFBrRkYrB7bfJkA8DMH3mT5zhg5dTXTs0pHA81m5fEUc6PQTSQZtPYw7772TsccfwoR3X+C3KT/K6Z/ON78sYXWkDVgHZl/RmtMO3YvisJm3P/+WVIceJJKOhXOnERtAFxFp0Kg1QzIZUFVbRqq8mo0GDaZStzG+l0GEUqfDY0LysXhOo8WzVObn+/Mf9/mXmCI8ctoF4k1GlUkFAYMgIeeumVymVU5+OqY5Spj3pgbhSuZN/4lX3vic0adfSV2nOlwQMmzwxgwa0I+JcjKmTp/Lfffdo2DXcRx14hguuPRqlq9YjtNhB7lbra2Nur1+iadfepUddtmDgw8+GN81s2bFAm579Gn6bDqUDnX15FpyOB04UqkUq5pzZMRMDQV2oggj1urbB/uDaDOmTsaCE7/OWMDgTddj9cp52D8devKJZznphGM456wzOfOSa3WT20jHDnUkhWeFDmNvvfM2Dz/0GDfeeCs33XabnNaZwtdEsabptMmmQ0dz2knLVKClDnRI9l1S+VBHSolZmCZh+ijFbGmJKC+pY+RBh7LHbnty3AmjKCp2JBya1zLJ3Gp8D+bOncVLL73Evffeyw3XXc9t468hs7JJ+NJo6cn5CR2Ei7ADfbqpkRWrVvP2229z7SXnME432ocddwrvfTaRTTceIJlCtIg2F6i/r4QeObLtQqNpquA/+wnF01acl5AseXTr1VtBjxFM/OoTnnr0AZY3RQQFpYTL5SCvWc2TTz0i23Aqo08+mdPPOJtJP09hg403IqfDqI/WwpN+SxabWkNJLhRJIFavWEkYyLbqwH3Qfjvy9GO3Yf90btbcpaxqamXABhuydPES3njjDR557FEukz358513Ml0XIL7srWJP8eHRiVU5QYxYB9s8d0W/lf174Q/rgY7ekfAYRgNNhwI/oMBpZLWzILm1qWroxAYK9ixdsIjJv84nm6hgg3XXowhYr2cHli6azc+/zeKHqTPo3asn8d9iSiZksyIFK7J4LiV9Ak+OY8KLyGi/ac2k1Zv4sH3/n+/lzjtv58ZbruWNt15ndeMqfOm8qVVJQQlhNid5ymH7j19RzVnnnMeS3yZz/phjufjyq3joqVcUxFotRxB+/ulH5v42jaU6cL368iu6BHgZV1TOlMk/8dN3P2n/CmU/CsiJlqzsoKYrOlooUvC1uwKdxckiUklIy5aGvmyMU3WUAV0/r7tOHwU+a3WA9HAe0qdSrZNxELFODbVGoWyXc0rzh4/Z/FwTS5fM4ssJ73Dd9Vdw/HEnc8ro83j++Tfp02tDPMpJpcq4/oZLdfCexGljR3P99dfx1DPPM01BVztYHbT/SDbbdGPGX3sFl19+OTfecBuffDYZC9YYPZHLQdSsg90qEolATnQeImEvSBbKec8SeKFyIYS+2qGgfUhWh8/GVcv5/KMPeOihh7hZtue6a25k4sSJNEctZGQjdWKVi9AsuxGRjSAp/BkFiizg0qLgTE4HA2FFVSSKCzlKh+51evfgiksv45xzziGnxRR1GjsAEZuxNVVZWjY9jumiTyS+RR4/TPyBQAGwzh3rsT1z2s/fKzj5CHfe8ScdIG7lueeeZ/GSlZqj1kfBrDBsQtsmofYtL4k+aQXDvubJJx7hPvkd18muPfbYE6xYsQpP+4kaxHTGJ8pUFWedfzmdy4q5ZMyJXKz9/J47/8RPP86isRmWy+a3uCRVNdX46mjzc3EK8VANhK81A4Xi76oVsGTZYsniYu64+w6OP/54zhx3LjfdeJu2iJDKmgpIhKRkF5paPJozfkxHVgFU+8FRa8sayXBERoZX6qcBPIynGfuZn58jvXIV19z+MMN33peuVUkqtDKZ5mX88P1ETj/ldI456iSOO/Us3v9yArZqniboaYSiRJKsbntyXgLE18D3oGkxP3z9Oe99MYlhux2s5fXwM00459TLYR/FRgjjYIhmrb6RC3AKKpu8hZL1IMpSpIBRrnkVixYsxGxgVFRBYbnGMcKbmtmgV2eCXLMuEVewKgsuUSBddgKItP4p51McBESyC/ZPqMNMIP4Uk/FsBujjM2CdDTn2mGP47NOP4sPjlVdeqT3oPRYuXkQy0FiSPTXESad9CUKkQKlBToXZPCOVQnMMKJMtKHKI1hbJfpP2w2YC8Za0x8ABg6kuLtMSZdlw00GMPPJQXnrxccaNPYnbb76Dd97+WOu7BnXHuTRZrde1429kwMCN2O/APfFsFBdhvnIgm1FkEV3NebUufz3RlpTOIP1zauOkA9b8fwVjnEFbjVjflvq7vMT2v8YbtTJj0kTuf/Ah7U1PcuPNN/DYEw+zek2jJMkHyZL9uYCkgliFxQUgv0fLyCo5QxkXxDxICaMX+IS+h4wlZNO0aC9NKG8/AEBo4hkaIxOFkrcA+zV1KgF+uJqFs36VvEJVXTeatIihBqgtSdClqoQV0mGTP9MVbeBoc6CwtIRWKWugtnY5UlhcQrmCY050IKrr6ztQWlbJDF2s0iQbEECypAjbZ5uWrcT3krSkA+z/IpwJWwhSofQuDU6Lp3NPsy7FfMmtS6SQC6ZyWKt7B0YeMIKvvvyaab/8Jh99Fd9+9SWXn382p51yEqecdSEPP/kiPTp3kHyHlHXuyC477chLTz3OW299ylvvf8O8lVm2320YVQ0+BJ4oTeLEHBNZp4FKU4Vgl83oIz3MSCGDREK0ZnBBIb5sTzabIc9LR1Z6EEon1ZrVM+fQtDqU/buXU04+ibFnjGP89TexbOlyBQnrNJ5PIhHg/BRO8/fUyfDoDgptkKR1aTDFfhQy+iSOke6Nk8/67gfvkxNxkVbMxNILfDzRa8rsrL/WCVegIGMtm264MV3ra+i9do+Yvki2qrF5NctXLeWZZ57kgnPPZtzpZ3DsCafzyeffs0G//pRpumuts6589ON4641nOPv0E7jplpt5+92PWLy0yUbSKP98/jM54PtJ0P6Uk01H+278C3idh7r27kvvvgMItIc72d/SogRl5QUKzjfG/yS9srKcCy++hC+/mMDEr7/h5jtvpTDlsXL1Kspr6vAlQKHkVyJJJttM5GsY7YtkPYoSxZjcN0lAM7kEe+y1L8M26cmz949nyZJ5kl9fJqYpvrBZ1Zylsq6z/I2c2KQOQUhDpw6kVb5wkZWp+J/PfxkO/JOQ/7cc8K655ip+/fUXGf8UrS3aSOSIpIIELtdC4EdSvIBWKXGrnLcSOfKRDjSBtLOgUBu10k7m3Mn6qwk5KW2kLcCm4NmXtrAua/Xk9ttv163Uvlx+6bU8/uybbLnVtjz68H3cdv04unTqxGGHHakb9Os44fjR3P/AAxykgMuNunV86skH6denFz36rcdzb37E9jvsyK233sgtt17P/vsewBOPPMlxxx5Gr7XX5lzdNh4uPOeeeTovPPNU/Mucu++6TzcAD1NeXsLWO+3EvffcwwH77M2f776HM848T5vNKTz19LPstONm9OzZiaefeIxth+4oOq/n2RdeF53DePapJ7ny8lOprang+BNP4rxzL2HUMWN48P6HOOKII7SJXstTzzxMb90u9Onbj+eefYXtt9tZB51LuOeeu9hhp5154YWXGHXsvgowiSnikdhCSh6+p+3d+Ik2dzxVBD5JHSwDJWXvQIaT5pCPPv8a2ULq6mpZpsP1w/ffxbTJU1UdqI0fr906us1LZ1qYrRvJJx59lJtvvpVZs1dBwgPdqrc0psllA4LCKpzWt3uXWpbMnyoKMshisnDpKmbOW0Q33Rw64LuvvmLSdxMVxMnEgOfTmJbBDHOUFKRIBWjzV15t/56PL0aEOlzYGMaryBwOQVKOou8nyUno/CBJJsoSU+NCVq9YqWknKCmuEI8gZY6RZNt4sEpynCwq5JRTTuHxRx/j2aefif9Jb11luZYgS0ZOycsvPM8jDz/GkK23ZdRxx5KSo4cE/Jvvf2DWvAWs1m3uay8/z8P33sVH73/A6pWr5CDfx5df/yjn0RepAtHWb73+dBAtGrkAABAASURBVKkuZMJHb8vB+5KoqJ61dINZVVlE0jkd+E/i/fff4q233+S999/nCcniYUccRE43V888+jB33XIbtbX1ClSexlW3307vdXpqQ21FrIcgIB2iefrYgVnk0ag5RpKlBB6RHCyntU8EKeGLCOVsG3/6KYj/qG5Xt9t2MJ4W2jlHga5kkwmng0oz119zNc898zTrr78+5513HtfcejvmPAe6lU9Lz5PJQENrftL9AvE1UIBkxx135NH77+b9t1/gg0++VPD1ba676hKqCsQKPREJ0eMp1fZEIpxQsteW/89+yYnGJTR/T65sQoHvjdl7l21495Xn5Ix+wYqmLF6qGPyAow8/RPN8jnffeYf333uH5557hJNOOhG/WAcIRUKykkeDIjkz8YwVhC3VASQd+cKNbre30YXGt3z48VeCiaw3YH1KdPh49eWX+PO9d1MsPCeNHs1VuhxZf731sACSmQH5+hi+bA5xTgzzlLMKrYly/wGP8P0rWCLJoq9DqlV5LkWapNYtRZ/eXfll2iQeffIlevUeSLnmGGiGffv3UCAswQuy17PmrWTD/uupB0S5NKFoLlAAzxQ1LwI5shJeXwavrKSYKdNnccFZZzF/9tw46H7pFVeyzwH7U1SmAKw2GZturrVFe1MO55z4IJr9gE0225RnnniUG6+7hpqaKu6++07ue+B+FixZxruff4MQ8PMPk3jphed4SkH9xctXUVnk8cmrL+j8nVPgK8Kh9clmiT/OI1rdqqBAqOClT8tqKJWOREZA3EBfOsSvXNFIqHVNSMeEQEHxZlBgBWVCWy3Z88jPKJvD1hF9AoEZpUgylygp0T41iDtvu5GPPn6PN99+hTdef0r71I3iZzmIjv4D+vL4i09y7XVX0dChhrsUGL3vvvtIr2mirLqGs88/j2eff4addxzOdO3jhx16JMuX5clwRoPvEbqc7FKaSLIo800IspeRzu5JPM9pObKgAGdKB0wn1bZAnv2fPe2f9q+SLT32mOMYP/46ttpqax2ci0nrkIlwB0ES3wy08Gl5SIoPKdmlhMrEVek8Wl/hVn1Nhw5ccNllPPvsM+yxxx66wBFfVB5aKxkv5xzJZECh+otkYUeszJBdneGd9z+nS5culJfJoKQbOeHYo+N/UbD3Pvtx0SVXcsKJp1BdXR3/ckATkn0K5MusUTLU3EKaZdNPO3k0H3/wIbvssguXXn45555zAbVVtbrAaTUK1A5IpcD5VFTVcPc9d/LUk4/KB9hUa/M+x2nvX6qLkBYddpzWzn7dY2tpchwEHlEESBaNuQntj626JJWLRFJyU15RJZ/iUj547yXeevM1Pv30Qx599F4233xzcE70NcsGVGC40McX/yLZb8VWyCpw5LyIyCOWIb1IeQlQEOX9jz9i6ox5HHL08erbon2hhYQGHbjBRjz++NM8/+xzPPjg/ey88w7ip08mtLUIyTStxkjN5XJGLqEhb23lww/fk6+X48eff+LeO+/glReeZ4YC+a+/9gZvv/4Wa1atJrCxxSNzZnI4crmIlBjhyydsaWkkcCHFRSk88dJPFYmuLHJL0DRBPs98XXRkxEPbcwq01kHYQkEQxXQ47emRLiwbG1u1dhFeAMlEifQzFL1O1kVvzaSwuIyddtlRfteTnHvuufjO4+KLL2bChC8lM1lEJNqeMKaVFBVJfxuxX3UKHQnRnpHu2MGwoKSCCgWLPPHcc5GWP6X55ED4kCwvWrYCz/Mkl0kSxcXss+++PP/805w+dgxLly7lzLPO4fMJ3ypwC6EuMFIJnwNHHig6JvDR259guobsQ5AsJkgmWNMoQyIZr6iqUhA0A+k0aJK+n9A4Dsf/+hEXVOjl6yIl40aeEv9Rj3Bp/eU2/BXC0HJaSy16LLtvvPY622+/PZdccjFnnnkmFZJpF0gOnacp+mTNdpoAK0Bmts5LJlXu8NHH6NYrJ6TWx/eTJANfKwm+5yHRiXUQ59QqJZkPVA8uC7gkBYUleL6TyDfHsmbplnSoy6Q0se5pycw+Y58gSVNTC8lUgMSMlHy9NQqaRdKXwOpzHmtWN6tNE6UV5aA5mF3PaR+yKRSVlkoGIhKSRZGIw8eXfocmodJDEgHOWanTmmcRWZK1HBQWi87ieLwi7WWBgr2DBm3EA7pweP/d13ntjbd494N35NNdS/eO1aB5d+/enZbmRp0lHpDv9xIdO/dgxN57SkaRjQ3x/SQOofYQf8PYTlSUFEquJDfOx/me9Csdt8/iS3d9tQappN6ReOjLN8ySSBVQWF6hwGiSs884nY/eeYI3XnuVt3W59sJz97PXnjuD1iurXlkxIdJC+UpDFqkotjjJojI22GhTHnzkEfk8T4nm+9h15+2l71Yt/dXam7w7BYBdZJ1DPD9QIoH9EjMl/DnxOCc9CVXquQTGdye/fdQxR+ic9TRvvv4W7370qWh7jYsuGotYRGFZBbvvtgfPvfAMJ596gvjSyjnnn8PHn32m84iNLWT/fP7TOJDJaGgJqS8dQfECA/tRz6effsq8ufPxTct1bmzNQUsmIiWFsf3ng/ffZ/68eVrPHF4ipcoWJmvfqdTFWrX2cmElEM60bGRKe4nlPT8vlUjGmrRfuQSE6lupgP5uO2zFzxM/4bXXX2e1buCcRi7whRewvTgRy6Iy2hhi/0VCWpxqw6fifz7/5MD/RA54dqPtJwvwMo0UaYPLacMtrqyhW9dORPLcwkQBJeU1bLReH+bZ3/LIZMkQaJORGTeHUoeBhCc1lzbmtOMqQK+tMtKeESG7ADoQk/NZvqaFjj37QrqURXNWUVdTpHbG8qwOTjlcupDCRDWFldXMXb5QG32OUim4EEFGiWyxbrAydO5USatuqxtXNFFVWo7sCTiNlCmgpclTwKSagoIkC+csoqGijlQEBTaSDhmrW9K4VCFVtR3lFDr8XIrCogD7JBTw1M5PS3OKzl3XJ4qKWbBgERWKYmh0vCitZj6t2VKCgjrKSypZrhvnVMKnWHZGFEA2B7rxyipo16NLV+wXUk2NLZRXpOJpODOQ6BNFahuScIFIT4K6ySMEv4Uou5pmHTSWLV4W/82pp597nfc++Y6NN9uC9fr1Ihku541nH+aGa67nmy9/pGnJamZMn8sr731BUUN3OnXrTL+1O7Fq3lS+/uh1FiyczVI57o+/+iUr0+Wss1Z/ilzIgXsN5Z3XH+djOf2LFy3n5Q+/Yu6qFgZuuD4prfBLD97DzRddwDdffMWqxizL56/g8edfYX3Vd+4YSAIgaU6IpvMf93g4IYtBLJKNJpQzkpSTZgx0TvXGMzmsWW0My5euJooKaUlHrFyzlNVyLiKSdOu1Dr071/LOC48wf9Z8li5eIad8Ct/++AsVOkSX11VSITnr2NCJbg1ldKsrxoWtcpZaeebZ57n7T/ey3bbbcsDee0vmGlklh7IlV0RReSe23GQQmZWLmT75G376/mtmTZvGymXL+eGHH/htxiwkZuAVCEopLqtkly3607xkOk+8+BZd1908vo2qqa1lq8Eb8sYrz7Jgxm+YeM6dvoBHFdD+4tvvQDK1eMYMetXWMWSLIdR07MRPP/7EilUr8HKt+OJRKJ2KvCRe2IwuwxGbtJEW4GtNTJ48nFp5NCuTTkgfdchSgcZSbzuUKOPk4OXE09asw4mnkTbOJfPmsnb3rmy+ycaUV1Yw4bvJzF+d1uHRJ+nADniVpUXYYdD0vV//DZi3aAk/fP8NWd2qZZrTCqQ/zatPP00C0DJqel5MjbLECU+2Q6Vo/Dy05+1N/LF+BnHGvixjEPezdu1glf97sAOJtTCH81+mQ8OZFS4vgdMtemsugQVo95FDsXbHUh65/0EFxpcQFVey/mZb8eWnHzNryi9ya0JWLF7Oc0+/xnvvvY8KyMh+BnI6nPibaSWeqlXYr9sSOvyaY96rbzeGD9uSxx59iWm/LGarLbYk4WVoXL5YgfWEgixb0blbV6b9PJnFyxbjcjkFfSEA4QuxQ0lE28fW2gZuy/67Xlp/IW7rGsZJXzlPgHjtgpymECLmKJfCpxhEzUYbrE0qkebb76fQf71NKUiIwqgZikP6bTSAV9//lqCoI2t36U6BCHZy3uJfC0Q5EjochcZz2W1f5aFODvYrwEg3vSuXLGDollsqUN5XB7wsU3+bQ7N4kA0z4pNGdmnpQJoVS1axurGRnA5Q9z34AD/9Npfe/dbl+GMOYpONerNwwWymzJzHZ78uo++Wu/PgQ4/Gf3vwyWdf5v777+eIXYfy9RtPsUwH+Zzmk21pZsqPk7BfWy9d1crLn0zmtyWN9OxRQ0UiIsg0yZbM5KvPP2WFAohz5q6UXZ5IaWUVNbWl6Cwm3mXwXaAVCbQViGeS8zBoIc0aHV4zojdLc+MaQTMZv5SufQZqL8vx/Tdfs2ZNI8aSl175TDboba17I0Qt3PvAI0ye/AsDBqzLIQfvxxabbcb8BQtYoXm//+XnvP7hB7oIiNjvgL048rD9WLpyEYuWLYnpyWQ9+coeKOhAZjWZNctkC1vRPYFMVJJmBV+i0MMniYgnI6FNeTlcppnGlcvI6dC81Rab06tndxYtXiqHfpHozZL0C6S2jtBPgNYlcCDRx7ZIJwMYRmqTckRAYI63BP/d19/h60+/kI0KROu+mFOfU31kA2v9tfHhuxAL8LYo6LdyxQLpx8/8+fHX+GLSbEbstxdV2kezK5ezZNZMBU43Y/0Bfcl5Kb6RjWpSUKvYNmLZsVzoRCOSkUWsWLVSFzZN/DbtV4YPGcqGG/UjLRn88pvvSMsfKFCAu1B0pAUZfH3neF2B4Xc//4xUbRX7H74Phx2xHzN0mFnTGrFWvz6iPeCbTz5kmWSgcekKPv98Ao8+/7r2Sc1I8hxo5jkFW2UGqG3ozDp9B/DOG++wakkzZDN8/+3XCgA+y8xZczSerz3MkUu3knAYN8jl0iQKUwosNQuT0qpoSefwPI9A0uU0x6i5maeefYpNpCu9+/cA2S9US1ggH6eUsg511HWupnttisoU+ng4r0iy10hGtKVb18QyorsrVshvag1K6KTLqb6965n+02f8MvlHXTL+woIFS3SpOE/7zxQF8rLCIz3XfoHvlM7KbYlMeiS7OZzkLCshyGo9iyrq6Ct9nDvpO+YK1woFkhcr+PfEO1/Ra+AQunfoTKUiPCXhGq3nVOZq35k5cx4Tf5jGcvl2WfFAA9Cq6EEqWSrZCinU3Mm2snjuTJ547ilmLZ7HptKHIw8/gjqtVbq1CednQXrnPPXOEf9PGRbNncVDuoxdvGghS5YsZPLUX3nt/S8pru5Ej+5dcLJsxc4xT7bmq68ns2x5CysWLeKFV18kp3Xo1LsXM36ZyksKXts/RRy81RYcdvRIBeDLmKu9LxshdhSQ8JMM334bjjzqYO6+6Vq+/PBjIgU0m7SnmM4lCgvAtVAtnzKSvLbIb5BxoNc667JsyTxWNqJEqfd8AAAQAElEQVTdWhCCyQnCG2rOllWBFSL1ioEI7dn8mz+R+ZxtrcMwxDkn2vSOETlMtlQomUhZSQyImpx8q9+mzWCI+Dxo/b4kEkl+mPwTjbK96JOVbhcWl0PoY6w3opIJT7jF/HhzVSONbeMHOmesbGnFxMfGcwoWepIVc02SNqICRJCUzSiSvW1k+cL58l19OvTeiM6dq/jsvadYOWcWaxYv5p0J01iaK2GdtfugO1YN4oHsHRmPEvn49veineS+rnsHauXzTfj4Q5bMWcnqJWv4/IvvSCST2mN6aeEKSQQF+KH0T1hy0s9INsvJhiBRCqKAtPx545SqNYbaSR8TUUZ7z0rJ03LJaJaJX0/hlXc+p2PXrnTt0UBnnZ9c4PPZ51/Jh4zI6AL+gzfe46Xnn1N+pfgFTzz5HOuvvwHbDB0iezaYqvIKyeACVq3WaLJroRbbF0+cBk4kUkaObHcznq8SZ/ONKHWRdDBNTjRnvQI82WaZN/XIEkmHPJzONGmCuo5ssMnmvPPmWyye30rSZZmugMvTj77IZOkcLkmYKJQcC59sonYEnZsicCEEkCNB5BVS17GjApX1dNCeV1aYkOZk8dXAl01KuUDrLqb5odob5EDjh1KQyEuQU3287tgnRUl5LZvKz/z6y8+YNGWqJMARrVjG8089zqvvaV9Ts0W/zeSlp59niZRjI/lKx406nPqaUmbPn0vkq8E/wGP61k6mpU0X7N1e9re9tT5ahVig4vf/Hluk6j+Csn94/iUuy/+h+l9JBhKUnMbNmfMiW4XkdYVs7DlnnMr9ukSbP2s2q1c28+FXk1nVHNGvRxdS6dXcessN3HTrzSxcvJTlWtvPv/qeZ198gyFDtqJbl4J4pHj0RBGZOIagIpNFaUFOfklCtkRHQI2scsnm8KHbsoMuKJ575VV0fyT/K6CspIxBA9fVPjaRn37+geUr5HvpvPyY9G7TjQfQpQ6j2BD8Q4PJU/sE2tPOOf7jZKwd+z/uu50vNgNLt4Pl/yeDt+/+B7PTTjux3z57s82wramorKRbj566ddmNffYawR4jRnDIYYdqM8nw8YfvyzlaKcMbkNVNUVKBiiAIyMgps7+jod2HyPlEMvqegIw2gEiCKCfhNwVHKqtqJZQJ1QSUlqSQ7SDUbmWH5tkz5xKGjoyDguIiClPJeO8xJSeRUABqCQsVqKqprpCNaVF9gW4IEC7IqVHUkmXpsjX4fiL+6W9FaUW+DfrodoowkoPVwtLlKwm0mbY2ZygqKMFzOTw1sa+VcuZnzVlIeXk9q9Y0U6xb3wI5M6GcFF8KZf+sYO68ZWpdQDqd1bkqQUEyoRsGrDto7CULFrN48UqqKyrlODRRKX62ponrnctgBybEIdsI0+YMZSKQA4Icjawwz589lTtuuoZrr76Giy+5kqdfeIMNNt6M0ccfR60OQA1duzBu3DgWzl/E+KvGM/6aa3Qre5kc5ykcdtQx9Om7DltsMYiN+6/Nqy8+xZVXXsFZ51/EUy+/zf6HjKKvgmOFGmeH4VvRvUcnrr32Ws4853ye0wFty213oP+6/bCNfb8Re5D0HHffflt8u37OBVcyY/5SLrnoHCpKwGK/aNOPQfj+9sf7X1E4cGJPOt2CBFCgTC7UQSTDqy+/xjXXXBc7WFOm/cItt97AddePR7FKyhXgPfnk4/jmiw+57MLzueySy7jl9rsVkKtit912pbTA0dQi2fQC4dT2lW7EFmjmjNnYLwqm6bA4b848rrziCvW9CPs/+D35zEt07tabSy68gAf/dCe33XZr/MvWY489VsHyrtx6800csM/OSCyE05PoO5B0bqB1yDWvZubsBfQdsDGpgmK0/Iw7fQye5PIKjXH1pZdyzVVX8f4775JTgL1AdG22yaakdct15+13cOONN/LphAkUlJSQ0iaYAHIi2JMcF2gKjauzOLEvIz0zvbR0IKcM8SrnO8wvDuMFC9FJDeSQezGGSM5rSFFxGZGctECEbbftMGbPnh3/KvKeP/1JAcBJVOkQ6+tgq2GpKC1TEL4TX381If5n7Rttuhn9BwzkhRde4NprruCCCy7i/j/fpzVao/khDmg48h+RqET+O1+q9VQJbdt4nPy3frV3bX//G/s5Z+sCzjnMdvnGLB1qmmQ/cn6KpA4Gnti0Vt+1OerwQwlbG/nzvfeyeHULhxw9isqKMm4cfyXXXXElV155JY89/BBJ3+YkvEGCnIJVKS9A5svYHLPbxmnRgU8xEdDBYbvtttMhZCKRDofr9V+XsqIUa+uQabT8STy/7bbb+PzLCXi+T6Hsi+KDWm3UN4rxKQXOh1CEalj+ho+xz6Adhc3EoB2t2XY0P5tXvp0nuiO6dq6jpDTJihUr6NmzZ0xnjEO2et0NNpLDNY11evejviopOlUjmcsJLMiUVbCjIKlRRH+LDlx+MgAdVro21LPZoI15/PHHuemmm3VAepbVq5tkp4sJ2i5PanTQHzBgALfcfDMP3PcgLQpaz5o9l1tvu53Lr7qKG264npY1qxi8yUDmL5zHzAXL2Gzr4ZSWlorurAhxYl3A9ltvQeOyhcyeMZOcZD+nQMPs36bz5GNPcvnl13Lrnx6mR7+BDFh3bSrs3wiKvtUrVvLxxx/L1tzB1dfewveTp7D7HjtTXye09kg3I83JKe2LZ9h8vSw5CdT1117D5RddwgXnX8TNN98uvfqJjTfZiiFbDeVtHcquvvpKzjv/PO666zYdKhfiS2/DlhZmzJ7DDbfcymWXXY7ZguXLlrHdcM2nspxFS5fw1DNPc+0N1zL+ist56skntWfvQYMOvCIBL/BwOkgGBUX0WqsbC+fO5g7x6dtvfqFZdsZLpuJ93NoiJzpyCaL0Goq1ZF2796BHz148/siDXCu+vqr9IaMTV4EOtQmbYKIAu9UPPKegnTDInDrnSSTDOJAY6qJCpcT/5FL74jJFmh54+BGuv/56zOZl5T9IgknntCZBQNb5Sod8rcPgjbIjV115KZdfcRWvvPUxe+13mGzrnlSVBgTFJey4026889YbXH7l1fGfSLA/Q1BWWkg23QxegprqBvr1WZtXX30+/jMh6Ii6ry5zXnzheS697CqeFJ8WL1lKiexeoWe1yPIZSA5lwJcsWcLDjz7EJZdfxLXjr+FVrc9e2g87diymR++12XOvvZn03bdcfcnF8S+mzQ78pD1oRWMTZH2yOSd9EF4HZTUNHHz4KJYp+HT5hedz6cUXcPXVV/PT5EkEmjdmp0VzUkNH4oknpgUqX93SRFCQwuSgVcHpVNK4FRKbSh22vvzqG+0pcxi67VDE3rg4inFpUEOilzWOdCDzJLvI3i/R4fpe6cyFl17G/AVz+URBkQsuuJSHHnxcY1VysOzbPffczt1338K12t/OOf98Nt9kI04+8VjGnXYS9bWVWl8R6BcInYv/SX9C69+0BslZApT2fF97X4TTZcp++x5E355defjPkt9LLmDcuefx08zZnCZ/o6yohPqKCh3Q+vHxB29xzeVX8sijjzNl+mwy8iuSmoMXCWUiYFVTowI0ThIKvnNkdQCc8N3X8dpeLjtsv4jt1KGBzh07YHYKfXI5fQnHZltvw/777M/rr7zEuaefxhWXXcmVV1+rMZLsuufedOlUr0AHRLlQrlnEpx9/GtueaySnL7/+BvsdsC8dOpTQ1NzCx59+Hsvv5aL14cdkH3r3YMAGA0gkIavxsvLlcsKz794jdIG4FddIJz/7/BsIUhQWFkrGcmjpZC97UVaQ5M5bb2Hh9Dms028DWlcu4bYbbmfBotV4gWiXnkXyD5TKP+JFPkG81u1pIf09+b9LOOe0dmHcxNcaOefwPE97tEOiwWr5GlmVZ+Rr6Y4Fn/zHL6lgt9335PMP3+fGa6/ngfsfYeasuRQXpTAfwpfstujSD/nInhGjIdKyyWYjHFmEnUh1ocZb09SM6alhbpG9ReNbOzMVns4BeDZqgrLyKjbs34err7iY+x5+ksKyGg499CDmzJwqG3qu1vBynnvtbTYbui2bbrx+7CM22x8oDgqR4JFVtDVIBsilpvvavaWv+zDxq8+4Qb7wRRdfwUvqu8uuO9NPezwKejXpgrdYQxcIMqEvOxSQy7ZQpHVwOjektH6+U6XNRu1NPkNdVv3pzpu59cbrGTt2LOdfdrXsfCEHH3gAgQeDttycIcO24f1334l9u2vkp1+rvWnRgjnCkkPKgye//403XtMF4rs6W73HvXfdzWUXXsL3E39AlWTEt4TvJJealp/EV3v7NTeSgFD+SoFscK5lDSmRls55tMjuJHwvphun+XsehepfbM5Isogx55zH0iWLpWsXcZ32I/tbuR+8+xahbARa8UatWyDiE4IUVmJCF9qqmojEgNPkVOKJBoNAUqCmqEjr7PBimZUQWEFc5wikIM06BDmnepX7QLOtv59ixF570adfH+65+27ZRZ1lLr+Ue+Rfr1m13KwZLZLLTz77gqvka117zdXcdfcddFXQftNBG8XYheq/9BPJB3DO/U6jcw5fembAf5OPJ5nwg4RkQPPU3Lp378p+2iO/+vwLrh9/LWefe74ubF5ksy2HsLX0omfXDhymmMK8BfO58EKdz7TPj7/57viHG0ccegDF0ruMfDJjT1ZnGk/yoyFAF5QoahBKbsxupCSKekBtCsqq2GP3fdh08BaYz5HwCnASw9133431BvSTD3+3xrqQc3Wm/mXmXM4edyrVJfxDyJDx4d8C7bJmb2vvSf/t/T8ZjBfOOZxzWNp4YXwxcM5Z9n80eJnW5pgxoZx7+S7E/4x09kym/zqTVm0y2XSTbuIn8+orbzDpp1/xEgGe38YzOWqhDjzG2IQOfkGgjVOeV6SNK26hPL7TJWfIcaNGUV5aqk2qlTHjTidQuafNIOESwudLcTdlyyGbY0E3C0j269cPPwCdUWRYoKyqglHHn0hBUEzP7j3Z/8B9YsfLxvGTSZw2uW10A9C//wAqiks5/IiRVFUnUfwRbJ2dp8Bmd3bfZVcqykvZetiQeLySIp9Qh/KcNvqi0gqOOuooquvKKSgq4ITRJ1Co+fqhmRkPP1XAJoM3YogOjxbY22233Vi/f18KUkaiNkvnU1Zdy6FHHkVNZQ09unRhhAJOQhWT4MncRL5waWKB52Gbe2A/nzB+BWWM2P8Izhozmm51pdTV1dGn/0Dsj/qOGTOGXp3LcJkW8IsYuvuBnHPuWQzfdiuKSovYfKstOX3MKey/124EchK6dOvJySefzGEHjaR716706dOH4048TvM5jhIR6wM9+q/H5QoyDh26TVx/+DFHcODI/elaV0FS9RtstQ3jdGDdfvhW9JLB7tVvoAKJl7LZputgnkAQqJHmE0/Mkv8B8FcoXD7nJzx8rUE8jucbo83ea+0LqK2r46BDD2H3Ebuzzlrd6NqxnrQ2jqzWa/cDD+b008cycOAA1urVk511gDvz7LPYcpP1cz22mQAAEABJREFUSQh1gby92FfRl5coUIlHQUGR+DaGE44/ic6dO9OlYycdKjop2NGRivJSPItGqmUUijgTLN/HghGnnDI6PvCpCvlOGK0JrbF8JAqLy3TTWc66/dahT+/elJYUaB9rot/Gm3DZZZfF/ZFMDNhwA8yR3EqOTSR5HL7rbuy5/4E01FTSVYGRrbfdjkuuGM+uCtYbXucn2GLroRx19BHUVQUEQEJBEj8hHok8Zw61ZL6f5n/WBRfQUF2vdfWQgKilE4k+prdde/TgQPFqy802pbKonBH7HMBOu+1ObXUlxTq07Lr7Xlx+1dUKqGwQr3tlp24ccPDhDN9uGznzxXSVfB11zNFsv+MOFChwb3I7evRoDjnkENrtq9OInuAvj+Ws1MBKLW/vv4DVGPxeYhmD3wv+7QlPutbe2rk8klB2y8oi4xMeBRW17LbHPuy1y44EUmUZFPoO3IjjjzqMQQP60Ko1X6vfAM4/98z4UGx96zp05EzZsqGyJbkooudaa3PgAfuz4QYDMVGxoRo6deHUsaez4Xr94jUiKKBjt7XEm0j6u7XsRKmhYtg223HwIYfSvXMnKkqK2XCTzbjsqvHsvMO26KxlSw7OR+oQ48ZKvIC/9ychncjJpvu+j9NgMWvEz6Ts3L6a65VXXMCA/n3MzKu2AFwx2++0J1decgH77D6cVALiji7QYXlDjjrmUPqvu7Y4jqbg022t3rrouIzuDR3pVFbBmDGnMWiLzQmlPwM33pgxkqUTZJM7S9chokR6OXrcWIYMHqwLkSoKS6o57qQxbLH5INm2gG7de3PQyCPYS45fv7W6c8qooxiy2SYUFAS4mF+e0Dg2GzKUMePOkq2vJZH0Ka+qZOtthtFPOtqpvi4+mJx8yin00mWYb6SqW78B6zFs2DBqampYa621OPPMM9hB9tHWxPiC9lA1jZ9YhvDjdTxLtrp7l0507dRAg+ZZWV0nWUjQUNvAIYeN1Fi7UV9fT22N5nLc4Rx88L54QQFeYZls2OkMHTqUoqIyte/EoSMPZqcdtieQEzxixN4ccfhIOoreIFHOppsO4+KLLqCmTKoqO+jEr6ycY88Vst32u3DYkUfQvXsD5eWp+JcnRyvg07tXD3JqA8X06ru+DqBni84quvXuy3Gjx7K+1qqhroJ1BmzCiWPGcZzWr6zEBwU7hg7bnlNOPonSQk1ZRV6qkC232pqTTjqJDnX18bJ7skHIVu69z76MPORwKioq4osz3/PIpHMUap2RNBTXdOGgo45j1JEj6VpfQceOndlw0JacPu4cRh13DLWlDkX4oKSCU8+5iKFDtqZE+3FPBZ8PPli2/rRTWKdPb1BQvbiyjqOPOUxBmK3p1qk7qWQx4846C/tno4Wyad269uCgg0Zy4uiT6NGrt0ZH64HeOpinSjngkKPYe/cdqS4rIusVsfW2u3Lh2WMpSahdooB9DjyEQw45mN4KAFXV1rDffvtw7GEH0qVDHfglrLvxFowbfQyFOoAkCovZctudGSU7MqDvWqSKy9h+lz0ZJZvZsUM9JjNbDNmGE7X/dq4LtBYqEs/WG7ABo085lY4NHcB0Xd/xE6Y1Rkh1fUfN8Xi23WZLXQqB03+hIJZDD2hLeJ5Pwve05+UokA7X1XaiU6e1OHbUCey+527a27tQX11N6JJASt08Wu3fdfkp6jp35LCDR7DRut1Iau7ZXCiJVjONg1/BfgcfxVHys0qLrAz5aqXsuMsu7LbHHgquVutirBennnYSWw3ZjC6S/wHr9+fKqy5hiy03FH2BdK6BI448Nv7biH17r632XTnq+FFcPv5qBqzTTzTDgI034KIrL6OyrDxeIyQ3dZ06ccwxo+jbp598r0JMBkYdcxQbrL8egfQG+aWxWDmjK8E5510ku3229tr+dOzYiZ123I2TTx3DHrvtIH8yz6y05tRdsmC/zq6tqqCyrgsnnTyWYw49WPsmrLP+BoxSvt86a1Mqgzxg3QGcctJoBZp7xjwZuPEg6ccZqquivLiCfffdiwNG7kdCfmm1bOUOw7dmU7UJEtX0W39zjj3myPhg6hXVsc1OIxhz7GGs26WKgkRIWnyOnAdegH2U0svSgahUsXK4kDzwb/7Yft/eON7/orac5KLT2uuw78hD2H7IFlQl82NENnNdWB553HHstP0wEl5IZW0HrfHeXHXFJawvu++0JzVIRveRLG262UaQKmKzLYZynPySbvU1sW/tgkBlW3OkLqiFGqeAU1VdPfsddDA77rgdlbH8eCJGQqaoXaeu3bnoogvZVMHnjh2qUXdd3O7BscedRL91N6Bj5y7sqgDeEYccSOcOpfgOPDPCzvo7PNmzQHIfx5gS5YzY+wBOOf4YevfsROdefRgpmTv4wL2oqSxEAs/gLbbipGMOoUAkJIpqGLH/4Rxw4Agc4Oni1Akfcnq1DaqkjB6912PMKScyeJP1qCgropfkZtc99+bMs89hxE7bkHRQLNu+y977ctQhB1JTXkhBeSWHaNzDDztUF2fF/Pzd96xY08ill17Mpdorr7jiMunKKTpzNfLVF59Rr4D2gQcdRN8+68Tz33KLIRx97PFUlFaJBh+vuJz1ZSNOl99fU11FQ5eeHHr40QzZZABOFwlR6FPbtbfs0LH079WJKA3rDh7GNVdfSp+encE5Bm++JaeceiobbdRPvmAoe9abY449it5rdSc08ZJFpO3jtb3zL01QCft2RHErmXgQz/HzLe3bQ7WKeAeFRWytc8YRRxxBZ/mygfomdWazjh379uHIY0ex5eDNSAQeVV27cOq553H4/nvG+t9Z+/Gok09h6KBNKfcT9OrdR3JwAhsPXBfbhpxw/Vd/nPsLlc7l05H8xf9SdMe2wNNqWsA3lF54MVixgSqUz1Mc5/NJMrrAbUvqEkU10t+EZPPoY4+J7br9a5a+6/bjQAXGDxx5EB07dSCScNnZ+WSdUTdYrz/mT+154OGcc9GV9F+rIwltw8U6F0t68CRTYTuvEikIKui/8RCOkW1tKAFfg5vvTTbBugMGcd454xgz+jj6yU6b2tZ17sSxJxzPbjtvT89uXVlr7fU4/5KrGL7NRnFfdf+Hf5xzOCduiU+e52GyZfCPNrG/N71/5Em8//29B/wHwO/Z3556/dXXeEy34u9/+CH2z6oWLVrEW2++x1tvvcMrL7/AO2+8yjQFBEM5Vhnd2GfkICb8AHsHQYC0NHYaM7qZ9SWIvlOZ2qpCj0eipIiRI/elqqaAoppSdthzJ222vhTQ4bQLhNLUDTcfxPqbbkxBQQFbbrklHeqrkB+EfULdYPuVVex16OEUFpbSrWNPOZHr4SdpM0AyWMkUO2kT7t6lOyVFxYzYcxtSBaBzUGy78Byde/ZS+e4kZDXWGdiTtdbpKqMWEbgI3y/Al/Ny+JF7U1CoDbxadO68XXy7ViBjFF8wBim22GJjBmrD9JIJthq6NbVyIkQGOfMOnCNZXc2+OsibIvbp2Z2tthwQH4IjBRoiQv0nI+lElzZpmxtyMOJ3oowhw3dh3BmnM3bMSZxxxmnanE/SoWV7qqrKxKtQeMRXbLQEWw4dwtE6NJxx/rkcfdwoth++pdpoOkLmXIKq2nqGDx/OqWPPiA+Ru+2xHRUVHkXWXVQgWrv1Wpsxp53OuNPPYO999qRLp1qSHsg/A+fTvX9/Djz4QE4YM4axuj0fNGh9CkRCSvzDPpqHKdXfBk4GyyDS20BzEIuiNmhpaZEDlJc1G5LAp6CohJ123Z3Txp3JmLEnceqpJ3HaqWM45vAjKSoswXmpuOlWO+3ICSefxPEKfh5y+IH06dedhPAa+ZommiL2FabTgEdDx86cctoZnHb66Zysw9dpp57OaWNOZpycpN123onaqso8cZIlax/JuVlnwEAdAPeLV8VYa3SbwGV0k54V3onfT2XGjAUMG7oV3buU4TSSBVUs0b3P2hw96ljOPO9cjjj6MProAFsowgqdmKwg9ra77cbYcadw2KEjWav3umy/4y5sudn6JNQmKCxg8JZD2Gfv3eM1sxhyLtuqlc3JeZOcZbIayZPM92SU5l+UKNAMVWQEyFuLXzmo6dxdeHdm3bX7iuwMxTXV7HPYYZhjeOzRx1Df0Ik9FQTcfFCfWBcgoEvv/hx/zLHsvMNQisqKqVOgey9t8GMku2PGjmHXXXckZUoWglQrBuNLHmyNtQiigd/B8nn4P8mShCS/BnlkCJuK9K38v9aXtk97nWUtbRuAgXPihOj0iisZvsvu7Lz9UAp8yMgmFciR2W6brTnkoH3pKIe8sblFgZHeHHb00Yw952zpxBgFIjakQAsfKvhTWVHDPgpGDx60Lr5HbL+SZVXse8SR9F2rB5nWRpYvWsrHX34jO1bInnvsgs6H2K+JvaJShu8smT51NMceezTrbrypDs7DGD5kUCxbFtjWcsVraPYyarcf0f//3G2e/0cQB4nXIY9HzLRH0LYectayMsRZ8cN4p6TqxDMJ8LY67B9xxH401KViunRGAr+U+s49Of3kUQzbfD2tlXo58VOGuEvnbuy/1wg5Yh1ItxjTfUrqOzLqlDGs1aELnoZcu19fjpXDP2r0yQzdehgD1xvAtkO2pEttreyb09hZBg7ehFPHjOIIXVi4oJD6Tt3Z/4C9GSfZO+6E0Wy11bYKShUqiLAWhx+wBw3V5aIWsrGSiB7JcHlNLYfqUqpjx47CGWF7WSqVkj6NYOxpYzjqqMNZZ53eBL6IVxf7xRpyRgduNCh2bMfIZg4RXdXlfow71AVSJC54LpAjrA6ai/Gj6zrrMO78Cxhz0omcOeYExo07jWNHHc+GAzcVbwLK66rZZfddOOGk42WnT2WP3YdTXZHEmQDpCFRZW8/BBx3CaaeN40TNbdiQwdjB1ddhKPASbLXZYAUiTubU08/h0MOOoVNDJb6GT2rPckQE2iQT0v1q8Xfv/ffl6CMPlHPchQHrb8i+ex9ITWkpvs3RpSit6cQJJxwt/MX4iUI22Hgwp506RsGWYxk8dDgbD96crbZYj4aqQggKGLTFMA7Zfw80FDhAdnEdOfT77rsfJQXig3iQM56r3JWUs4mCdiefNlY8GCcblZXe+ITa25H8BVUNDNtjb049Q3vNmNGcdsrpnHzSqQwevIEuTcQq2drABgqhrmcv0SleKui3xx576CC8vuzr5pKrBnCynaFjfQWDjj76cI447GAKFMQu18HzGAUSzxh7CrvLPvXuuw67jdiTtft0xT6RAmvGt1wmR6qkhF13GM45p45VkPci9tr3IAXJChFmiUCKZEEpO+ii4NTTRnP6GWM5WHtkQ00FYSSbGxSx1jrriS+7U5IEU5ukgoCDh23JkaOOZNzZZzPy0IPoooNQQSIQzwrpu+EmHLDvLpSrvU+kKSRYq69wHHI4paWlJHw//oWZ0YmnMeRL9NIY+x04kuqyAkmJlgNPtl/jhZm4mbL5d6hXJJCfUdA7sHYAABAASURBVFFayT664Blz2pmcec4ZnH76ceLx4eyz184EOlzltA7WNJC8hM7XJWQHdlHgqnc38VVzCwKPeBAd8silGLzFdozYeTuKVGx2vqi8gq2HD2G7HbeluKhYdt+nQ9cOjFRw9JSxp3LSSSdI7vuQ1LSdcyIqoE76d/ChRzDmlJM5YL/96bx2D3bcbSf69u5EgfB2W7s7xyvYUpySPJnxcR6+As19+6zLsQpgjz1zHKOOP47Bm25EIhD3ckJrk7CXaCaZIlFawfDttpOfczpnKOh/2BGHM2DAunjCr0ei63Cac0s2x6YbDRSdx3P6uLPZQ4GjysIkCeFyXpKefftz6KEjxbcxsg9Hse6661Io3TEcPdfqyf4HH4TnJ8kqOG4H3UMPO0TBlUHyG8oVdNyWgeutp9VNUVJcw86SrxNPPJ7a7mtTJNk/8uD9GDVyHxoqywmk+zm1tKUzvuZ5LiJsXlYomx/G9WqldPS/AfWK7dsf35aO7Zkl1FcNKK/tzPbyqTYauHYs5/ZPf7GZa18r1aXFkSeN4tSxpzHyoEPpt3ZvXXwMVsB1LQxPRUUV2++wjexKH1D7dQZswMH77EJlCfjOE6Ueffqtq6DoCEwhPK19sqqKrXfYgc0HbyD+I/BAF7fWnyDJkK0Gc+LxR0k2d6CwQFXCstmQYRw1egwnyac9eORedOpQhmKSMb2ZmEnA4lX8MGkqtTVVcT8ZMigsY4ttt+WE409gtHzF7XfahvraYsyPInJ06dGLQ/bbW+Fv8Asr2Gr4Duy24+axXCcc+FKmGLS2uEI6r9Wfk0aP4oTjjuKscWfIRp6mQPbRbLzx+pJ5ay96tVbVnTqy7Y7DOXXsGE4beyJ7H7AblVpfGQpWNjYzb+FCamqrWLtXN7r26EplTYXorqC0pFBB+k7ssMNOdOteS+Bg4IaDdEF/BL6XIr6AJqBHn36MPHgvqsoTCrB3Zjdd3Pbv1YOULz74hZRX1zPq2EPo1bMBV5jC1KevfM5Txpwov/IsLPC23oCeagyR+NC5Y1ddMI1gnb4NeB4i06RMfoE2Mk0nbodsq/Es0oo57DtCndUWsspbj3zDSOPltKQiJkjQf6MN2XvvvePzg104+Wpr/ZAsdFunD0ceexRnnHk6R55wEkN1blEvXC7CSxbRY511Gbn/fpx16imcdMJoBg7c0AZDbIn5/b+T//8KdcaPUH6U0WLpnM6Kljewsr8FYh5G+TWw9P8ZV7xc1rQNtL5xfytXWuti3/lKlcVrb/hFub3UViurarVSOqm1dYTktD87PwAnwVG6sLyKHXQJe8rpYzn2+GPZc589qK2txj5OwpWVrd14w40ZrQveU7XP2gVheWUFdqZKeugM2oqnFY7kP2Tl64ZRCH4KdMHXpefaHC57KbOgFiG+aMAvxgtKGL7j9hx22IF0bqjGNyGSc17frTMH7LM3Y8acyomnnsWgzTZXP6EzYgT/Z55Fv8/3v1rb8A9yZWlNJ36MTkvY+38yGA/awfhgadM/A0tb2f9k8HKZVpxzJFPFMtYJ2hmTleJZ8CVnf1dFCl6ooIu8RPHMw/M8TNjsFienaJEfOJxHrCSB58soKyMjp8YyH+CCQHXkP7IR/x97bwFYyXHle/+ruu+VNMxizYyZ2WPGmJkdMzPFieOAY4qZmWJmZmYaM7PHHhJrGIX33u7vd+pK9jib7O5bZ7/3spueru6qU1WnDhe0pEkIHMKhMwZJJW8O7CyTyGcyMhxWFYHG3p7Fn5zlnLJRPyZky5OAZWyGJitPgZQUHPWR+i4HGKxSxMBO8l4sFKl1JJqlLPy90lDwzvOWHHBFwCIn5yiTjV1WAnNo6shmaMRtWV6KjVgr2ABZIJ5EP54IRooNEd1S3oCVMkgUUWt0seARuFNbAPH2PvPDuJ4+PfYpUx6ZU5BTgYMlk5+zcaA5n7DqZbI0EUoxLTMhkGbYeMhOLulGC9m4jnwaDoeQR6afcj2JnHPKoGMgskY5grPQGU0lvgB326940NknVDNOnkNgq0soO+dCf+f+i2/Rz9IP/SWyPCQ5KcrEypRkFUGP2ZyNWbCVjFWaHUW0yYorYTNZwPacsSB5KgIiJMLGxc6jrZuZizXv6WG5Ak8YvLydFIPPR1YTy6HrCB0k2CiIjWkVmIQsOeeoZwzPO0N7dBaDX+pB7oliF3pAQ48eeOBenXLa+eo3cJQ2ZuM+sJ/EOQGqo5HpMBNL2YxSG8eTBR0QUQsSAKVMcdQ5BF9g0+VVEswy6UmhJ2EML+MHNSgTSc7DkEt4Sz6TASD1EWS24SnChgKMplHg11HOiNbKKlJiBDovMW6CHcRxGeMI3kQtCKwlX5dpERb/TI2Sc6IDd6rQlZKJP6IRd6h2NLFULBixlnqBoYIyIzjnaPL3E5UKCfnb27m/39Y59JSm6ru8N2pEN6cM8nHOSXCWYBy2VxTjW4uULhnzSzI+juATmSKF/rYTMQblZHeBhQ45MEjeZ9TJhxHRx0KHqSIMl0XpiuX5BF/o6WQxdLwuu/ovOvjgA1XBxxCaK5vNCgxKzC/Nl0NyUlwCRSomDAuybFiFDbTZjpXgwTkn5/5ryavYTz/pL4pOYuQ8TpMtMx4ocpupO+ckh6U6L6OfkrykAps/YaM+7h/sNAvMYbvCJn3EHIAcHHHGUomt8qxjRE9iSsLHo9icm5hoMTKOSmnpi8NEErcKxGplwEofs2dUIrlIXfkUmWQkADl8Q1GJhAF6MBi0P2M5aiNgCpRS46FfDnRZfMdLHJBkjTna2a+EOd6WeIXbE3/kaWfAKJKY37IoAo8xj6CKCvBH1JEDH91oXiA+pIr5VwgbGqMb11IMD7SgXUEqiekvqElk/gxq9XCIoF5aYQMblGLogxXwWFsni9MpB2hwQxynNWN7Kcgqj6zMN20sQCogI8SjfogmMoDZfBixAG0GiCXsTYzpKKbM3Il1sFraJgajgikx4Bft2PEpA9xSyhslSFEs5xTaYLKKvKOG5LwEHgV8onciB/44ykouBgAWa+MECk89tfiBl/AdKYos54SyJATknCNWUUlL47M0EgcviYQtKcqAOxHiUndnXiXEWBlu4NbD4DmLvxQw70Br1oOAcsRcI8by0JlQmcBhxPrES3KpqKKdI2EviX3k4cDQfCCTieQdNk5sNH6cJMxepk8zmzC+DAocPOxLlKOv0oyUuHDYleR6FCNg01mCL3jo9fQBBFxc8IfMgtPFWSWK5Ggck6OS2zFMRCmVPMWQeKB77zIS8veOAwToZ8ggqgyijyMFWhxt0uDDXh322x+gcRw2Gv7iT7/b+ODltr8HJuZJumOPBTkH0G7edDN3YjwDkIwEYlvcaxsU0RVwIxIeE/spEjpFKKa7p1tRNgrxI81JRmcOHiOGLkEvPczbCW1lfU2nvG0NmrAmiZFNBrnISSnykxFlbYJdYxpMfgWSyd3cmWb0lqxv+JUzbKC7q52GPSybnGIUZ3aF5JSjpYWWuAQHgp6e7rwy1Jt+I1gh/AuxYpqp4kyW8cFLO5rI7MN8IQefiUoEC0qgI9S5jLq7EzlRYxMH8wQ9se1EBRh1EGmJBupLzqVkLTk59+8ncaVGAO/YmOZtdxRBtSPnU8lkpAwcwim4vaQyGCMrYS9Cz4LYgtl8Vyr7iGptEkmG0/kYSxTSB+BtzRLhPeCg6ICGdtmYEu29g2YvOcrYg8mFJsAkmRAtkS2wryi1YIcMaE1VBqjRbCURH/OSkyKKjliVVTc2O09/OuMS3ffwi9pz1500vJ+KFzKWUQQNzpGDZ09NwhiKyiT2DMZvIddlWdmfNmAkNCU5iwEwYLGAkoScCD8ymjMMbvYkkxzyQpKKHOgwXOdpaokyObQrC5ey8YUfrjFuXR1x1HG64LyztTO07rjT9rr66iu1xuoraputNlc3sSBCX0aHoUmN/sCHh+dIGKQUlwbbMloQk8JQFjOdUeKxM9a4vet/zE1R7IPYjZ4U27S3Jc/DI/cefNSQ9FU5RRQjeZ5eosQjMBAFmAtwngaLpIIXfPKwZtQ55+QjKpy40jA+YiLWpdQCcrT11JMtMI+lvCPib8KbGsUIMyEApCQXYy9gN14jevN9ySQihiC5/2eT98aJ0FMaaIS1cEfIxeqc+3m0y0VaNDn37+PzTlo0QRS3A4fdDvFGckHTwATdlFKgvChxY1uOgnM8SUInNldFph+jxeYP4m2aT4hh9GRhHWcj0UVRpigLYf9h3seXcvhXHEfsPaQSJ6p4MHHGEW2xiQz50pIMtuVVEDBwi7fp3xtdjG8/lERHibm3+GG8IBuf1rSglenA6JNdTrZEyDoF+4kAOefk3D9n8vDmnIMLBR7EZTBLKXHfORfgzv3vfSOS4H8RPmd555wWzTv3v1c2vgTny7Nx7ezuVg7PiDJZlZSUKcMGOcZphg4cxMY0UUd3l3qYZWxz5pxjwZiTLbJyTDgJhmYTuRmd9wRq6uXNtXA+gkkiCywiIJAkeRpbjUspFEhO6mLhZwskmqrADJsUwTzJsQhlpauUYIFHWxa3N1zW2YIMbcBBzJFnPLLFscBv+RSo/ZgwRRXYaBoOWBFgyPTKs3gswDuDUS85L+bXPAFHKsCfuNLUSQSu1AaxMlHU8MEKI6qIA4D9gWNranykyNXGMbojKI4Z0FFhMiukiQrWkD4Cngev8xno9rTwAZ9zIi9ZAEyQifexJDhkkpT36kFnhicE3+LvnCkCp6ONi2ibJBL6tUBgMTiS1MOmxWUi5RhPUJ4Bl/30i4O+xBZETiq1T+/gKNiCAAqy/VhJAWdIORZP2cgDlRwww/1zkunCUoociilVwAeQXMjbH5z2DN6XIuwyMUG7KNTLLjp75BdDFFnkCELqBY12kG16iLxkv/KeQwbZbCyaSmxAhCxyrMpT+SCXPltwzok1CO2cYhZPloy2HjZuPZgeN/3FWIm8TVbBYsQgUjYTa4ONNtLZF1yi8y66VMsvt5RgSbET+GIhZKnXtlzgTcIkJGzcdJ2y2Msb0TFwKiJbhCumTaoMq6gozkhygiV507O40I3QI0OIKmw5H94dHT1C5cW21kFcqcDF28UqMGZEVkzWHnmY/ITsfBQFjgoAHLQGvGLciIUn5TJk4pxjRJDxzgOzcckatmKMsBzVxjtoeAWtyuSYYqticUcBYmiUUvefTH19inj+fj8bftFki5UCvuScC/RZnfHswsIC+RaEDxlUmEWinq5uxfDpodygBWxFQfYe0wEK2Sb+PHSXZErlHAAamt3wkpwJ3Ms20KWZWMef+Dvdfs/9OvSwQ9R/gGS1ssvknS0RCIqJgxHDlLMFfKJw2ctMglGLZeT9H/H/n603eRbb/qAKOIYC4oj5XwRDlIDZ0FCN3aiQyuw5xX6Mrgg5hXMrRxvkoXwXyHpU4DDK/2C/BTmzKmtjDBXIMEaETztHnjulBWcWILEb3ea7lSZ5ZT3OACglQYFNNmgZAAAQAElEQVQgSYbCo4+UPgXmiUyWA6WUBvgoA8sS7qICOEAtmskuM70CfmW2MGLECP3xj3/UTjvtJNNlWT/0SKPAAjzCnuzXl0495RSg3KZTxiSH/vKgzENHwhyWl+ETJauzlPosc0mqKIoUMWcEmNFHypuwgIuBWC7TKy9PviRS8HGjMeEDjcARIx/bxJkCAh8gymCzMf2tbPJLgFneksnKQVmRHikq8aIY5k6HLJ1zEtRHAB25Hg4nRBwqxiTDlFADkdwQJsQgAPSAO/obTKwViAZh8Z43mGMMCb8qKOJtdbyMZMkBwT9CAZxZ5iUXCkJm6NiQGyEgTohDCQPGPlOkV6I2VQ+bYhkFyL5AfRgNXCKGOEkltsGIIpmPdnPY7pWorCw28UI0DbEz62Mpk80CTxVRsL6Oud1BdYptpviV2MhEHGaYXYsrIpmt8wp3iqF4cMSZSElfI2ocuipg02ZvWQ6/bV4BLGFrgmfLY6bGhTL0FX5uyWEldgghaHbYeR4cUEy7RPafiRmN1lcuEcKQhC9gII61S0SfAocOAGkv9fmjlYU9ydGbzZHxlNIioQKRyRtTVBWg32hxcsoxsXnq+5eWKHZe3kVKgafgsYSIGE1yEdIFEVSoLIpkFySrG7lAlgLuFGh3Dw+vOFPCmiaR4TY9Ys4qXl6eOoaA8FTZkowSZFUoSNbG2nrnoUHM3Xllkbl3Gdp60SzAhV9l0G02zqhj4YJgwo4+zjnGzEuekXysKCZFWWXQQwrI/DrFjqyv/S2yU08/XUOIBYKfCJyG35jt7uwCBUjAlwagZGsyIIrBI4iNKUAyzVMhAqBO3hVtj26yeJaBPnGZ30bQm9r6yklZO1SU8ZMqgm7Dl/WRsp5KCOUW4g+8pjzTULA6BxwIZYP9raTeKykSFUp5AolzjmEK0JqYxZNPwQxOOHAkCkpt7uHDY2pJTlEcIzvawGjEK1Lxco4eiYqyNvrJO8Ru9Sn9REI86I+KVAroEUgqUSN4VrhSPpbIJOoi+dC5RxnWNGYDoYEN6sh5KazfyBaLCauSgvqV9tN+hx+nux58XMceeZAII0hV4W0D2Xh0heccwB55byU0GGXBBE7m5xw5VAMVebrkSJHiqBRxWFt0FOotDwoGiOhrsQAV8GE+CeNF0I9ki/HK0cEcPuLde9u6Lho6XEcdd7xOYU75/W9P0imn/lEnnfwbHXTgflp8TFWgzWIcA0ODVEilHtaoGe9+KFvGgdPEkiHjEWyMjhwVDngWe3MZj26lGDYBiSpshhe829zgJdneI6UimynKgSpkJDkHFhhLcWgHIWYhoXNKjtSXV++VMAfkLXY6w+roH2FbyIl6o52XXCoZvWaP5ueglVB2BIFYR5CftUuQbZ69mvcxeIp0hfGoNBx2mmqjWP8UWv5fTZAbbuM3ZHiY3HmhlwIsFWX5f41+BGhjYzpBUalM0y7kqeKGPtMiMjZgscTTyswbtnc0XsT8WQjxwvo6uTiLWjNyZkyOWRV9OhRGTxWIPzIf4R3jbA4E+e4cax8p8jY+AGxCnvhJkC7kukVXMRwVxTucFQSiKYODp6yRI3ZbPiIgOzI58z1hhxZrKQcbA1mBtURk/eHD+P9nTbAUbMjsyznHx6RuA4X0z8rTP5JuE4TJxnBa3t59Zcv/b08+ZSL23iuTyShiAhSO3NHRofkspGwzu2DeQonVYpYFodUneJDDoUpZtKQ4l004JlDDEREuujo6aa9w5VmcWkBJ8MyCBYBYKgaBhDAj2iU8uFMpU1oqDw2UFOHExfkyZTHHasNTIjC4LG8akMXobXK2/omcI2jg7ZFX6EsTWRc5yym8Umd9nSIWf4VCV6hnXhNEKCaARIypRCIr0JFN4Ua0gzhaeVvdknUEFjmpB97zBMaEL7aO1raIdIwBCqBg5fDPscD3bAJYSQFIRTcwiQk3r5IgP8ZIAVHhmAALyMmTbGCjKc8sl4DNJsLIRzK4bdSsC70UFo7OMzpVyDfHF0xQib2uVUsIJIVJ51wo2zObBQ+lOC6hnwtB1XSfgtw5F2gsGK/QEWX6Sy5SQuQN6940lU3euZ4e5G9UpHKOPj8jyUmWQKFicrxJRg/Jo9MMckzkrMS4TgVWQ7aIkl220kROMjqBJ8jdNmoF2ssMBfmUlmahmwmGdiazDLw7+tpCGGRSnGEvWwpE8ug3cS7kUyafpFAQRlhM6Nx8IgM9veoQopH3XtmIyQ6J2kSmDN1dRrW1S2jc+huodrHRKoGorAfOneewMOCNaehADWd2mwkK9VhQopkcg6TgzCVm6z4snoK20YPJQ/LWXLb4K1gbl6rUFnHUp+g9Mn9OpH79sqGvsQKpsJPKxOO8GNYpYrIWl9FEjVxERSininjHzilmIZ70HhDTSSABRYI+UiEmUVCMDVtMMHulATElMrDoHlJQh1z4J4DOOfqRbJTevHOOqn8vgRNd0yj0de7fa1usE5dzjidUEcA8QijB/+xNUWbbBTYfxjtVSDWFRa8oysrsJWVh282CweojeAyIQJfQ2dBGiItiABssZHhQrdQ6yWoTznxLtMGGm2iFFVfVkCEZxlFI1saSiL10Y8OSp1/oiD69MEmsQOGKXXiFh4dY55yc+zkppX8qHtyGRwp6cgZy8ti1XCS77OwhweBpLcKSFGWRU4rte1mcw+R4S7ggzZ0wLMnhP8FHhfAFL8a3k8lcETDPg8OWsJDExvIYk3NSmfPKyMtWha4kEqzKCRTm4yQr5PNJ8D/A3LGcy9IgIc8dbNpg9ILgbBwxZj60D2J2xbooijR48GCNqa1RxaiRcp6+djOG+ZWzgAds8TFjtcpKKwswPAtcxXGcXGDDfLZvjlQfsbILXuHEcgUWvPa2ans772QDJmB0AY89HcgVDgx6kIWPSiT70QoJ/5Ic1dbNforJFsEOoScQ5UyM1Fk8S8M4Xgk2nYGJPPOwUYsYZJeXw55SVJhCuzeQshysBPqQRwAQT8yXaSrUA4UCX2oakfexkjBgSnUih3/EUVxskyr4veGCAmAF9eAIkFhE252Et5H6Q/IRLMbQg47sSUWE3YW9JPkCNucsdmcy4POkSBGC4EYPgh4pZQBvmJ1kca8kWwYQYrgdFSn6TpCno01CW9OXcw76pWBzIedVwHgddigOPZJCJMSn2PpAtsVPB77U8FgGGRUgMoqcLP5KCdRLPopk9uaYk7MWg8UVQYQ5kJMQlYTDO8Cg4wlPrCOSpJtNfg9lIUNsmVwGuy3JZuTJy56OHAmRCPIVR8V29oEBLHIYd+TNGCDY+lgj9KU8/bAH562V5FS8UjIFxnbI10G/HWwZa5YSNnR5ZJAoK4dvITZaCHkVZHR7+spsjZSkSYA5G9rgIdEq00+5jrwEXRkYL+RzyCaWqE/p0ZesbAfyhsfw0lSWt/ksRcaQLWcyBI/hKnBQ6ZzZXIrJg6UASoRSUpKRse/A35MvKMJmuvm4LGPUDkELBfBCjiSHSJyjoaTy8nIts+yyogOV4CO2xMDtzmTwQcuQTH6iY64nFeqXCaTA5tKR8Rziemh0yNshr7THow86IQZIEy/lCt3Q2yUrGP3Wz/yzG90kPgs8VmTCQJ4FPro7R39LXkp4JwZAyO6H5OTc30/0ljfhWYaU4Iu81I+PuqnZoNU5Lx9FAos8zwQZCUt2tmBxUr7glCQmay+Ik4sTXolMl3n0YPjoqAiflZkdOLkVeKRlCk6XFpQFn8lBVLpMFmhk3YJ/9eGwN6xT5xQ5/JG1Ugk+ZD/tnMMeIVlUyq6EuCN8ytajzoDYxtKrrqo1Nx6ngbj/ABTIsHL0z1sHyo63x5CjIDNsJ59IJnsowYSMZFpwc/iECIgr5H1GzkW9dbQyJIAd9mf8pomTB2b8BdHJfKygDOOKcSRHfFCI6YyGiWFP9B04skJrrLq61hq3htZea12tueaaGj5kIDEgJ48DuMiJWy6VIhYBWWK0uEyFUfhYSIG6PLbojBAIziPglPFFOcVvzOxz1oGmdif2iKQChEaGnHIMbhf6OJZ1+b6cUuusCOqttphk/JCcc2Sd5Lzssmc2G8NzhiL8M2m40NcokbKlBifPuGFuwAa89XURtoUtSUG+EW9LKXUOumBDQXA2APpLe5ANw0bWiLaOvHMu0OLc/3tvSAx31EtwUe6RStnvBv/7v0yzV1FmvGSJEi8X8mS4HQlhewwNQ7RSSNAtjD6TycjiS97mTXQp4AX8S70XvZhZ8krpa/HcOacojoOyw1uol7W1zTugk8OGU6VK8GUJ6swPsOOI2BolxE3smy7gMHsCikF7gU9c5OU8GRKxIWG/ElNOwONLsgK5MDvZf1JUkonxgR456HLO8f7nTOLqs6P+/fsHPgCF2/Ti3D8nX879Y+g2QTjn0Ds2IRHT0hCjbP+XEBed+8eM49w/Jx6/xx57aPfdd9dee+2lPfbYLeQPP+xI2d9rsT/kf+ThR+nYY44Pf/vkwIMP0K9+9Ssdc8xxOuKII2R/xPOEE38l+88Lfn3iCdpqyy2DAU6eMkWtrW1qbmlTU3OLmpoa1Dq9VQ0tDWponKqp1E+nvrWpWdNaW6lvBt6gxubG8K5vmKLmNvJNU2V/j3DKpKlqapmmqQ20q29WY32DprW1qBG8Uxvr1TqNcZqon9pKXYtaGfP7iRPUNt3aNtKON7B68E+aOlnTZ05XYyPwhgbGawr1TeCeOrVJLa0zNHlqvdpap6uhuUGNlqC5tXWaWhva1EibxqZGcLdCU6OawNkEDY3gampsgZYZmlrfRP10NTXUg3+qWtuaNaOtTS3Q3UzfGTNmqJ1D1pa2VrW1TdfUqQ1qbGlh7BY1QEfD5EZk16iWlqaQ2qwv8KlT6mV9p8J3c1OTbMyGxiZNrZ/KeG3galFzfatmz5itpvpGNdTXo4dWTZ48WdPQRQPtjPZG8NY3NMJbq5qRy1TobEO+Lc3NjN8AvS2qp950NwXaWhm/DXmbXkxuM2ZOg64W+jbLyj8nNTW2ylJjo+GyBF2mG+RktLYgl87OTjXBb0trC/Q1wed02f/UOHXqVGhoUgPyb6J/K7Y0bRq00c761cNbPXJoBF8ztldfP0mNppvmNjWgY2vbjA4apjZqKnw2NQFvaNW0adNl/QxfkD1jNxsO5GN01GO3jUZ38zS1MV4Dum/ApqdB68wZrWqh3ISdNCPTZuy8oQlYy3S1Nk7D9idp+gxsgXHrkftUcBp9jY0NaiPfgM6aeBuvVj+5qV7TZs6C3ka1YgPTprVqytRJyL8N+2xRPTKYBr/Gi8lk1vQZamW8evA1IJMmaG1pbg36bGluwq5akWWDGhua1ES5qaVZU7BLK5vNNzJeI/AGbLkFH2isb1ELvFvfJuyutXW2vp/YqOnw3Ui5AT3ZuJOnTlEzdDQhK5P9jOnTNfH779UEvib00wgOS03Q1BhSK3prVSP0NVHXl6zNPzKZbuqRqb2bkavhNp3OmjVLrkwzqwAAEABJREFUFluakVUzvt3Aeyo6Mx224R9TsI/GllZk2QD/TcHvmpFVQ/C3BtUj31Z8t4F4VI+NzcRmGtFnU1OLQjvGbGttVjM21YT820wu8NmA3KfNmKnGxpmqr28j0QY7bcVOLC62Iffp02eqmT7Wdip22YbvNmG3LWa3jGt+3wSuJnAWZdkIvn9Eau7FY+9iMjrEAsroML1a3G7CPprapqG/FrVC01TiSrPJFl03IEPTfavxjTxaWpvU0DBV09tmqRmfqcdem6G7OcTN5hCnWvHb6TNnYIdTiT3YNT7YjK/UEwcbiL1T66cQj1tkfWch81bkNYUx26Y1yXQ1HVrqkUc9/tEGLpN1A/prRn/NJkd00YrezA5aaDsZWTZCW6CZfo2kNnCa7zXAm6W23r5FO2ghRjUq9MfHm2jbCA/mMy3o0/ix9gvmzQ821QS+Vuy6gRjaYO2QTTP6bSOOBl+CTqO3DV82HbdQNxkZNdOu1dpPaQhxO7RHjq3ovwE/m4LfW76Z8WcwhxjfLfBitE/FLpqwtxbkOpd4MXWyyWZ6b7yBfuhpRldt2FMTsjHcjcar9SOZjqYxR0+12IV/ttF2Gn4xmTmvvnkW9LTJYstU+lu/ZmhqQUat0N2K3htJk4kjTch72rQZaoGORnTXCN02f7Sgtwb0Og0/acNHbPNufRoZq5mxGuHTbKoZmhrRjcFbiJ/1+Nc05NQMjS3IZ7LJFP5t7CmTG6CrNfhKM7HIdG/ynMI82QwdptdG+jWijybKLcztljd8pssm8+f6yZo5vU0N+L/1ncFYM7CRSaw52uDD1gX18NyC3lvRUzMxvxk6zGabiHfhDc3m6/XQ3cQ6pKGhRU2B/0Y1Is8Wxu4bz+hqYL6x9s3YZAMymQqPhsfmWNNrPfHEbMLe01h/9HQsAE9TsL96bKdl2kz4RreTW9RCuYH200wX8NOIf80g30jMbUAnFoumou9Z02czv0zTZPymgXVVG345tX6ipjZNxmbbiMMNasb2mok/zcT8xsn16HsW88w0NcKz6aMRvpvwr+mziF3w2oh+ZzKWjdcAn03EzSbwNrc24vNTGK9ZbcDnzp2vemRoOEz2jdBmsasvNYN3MvOHreNazE6hY6qtAcHVgO+bnKyt9W3Al6ehizabm7CtKfA+g1hu+pk3d67mzZ+DzU+RjdVGHJ1kNM6dE+JMC77aCv1mAy3Mx43oqQU7bsIem6G9EXzN2EoLMpjO/NyCnTWjn1b8oBGZtUBPPTozvcw0/8MeDOcs8k2M04gNNrTUawrvRtZh07H5ZsZsAm8bNjWF9xziXAv8tWL3bfDRhCwaWxrVOm2W6ptnIKcm1mqtapo4WXNmz4SPRjXSr765Xo2kBmRVj4yMhyZ8wd7/XpqKPZh8TT997zbi0Fxk1TZ9mqaAowk+m7Dhetq24ost8NgCDy3oeMqURs3Adhqbp0NLK2vwiWqF3imTJ2If04q2Ay/NxPYm5NaMPTShkyb6Gp+NvJuQQRv4G1l7t+L/U5B3A+1Nls3w1oBNtqCHemhpgbZW0xF2Y74zg/b2bkE/s+fOQgZN2FYTtDRimy1qwm5moec2ZGc6nYLfTYaOGW2z8Y2ZamM9NgUfb6R/A7w1os9p2E4DdmS0zWibwXw9nfm8WfX4zzTmlJamKWrBDmYh6wULFmrWrDmM1aYGYkkD9DaiM/M5S63oMOgRnurhuw27mQJNFu+n4H/TwNGIDbcSK8y3m+DT4pOtx5vx3UZsYTr0NDH2ZPy0CTnNRe/1yML00oxsW5DpVObVBvI2ZhvlFmTUQJtm8LWFuN/M2rZBbcivATqbkV9raNOkGeBrgQ7j2XCZzpuhx+ymAbttIsY09dI/Dbj5nPVtRAZNvakRni39WG4Mc2IjujW8JofZ7Aum4wtGp8mi2eIeNBof9dBkdmz0tSCzZvg2vTYhg+nob9KUSWqG9+aG6ZoyqUEt7DcasME2Yo/htraN4GjDZmfgV/XgtTEaoe//5TQVn2pAF0aj8W1vW3fOnj2bfca0YMcG+7+ZLI60YNdN2JfZWyPvFkvAGi3W4FNB76HcKIM1WB7ZTyWum55tH2t8TSVeWLxsJd5ZTDedG29t7NHr8QfLmw23Mt83s3ZpQKfTmX9biUEN2H8zOjd5tTD3TmFetDi1cOF8tRF/29jDtWE7U6c0Ebca1ICtWtxswq+boLMJ/IEH5nKjtw2cxlszvjWJsSbDk9EzZzY2RvwKsQUejKZ/1tSMX9vawmxrzpw5Mr9twrcMZu9/Vr7+UXSbLZkPLioLi8PmfxaL/lHj/LPi8Q8++LAeevARPfTwA7rzzjt1//336867bteNN96su+66R7fddoeuv/563XLLLbr11lt17bXX/piuu0GXX3GVLr38Ml126cV64blnFXO6v9hiY1VeVaGamhqNqa5VBV9XqyorVV1Vperq6vAeVVmtyuoq2lWqprZaVVU1wGtVWzNatXV1qq0oV11Nlcr5SjZ27GIaPmqkqmhXN7pateAoHzGS+jrV1NSpvKJC1ZXlGltXqdpa+pRXarElxqoSHKNH16qqvIo+NaqpHq0xY8aooqISmuhfW6e62tGqYeyqqiqNWbwGmkZq9NjRqqus1eiq0aqE7tq6GlXCT3llhWrH1KimthYc5KuqVQePFYxjdAcey0dqzOga+KlWJbzXMobhGMmYVVV10En/6hplSktUAe6KylEaPbou0FABHzU11aqBZutjdFVAVxWwKniuQy5VlVWMWQfuKtXU1aquFhmPHhO+YNdCVzUyGDVqmEzOdaNHy/rVBBorZP0tXw3do+tG06Yq8Gd5+wJuddbGZGG4apC/waqrK2W0GczqQoIe05/V/7xUqZoaS9W8LdXw/jEZH3Zab2+jYXSvbCxvuqxGlkZPDbbRx4PJyNrXYF9WZ3Rb3ZjRY4JtjRo1Sga3NlWVNapDTsZ3TU0FeqiU2dbo3nGqjE/kX22yRY7Wpw5YXW0l8itXOXZXXl6pujGLqbyiWhXVFSpHpzWjx6qqsi7oqYq2tTWjQnujuQK9m05rgw7qZLhraVNRWYE+x6iuboyqsJc67K66ZgyyrwZWE3CV03fM2LEyuzBaRkN7FeNW4k8jh4/S4MFDVYk915ldQ3cNchk5cjg2Votcq6ChkvGqVIuNVvfyM5rxas3vqutUi84Nbw1+VFVdrjretcilCjuspV15xTAtvngt8qsAX41qkcvIilEyviqhrQacAcaYSyyxGO2qVEObWugwuOmhjnxVVaVqaixVQ09tSBXYZS1tDY+9DdffS9X4laW/V98HNzymW3sbD0an2U5ZWVmvz1RCI3ziN2Pw7fKqKlWgX5NrNfRUwo/RY32tbO/R+Gsd45sd1dVVa7TRjAxG4581+GQl/epMd1UV8GipGpy1qiJWGR01VaNUVTtCdaMrZP2rzU6JIYG2mlrsBz9APnX4to1VDh6LKTXYVujPeH38/ePeddBa05uqeEMD9lOBTu1LbS1yqMU2aqorkVeVqsxW4LcaOmvJm5/U0r62ejg2NkqjoLlmzOIaVV6lsaOXVPmo4cG3RuOD1eCqqCpH54wR/KyKOFSOTY5WJWPU4gs1+NUY6qxtDTI2OmqR6yjgNdhPLanKxqgGT/kIjUVuY5BLRVWVKoyOMWPBVaNKynX4WWXNGNVi49W0r8MXx6An85saaLFUxbvO+EH31SEZnxUaM2a0qsFhbRatr8W/asFXVT2GmF7H/FKt/v3LNGzYMGRXo8raCnRLbCY+jSWNGFUFv8DLK9B9JW14Q4vZSxXzwui6xcBDPfG9FvuqRa511VW0rYCHChlNo+GpvGK4LFVhQzXIqgo6qrArk0lV5SjV4q8jRo3QGGzZ2phNVTGv2NxZjf1UYLc1dWM1ymDQNRqZ1SG7Ot5BVmOqoZNxq8aqsqIWnTB+zXDVVlUwZ46S2aPRUsOYVcilkthQjbytXAfdNfh0+ciRqmOcOvDWkqqralVFbKuhztpX0M85hwxqVBv6Vsjg5mc18BxsHB1UYiO1zPfmr9XoxmLHaGivgW77te2xi9XJ+pQz547GVirxwVp8Zizzt8FrTaeMX8O7GnhVGKuGPuXwMVZGf+hnNgVt1reSOXtkeaXGLjFGFVUjVQMdYxi7mvrKmnJVQ1MNbSoDLmSFP1Sjs2p8wGirwo/r6qpUDY2m21rkWoXsTKdV9KtGDhYbKonvJsc68I7GliuxAUtGk9VX0W40McT+M4P+/UpVx3ijifUVyH1ERRW0j8KvqpBbtapZp1Qj4xr8w/CPhAZra7iqjH7kMbxyGH5RrrpeXqorR6oOWxmNbCoqy9FDnYxm61MNvJaxRlUY/xXIoJw5qIL2deFtcW80PlVbO0YjiA8jGaMWPk3mNcynpq869FQBzRX4WZGeOvRdzRjVRRqsj8kI/VTxrrN1GXZRixxNLjXQWUmb0bxHY0tV4KrENoz+cvg3fdZAu/FZXl4O3ir8r7+GDBmCbkerFplWVVVqTO1iGj58hGw+Nvoq6VOHXGvwn2rw1dRUqArc1eiwFloqSVU2HrQYrLq2UlX4zWjgNdYGf6uD90p8rRJ4Fbgqy0epBv6robfS9ICOaplPymlTTb3ppQoZW4wy2dXBUyVyqYAW62e+Ul4+HDmP1Gj8thw8Nch/REWFjMeQkFFNSNXALNXw/o/TaPBUwYvFAeO/r2w/uWPwOuMFOdSS6pCZtam2tQt8mo2PGVOrkSOHIc9RxIVK1RrtVRWqg5bK8oogO+tTV1Op0J+YYbKuoZ/JZzR4xiCPCmioJZaWI/ca7KsGmdciszrkWmu48Kvgi+AeNmIo44yBvzpVVlQzdi02U6OR5cNUw1wQksnOZF2Ln5rNVfJmfW84xtRVqLqKtsyxI4kJNcSGMUYfuCtNnzYudNUGuspVBU2V6LwGP6oidtbVVKkKuQ2HrmHDhqo0G6s6yGcMtIxWDX3rwFlbVa1K2pgca+hTh04tBo0ZU6dK9g91NWNVjn/UUrb+9hPmtdAwxuRAv2pkX4u918BHNf4/BrlXo/sK9G64ak1m4K2mz2jWa7XIbLTFMcom21pg1dhgbW018bUGGY1hDqkIeqhGLpXgqqV/VcUI6KxSLfE5+ITZJLxXg8tkb3ZeCT2jGb8GuY6Gt+rqSnioROc1IdUCt2R9LFm/GmivZQ60dxUyHDy4VEOGDqI99BDr+saqxvaNr1rkPhJfCTZkcjGZg7cc/12S9XMt9NbUjtJixPUq9D4a3BXMkWaHtbS1sYynEfiVyacO/mvo//9yGo0dGd915jfwbO9R7D9KS0uxuyr9d9NuY1sy+VuyvI1peXub3VbjG1XYSSV6CraEXVfho1Xoqxb/rEQXNdhYBb5UyT7DYNVms+jL4koF9mr4bB4ZM7YWviplOh3LesXGsDEryyvxnVpZvg77qqysUDX6G40NVlVUqtJsnfEMj8lopK0hWIsMGjiENdUI5li4WF4AABAASURBVK4a4tBIVTBmLX1sTq6zeAzNFeUVxIVK1dC+ElqrsctqfLGKdnXYUI3RzFi1FjtYl1UwrxltxksNfmA0/rOmKuQ2lv1gJbbVt082Xmp7ZWn5/83J5DAaHzS7smS2ZWv0gQMHhvj2v1k2xrvnUqFQkP2dtLKyEkVxSr5D3sVKClJ3T0/48ckoiuSVqqenS/b13n7svaurR2nqSGlIXsUr5cX6XiGR7xd+hcKgqSLvlM2WqdCdl3xEkuxHwrORV/FHwp3sXz4tKFYkb22clM148iCzO3LK+Ixc4uSMTvlinQNXTyofOUXOK/zIcSplMk72T9CfS3I8C/SPFK7UM76T9Ukl9RSgi3chnyiCAhsH7kRBPgN+6nIIJgbgyDvGjjNZ2RVHHjkkyCgnwIo4DLWfWM7EGYb2wDz8R1Yl+/FTw+O8yNsIeXkKPqaZJRcrnyTQ6oq0R5KPnPK99PX92G9qA5O8o4E8uCjQ39mPz6foq7tbmQzjM44cvBYSWvmAxyVSFDk6SIZbzhXzvDwpyReUAY/Jwnkv7zO0j+ibymTrnSENXf7bHiYnQ25jWQp5hoUcy0JHCk3wRynORLJfkSYLzGEfUgaYleMoqwK2qkJOPhspzmRkv3boQGT88ZKjYSYWtuaw/VTegPJAST4Kb+d4pwnal1KUi4iULSmR0BcP0Ymb9sjexJnI6e9dmC9VVk97coFge4c+ScgpjO96832w3iLtXFrMF99eibWnOTe1xboM/CbwbT/unuJXPoqwrRxtqTeZhJeTZQ2Pg78ibVQo5ZHK6iyFeiD/8V3kyUcmL/pjy2LELItp69sLlsnIyvaOsTXLF+UumY1b+ecm50waRSzOFfPOFd/i5S0Vq8MT9mWy8tBrjPtMiRz/hGyjCCh6d7Q03zDpkJXJxd4J7YLszLkMQCq2MXlYsp4Aua2dyZTsIveP9Q4b6qvwShWhOyunzvD0JYP896WgNvgu6obY1t1JySmBTPvzdFbvg59I+XyP4ogKh4/hR/Yn7mJfCnGRUsJqaAZPFsOiOIvvUsX9owwSSj+9PbxG+FySM5xFPzf9RD6S1TkVTOL2m8JBB4Yr8VIBMgybJ29vwxrFEKW84ghpQkfki/isDiRIWKJ5SIYnwHk40qJlir231VjyYewII0jpHdoaGBvwvE1tsbkBvRw0JLkuRZFTd6EbiBjakSJ5D31GsJPSJE9KJG4q5Z0nm8hHkeIM8lSBeaZHi17WVIwZGFm04if5lJK19LxJvcQaNPRlFCokg1ui4BVqyQlSfsyr72JMw9hXLL4NYm0ZowhQQGdF5OSc64UyVEEhnoqxTbd9FUEUTvKWARjBu9kbU5iypRnlcwU55BojU/sVJDknRzurN1yut58CVItcRkSxaO0d4xZLPI1IS2R/eify2E6AWScy1iyBIMc49iuKgIRqsPWULIQJfZLru00iP5ExFQEVjxQaU/1IF1XhzvgI2aQq9vOK8CfvMkKEsuawrCiGssC0l7e1CLZta6qo175ZyohlDjGfLs5DlWfu6wKXA4VT5CJRI1OQ4QMo9YLyhVSOWptHPW+GUsYbRMyRBQl84op8pAg8nrzJBBLIWbtEcrTToldSpD9gXhQuIwFAwMI7AWB5skFHlPv6GGoD9yUr26+pUXbOCmTE+oeYlLFfo6foshmeCn5jWE1XhjG1YBb4cGCHcU+t4SAbOvQ+gPbSDVkGc/YgYX8J8vfwHyNdIMoR72T9aeOck/3pBrLyNg4p35WzZiog34iGEZVJPg0wiGCtYjLzxTJPL8t7qlJyxXZmf1T9H93OOTlXTNYxrDEDokTeOxhLxRO68nLeWxNlMGPMXJa8i9kT5BTZr6NSbeuJGKNI4MPo9zBiv3rdnesBny/KK+D3aEOyp+E3kcvgzKVxFAd4SkwTei7hcMTGCkZLTSCCGGN1Cj6YADIsJDNs2hi+RJRDTTHnlILN5FgINS4NlbK2oo+sr5McyUvipYwjZ4MbbbS32FNWViprI66CwXkLA3eZ3rZRZBD8IVEE/06OsldYYVmWkt19WRs/tfGFYKHB9eI0eGiXKsxnli+mBIwA4UdKJGRhXYrJ4Cpe4LI6K6SGn7KpEJIkY4DELdf7T7Qx/kKCb8NUwF/EZWuvsG8gH25whbeNH1KxJGzGM7kl6DtmMDuEQKVysVMYC6Sm88hHxJ+CDKfFBx9F2FgSkLhUcpLCm7y4It6OMQOPiFnySkGYOvFOQ6LZP8XtHEQvQqlzPy0vUvUPz5qsDalzTqZncTnnQt65Ih3OI2BfhOXzEu4sURfm1DRRNvL4fJfiDNEtYl/ak6e/SD7EhAhdOi/sH6UJOO6QsDFy5G18LyrJ05snNxUFXnabnXnGt/nKykLn9s5GPDEP+3McuZ4Cc32qTOkA2d+9hwQipoL92NSSxY26WVNhFbilEyTLGU7zYzEYqIwC0JGDRvxHAsJYjiLAf9rbORdod+7fvp0rwkKD/8UP55ycK6ZFxeCcW7T4vzLvu1lE9wXlHjZ39jftYiKAwzmEm2U43OjJd6uzvQPHSpTatGZ/MybyKikpA+YI3F6OqG+LAZljeYIB4gzyLZDh7sl38swrzwFWnsVSZF6L81mQiTIEEg4oeLIEcMoxuWZcDE66cOe7EiV4tWPiKRR6gDCKy8jThjhD2bOoA7+ToqyDJoUUUQ8q6qWEVbCTU8aXyMOXfCROiyT4jDOZgJ9RmMAhnnFi+IMY+npwQRMDBVaoDkELSUTgScKsHYdFvwUx5j2VZTPKcRDJcPLQIHkJnuW88sgyYTfsCVAmdwaQTdAxM1vEuHYohVgMDK0ZlggxeQ8piWgi55xhk/W3dk69V2rtItlwsKTAd5IoW5IJfYjZsvaRshI0ZyIvbtGExWpOdlmw7iEb+iqRjxMVWBCYPYT6VODworu887KxnXNy7r+e5MBMAoWKyfEmKZIjeW98eQYuhJTablqEcuytwMG1kJAls4sUZnycUQ8MJKzATWrCbvLMaqnx7bLIESaYAAr0j9E7g8jsD8Zkf+xbwC0fOck5J5OJ66Uhjw2Jy3uJGmXZcESRxPxEO6FicFNjf3NG1hc6qRaoRFGIjHckb3zJ8RR5kXM8fkzkimVqfEiSHLjDqsjJOZIsSfKOh6PaklfCIKYfa+6oEbyKgochx1tWNriPhEUppRHoBDo5ZwWyvLlldiTHuBSc7F8k0JOT5KxcTJGkYo6ni+ScA2ApUrgoOxNaKAgfyItaRR6VAsO1xCghUZSzQch4+jjn5Ny/TV5Olpz7t3XO/RSmv7qccwHinBOmEvIp8cchESskjO8CNQkQ2nJ34xh5YhddoBuANSRZGVIsx2sROKUgOy8V22DHAa9kKjOYk0Kd5X/IGDA0QCLYl9UFEPSY/rxc+KdQQZ63cz/nbTQ4e4DSFZPsHUAyHaQmpOAXibLZYjwRl/OSQ8VGrvle+NDB/CA2aeHjhhN+QYNCLItLsCDb2USs4PrqZTgceGzMkMhTNnhIdArFXl+VXQDMfy0r+tgtLgdcPBKRsZuEFIUZqbs7oYWoSbG/Ht7QJYW3c5FSkkhejmHp6IoplmTJARcwLxfqnXMio77LOdeX5U3e/AbrSYn7MUN5oOGmnc+WUpMojjJKwWdwa06oUrGYKPxNN+tESoUcSYISy1vW5J3NEsvBJzo5oonjLUt9duMkwZOcp5asl+QLpJRWDpiTgZyTnOMh9ZadihkxomVTeSfaWHLy6itEUsAfAXEkik76IeMc2WISl3M87AZZ6kRdJAQgyGOcRBmk4kxZLiYnJbRheaJ8IZW1k3PMiZaKxTiL3qgSV5yJeEqcE8tQWOphUyDGAo0cCEICh3NOzpH0Y/L0diQRFy3RTQYLDzKe/p72dheT4+UV2QRAv/A2P7G5nVkmoWOX0R0QpbSNgrzFuCEZPOQVig7uHVJwLpJz4HYG5yHhQ0lIZMOdY97rs/8UiMlS9rf67ADJ/uYw84RHhlSFO9R7CXOjnECZUyaDDZpwqXRQlhaMQycqJZsjelM2g+6ZcxPiY8qhdIJM7Z3Dn5wZNmvFPMabCDoxLQncUQnP3nJEje8xsGBLQQc8VSwUX05Q4ELqA0TqLZucSJ6yJV4q0ig55xT+8SYjRlLflVKysUpi+MQHU3RifCXIriSTpbnJodjaPhjIZSnYCGBhHWHhjqaioYrobSTq4dVJASbLWLxjTerhOQ06FC5GDnQpDm3jCQQOepJcN1aEzSpWXJahIXg8b0lZ5F0aF2hVlFVUUio5G8/BLgk9xXL0JA8WmwuKycm5/ziJyznHU6G9uJzAh6PEBjfbAYYSwF6QN/thARCq8lYh0RQ79CrJDpCcZ83dreKFLM3mIuNS8vhijIzzyCXUO54+klwkjx5i5gcDuR8ekq3Rwg8XyC4vm3ec9xRCIzn+LVqiqGJyvJ0Qj4T0fNBBJKtzLs8rp5R/SoFJlJOQBC0yZp1kbpoUZCU5W0c7dGJ+jW13dS+U2X6CTeTRJ6aocLmUVz50CjqmaOtkw95lQYjajGE0OTJWTNnSDzw4J1mSvYtZcpScnHOycSz9tY6pFETKwZPxZfWifV8HeiskxpQlZKJFLke5mCRPS5tHUuIWd2gVRfBOroDxw5LkHLcLb8GPjWcJYICFNpJ8HCuibTd7SMMXO4DcTk4eGRj+XJBLEnQreUVRVqJPSIrk7J+TAt8h72TVcpJcJNGmj3cH/yE5J+f+304Q/n+NRvOjvvHt/dNk1ppIxHeDu8gL11W4nBSz1oucF1llMhnAjoO4bmVt707J1u1Uk5NybDB9REuLIyg7DogSRT6S558Di30kMz+nWpE5Qyo5F8k5ahnbxnfstbwoY6dRmEtTGUqX6UfkyChbWiJRlzAflUReNiShUzHxBk4UZyPRHevwki/myUGBFNEvVJIT48o5io7XP2/SIpdzRT4WAf1T8+ZckR/nfv7bZOLcz8fj3P8sHD7K4lDeqV9JNjh/gQMq85vEVkAsAPJy8pms+pVSz6QX4W2e9s5FOD2zJq6VFmdf2YVP2+vH5Mjimf3iDG5XUBzF+KW5JHDqYuDkFBnO3kDkXQasEbGedqkUl3jZhJKw2IqYaGTjASciKBvFcvzLlsSS4/TK8bIkytBvTRledkU8PMk28rLoBS7mdCBSnhWA1YW/7JyAJ0B5gMP7WCGgwbsFH/siktruhMVCWDBAi+MQM2LR4AgyjgVOwoJBwAt2aASOVGCHrjiTkXdeBSZYh4wTowO5JgQ0wVAm4+hmchVcOdoJjJLoYzmTUwKtzjklrFzASvxmIBWvHmTYle9SaI5MCz1dHHKkcjCf0MR5r8QOxPhipzRRBAKjOxVwH8nmfwedIGW4gqKQl+giyA20xD6rNJVytoEA53/3XUBWQZ4M5JwRRIaNbOQjeRg12qIoKztcyFMV0SYyxoxIiI6pg1xquA3Oy3AaM9bEEiCVYONyBaXID+MeZXmnAAAQAElEQVQzkJz3HEgLzUhme0ZHnoW8kh4xG6IjySNbaxfFHDDabNWHMGCgnrfZ4Q80yANR6CuuUHJkFrmTkPeKeBfrgWAnMqL7YLzDvUjfYJZWtmQDomMMSjn7Q+hkbHHWja0l0JD+QEHAssiDsRYpWfYnbQ23Aenfl7W3pQAGt7D5Yp4n8giLZLJGv3MsXbHToANgrrcjzWRuAwj7Su31D0vOOTnn/g2+1OSDTE2HSZALTYLAodT8jLxRksmUyGIXIpSlvJ360lQ/oKSh8W0wkvXh9Ve3tQFEZW+u2J2yQmwBNfisSKsf7tDWgJaA0oQn0EVlDOS/dhs2cPV1tjGMFnsDS1FKTJwU+hIHoFColIMA+wHu3ia0SuA8lW1wCUmIB3x2CEWNdz50JSvzzxybcWsdIfC/Vge9wBNaqigYeznGE8M68BOXnWT9rL/FP/3YgzZCkwqXWXBKLu3Vb0kW7E7Q5hTjpyJPgRZ/dYdOCngMR2gDzPKW/qr1j0XaYNZyDsTcMrrIO0+s52ME1MNHwkEkcQOZFCO8tSpiDWT+gI1aZFwUXCKaC7EFUrqIhdTKuzjgC11cePKAR54yQnhbzFGwkV544KpIqEF+6EbbIschU3xYJYmbGJQA60tkf7jBYg3E+wdYb8YxDlmrCU3I94LISQ6soQWVDhsrhIMlZGNAEmKT2RJmIhdZIyhkA2kHTxbv88yrNJOjqoBMBA0peKzcN06WdUsQmiQnkYwH/XAZrFgwKou5//BpnSzZeKTEsKI8j5IsrgkaANutDOsB01VKyfRvKeC3/kEvoRQeBhLtQmGRhx2UizWOjyJQF5CaVEo+Ym5fpBkbNCcfRxJKT+1EC3pMLJY4x1AP833KLOaxgXweP1JGnk2V7GCE9k6SyU5cBdY/1vaHlCSKGNN7rzgTy4bOsk4RV57UaUzytj1fJCeTJmTIReKyFolETEklRrdaSxR+ctOG2kVBRtOi5ZD/K6BhsmS4w5juxwYGNxIK+F8C3Np4W0g6cujM4piNGqZskJv9CLlZspdigD+io8BNP57F2+ocD+Kjgc1lDXUUAYOXgm1gkZk1TpF/BgF5perqZk0GMCz9aNrT3c383AUEusBn4rRkkgMiulDHbQVLIZsANuop/Bdu5xyaEvaUEJYLSk1Z2EGKrs2OnR3cYi/WyNaEZkM2TJARGZopW9KfnFTAXkKGB26plLcl502AFLitXKTWcpaEhHorsA2bY0qyZQCkTtYq1sJcycZX0aKoS4pFcj+5nWhRrLN+Mt8yhYRGAaK+jhGjeuNLXI7EjShUgqFwK/Q14YPR4kqczchjM857eYwion3B5n5Di3OljOMjoOSN8ZSBMqwVDHVCW9EnpFTI2gDFRLGY+U8/DZsl6+Dhwt5/K5nVWxKUwI48ZCUhT0Y/uSDCwZdD9xZrF61zzi1aNEQ/lOn2Q94yiRmDvOw/V8jGGWWY+8V6IcHvrN72QIaulEPtlL1Rjj2m4WBpLv3VMLLLKu29SDJQwhgKaZGKf2X/0xJIcSjTlb1/6OTIkQqLGAAmLdNNSpWwtBT/dthIiuydc3LAQSUz+1wuDWaVKYmBcrMvk7OeCcvFfGhrB3+ibwbbMD+nVbgTG8Twg8xhh7bGsYoUe0qIAbKxIvCSEqsIKQmx0keREtoFkJMcVFgctx+szqt42TxFhSyZR9CM0awl/iouI5PX/4TbOePuR06c+2n5x5p/5f4lgR8l4G1DtnBhB8G7S6VMdFHkOOzJKY68LCgUmMDsp18sCKS5DpzeyTlHXUEFc1xWXc4VYSkeRxEnk8zhWLEqtRWBOXqSyPE2R7Zfz7J2tpAHJNlKKOHrqB2syKmLPi71cozNmZ+Eo6Zpt5K0x7KUHX1gArjFmmKAySsBh40ZGtkal4ncxiFGKRNWMInoqdhnJE9gAUXCqxs8WYKTg44YyiPGTUHC+R5PiX0HLbnTHJN4jviWl6e/0Q/r0AM5eV5MfDkOj1IODkqyBBlgsfNUSI4DQpN1GqST0KEgk4d34koUIXuA5IGHNoxboGuot3w3dfSDIucAplJEZ+M/5k2l7FfyIgBZ2wiwqEIgikoyViVDb2sUm5N97wJFyCu1VSstCvJMzY5c741uZeNwIMbOW7YIhHmhmtDAYm+cgcdQ+hkPG9LSX6EwUEjwCUuKoghynAK9YQNjFYlCnfUNjR1Lu7yVEFiPEJUw1FAO61lyeZgowGs2G8tU46xfaJhQW6B9j5xHZ+ggj4INykjqzFFFC09dzCYolCKF8U0mtia0FKFn+4lZgdfaOgzYkuGxZLgE7jAkBRtJ4erL0QrdeXlDweJcYQyFi7rwLj48L1AoNJQUFu4mEPVdtOfLnNBlJsuhrZy8i1USlYTh4VZ2Qaq9Akyyko0uGf5Q1N+6Qm2ocPYMhFimNwWgtSG5SD6KeiukiBhjtNrbgI4qKFXiVKTB3tBsdVKoIdv7tnEsAflH3KiTGGW+lYdGyeKFobe45H0U2O/BsSxmWRxJsQkbN4oiexUT9CpIy4f2rgjl6Ul/dRvyADJ+8uR4o28yCp3Ve/2IZBEw+H7oT7tF2lD6b7kTc3QW873sMUYi0525QB8phe4O4D3yxIMCtpVTCV4WkwAnkulXxJGU+JhGWfUQ28XVG3ospyIr8EfJbtNDEejlQJAQhC1u2Zjt7aYvyQGXjWKHGE4SyUv2CuRSlGdcGf0urxwfQ3JJRIyIZXggrdhYP+OyQUIK2BZBZJSQ0G0UMVqhU57FcVyWVQ+tnLIqmADMzknezAk8Zncym6etBJ8svo0h7+nEnUaZQL+Dd2e868fL04+RAiDIL+Ts0duZekGPGMegf50WBf/Q3xAGfRl/fUmLoOglXAqwn4Qf2VUc20QQ8NsDGpLQmjryZhtxxiEfKhMRWhOjVBYPzENsb5Lmsa84UjbrxdRLglsOWMQV4YspBFuKM9a9wEFrjhrDzwu0PLkp8/z37sCuNbAMb9DyNKKsryUF20llea8CDbzzCnwXejuxjrBDAhvWqLAUbJD1g+hX7Atau10RnyF1Sgzyk+TRtzOG6Vcg9jh4tiTkZrbi6M93C5k4bfSCIiURsvESYglJXFnk65jhE+bOTFwiodNcN42g3/qCnlaAma88fuqw0pQkZZQ6hPpDA0YJP9mVh6VcaOHN7wuSo8pJsoN5m3YCXsqL3il4EtKiMMtbP0uWt1TMeymlZImX+uRjlS4BkvwwRELJWCm2sRJ9bRx2s6V82EvJ2+G51Sc9nVIKBOEZal5hCWrr3TAeuBKS1fH64bZhQwGcNhYsS+hezKlWhxhYblhPhSuOY8lRQwxNrUNAnlMZp03W11o6cJWUeMXZUvwa304jCVoT4GT+zt3L29+p/c+Ai4cACTrrIeXlPDhJId730pkSO1OQmVlbCDXKogjfssN62lqdQ+mR9zL27DcvzObAxDoxkclFvRclGVzGFx0tz8tYJS6zrk9TFVg3GyDD+tTa27pKDgRB17x7bwNZ1sYsIlVoZjhl1yINPPYroQf1XgzqaG19C17BopwTEBuRBB0yfyP4RFEGj0nVRZzOK4WnHgkfjoPVk8UvnLWlvyKnAv4JelqKC5kwgJUpqMg3+Cn8ACO/6G1wa2FvBcqSgKtYpqVl8FtZgvG0N0G8QsPQhHGBkw13wjOhbPp2xht5WUqp4M71wBNvq7K2ATcnMT6KAgXqfdJENkZqj5ACJLDlPYJExnYAk8lkIAdMhS7Zn5OyVlHslQPUg904iy/ok6I4by5icrRyQCyRDTewQCIPsotSAX5PUkj6J7xMF/8oshFPkGHf+2/h7RvPOSfvUpnPyiRqTh3eqXwUyWwAI5bJ2/zD/C8xnfmEVp51m5PFtBT7EFdCiphXeIU7z8GuvGWJbqxboogCSLNMyj51Ymh8PVXONqEM4vGZMB500UMFYNxyxFOfZY7yURgTiuXwrQhvlArKZLOBHqKWxHwo4HZoGOGPBVzd7MpiiaOVUWPJ8lBDlgZFIqUwmP5HXH067mPmr8t98P+N73/J4u9r3a+/wSba9Beba3Rtpbo6F4YDB+EZDm+1uJ7LO1XVjdVaa66qYUMHyQJIWCS4SNlMqZxzLCC8mC/Vd6V9Gd6O4E8j4bf66I3xmjF7thZ0F/TCS++rfWEqG0MEHymR/Y9330/63mKC3hr/sZqnTJcikOD8PkwOid55/wPNnbtQC6bP1RfvfK6OBVKGjUFCEPAEqq+//lrTGtrCeK899aKmTaeBo2inXxA2Z/oMffXZZ0o6u/T5p1/ok68mamFPohBFbbC89P7Lr2nG3Oma1dGpZ198W/MXAoSMyIOAxUDjpO80cfIkWbc3X/9YTQ2zxVwPBwm0MBhtPnr/E7XPz2tWy2yNf/UtLexKlCKLHuoShFHCDjoWbS3yESSVtOujd17TnXfdrXvuf1j33feQnnz8SX30wcda2MEkzcY6T3vHptA2tZ9/9oUefvBxPXD3fXrk4cf19YQmWQAtIAexQJkze6beemu87r/nHj3wwH169eX3Q6y0wG4L9KSrU08+dL8evP8e3ffAA7r3wUf04kuvq3XGPNmCzwyhfdo0vf7ci4zzgO6/7wFNmtwkeSmXSs70wls/+0rAYInX37y9nHM/1Djb9SBHIe00l9eH73+pTz75VvMXdKmdxUxsBLLIkHdq/OZbPfHEU9D+kF5+7jXNnj5fIFMXi1BDYzrPM8s5B36bDG0nRb/677/Rw/ffr8cffUyPPv602mbOVyYD331k0l9MjHYw+t57H+qFF96QmY6t3VP54BeG174gG53qvX4qriRAcTP8h6wt6hzvXju3rKf4493b2yoA9r7I9d69AE+z0M/wkGa1tOjphx7WfQ/erzvR9T13mc4f1cNPPq/Gthm9nf/tK9D1A9iQB6w/QIoZYIxncgxly4fM338kyDgp5DXpuwl6/bVX1DZj5g/drVeIB2Q8mf//Aje66F6gj95+U2+8/WHwoAgBzJs7Uy++8qYmTGmUqTxCDC6OoU4KtBm/lgxCnb2QCBaQYJ0evqxk0L9K9HG9LcT7r2qLRbMHUi/aIuz/ryf09Q2VIU51d3f3FlNNb6jXG6++ht7wpV5oVJLRpC8+1gN33a7GaXPM+5S3EwB8a1pDq8a//obapjepvpW+77yn1ulzkJ8Uwn7vWL0vuV6c9gqw3sVmWBACTAlO/fuzOLQ8klZfcgBIDu1Fi8oUmHLtSjvmaPxrL+m5F19TZ16CtOLcQ7cwDu9wW3uSac5SgPGwvCWyP73/JrCviVf4GOBtwC6pq0MvvPae3vzgaxlbWZ+F36SYjAjGDXEJ2xcxvHNmKz7ymu6950E98uiT+vyr7wK3NmUUR6CDZXg5GdSQCLszYG+iznKuTybOCC4CLWfzgdUrYC7miljA4yj3FQJWK9g4CRXFO6VfQUWfsNhThPY9DYFo0Ve2dwLilOSDDRRsZwjthYWz9dGbr+nBnWlH2AAAEABJREFUu+7VA/c/qvuZjx578ml9/Nk36s5Jzg6tbJGRJ28kCBTwkk+oJJ/AiAtyS+Tx3ZKSMhVsQqQu3PiSSCkFS4Ed8otSB4oAsYflLRXlBs0GlEksZMLDoN6FrGxOFZpUYnO1FLMmMTIthfFM/iFjsUHFi75WHwoWYAxhaBMggUSba9u7e0I+ZiOlBQv07osvYhP36KGHH9Z99z+ghx+5X3ffc5vuvv9Offr1d3iAlIDHbJwh1NPTDsIC1CWkbtlp1yuvfKSvvm0O6xYqFQYINFibAqAeTZk0Uc++/Kbq2+YFXZn8ZHNlOJzu1BefvqeX3nw/jGeiCTJg3IhAaaQWxe/B1ZfI9t3MTRBCKQmJboEER8aSDCE1f+umSS+42NcKBktCnx9hjorPPvpAb7zysklfLmISZxTPSd3M5ka99vJLmji1IdRFrGfiENuhtVAI8cEwBR5AxA22tCgncnZTgnevHIJuqm/WC8+8aJasHg6JZLRgbzLsoPQcalk2zc/XhO8+0yvIrcu+PPfM1/tvvKRX3/5ARAjlsWnDHfOGJOsis0ODheQkG5eXnI2h//MrzF3WzdY8fBhZOG+uXnz+TU2tn6kozqJrbJgoPmXi13rs0Wf1HWtLs0Mb134IIOFD/QusiyfTfu7MWXr7zdf1xfcTiVgKFBndkY8D7QHgbDDxQKIBCdlFbpvrnXM0jcJaqM+nQBF4lV2hH4JcRBhgUyj24nfFEa01ibZgVDgANL0DsjvgsUxRjqG/9UMWaQ6+LYhxEPnFJ5/rtVdeVw+OVMAuEqQdh/jSroUzm/QE8fi+Bx7X/Q88pFtvvVUP8n7muWc1b8E8zZg1U2++9a6amtvoVRxLgRbP0zAlfcB/8zbyAtB80RI9Ql+rsBQq/8bDFWGG2ZL+VltkXGz14zOTRd8UfcTDbmtjgmfcPOs0A/2QGMOil6UAYwyieMjaI4pL1dVDfFFeji8+X330PjIcH0gx0WXtJ7Kpmzr5O73y6gdqau02yYd6UBmKRVLgolhepBISioor1vzr+Z+QwA/+bm1dkKDswKy9vV3vjH9D99x7l+5jf/cA+86H7rtHD7FPuP+BZ4hT9WpprtejD96nu6m/6577dNfdd+hB9o333fuI3nzjYz60STaF9+RziomrdkAu9riYjxrYIz/1+BN64rEn9cxTL6iBtWAmg5fyQeRFm8MY9/777tMTjzys+8nfd++97FMe0yRbb4Mg+F7RQRVHrDH4CNj4zad65dnHNY9FXGKBwuw27VH7nLl68rEn9M2kaSEOpfizLGFvClbm4d6DlZfdJgZLlv8flH6i6/9BfP0jWFlUNpa39I/A+8+Mwy+1zPJad911tfNO26u6apTs4MI7Jm+cKs54ZUr6a4vNt9ahhx2kJZeoU9i5yMkm7TwHc7JFuYqXxWkrml85JbRKZGdbrMTFTkiXnn+h6psa1coh4LnnnK/58xfKon9PZycICnrl5Rf05JNPcuDWqRtvuFVff/GNWIcorApYWrW0Nuvyyy9XY2OrPv34M91+6x3qtsMxidESXD2nv9x0gz54731pXodO+8OpHDjOoU4qxpFUX33+pe65/W61cDDy0muv6YU33lAXkzzoFVbDs+fryosuUn1Lo5rnzNSFV16r2XPa4YVBWBiKg7OXn31Wz73wkqbPnqe/3HCLvv32ezniS4GRCmlerdB5xWWXq625VR+995GeePwpzZo3H/qgg5kwIQCWENBSW1XZyhPBpfNa2UD/Rcef/Afd/8SLepjF/Z233aRLLzpP1113nb5vnIsoIojo1qdvvaALLrhIl11+rV589kVde9XVuuCyS/Xuh58qhtLpbc26h4O/Cy6+SA8/9rAeeeQRXXzeRbrtlgeVQGdK4Pzsow910nHHc0DGIdejj+rpx57SuyxCm2fNDmLQvFl64cnHdOHFV+mOex/S9ddcqosv+LO+mjBDOVMwlAhe7fXfkpCJ4U3ZKVsKOxpbEEXGQKIZyHg8C8+Tf3OSrrn6es3t6JbnK7pDBzHpmw8/1llnnaW7776XA8AHdNtNN+qWm25W/bSZSkxZAXmquO8wMUxaTh9zCHTWn8/QDddeq/s5BLz55lt1E2ly/XShOuuFEgtS5NUycaKOP/Y4nfnns7QQEzaSO7sTpUwzqeuRDz92CL3oJFVS7GvP1GCWWQRmRfqBPORAUjR7Sqnj8TfuItjGAw+FHyc9BXO2Lp++/6GOP+oY3XnvPXr6+Rf0/FPP6bEHH9X48e+ouW2mNVkkgSfQ0AuCoZRygWQQtygPBlg00faviwayVEBvIVbQwEcRfKV68/U3dMUVV+ArrcEvONcpxgra9N3OwVRf4a/fhtjSX8P/TvnvBXujy2EDhQWzdfdtN+m2ex9QB3gLnXP1+vPP6ILLr9bHX05Qx/z5igo9ATvs2Pl4yIcH7blNZWg6AWRJP0rLKoH+9f235GkcWwKRQgpYwBeAfXajcP0dtKHuv/L4e/i8Gb4F8p6cvv3mK2Le9XrxxefDEAa2OHDbjdfowAOO0pMvvK5OarJxLFsd2ib7sssvUEPzZL3z4bs698LL9OlnE+RgqcDGuSilBC49iY7cxQMAFdmPvAocJpr+UiTssQnrR3cFN+olOi9h80CNIBZ+Jq7UMJpfZ6X6iV/o1yccrQMOPlKTmxbIIUqb63q7h7GKfcQokqPCkvmeJauzpH9zJbKflFkUbP1saINFdhJiFu5yevOVl3TCr3+rm++4r3ioZX7lHHZPPAG5kW4gQU3zd1/ojjv+opuuv0kPchh2xx136KprrtZbH3xJrYpE8vrxToEnvcOC7McKcsgl1KTkrQ7myf3kDsKMZC1+wGIFa259TQihQ5420Gt1pASCU+C2bw5NycuUy9vgvHpvewGxOni2dYIln8FOYLxtyte69tJzdeoZ5+qBx5/TA2w6br7xWl3GXHzbHbdrbk+qgkORbM5tLDAhVSfHztXyFj9shJ7uDmCpcrR3Htka7bSEaKv+aTKeLcnrB/bIi2QS+2ljKxWhzrKLpIIN7vqgOfXMbNP7H35to6IThSRwypncE8vJrpSHJV5FfbIusLzBLNloMQdHztuMZjWJZrAhG//qi2zY7tOtd92h2267Tffde6du+MtV+tVvjtdHX3wt+5XcxEnBbbH/kmwMDUWMHfPnMq/dq4MPOUa33fGw+L6LXMGNXKUcJNqoqaZN/l5PsgY58eQzNP7D72S/8t/DF88CugrBr3um7rvzRl151bWa1c5YTvJs+hUODRLZaPkg+wjkJUX+ABaxAxI2hE8otLHyTxNNA47woMAdstbK8Qi+zdtu87eA1yoceA23VdDpnjtu04UXnKsF7Z3IgNGSHI9u5p/XdP65F+jDjz4RU7aC6FPrRHKRIq8wnoEMo4xOK1Btt43XlzzzxwdvvaU/n/YHpR78zgX7Cwjo17lwviZMmKy58+biGgvYYN+iq66+TjNmzJbSTl13+fm65LpbNB/ENgQqk0OOjr6Aep8W4fIBpY3LQPTtJdIa/R8k50xQdLAXh5XTWht176136/67HtFCYnLB4GrXC08/rqOPOFr3sNlvZ/gClHjXrW8/eV8n/f6P+uzriWqaOlXXX3eNnn7pZeXwt0AzH0fNTIwXk535lqevM70EfwsDQIA4aM0pQn75noI8Bmuk2XK8i7L1F/2KiT6GyPpbCr2LNcV2YaSg4yCkUI98ZCkUtGilydCSuMAsMbCzOQv7mTt3tp7igO+ay6/RvIXd2Ic3yuWMltxsffLeS/rNb37Lh/rHWD8/pddee02PPvG0xr/1njoXzNX3336lCy+7Ri++Ol6yxcIi62QHpsj8TFxhYN7hzvMsUlR8Uuy9fygXGe2FFl9WZ+C+ZNxaMlGZHCwfZA9/P/aglynI9jMAOzo7eEoWxuxgKBR4mD5oaWgUHjaIySAkGtgN3h4+vPMtHpPMyDlrhC66F+pjDgBPPfV0fTOhOfTIK695fNS69eabdfnV16ipbTrSEHU2isUMexvSYnLUFHMKWjReAh0GtGH6kpX/lf5TEgj6Rfe2B81x4P0Se+5H2B/effd9uuuuu3Xf/XcT0y/X4YcdqZdeelVff/0FH5fu1N18mHsMn7iXfcRN7LFPPvlk3Xn33Zo2fWaIlZmwziEq84Ff7Hu+/+oL3XDDDbrrjjt11+136dprr2f/ebsmT27kILBBTz79BHjv0e2MecutN+uhO2/StVdcpN+fepY++HqKFvagc4snTPaed2COdV3rhA918dmn6L3Pv9Fc9F/AMgqdC/Xas8/pkgsv0SdfTwgfUjJRLFuXCl8TdkTTgMLM05KVsdIA+5/0cM79T2LnH8qLcz/KxjlHrHL/UPz/jMj8DTfepEc5pV9mmWU0btzaijKl8lGJEmYQ+2PTK6y4okaOGqF+2awcixKfyarAKVKer4B85IbnhISLEVRSwrknyNuSTzgmEpYjGFArOqm1oVmD+pXykbxDg4ePUP/BA3FNKVtWJk4eNb2tSaUlkbq6FgIr1dCKCtlPVsl+fxXn7+c8AWe2BgwdrgXdnRpWPlyx/TFlSTEzQw7YvHntKh00RB1MSmVDBql6dLXsnC0mkChXAHeXOjhwLOtXop5cp4YMGaqB/SJ6g8SC18CBaqqfqiyLEvtppf4DBmtE+WAjX8aP2LAsZIHQ09OlhF5xv34aPGy47MffIznZTw5liTDNrS3KlPVTAs0DBg3V0GFDkIyQilfsYzaARLjIiy6yRYIrjcROV5XVi+ms8y/VVddeoz+f/ketv8aqLMSe1DPPvqDZC7okvhjfe9ctauTw5pJrb9J5HPKdc85Zam5q1O1MrD1d3Rw6fqyHH3lMW2y9lS6+5BJddOH5Wnm5ZXTHLTeroWWW7KcVF7QvVM3oOl1I3V+uv1bXMSEfd9xxWmGZsZISNvrf6B6++Gyy5ba69robdM7pv9UbLz2lh/iak0jK83Ae+sn/t90p8mKMiEMjDKk4DAuqmdNa9MILz3EYfJla4DvF7vKcSjpaROS7O+frrnvu1vQZs3TG2Wfpxltu0G4776jPP/5Q73AgyxJdqTWmvd12uOCYLxI2jw8+8JiammborHPP1RWXXaJ96ffBa6/qDQ7MeqxxSOgKAVxz/fVqnTYtQJIkDaosKfHsgfKKoTkJGreBvCJaWU4pmR/un05BqehLS3uHdrQNfUJ7wxAB7pU5cjC7saoCI9NUuCVFT0kkg4CJr2ZlWY9NnauLr7xcl19zla6+7nqdduoZWnWlZRlRMjwOnTsr2eLakkskl5eAe54/0kEB1AXaWlLg0dpKJtNCsVq4QEiirccHojhLjWeoBFU6FfC1hF1Xe0cXmKTICR9WsU8vEkRq3UOStTK61Hs53kYjr59zxzGKz+dgtUv5XAfWkwbb/vqbSXrhxVe0+rhxWn+DDTR0yIDiMPDjbGxikqmgCCw+DSzk5QLFxkSySEVv2c7lxX0AABAASURBVBpZMn4sga/Y6MengSwFiPFsyQqL8ksDk7GBf37qpdMQGW3oS71j2a9rZDIZq5GykZYknqaFbjU1T9OcDrOALnXPadO3303QcistzabnfdlGwtDM5wPKdxMnENP7aYmxYzSotBQZG+FRsJrI0DJWGjTvTRrCQIpj8aQlRa+opBR4Xs71aFZbo269+UaFn1Smzb+5jW4Gt74yjJ4WfER46dU3VF0zWiOGDNH774xHS5KzGK/iZe0tOSizVIQKeygmq5P1ss1cSMUWKbDUxgxFL2fv8CATOqVMO3mlHEDcwYJ5BodDhtHMjq4SunVm6BTMrswPuvnI9NIr7+usc67SzrvvrZtvuUW/PekEzWbz9AAfJcJ3s4CbMXrHssgQgSMCZPcPGg3tCoAs47DMmOQpK9DqDEy/Pn0niqjHJ9R3GaZUKjZEHjGtewfVIte/Af0I6O3a27g4thWsBcsGsqmGlJbIsb5Yee0NdP5V1+kKDpZO/91vtcJi5brlusv04mtvh4NlAivtc9Ag6HesUxQuKAywbIm0YN503fPAI5owsRV6Pfwwpg0WWho/lkJBIJFdVm10ghFQguUk4EtC31RxeAsoGXSmIA6TNZjlvZP99LdMgUlPOBw/9axzNLc99FAGTLITuRCgrQconMJlLyejh2QFoL0vclIPh+5inZBSSomZI5dYko+xR+rCiy7Rpcz9N1x7ic47+3QO3w/XsCHVWnmlVZWBMLDRQ3I2HPYvrqmTJ+qKa6/UQ48+rAVzFyjjoYyGhlt2eNdHB4dCU77/jg+XT2pBV48KLhJNleGDsBxx3AJfSSpfWIj88+rXXwrnh4aIjVcBPlMEZe4t3jgxo//1nQCw5HkXkzP5igsBJOQtiTwQ7gLUGdaAsRecFguUyFEfqWCTEH0MM50URU7dPZ0q7VdmlMg5KoGVwkseeBcfFxCvCtaYKtnpG+RY1tZ0fXhCZxukrx1vK1pyPOzjWwqW9i7WaNCeyYABOBOd2tradMPNt7CGe15mvxnG7+CAK/EoigPDNOliTZaF/iI73oOcNSLCBRN5u0EnS+Stmtc/7B45YrhG11To6y8/1px58+AiVifx6vsJ36mmvFKfffKZ5mEHeaMm36VvP/9I9qccVlhlNXmXU5JbqDCPQlFqiyRfClw/8AMY0vskCc/4U18p9nnNnzOdD96P6quvJoW511RUylxjfuGgRiEZFjhPLeknuIulIkYTuZmAtbZko1myfNEOrWT+LIGJs2x6mD0TgxOMmJKiLH7RnZdtHBzG4VjzG9ybEcRSWUmJ4mx/HXv8b3TpFZfrEj6+X8n6+Q9/+IMqykeorJT+nIhFsrGMrkIYvvgwWKaYDU+rZyyocZSt1vOWiyWc1zEfRSTLywzDGkm0FtgT3tYfwCK3I+9SHtwuyC5BXgUV5QL2EItQFLp89cWX9N67H6mH9lbvbAx5RJXIO97y9AUR3VBiKAVIGAQ4c1+MvBwsFThQtG0WUIm5futtt9Gg/l5PPna/LAQ5ZfXxJ9/ogw8+1iabbKJll62FB4Xk6OTAbjRYUu9leUsOKiz1ghXkUeykf7bLOSP8/z+qbX9j6YcRGT9iAVLCuupwDvrOOfs8XXzppbrwwgt09SUX6uhDD9LQkaO09sabaty66+uCCy/WJcw3F513rq6+7GL97qRfabVxa2nZFVfS4CED0ZoU7M30jx10tc/TdTffrvHvfKyjjzlB11xzjQ7Ybx+99dabeuONNzRiZLmOO+FEXXLFlbr2mut1wXnn68pLLtB+e+7CuBVaYtkVlWWaMSlFrDU985Hs8rHGbbqpaqur9MB9D4rtA+N2ayEfWB596rmwd954ww2xMin8NK9S68UzWCzAUJTZsbAnb37FW/9H17/1t/+j7v9h4yLN/2GzfzX4T0vAObOk/3Tz/1UNvecUr7G5RVObWlReWcdmJVI3nwDzrkQjq2s1bq3VtGD+TM2ZMV2xzyjHQUvCatcO6pIcK1w8/0eTTZWxBRQTqsFSeYSZk3xe+Y4eDR4xQqOHlyo/r0UDRgxVnsU6a0UFT05TZUsybNBK5SM24qVO6cBS9dAmTIYdOeVnLFD5qBplBw7WgrRb2eFligbQDhc3HKVdDAXdA0dVanrSKT+iH+f/PSpxkEFwUk8nvCXqN3wIk3wqzho1tGwI43PDh0oTdc+drkEjhmmxUaOUmzVLA/sPEOsZdYMiBA4ODzOxV9XIoYriguIBZfID+itljMiCCYv0jpnTNKqmSn5wfy1QXtlBA6WUOdFwsKqkqRCxepgtcyYiFhkCucs7+cwADkYHa+TIYVpp1ZV0zKEHaNO119Tzzzyu+qkTZQelX30zQSuuu7EWW6VWgyqHafVxq+ucU3+vXbbeSj6X0RJLrqyjf/Vr7bjHbqqrrVNdXZ0222gdufxC9SQdUCRNX7gg6GMEC5YhHJQOGVKmwQNKwtLMw+2THH6UDa/W1jvtpqrKUVpvw7V12F676JHHHtXsbslUmwTlkf85d1jQmRD+ComjTEoQXJ6FGeJRmiaShzoOd0v7lWq/A/bWOuuvpUIup6zZJDKO4C7m0Hni1KkavczSWnL5ZTRoeH+tMW55VVUO4ZC5DcRBHbydAuoQIHIqKNH4d7/UDrsfrHHrb6TKilHadrUVtNSgfvrm+8nqpIf91BAvvf3Oh/r4m4naceddQZYojpwiQZ5yimMWxUkOERUXmim2beYV5cSEpXDlOawW44n2BjB7oBrqvfImk+BHeTGTGevQ5vkSHYe3rF/XAgkfyDNKgRYFkLgoUjf2hRjM5URjlSDapNCj0gFl6jdgiAYOH6Qhw/tp6ACpn1eRHg4JbaNi7SFAiFw9jFEA4KDP8RblxHwoUfiwBmWhKUYFkpx6nNShIjc5m7ChTUm3HAvEzu4kYDAabe0pYPJODrv3+LzBI/A7PipYQ6u2ty0aO4F3k2BLnA8wODcMFjiESYErJAb+D27n3N9sYYsI+QiWsaFMwoagS9Nndeqp1z5VydAxLFz2VsWIst6+4MgjAG5UqhwKN77tA4MzOtj82yvt6VYks5Zu4dLgpjuxR3zEMB1bn8RO4QsgSGNYQBE0Cf+DHm/Qy9RvHVPK4baM2b+RYAILwH/cw+gHtYk9JIgCeR5bTJRYcHPQirAqKwdrqbHV+ur7KZrFIYLSeXzVn6oZ83u0+77H6513vpSpUYVOLeyYoe85oF9y2RU0rP8wxe09KsNGU+SU+k7GKaiHUUwmPpGc8VfokpTn4CNPvYhECm/nsbj8fM2e1qCr2HS1zWoPfWXG4jqJWznEZX08vaPQB0QSOLsXdOuld7/TGutvrS3XW1mvPHa77I9F20hCYQmjFHgzqpQW9ZZDxqYnRg3jGJ0pbWwOYccrG7fL/tYb+ks54knlFfkS5YhF1iwkjNbLYV6leuTp19TEx5fttt5UJb5dxq/ZkCyG2u4pdOig9Vw+UM3XX257Ufse9Gdtv/POGjS4TOuvu5JO/d1x2nT99fg4pdAtNYVZwhdgXiFhewYqqCi3QGtPB6WE6hhvVjEVGaJPHjdtp74bmSXIzvMWb0CGCJ2bDFOkYF3y8Jog7WKLHHZOO+6EZDEMBpiirBSTjYEyhOGxhM9LXimEe/iNqPUkc+zEDrpMDsOGyg/NqpJ5aX0O3087Zi+tvWy1brn1XjXNkcxlbHjra9hj55XrEbI3RJa6NXNGk2658259NqFRXZCSZ0w5rMx1sr7pYmQvVIc8wEeX1HyrQMacjo8AFlcdUirwYcB+GribKvs15NCBvFJrDNTkDn7YCTIT8zkTgapG12qL7bZTlJGRKmeBC1sQAkq6U8aXOP8J70hmhdgcB3CGB+GobxwTvaMQuQJt88qz7lBUoiF1S2mppZeW/UbG6LGDtMyyY/T80x9qvbV20krLjEZDyMPopJfgPQ1BN8HmuzSyrlqHHHWEllqiljlioTJesjirIqXihF6zGxv1ymvjVV5dp7FLLaYU2dkUYXIyUaWmhBQrIM57l7cuMtKELizeWWiLGBOW4MXkRDKRBZqEZFPYRHCMmYO+HrI2PwZywyOhjVTsYpX0x/4KWKXBLIFYSoo5DE1GVzdjJlEZMSsK5QS6bcjIZ1j3JOqikXMohcOdbCYn57qVOg9mpOSlPPOVbJImdufRWcYJ6kj0E7qTve3hZM+Q6FYsYNue0+c8C7rIetlvxyAfixODhg7TmmuupcUXXxrmM0qTrBzzXkeYI7ugQ/Ksa3q5oSD1dFspkkMeEXznkVWB5JC7M8MwxhwPS7z+M7dzxca2Him2p8y6yda4yyxdrgXzGsJvxqQqUfO0+Zo3r1M7b72lmviIM2vuvCAnYfsffvC+llt+JQ0dnsX/uxUTMz0bdfNH57wE6dxQLii3kRIFI0siCT7zFFPAKbxInVowq1n2mxqffTkpjJGnzuwhMkTUC2hi2By4ObA1wffZYgTcmbVwiCryNm6O/uZuvBTw5LEf063ZC2srawMJMjwugRKD09hHESNG6mZC9z5WxHgJOvQYcrcFDDG+surMe0XYWf8BQzSUD/tDhw3X4MEDNID1fkTblL1HBpxZw22DsBYUtBWz4CDmG/1Bjfh2oRsbAHdEcqyxjGYiApx7unVAWVeQY6eTukg2LyUc3jnmLUcMAqSAG1Y4d5QNRVBH5vPp2yMHVwVkaHybbAVEHDwvnN2k119+Sc88/aIWMqDVg8KWnDJ7FJfJyf7+tfm1fehy6MwxWILtWjllsB7Wl9bOR04Z03HOLKG/BrF+3nevrfTiU3dq8sSpapnertde/1L9B1ZrvfXHie2dIutoAQhZpQjEaLAkCyLoKgnj0Yj1RCAMmky/XbzzyMvoJftPczuH9Ez5/yCKTfeLpr+FNsKunbNWksOuhdwslfUboPKqOi255FJafMkxWnbZJVVRPVJvvfSs1t1kfS2+Qp36DanSmMWX1wrLLKFlFqvVWNZ+s1qbFPUfpFXWWV8DBpZINm+aUzsn5RdoKvvUdz75Xjv+8gitv8lGGjFimHbeflsODk/UEkstqZhxK0cvprGLL6ExY8ZqadaHtZUV+ujDD7ThxhtozGJDZVeEbal7oQZmnWxuLBCrNGCkDjr8eI1/8Tl9/8GnmPECvTn+dY3/YrJ23Ocw1Q6RBhQk5/Ad60TMFPxiRqxjIbXXYJy65PCfPHHLQJifzMUtny+ksrcl/eTCDo2mkKj4tw0A/tzb/VwE/+r/VxJI/4a//S3YX3X7X1H0zHXBnMtYvCyYN1+eCVoECZcp1Uorr6ocu7nJkyepo6NDKY5Rks3KDsAKbDRiVn2L+oBNXD4I2xwFZ0OE+Z52XX/VFTrg0MP1HZvGE486Un/+0+/17AvP69SzrtDX3zbp/Xfe1VGHHKZ7771Xt93yF/3quOP0+vg3ddIfT9HTL72hPBP4eSefrD/85jd6990PdNixx+mK66/VrffcrnMuOF9tLQ0c6wL0AAAQAElEQVR69p77dNyhR+m9dz/Wn8+9QEf9+jh9/PUnOvaE4/TBx+9r2qSJOuW3J+viy6/S08+/pF/96njdceetuvrKq3TPnY9pQft8XXHZRTr8hGP1zcTvdNxhB+uCM8/Q+PHj9euTLuLwrUnj33hbJ/3qRN1333266cardfhhB+rJF57Rr//wO73++hvKdXXolCOO0OmnnKL3P/xQRzH2xVdcptvvvouvILezuOpg85ZBKmJBWpAviUKgQbASk2DK4iZh4jPpWZLzilhUbLrRuurqbNd3EyaLyKtVVl9Xr7z0gsa//pUK+VQuklZbY3Vtt+22Kikr0zLLLKvtt9uCg4vhmj9/nibxJfeZ55/XhpttpgFDhoYxZ8yYpgV8Obnhhhu1//7767cnnUIA/pAg2cECqEPT57Qr238ouGMCJSTn2rXOGqtq8pQpampNAg7vgP83355B+py1OKpUzYHmlltuqR133FGlJU4D+mVZ6FnAR645a+W1+WYb6f1339Qrr74Yfs301ddf0YzZs7T00kuHDUsgnYenmxIyxlEc6w+nnakddtqVDVpeYjFX6GjX3JkzZQflHTmFjU5u7hxdcvVftPkOu2ul1VaVw/DtENJEkWfTaJY/6buvdemlF2n8ex+pCx2JBWE7h8tnnnWJnnl+vOJsmd5+7TUdeehh2m/ffXXKKWcwkX3IAZ7ABx/dHXrx6cd14gknoJ99deB+B+jxR59gKYep2KTGyumFRx/W9Tfeotff+1jnXnyRXn9zvMo4sO7sSCSPUTCr5dmIxPDV2dmtGQtmawqH/W0z5vLVPaeYZsK3ZrY06sarr9ORBx2uIw8+Rnfd+ZAWsAHJCxxplx644y+68tob9Npb7+uYww7TcccerdtoM7GxRc8+/4yOP/44nfCrk/XmWx+rwxZxTlo4s01XnHeW9t1nLx13/LH63W/P1Ecff6OCy3KQ6WQ6dcSKHsb34kJvX33wiX5/3PE6aO8DdPxRJ+ujj75WAV57SA6crGNMS7J53TuvlH/0/Fm392F0FVh457q7FbsevT3+NX32zVQWMAdpsdGVKgunNTmJVcRXHPz+9rhfo5ODdNjhx+qNtz+X7Q2trq1+sq6/8gq98MILeviRR3Qscjpg/8P03LMvyRbL1159la646jZz9aBjpdI749/WpXxd/f6bb/UmX0ePOf5EHXDgITri8MN03z0PcciWyBbfeYsPjE8XmRwC01awFAo/82F4SNxGFsgsJ2WJ9w5ZC/kLXxRf+6uryrWgnRgxfbrEAcB7772jQSPrtNMvD1BuYYe+/GCCFBeIdw2axsZx7FIrSMwdpcg6YrE4Z9Z03X3f3TqIGLvvXkfqvfHfhgOtRAVNrZ+qc846U0cedbj22fdgZPMXfc8cwSSg9956U5fyBbqlrVW//s3JOuOMy5XrWKi2qZP1p9NO094HHKhDjj5Ct951e9i8RuJiA/fV119qQv1MLbfyOG270Zp67+XHNamhhS0RZMkTH5p1y1036/HHH9Pdt92mow48WL//3Yl67fV3NLfD2kj3PvqArr3+Gn3x4Sf61aFH6NAD9mP+uEUzFyxgGVlsYz8xnzGn6j14EEbr0oLmz5yta2++W3tiC4uPrpFn0ZknZph7BWEjGyjlLpDaNbutSRO+a9MmW+wuyBNiU4rux62+unbeaSuVZiXcTI7WLz/zmC674Fy1NKMLO/qJpQX43om//iPz3rfqnjdPT9z/oI4+7HDizP667OKbNXnSXHlw5IkP84iJd955pw465AAdcND+OuyQo7DDj4tkER8WtLXo/ltu1INPIJtHHtKFl1+rqQ1tyvEh7JrLLtHee++tAw88SOece55a26YJlHKsH8x6+mg0OiH1J7exHwBWGXlFzhOXE3VwONNNhfWXd3KDs9pqk3U06bvJmjmnQ13E0WkzmnXueedrv/0O1n5776dzzj5bX3zTEmj+6rMPmMcv1jdff69LLrtap55ysWbPXqjZzHcXX3ieDj38cO259y918sl/0icffx/oTRwD2gmXHRLg652zZ+r6627SEUcdhx8eqlNOPU2z57czZwu+FwT53nHjrTri0CN1yMGH6bTTztH3k1vNxKW0RxEblulz58riAuqQmLuff5B4cNAR4Dtc559/iVo5YEkY1g4b33z5OZ11/gX6ZlKDLiIWHLjvQTr+2JP03TeTlM2UyORYUB59e8mBEXq5iVVBSvrgjfF68ZW3dOAhR4fYkHDA7oJ12wieLqUS2aUWW1wH7LufNlhvHUUxfSPDCUqZ3aloxLR7++13meNna4tttgsfIl2mAE/U996OdZ/a27HJFLdM9PWEep36p1N08H776+JLblNDfbuFBVGpiV9+q9P+8CcdfOCBOpj55dlnnleEphx8NPLR+bIrr9Eb498XIIkYN+Xbb3TeuefqnfdZizDeR++9rQvOOl1Tmxt0PvPpLXfexpo0r0/f/UBn/uFU7ffLvXTSSSfriWdf5nA3UQ8n95G3NVaCvITs8rL5r0B8twM9yUusdc3+UnyzpKyfiUbPv/y8bsXOP3/vfZ14+BE65tADdd5Zf1br9Pky+0hzXfronfH6zYknah/4/NWvfqP33n5fOU5yHSjNn7uZ+4f07y/7ycL33n1H5//5z6qfNEmd6L+D+be7Kx94jKGhQKdMWYlUEkNnogIxADRBDPbOliAlfF6WkENCQmMKDUKmmAX882704Fgz1lYNhapuYkMDliZNnEJ8ZEe88QZraPCASF99812AFzoK+M2nWnHF5UMcSjkI6peNtXD+Aj352As68dhf64hDjtRDjz6ndnjKKNHsmdN02RVXEiv20UGsNU879XS9j+95ZDD5i090/dVX6v33PtGV19zEWvtsNbcukHOwhX66F8zQlZefr/seeop1AzDGmt7UpIsvvlIvvfSaCuwvOhfM0V9uvksHH3E0MWF/nX7an9XUNoORac8BWce8Obrzplt1KL560EGH6dJLb1BrW1fvGN0SH0ieeuIp7UU8OeiQg/TkE0+omy8HKfEUEcjib//Y9IH+sF4cSh18sFjI2nDGjFmaNnO6Zs3uVHdPIoeUeji0KMHYEuY6Aobknb749Evi1EU6+IDDdeghx+qpp16VM0W7RAkx467bbtd9d96r++6+VwcQT4874bd66dVXw0+PPnDPPTr4wANYI56tzydOZwSJkKnCgvl66vEndSA8HQDec865XPZ3HCFCyrfr/Vee01ln/FlffTdRl1x+MXa7l445+g/6/PNJmj+9TTffdqMef/Jp5PiKTvrNKazPpmrOnC7m5nt1OHPcQfvjs6xFxjPvGucFeXWzn3jo7tv1AOubx194UededJHsVz0vvfgSzWhulkxYzhFRInm+gGzC3qW6Yqgevv9effXF1/ros4nElV200orLyhPLRXCb+sVX+tNJv9fB+x+qA/c9VK+9gl8l6M7uni59/P6bOu2Pf9RBrIFPOOE3evW1t2RLajvQ72tmTf+V/s8lkBLcfBRh6UiSdckX736o515+XUcffWRABlTeE6d6S7PZ/7311juqHj1Go5dYLECd52V6t8k/kloaGtQ6ba7WXHdj2Rzo+MoUE+s23WIzrb3eOJWUOAFSWgA760fbg7z59kca/+6n2m23PUS1is4r9nalTDXtxWKcBV6q1cetp1+MW0E3XX6O2ok7d9zzqDbZajttuMm6KkmliD3PvNZpuv6y63TgAQdr/4MO1d13PME6IFGgFQ+a3tKsc4nPhxxyiI448gjdfvvdal/YbVOWosjB0N+6k15g37u3+K/XvyTwTyoBnycA2NfJylHD9O1Xn6rAQjiKIi2/7HJaaqmlWNx9q8bmJrkoVoGvomnnQmUIFHlmmZxjUjRfYRJzfK0RMM6v7CW7PG4bs9gaN26cNtlsc1VxcLP3L/fRUosvpR223U5bbLGpRo0YqrGLjdY222ylNVZfUxtvtLlWWXENrbnqutprj7209JJjlXJav9U2W2ittdfUcsstq1122UXLL78yB147aIcdtw9f4ZZdZnlttMlmWmzsEtpyy620/ArLaIP119aeu+2umqpalddUa5NNfsHEsyrjrKV11llHa689Tttsu4XWW289lXDguc6a62ncOutp7BJjdcABe6qmeoQ23ewX2n7HHTV00Ai+gBjOjbX4Ektpew7bNt5gfW24/rosbPbm0G0ZpRxo7LXPvlpxlVXgaYx23W1nLb/cCtp119218cYbaciQfrIrz2e6spKMurq64A0I8hQytJ/WiomMnjiXB6wkkjjoKRlQog4+w7XN7NCCdJAOPuYkrTBmmC7+4+Haa6fNWFj8WV9ObFUuQ6cCia+hJb5Hs1sm6RIW07Y4qJ/doS1320eDBg0QWNU/dpr63beaNX2O1l9/Qw6EWnTJRWeGA8+u7lRz53dp2IgKDR86lKALNSxUBw8brIQI2t7eiaalPIttRvtvvRMmFedcGCPykRIW8lYYMGiIIEUDS0oUAfNMQvZ3apLMQMRWpp222khrLzdGvzv+RP1yzwN1xwOPatwGG2mtNdfQAJMTLMlkxYShwE1WUaZMm227iSpqBysbdSvpnqv3vvpG7S6jJZdbQkOtX9KhB267TUNH1Wiz7XeT+YUt4EpKI6YVycem46xiShMnfKXxb38m72NJC/T1N+/p7vvvURpl9OpzL+sPJ5+iddbfWLvstqt6WMTewwakrXWmuqDLflT+7nvvUc1iS2innXbShqsvr8vOPVMPP/NWOHBIOPiYMvFb3XbrXRw2PafqmrGqqqnTwoULVdYPYTiGdF6OzVB7e46J8DDsdH8dyoHjAfvto7PP+JPyXZ1a2NagG6+7Xh99M1mbbreT1h23vO665Vo99tTrmt8DknShPnvnFZ17ydV68OlXtcoaK6lfqdNfbrgOuztPX375nVZaaSW1z5ymu266Ts0sAp0yuoIDxbfeeU+77byLtt58U8aap0svuUBffD9ZqS9TzCTr4KQEXFCqD978QH88+XQOaVbTznvsqqryfjr/7FP1Qe8ftbd1ghJszrFZcgW6eHnGEU/93CvHpt2XyDvHQcMX+uD9t7TldjtruRUX5yBYiqDT/pOer95+Q6ddeLkWJz7tvNMOWmpslf58xunhoBKmOEiaxkb0SV1+7bWaNn2B1lpjI/XMmq3zzzhVn3/7LV/EK3TdtTdq3qxEzuc1a16znn7lRb353nv6bsI3euSB+1U+Yrh22XEHrbHyUrrqygv10ltva2FBchziOuwokUwMKgYOCj/zTn/o73/IFTOu+GKRVsC/CG6UgZWUacWVVlbMpmUBByUmmg8/m6A1N9hS/Qb21wpLjFLzhA+k7gWaywalG7kusfLqsk13vqdTM/hY8+pLz6urO9Ha49ZVe3OrTj3pBLVyON3UOV8XXn21vmeRud3WW2iHLTfT13wVfuS+BzRzXodGjV5Cq6+9Lh85+mvTjTfREWJdUQAAEABJREFUyssvJ9fdrqsuu1QN0+dpm1331SrEXjsofPHZ5/DfHim3gM3Xe/L9BmqV1cdpy3VX1gDXpZf4UDQbjiwMdHKY9fKLz+quu+/Af7zWXmsTdc1t1e1/uVjTOGws0O6LLz/RTbfepFff+Ih4uZmWX7pGjz9yl+558FEtYBjDk0c5HtzSQskOAfNdUle7Lj/7XOLHKlpr461U4kuVJZ50IsoOcZnY40h5eeVsw9jdqbR9IREpr/6D+uu0U8/RllttqV332F9nnnepZs1tFyFRdgYjNrfl/cqIJS/qu5bZ6nLEGdetF599MPxKXZwdqIcffUYPP/KENtlwE23DB6AJn36gB+++TfUts1TAB2/lw9ljTz2jLbfYXr/cZTctWTNS557+e33IBh2S1N4+S++++5puv+MB1gJTtdwKi2vwoKxuuP5GvfXm+9qZPjvvvKsmfTtR1191nTr5iGWL/gKsEX4U7DT94QW0eLu0+O6xTSCyyGQyiqGnjNjYLxL8q3gBH1lZrblstGe3tLDAz+nyiy/Ux198pp133UU7bb8Fh3stupAN6LccwlVU1WiNNcapfPgwrb7Cihq36soqy8S66qpriMXvasvtt9Puv9xTvtDJfHeuvv1+OrJnKA66xQcfdc/XQ/c/oOdf+UDrbriVdtl6U81pmaRzL7goHABGuXbde8dNevS5V1W75MqsSdbWlO8n6J6779ecWXOlQrumTvpat9//kFLUkefw4ZE7b9Mt9z+sdbfcXrZmaJ06UVddd51a2ooW+DW2ddVfbtE1t9ylsYstqbX5mPfRO+/oIg4F53ACnQdRJJBBZmJyM5uxn3oyv1yQ6porb9UW22+ppVarCocksfe09sQtH2jmHEZSiXxUhvy8MtiZK8kon/FBPRmfKs11igaaOGGy3nr3M623wWZa3A7uibdd+JjZdxJJrpCTKKusP4USffrVBD319PNaeaUVVDl8qB6451698sJzLGfa9f03n+j0c69Ue76f1lxnbdZCS/Px9zQ9dM8DsmvWvLl6/fX3wuGPHZ6Ltc6cadP18nMvaMaMOSH21k+eooceekQXXHaVEmLgyqssp7mz8M1b7lEngXHfvfZWf9ZHDz38gL79+iuVRF5JvgfeRchK5B0q4SO2I45BvjhvUNrVo6QQKc700/z2jqD/5qbvdCcHIk8//brWXfsX2mi1ZfTR+Bd19fV3iGWXJtZP1I23XKd44HDtyoeO8mEDdeM1l2kSB3zdGHtHLq/YnLJrruqZl0/DV/uV12pkxUh1dSzQux9+qK8mfCvlO9UPVdphYaetnzo7VECmeeay1IRiKbGHmCOAOM8yJSi81ycsb0n/mMs5oSzVVIzSWHxn2rR5wYYmTKrXUssuydxey5p6hCZ8NUk2alPzXGwm1pprrhhkHKdOc+cu0POvvanm6a3aYO3lsKW5IVZN+K6F+NypKy44Ty+Of0/b7La79tp9a82bNllXEiumNM3RsGHDtMaaq6m2bhmtuOKaHE6vS3wpM+tmnFTZQofGv/iC3v/sO+VNgcTVjvZpeu+9D2R/BzzBFp966ik99sLbHDhsqf333F4zmr7U+XwQ7SQu5+bP183X36SX3/lcm2+7qzbfcE198+Hruvf++9QyfaGkTj3xwB36/Znnq27ZlbXBumuhv2/03POvKZ/0k4/6c8iLQtj7OJt5OZDymRjb7NQf/vBb7bb7Ttpj9121+9776yb8V7QZWBqrM8kpzaI/DNAOuK6+7na1Q89ee22vFZev1WlnnKmXX/swHFjPnjNHr770NAfff9ZXE6do3Q02VuesBl10xh/1x3Mu1fQFOW06bkU1fvWezjzzPHEGiw136vEH7wtjbrzpltpssw3V1Pi9brnzdtU3z5ApZ8KECbrxzvt01U13qrxqtDbZeGN9/uG7uuT8s5RD78uvsZbGLLWURlSUa521xmko8/eTTz2ixx57KPxd+F+yLl2Nee6k4w7T68gvj7QWzJmtLz/5hMPD+/TaO59o9JJLqrx8pN567jnNamxQwgfdfIpDIIeY/WFF7Vjm6k316jOPMe/cruzAQfrFNjuI5bJiV9D3zEennHIK6+lq7XvAgVpl6THMP7/T6x99y3wmNU+coPtvujHMsVvtvIeGD+/HQemNHEJ/TX/96/pZEvBynmBkc3CCL+Brl9z6oFbffHetsvwyGghuhy6dRUg+pBKo9O77n2n6zAXodEONGuxoIfUw58smdMOD6pMFXYqV0fTpM3X8CSdqm202Y99xsO5ijpw5ryv0STnBLYlorDnq6Zqhc6++TZvvdIhWXG4xubxUYqiZuHJMOj3OYqBkrRX3U2bAIB2+z7b69K3ndNX1d+n9z+p16IEHqGKw5IgP09um6rKrbtKEKTO07fa7aty4cbqHD7wfvPMK65m5yjHXXXnF9fryi++10467aqVVVtFLr7yihx97FJ9PsVyFqwA/eLAsBcC/Hv+SwP8wCfjNf7GhfrnHLnrlldc1dUqTMtlSVVdXauMN11ZrU72+++ZbzZ/XjvNF8izG7dcrI1/A0SLJZxFHQiLL03MImMiRK94OV7JDhtU4bKuqrdGGG2+qjTbbRkMHDNMvNttEm22yooYN7x8WSauttobGjFlCW2+xHYvJNbT6auO03TbbavHRtcpkIq26xcYaPbaOw7p1tP4666qivFJbb72dlltmWfUr7a8xq6ysZdkQrr7Gqtppx+3YSI/ULzgQ3HaLLVVdUSl5rw03XF/LLru8ttxsS63KYePSSy+rnThcWWzxkXzNzGjc+uto7JJLaa1119MmW2yuSia2LbfeWhttvBQbilKNqKrQWmuvqzXXWldrrLGmqquqQnDZaqstZL8umi0r0wrrbKAlllxaBlsFmpZYYgnG3VCrrTZG/fopXDEL2YSVaEkmJlACciRuWwTbF2XijtIEQOSJrp2qrBqpEcOGKs/OqruQVXXtYrr2iks4IDlFpr9X2FAfsO8+uvvOZ6QM/WwnynJt2PDhOviAw3TK736v2qrhbNou19z5OS3sKWjV1dbUGXwdPOa4X3EwtK+OOPQAJuWUr/Fva/b8jnC45xyhv6dHoBKRUS7OqNBNdAbAeloxemG0//bbeyap3lGcc705KdedI5gXmJcKyvPVJ5uVEjbFJrYnHn9W306o12mnnaELzj1HO263rT7mMMEO1iygWxszVZOzlVM04Vk1eTY8SdqlJOnUN99P1B1PPqvFVltFO26zqbJMBbPr6/XU8y+yKd8BGxwOijy9pE42FUaZzYWGbzEOkZdmcdRQ36JJ9r9Z0/KtN1/TOhutqRVWWV5XXHqVdtl+dw57dtPOO++sQw85QIMGlunBBx8Mc+lqq62qU08/XYcefjT1u2qfPXZUkluozzgQy/VKoMDBVWnZIO27/2HaboddVFNXp7KyEnEOzdkAeoIgs5nSsgH6/e/+pDNPO0t/ZuF55umn68jDD1IWsb7/znhNnjxR+x14kLbbaRvtseeuOvjgA/XwI49rwTwWBbkuZdmYVdctqT32O0wHHHKQDjl0P5nfjRo+SnvuvY/23+9A7bLt1vr2s0/58jdNXUSL3XffXZdefLF2YtG/ww47aPNNNtT01ibVN7XZmREcJMp6YWdd6uKg5IYb/qL11t1AOyCLHXbdQfvvv7eWWmKMHrz3ISQnc1/6CA0UKDNJm+IC5Oc9TFci5kWlGZXEkTo5fKmfOlUzZ86Uj6RsZPhxRjZxt998k8YsvZy23W0v7bLrjjrsgP209jpr6X4OqHIcdmXpP3TkKK242hrwsZf23nN/nXrSr7Vg5nRNbpmm9TffWrPnTNfXX3woKadpM9o0pbVF2+y8k9ZcZTWddPwJOvbYY9H39vjtXhrIxvYNDlHZ59oSDKl65VmQpeSEnYr4CqJ/wI0iDIsTsi0m/eQyKZkgaJD3qqiuUdqzUJO//ZqN+gIOY6ZoyeVXUv8yaY9tN9KrT9+vdg4HP/v6e9UutrQWW3qMVOhRzIHDkKFDtTbxdcftd9FhBx6qP5xwpL74EBtsaiI+jtRhRx2pc/losSubj9133VnLLrm4vvz8M03Gj8aMWVbrr7epBg8YjP9toe132CLYz2uvvKyKUeXadYdttP/eB+s3vzpZG260iSILCBzAvPXqy9pk0/VVNrBEvnwYH5GW0WOPPx1kamwiUg1gUbkWB5I77rKnDtj/IB22/x6a1vCtnmNzyfcOOec0bNRI7bznHtptj1/qoH321PprrqInHn5KzU3tQRMR/DnnpLAYxneyqaZ++53u5ePDMccer/LyESpwmGOHnxkOu0yq4kqJ1wV5RZ4Jgg9ReXyug8P5448/ViXMEYcdfIC2/MUmeunFF3XeeRfhA1JqnflwtMKKS2nE8MF656MvxTcesHm98+Yb2nmXbZjLU9197wPabdd9tPNOu/Ehalfts/ceamiYKPubjQVa787m9cILL9Tuu+ylbfmKvveeO6HTJn3y+TdmZbCSI7bmVD1mKe2xz0HY+zrYZaneRKYZ77QN8+O2226rM8/6s/ZmDiotiQVrQgpg57aMJbJ/686Yk7FuKHCYZQchwq9NH3kjzqSK642sqFHZgP5ayGY+ovKwg/bXeWedB0/babc9d+FD31qaOGWymvCx4SOrtOG6G6iivFx22LblFpupf2mpDth7X11+yZXadac9ZfRuuum6amqYpK/ZcDPDKRDM5l6x1yuvviTnnHbYbnvtwuHm2cTMAw89TFFG+vSTD/T8889qy+121cFHH0ec2l/nnnOmDoT3fqUlUuwMhUo5IDMddS2cpwcfuEfb776nduCwYJ9999dOO+ysNjZHnxAv7Sd1Mvjy0Io6bbLNztpsq6116MHE2P3219effUGMmK3EfvVJBGuJvCmejP2EH7Ka1jxPL/Px5Ne/PwE+pTKv0NLZBM3HXcxK4aMsdifWD3Je2WxGBeYO55xJWE4FuThRz/y5ssO/+rb52gqdDhjQT7ZOyWRKxDfB0DaKGBubFIi7exKNGbuk9uQQbgc+6B51xOEat9rK+uzj9zR3+lTdfdftame9sucBR+vgI47UMUcdoW1/8Qtdc9llWtAxn7hfwB8KyhJ744whljLQ53Iph2ZpiL3eR5o9e6522HVPcByjlVdcXhO//1afffIpm8UVteU22+hXx5+oM049Q3U1xKWCFEVZiYMpDy77KSzTSwl4HKSzDJTLUO8yxA5p2JChgn3WNZ1hDbfDjrto1933Yj7cVzvtvK1s0/rVl1NVP3mCJn//NR+QV8R+NtdhzMunn3GGqmtqJUgv7Y/veqcO5oHf/e53WmPddbX7PvupJFvGqCLaJ4qzGFBJVt3d3QFmc7UZS9bsxsVBvjE1Tug4wSqJI+QoeaStkKgWCism/dzLK8H3GEDlFSM1ZOhATeAQtX7KXH3+5fcaMGw4h6uRtthsbb35yovoRHrvkwnqN7RS41hne4ZPbS7lcbAAABAASURBVB1bOkBrrLUec/2u2mnHzXXI/nuqwAa/saFN3md0KGsG+zt5u+62i7b4xYb41Haqn9qkzz7/VkOqarTe2utpxIiRHDqtz7p5U0XBviTMk8OALmV8og5ElhdXoUspc0m/klJ0HMvs84knHg9y3gZb2IoP9mf/+SzWKYfL4Y6Tv/tGH737lrbednvtsMv2+uVee4Q1znt8dGtpbJLa5+mB++7V0qusrkOO/pX2228/HbTvflqLA+seTtsThOPSVFl0K2KP0GGetaZ8rCOOPkYXnn+RLrrwEp1z7lnabrttIFDqNmJp38OhoVxBjz/6iKK4VHv+cl9tseUvdPTRR2iXXXbTFRyCxvhWygF8NhtrNWS65z776oAD99eBe+yi6lFDtdQKq3HgvJ8OPOCX2m7jdfhA/7ZmzYVsDg0fvPtu4vye2mnX3bTfXr/UHnwQmcIh3BdffWlEEErzGlw+VlvvvK+2Y62512576JhDiCuff6yZcxdqpXHraYnlltOyKyyvPVhfjq4bqS0230iXX3aB9mRe2Ga7rXXkQfsSF+boi68mmJugk4gDmxzn/8PCfLD19jtp2623UvWwwbKPXT7OKoInh9xkFp1Im2++uSqHD9MXH3+gbflwWlHTH/tAocxfd911R/i10D1+uZfWW3d9HXfMkbzX1q133qnOnNTW1KCvv/xUK/DRcWf4+/Wvfy3zr6VYF+hf18+WQGoYHA98qoU59MV3PtNRJ58qC8e238nihGnYkObVOXemXn//U41ZemWts/aa8nSzlGH9nOCjygBgTopAOq2FQz18o7qulli6t0YSW2676S+sYV5XF3otiRk03y6xjmxradZr732ig479NfFC4vwcRNzE8C7iSIzv2Dj0CFbFxk+rrbOCttxkXV1xw73ado+DteIKdSKqS4UF+uCdN1Xf2MraYF/tyNr6gAMOwO/30g03Xq/5C+djw6meY/03prJO2223nQ499HAO1s/SpptuqmzWFcdgeO8inv/ObQT9O9X/qvqXBP5fl4A/bL+ddPcdN/PF6021zu5WVDZQq49bTcrP1btvPKtZrdNUmhnAxrNUOZdVwRydA4GEFXqhB08OHBLlw9vjPMUkC/6UZkybph2YII445lhdde0NWmuVNcLX+BNOOE77HXwcXwmadd2Vl2uzzbdi4rlGO3Bif+xRx+rcs8/ja9yG+pjJ6tPPPtCqY8fqNyefpKv56jpurdV19dXXa++9DtAlF1+u7ydO0kmHH8kGZxddfc3FWne91XXWGefoD789Q+PW3lgzps/Ws088pjUJWqf96RQdeeSR2mP3fZi8r9C22+yoRx56TpMnfaUdttmMReYhuvYvN2vtFcfpgrMv0eEs9A45/HQ1EVCuPP9MbbTpRjqXL/MHHXiEfnPC73T6qadpi8021YTvJugTvvKuvvTy+u1Jf9D5558b4GeffTYB5lCdf8G1WrAwz4JFEoGlYF83WAh6W1SIiwVFGvdTHJcophh5HjblEtXmzmzT/LmzNJwgWkLfEgLiyIpqbbDJ5jrgsCNYaN+hzdZcRo/ccZ2aW+epu7Sf5qufkpIRGr3U8ix+ttQfDt9BUz56Tq/wpS7LqcZyq66n3fY7VENGVqh/v4FamgOrxTlAam6arjTNaNCQwZo7mzxfp40SsWjuZmGeLesnx8LI6EvTnlD13/2I2HUU2CCy1pTz/ofhMtn+ki9TXDKIjUQ+zD/93BzNbZyoy254WL888kxtt/NuWpevpwfsurWWqhmpt95+T983zNXRx5wYfsrVDi52ZHM2vXUWeBNk36GM61Lz5Aadc94V6rfYUjropF+rsjRVaWGOzrrqWvWrXkIrsHAahm7KopwSDgxL+5eatmRrVwcmuVSrrry85iDDtuYWdbE7f++Dj7XO+qszCU3Tp59+rqsvvV7rj1tbi49dTNvsuJMee+YpzZ09h/GlYRxUZGOve+98gMO6Y3TM0Ydh599pXntHGMc7x4K8G7+MVV41ksMTj95SvsZ1M8FJjr5CZp7JuTvnNG7N9bThmmtqnbXWYPIep2WXW0KFrnZNnDhRL3OwsBcHfyuvvJrW+cXmOvY3v9WELz+Xo14sTjOZjPoNHMJCsVw+jjRgYH/ZAryqokrDh41UtqREw4cMVb67B/uN5fm31PLLaca06Tr99DO1Nxuhyy46X3M48Oph8ZzILq+ujk5Fzsv+9MA3+M9fbr1Z66+9tlZYcpnw6+r3PvSw2ufOVufCNEQT0CqmfUTGOSfb4xqm/3ryxa4sWnJsBHwkNnhraKstt9W999ymF198N9R3w1d+9ixNnTJJt997n9bdaAMty5fz9dZdR7fecptaWlqUyXg5fHlBRy4clgwdOQK5eA3nQLZfnFE3G+GyIcO1x25b67EHb1Kuu11Tm5rVNHOW1lx3A42qrtaIgQP17DPP6NDDDtZBB+zOBulDLeTAPcXOCpIKqZTCN09KSJGDA1mi9HNu0ErBaIVki0nh8kpwupQNULGIgNjQ1o1dQkvWVoRfVf3yuxblosFaeqll1T8jrblstSZ//YFmLejUxOYZ2Gal+kG/bYQUR4oHDFTV6MVVPnwEdp6qYmiJ+mXS8JNKFk1Gs2D8hAOEk3/3O+2x9156/ImH1YEd5jnFSJRRvitV1mVU2q9EvkQqHTpIx55wtO79y9XaYeOtdN/tj6or31/DKoeoB7obJjVo6rffqmpErFlz6jWDhekWHIi9P/5ttX3foaykhAO4XD7WwGGVGlk9QiqLtMqqy2ssH4B6FnQoQtQJY/YfOlhVi1VL/Z2GVFdq3LIraZDrp/nTZgfx5Tna7slDlMqkTJ65sl0H//7P2my3A7TcknVy3Z3qtEOZkoHKoNB04Rxdc+l5WmWVZflotIo23XInffPJp1I2VoTP/fa3v9Xxxx+v3TkQ333HX2if3bZlgz5J3347UyYrxCENzWi9TdZh0fuRuhdIsybO1ovPvardd99CbdOYkz75RPbrwCuuvKZWWWMtHcRm/I03XtPCebMVK1F1+VDNm9Gqa668jvl0f/36VydqxoxpShnfDn3yOal9YZcGjqjQyLoKDeo/SJnI63cnHKFJX32stVZdWWecfqa+xjcWX3ZJBVvKSxEZxB8OWWE1yIeQiLSLd2p2Sxt7qRtZFWjFrsPHqexMgpAPEi/5rFrZ7LbnurGlEXIoY7FlltS0hiadccqZ2mPHrXX5FReqgA678T3rHHNgZoeJmRKvQYOcDNeYMYtrenObzjrzzzr0oAPZtP9Zcztmqd15dYsLWmyOE7565DGHq2nix/rFBqvrlN+frs+/rtfSS1XL5r+ZxOfOrryWWXZFDR4klZRkNIaPlEuMHal+ZTGInBa0dyuTOvvNQtlB6yfE0pN/92utuOLqWn7F1XTgIUfrzbfGq719DsbXpUg5+ZL+WnrlFYmzWcX9+ql65DCJr0l5Du3SqOQHv3SRUyHJMU63LDZffPPdWnbcBlqcj6MlQGMO9j586TWts8qaWmHZFbQKcf8vzCHtTipkStEPyvFSFjuMkVeGPgU7+GQzNmXiN7r3oWeww501nMPqHgzKc4pSIADF9F/QMY/W3AnC4sNgP+gcNGiQxtQNUGn/gRo+bJTiGPz5eeqaN02zprdozNIraFhddZizSlhD7LbNlmqY8CUH+lNVMqgM++hSknZjieC1Q0o2fCW+VNnMwLBRzHUl6ukuaIWVx6msZDByiJm3l9TmW2yi8y84W7vzwejhhx5XRJ+hQ0ZhmxnBJPYGwdiETYOdndBd6ETOyMAO1mjShZwiF6l7brv6Iw9PPuLDbCW0+n40GDhI62+xJfYeSx1ztMZyS2v91VfRmb87WbvtuI+ee/1dxYPL0VeZDYequtXFeu6YE0/Waszpx+Mfw4eUKSrpJ1mgQgIdPe0Sa6jEZ1SScerqnE+dwkfMHmhFqrK9tgwjc5K9E8RiyfG2xKv3Nqil3uJ/6eWDPOWgZ+RQjV4cG58/XfXff6NcUqIlll9Tjo8tK8B7/TcfKN+Z6IOvJ6lqiZVUhq9mkm6VxBnWBCUaPHykRgwbID94gGpYZ6XEum7m9xQ7q1tiabU21uvsM0/VvhxunXb2WVpAnWN0Ud/R1aOy0khxJpXPSiUkE4EJI0Ff3jvFHCzJLta+uZ6COhZ2yuG7mX6DdPiRR6ht6ufaZtO19duTz9A3303X8issIZqptblB7771ik761RFaeplltdzq4zi4P0Fffv6FFsyapc5pszSNDwfrbfILDR0SqYw1ZUV5uYYO66dMGTHJkSDGhUCVSN1dymaz6td/iJZYeiWty3plrTXGafXVl1FtzRCl2K+PBijjS0heXXOnqb55oh588F7ttOPOWm75VaBtVV1x5ZVqbJyihRxIGFv2K8WDh4/QEqzDCf+qwP/KEMTiSy2tYRZooKNi2CDaL5TF1fpJk/Xh+x/olD+dplVWXQufWE6HH3owH/Df1Kz5s6VSyblUSTxQtUuupP5lZczDGY0cFMsn7UqiEnW5UuRdqgTbhGxlS6RK5rz5fLC85Za/6OD99tJRxMpZrdNlez24V4Sf5QuxRlSNUUVNueIo1kDiwEbrraJRQ/sjqRh8Xo51g9mv4KGivEprr7Emh+1DtOIqK+DzUjaO1D5ntuwnaO+++65wMLzaKitq9TXX1S233yP71XnHgEuvsBRr5nV14XnnascddtPddz+qkn5DiesQq39dP08CCFg9kv10n5xuu+lOLbHCqlps2dGKIjADd7xcgZieduqrLz/Tt82ztMxaG2jogFglKV2tCjQOzcvl8I8OJfjryBHlOv20s3TwUUdrtz1312+O2l/Ls354962P+fiVw0ZAHONbTPb2YW69jTZW1dgBcowLVPbD0fIe+yrFp3gzVpzklZJUwoD03X333dQ2J6ftdj8UQiQWhyxW5qhxyrd6683Xtc/ee2vZpZdi3l1ev/n9nzSV9WiOARJs84+/PlHPPPKwNtt4E1148UWaM2+uampHiSrZUiQBHVM4z79zQ4+x/Hdq/wX+lwT+KSTgzzjld/rg/bc1h43OgMEjVF1ZHn7aYLNNNtDFF52vB++/J/wU1VIceBx33PE65LBDcZCCbBKMWTAR6WE0IfXdnownnPDirqgYpdtvv12/YDF12hl/5gvAG9pq86314AP36uqrLtWoUcN1wAH7ESzOYdN7pB5//EkdccRROu/cs/XySy9o9ZVW00orraLXx7+ltdddR5dccq4ef+xBNiv76tFHntYJx/1Ki7MhvfjyK3Xo4YfoN785Si8+/5R22n433XPnQ3r2qWdUPmqYtt5pJ113/bXacaftdP/994P/EjZXJ8p+fWDnXbZSTXW5brvtFr7Qbauzz7lEr7z8lnbfZU898uh9uvyyM1VRMZj2x+ncc8/XXnsfqPvvfoAv2sfoogsuYNP+lBYbO1qrrL6GXn3tDa26+uq67pqrdM89d+hftrilAAAQAElEQVTggw/WE48+puOOPUqDCZp5okuBnbxJaEC/MjlHiLVoy6xecF4J0Y+9jmyNneZswZjThAnfi3USC6zB0sLZeu/VF9Q2az4bl4zK2FAPHz5UO3DIOo8FzQd8ZTv1rIt04u9PVcusuQoXi92hZVmVMvXOmdkaQAW2fyX9hzC+RJxV0p3jUIIA6/qpwAGgc93yroe9WTftY7Ej1IRvJ7KoiVRX008OqCPQS4vqHuA/+LZg7SHQknM2qpSmDIIMLQDbBjVkfcIXfWjlUHLqxO81e16XVl5jXdmqP2LBNpDFU8JGp6WpVbmeRL///e91J18Z77zzduz7NI2wDRfySQsL1dI0VYcde5L6j6jRn887DxsdJsem6/MPPlDT9Blajy+a3iWyv0vV0T4/jDtx8jTNR12oFwKdFJWymFtKpXGnXn35Sb386nuSG6SVWeTYQivDzuScc87R+Lfe1vvvv6/PPv1YH733rk75w28Dfw/e94AOP/JYzZ8/Vwftv5+uvvwyrbj8MmxC80WJYzPmg5lMmbJlDCmGBBZ5YUMYkcmIcjczqctk1c0m29HGzuwdbcSiz3jKUNhkk0101z336NXxb0Dnq/r444/1wQdvqrKykh5OHR0dymOQ7HvlogyTc0ED+pcpom+UwTZoVeCQLGvvXBebh24dccCh+uMpp2vVVVfV2Wedrt//7iQNHzoMu3bBdvL5Hg0bOlgR/9rb25Vg+L85+TfI4y298/57+oSDi08+/Qj/uhC/oY8DOTdnbCrQ1oHFeAX0X75NRH3Wa7HMNhY9idfGbAZWX2EJPXjXzZowuVWZkiHCBGW/wnrcMcfo1Vdf17vvvq2PPvpAn3/+eYgrrGiJiRll2ch39KShfcJmz/63SY/segqxuhPpl3tspaefvIe+H+vDT77lsHAJjSDmjn/hOR1y4H4cDH8q+0Bx7bVXa6UVlpEvyaAp05bwR1LgFspNECH/j3mAUeZPDnQuWJi3orKZSLGPyKeyzZyUlXxGi9dUaMLnn+rxZ15S6eAKjeAgroS+a668pOw/AHnkqRf07eQWrbf2OsoABwkbsrxybBjsf8AMPsw4EYcfmThRHvuZsXCuDj70EN1x153acsstmH8u0C9/uafsADLuN0CIUwOQr4fYjoULiGCSIqe99j9AH338afjpyZeefVr77L6rrmYx28EJ8XOvfahpszv1h9/+RuuMW1Urr7OeTvzDacrPma73XnkOv1bYXJZmSol/OYXL8SwtY9M0QBl8x1HOsbnv7uykIlGCjbN717BhI5CZU0lJKdZIlbycLwUWUcgzdzygue0Ltff++2vK5O85WGvGfwtayAFR/dRGZFuqPff6pW5jfnzwgft12cWXaollV1b/wcNVWzlEo6uGaujwMqUuo5Ec8i+z+BjNnDVXDWxYPTQVzAbQzSprrKLvv/lQn3/0vl574yMNHjpaq664vGLid2V1pa664Qa998nHeuPN8fqUje+7776r7bfdCmoLHIidrlNPPR1ehjEHn6YrL72YQ8GR6urqkY3hvZcd8jCFsBCXPJwRYLTa+uvr9Tfe0G133Kn2zg4dfvjh2mvf/YkVzBuEhL7Fs7P2/1EyGftY3sXK5bvEHluhn0162Nurb7yrqppKDWGDKbzh8D331Dlnnyv7KZ2rrrpCv/rVCYqIQxF4xIaih8Op0tJS4kROHltJoO/oI47RH//0ZzYDKxKLfguvf9Sggf3wUy+aKJ83IuGOMddabyM9/9KLuv3WW2R/X+wo1hW/3PdwdTFvLJy/QCWZEmJCFusV/ennPPELtac4OHgGY6uiFhKwn0hDhw7VVVdfq4+IZ2++/ZY+ZI5+m/XMzjvsKMVRWE/FBPF5C1O4A18eGYLKg6OHCc5FZk/Ai06jCJsXVH/zxee6/4lnddSvT5bFmRLmL5jWKiusqBtvvFG333W37rz9Dm2zzTaKvEkOjMi5wIYuYqLqF2dlJhTxNgaef/55jRgxQquPW1NNDVM0l48vtvGfNW2GZi3o0YB+g0ECYfgVgU6dxHCowj955sW82hkOhkrLYjn4sl/xLWAIcaYoJ8883NOFThz1zmEr7Yq9k3MOGYCDOGmc5rq6ZfEYiEpKyvio1SM7dLW6AoeFw4YP1x9OPVUvvPSKdthxR93HGnWPXXbRO2++pW78FLEJ8UguxlRzKi2FTxi1j0+RB0veSczPg4aN5NByiEqcZPOg916Jg78YALosZaLuX9ZPCxcu1JDa0Trtgov1/Isv8EF1G13JfLzDDjvo3Y++ED0CD1n4W2GlFXXPvfciE3AIMsDTjT1mY8/hEoKA1yiK5IA7aFLBKcaeSrOxItqr2E3ylHr1beD/vmTjkBhgVPUodcyfpmcff1DtHXmVDSyXsgO0woorqmpYiZ598j7d/9jT2nCbnVQSS2aGPfDmfKwsHxpzJojAU0ED+/dTYvaR9OiQ/ffB387U6uPW0ZlnnqlTfv8HlZWVoJ5I8lllsmXov4D/p0I0UCIhJh7A0H8H8TIbZeXEhd3aTwNn+EARo98Cg26w0cZ68sknde+9d0NTon32/qW23Wn/wEPKgcFY1uY33nSLPvjoE73zznv6+uuv9drrr2izzddTnI2URxfd2CXYg9l0c3jpCByRV9BTSUkJcSkvCUA2qx7mgW6ClMGDihJhPwm1BXiCL2WCHTosI/H0A9cuu+4caHz3nff14Ycf65tvvgl/K3jggIEqMP4ADvnsnXAC4eDUZBfHMQYUaWFnt4RNlpJkPmJiw1Zrq2p18aWXg+89jX/9NX368Uf6kDhvPiEIM3wlfLCZObcL2qUMASkTQSxrWZtLC9DZxbo/ynhlMzSh6qrLL2cP9RuV9SvlY9AJuvmG61VbOUrtXZ18WIMcF0GvQ7bdiiDPugmdb7TRhqpkTdDDRwvQyzkvwYsUK0V3Jf3KsIkylZVk5BhKSNrm9VwupwMPPFAvvfaq3niH2Pjh+/qKuPbkI/epX4k0uKpav/3TKXqSfdwuO+2se4hp++z5S70x/l2kGxD96/FflkCCfWOfKKSJg/0Hn3xOBx9yiDDxoCMfnBDkUVbJzJl66fnnNHhEhVZebS1sXcrSD9P5/9h7D4BLimrf919V3b3z/sIEGGaAIQqCggKSkwIqoCACoggoChJFwZyziBHM6YgZESMYUEBFlJxzxoDAhC+nHbr7/VZ9Mx7ue+fce5/nePTew56u3dVVq1Zeq0LvmYn1HvOmVJHwt4XrrafBVqZliwc10KjiAYkW8oJqQ+bwvzyyUlO8ePI2V4H63pvv0be+82Pm8FerCr5AWz+XCG0xlcsRhBaL4uOIE+/pFIU5aMGCxQqNYeU+k7mbiDPRHshH2z796eD9ln5/9e9ZU9+gO26/lXX7r7TuosXKyOuHvPjF5IIr9ca3vFm33nI7OeMonX32F+TgwUoJPUKN7yeuJzTwf68G/AP3PUBSrhJsTt3erB7i7d8JLz9Khx16pI5+2at0yOFH6AMffK/uu/0mffrsj+vLXziXGCOpO68Y8yokWzSJj0VsTAfU41XIMXnar2FsE7HTjruqxaLr/gf/oCdttgnJIQW6rzqT33pLN9HCxetr6dL146+m1l+6rhYvYhHPhO9dpvbiZcrYaG39lCep5G3u5Pi4NudtmS18g60a2MDVW01tsHyRFq/blv2SbbNNttY6C+tyxgtJYdHidbR4nWEO6zbQ1OSsBtoLtHT9RWINoAqJanjd9VRJBzlo2VGJH9Cf//Sott5qOROXWKSQEnjTlaYtbbbpU7Rs2XKtWrVSG224gYbaTRbgVTl00h5coCVLN9TGGy9XzuLdDjfWIyG2G44pDzxpgBsv5xwL4BnmabhjkSwmQuecAsmJtY0subrgNLViVN//EYl3wSIt33Cpxv50m0546SH67g8u1CQsCQ1WebvXK5pKsgH46Ktdz7XqsUc1snJE4tBLzO4jU14jk4W23npj3Xf/Pdpsk0314+9fJPt05mZkf21hbirXwMBSdLRQO2y7uR79y916dNVqsUaVeuKw9Ofa71n7qMmBk437+5QCtFa4cTnnlOMDzrmoM8nuXmIBlLNrS5iBOnPTGmjVZJtAuYbW23BzNdJcf7rvFnH+pZyJaWL1KBPPtOwXLAONptZffx3e1G+nHXd4mrbbZisF3iiV/SmNj67UES89Rs0Nnqx3f/wTGq44LXAouqzpoT+u1C033qRXHPUibbHFxpTNdMKrXq1bb7pN2z1lC73rve9X5iUViVQ2OdzZmDdMW2OHu/WDiy7T4vW3wR+XahlvWZutiv6y8s9qLG5reNFCYqGlJjL2ODDockp3+e+u08ZP2kqHvuQQ7bT79mrgm55VW+rT6Ec9duS9vMsaq8+CVOhISkNQJUkVvPmYJPwvsOCyxVuz2VSfJlyBby4W7r7Z0PBgi81vn8PkRO0FTQ1zkGOH4X9+dFylLTjRfYuFIyOUmxrwNw/+vvkVB3H25rhkphwGv4cfaU6PrnyUg6HL9KqTXquDDz4AX1uium3CnFeXpFGAzGKiQAaPPZevv4HarYZWrHhMjeEhcsSAWjw3WYlMcPhov0TqzjLpQ9+HIKEDOwQEzX/O5b2EkwdySNZcyGHDYh39wn216sHb9anPnKuVxI3nAHlgsKLxlY9pUTtogLf17QXDqnCwPjMzJeEjU1PTZMOUcKtFv/NZqS56duhLrqKGl/beY1t8bgt977s/5dD3Ae28696q8Jb891f8WsvWW6KTTjhR22+3PXE4oLgpYBOFmsVQ2Qfp0ViBDzhR0X/0A5a/orA0BOL4jKrjvU+MlUL3PDlyaOkyubSmPXZ8ukLR1RVXXqdd9niWFgw0yBHT5NFMT97qKbr0ihs0MSdtxKIvY6w4dHD45iSnyFmjpUgHnQWS7/RMR4Po8U/338chyZ069riT9Kxn7qVN2bjVyfnVRlOTrAoxkbq9GVWYb8yfIu8oZ+wvj8o2Cs868EB971uf0vP3eSqHYb/XfX9+VFfe/ai23fNgYvReTa2cJOYmtJoXJc/dZ2f96qLz2NTkmssLzizJDfBi+i3JxX+6+4+686FHVB8eQF5pAP+tEQv2yzaPnwg9/JZD6rGySwwPRVNUfV0+TWT5Sj2vkfsf1kPX/1777vwUbbbF5nrSlpvpox98ny7gwO+ZBx6sT3/tAg0u3UhP22En7fDUzfV05ra0vljLNthCuz5tY33yrLeog5A9X5Gm+hpdNabmIPExNBj9wcX5tqXttt9VB+z7FP32svP0ze9fqGc//xgNVRdo6dCwXFJq5dRK5tga8+sgB31tub7XzPS4HlnxiH540aXa/6DD9RLelm+x1RbYsaqk7LNoz1VitzLkmpwaV1oE1c0Ji44SNpGrmFvC0GI9bacddeZZZ+nTH/m4br3mej305z+TAaQOLmP+ZPqyEnEhCyjjFat85YbTe3QmpeSHFF+rp9QNqlvogdvv1UUXk85DUAAAEABJREFU/kxbsF7YZIMFeuT2O/Sriy/Vqa8/XXvt/2yts2ypLLeFtKLC4qzbUZXNph1KJuD1eUerH/ujfvCTn+m4k0/ToRwUbbPVk1Wt1JWixaxEHmjxzksir8hX9dhjE8pai7XNDtvrY59+l772+ffp6iuu0QP3PYo/L2f90dWf/vJw1A9DJfIeKkXXNQkZ8u6MumyKOUPRooULOLSuaWRsWvWmNDBY1brrDin1XrNTHZmi6rWW7NCrxlzjJBWm/8QrTVMOJ/rKebZ2wgWONf+ZnokvMjfd+qn4z/aqBprJFUqcEmhu/Ywd9PQdttVWT9pEG5DX+yTREp6kRF3ytf0Cs1RPsCHhX5Mj07rzrrv1zW99SU/fehOtv9GWeu5zDtJFvAR56/Ev04EHvDAe6FueAwXECnVLz9hULB+491VlDk2c1wy0CmRayDpoYtWjml3VJWbjEN31hxWqDayjpeuuowbxZr7oykSW1sV4bxMo/jU7OynShXBWCU0jlgK1DPz97qzsF/tLNt5QR8HbF778KS1bPKzJ1Y8pqTnlrgckFw745CdtoZtuukl/fvQx7JMoh7d8Rrr1zj9quufiwbrNiz1wlhxYJGlVkBNK111XXc36Z0TLmId7HM6uXjGhpZttqmOPP1Lnf+0zWq+dcOhynTjzkJjXOsxVp592vPbdd0+9khw2NQcPKDiwmOtywOQtgSXSOussUDVLiSNoZS0tXX9jlRx8l5ICKo3JxPHAZY9WqEa2Yp89/KsnxKe/6QuCZVQVTFXqWr75plo0WNPdN1+njTbaSEs32Aw94LTVQW292RL94qLvxHy04WZPEXtxZMZ/0kRFcMwFPu6/5QI+W+LWpQLtq/58py7+8Q91/Ktfp2c/d39tsvHmGqhXDYy8C3Fs1C+8euTcgG0JV+WFEJMv/H5upkfcLFCfA6ggPuSzGeqF6RKdO8at/ssKVYfX0bLNnqwPfeKduvCCz+mm62/QH8jfrXZbWb3B/JGoNVDVUK2uQdb6PQitnplVunhI5s8rHv6z3VTwJ4O/WtZQZ7InB40OL6dcQmwbTXy+znzdL6YlXpK7x9nJYRN7EdoeHNAmHHj0+rOyPNMcGFSXdUCWJhpYMKhGq6WhoaBx9jAlVrWwjAdxIWj+AFCsl2rqsw60cc1aRbDFIficLDfgpuSQ9ZSjO1tzNBrSMD7VXtDSHOvHvv30UeTxUNM0eX7BUBXOQEFuDCHV9OwcuYV8CSJvh/8w4NlTTRA/V/zuKubzZ+rwww/X1tttqwT9pWmmpFJTSKSMvORhpuSAkVuMSYFnPfYT1cFhpfQjphBLcin+4+VZL3Q5FZxj7q65RDVJPdYOzQUDWm/xOszHIxL42wuHVW0mqpEHxldPyUhMjUyqyySxfPPNdcyxR+pbX/mMBonx2269S6MzRSSjJz5/owZIAMxdYj747Dd/qHU23Vr7PXNXDYCNTKmS9h7+Lu90C4fmtzD37rbTbtpkQ4MAiPlDJXFALMkHzWHZbl7RhltuoQ2W1vXj73xOeK6KvlO+akKj07NqLBxSY6CuwsbkpT7y6W9ol32eH/9tzjooPeu8tf8GcMFzN5+TT+DT9VX6nJa+CCYp1PHtUjkvy5K0lC/oAkz1QQ0ML9Eke4s++WeIeBts1bWI/eHcyCqV5A7x+csjj6q27lI954AD9cnPfFpHHnmkLueF5p8eXiHvJfM9xAbyiesJDfzfqwG/dN0lSOeZZGuqVINSV6hZrSoJFfWZmGvNBoE2royFmSfjO6bJEDL12BjaX7MRbSBg0RVzvYhSJm9r+dcyQ+Dfe899WrhwsXqdXFlaV0J0pYAEm0GJuHvufYA8FNRoNpUkQd3OpCoAZEyKEvRm+3qETcdiNt2et2pVNmQ2lDVyPMCQT/QwG8FFixaQrwo5kkGNw0cHjXhYUIgDoDkO7VbFDYO9XZtfdJTqs4kTcsxNTOiB+/+gDTfYXEllME6wZR8+LNGJxMNENzo6qQ6b2KHBBbLJuk+iqVeEzJacSvQi3XrbHdp4o+VKQqkU/rNKInKpyCvqIH8ITiGEWLT24zM4KDUztkJ33/aQrvjtVTr/vAv0opedqIdJnq999WnaZsvlWn+LTXTEEYfqnW99iz74nrN0/bXX6Stf+bpeccrJ2nbH7bXPs/bUM3fZUbMcVHziAx/Qry67RL/++cV68StPU3Pxhtpyy6205SYbadedttMZp5+qH3zvfPi9WZ/9wld1Pwum5+73XA7PpN332l2d7rTe+8636ac/vVTvf+9H9bNfXq4XveB5GqxKvdw0Vq7l/u92997P23cNhRIb9FhxP/LwI7qVN4UjIyvpn9NVV12jm265i4VFRUuWb6bDX3SQ3v7m03Th9y7UJZf+Wh/8xGf1k0su19Of9hQWHZnMd/osHj14zUeK/ozy3pyed+ALlGVNHf+qE3T77ffp1htu0vVXX8Nh8F900OEv0d133s6kMwvNDiXX18/9knZgo7hyelRnnvlWJjYQcvVZtMgletrWm2pucrUu+uVvtMU2O2udhcuUuaB3vvOt+vDZZ+qCC36gRx9doR985zvaZ5999MMffV8h8dpko021asVKPfSnh/THP/xBn37/Wbr/vodUTQuZ1tNqXXKpchZS7HdVC1KJL/Z7HSoYx4TKUtnCq0YMz87OELkScy7jJIQETtpjr72J/abO/cqXdc8dD+pBNoEvOOB5etPrXqvJiSkJGTosAnBZaNuQUjmxlGUZ945sw+ec0zT4nXNK5JBxgdZduli33HazVjy2Qtdde5O+8OUvaGxslTLvIv82foqF6NXodmpqRqe99hR989tf03nf+bbsr+xffulvtcsuu+kbX/2SKshSMQG552tEM35kMam//eOIOMsTMpzVhtijIfMMC1Bp9x2fptNPfZVu5Y36Ty66WArVGGMXX/R9FqHf1AiHSL/93ZXacadn6POf/yxMJEorDTkCPXjhI13aoqLsL1mgFfIHLdKMDthvP/3s55dziDCuHZ62vSpBWr58efy15wMPPKD7H/iDPv+Fc3mzfwM5o6fEifES57kKrEwCrY64IBQkecp/4kX+F3pZi7Fkc5D4IOccdvNkQs9detImy6M/3HrrrVqwcKFIZ8IBpVabDcTeHNr8Qk/Z+mnaZIN1Is9SEjeFtWZNXV40rcXP/kohkeamprXh4iVaNDCk++68V489upIXDj/ReT/8HgvHSdmKzDEopF4Fi8FfXfZL3XHHXeqQj5930Av00Y9/hvw+qxtuvoEcv0LLeYFkf03qtgf/pKfuvLfWXbJMng2TyooSNruHHrCf7rjpKt1x5y0KaaKJqUl95pyz9Y2vfIlD/hv12a99T7Oupu233061VOrjq7+97HK94/Wv0x1sLn/w45/rez/9pXbYdTtwIwC89UiK3dkOuqhJvqlXnXy6RphTZmcmVBZzGp0a1Tvf8Wa94sRX6pZbrtdxxx2lgnF9gjJw0CZzRFXkkrpOO+U4XXbZj3XSiafpuptu0bfO+6He9/6PaOddnqFtnrqUUZDwFe5VVJtq7x230XW/v0TX3Ha79jrgBbTVtOH6y/VC8vUXv/AZXfGb3zK3PUxO/IAOOexQ3Xvv3Rz2D2jT5Rvqofvu1184ILnnzjv07ve/X48+9pjSJCiAvV9yz+oKGMrOVao+VZ/N7GtOf61Opzzw4B/12GMr4y9211lnHS1bsl4cx3BGcznK/+QqrQ+YvsvU423C1KrHdD95/be//Z3OIa6OOeFUDS1eTx9677tUA3jJpptqXV6oXXHFFbK8cfkVV+sr535dc9MT8RBXVQ4skopIfbr2mst1/U3XqTE0pI02XK4bb7hOK1eu0O+uvFKf/NRnsfm0bONrcrrIR1DJ3PLmt7xVp532Bt1734OafPQvuummm7Ro0SJtsnypNtrsSXrq056uL3z2HP3kJ7+GxjUc9rxKBzzvcN11972Y0MuzOUmII5YovExbV4ce8WJ9+fOf168vu0EPP/IXve3tb9HBBx2oO+3f6uIAaGKyozYv8YpOz7iQr1bUyXvko47qjYy10Awxl8t5J2cQJOCx0XH9+vLf6YDnPldNRMbBpOAUFxrQLoHNgU2soLcmh1AV5+Dxbt18823EcR9/HNd119+mO4m31oL19Fn0WLJRzzkUNX+9/oar9aKjj9C3fvhd/fbXF+pJG68nuSAMJZEPZYcHHOw3cUFOsORIpkXZl/OJytqgDj/yGN15y3X6PoeKV//2Ol44/kRve98HdeJrXxdfcAw36hpmM3jRj7+vCy/6mS784UV6/wfP0s133KZqPSAL5JxTCAn+JzlJpD9df91NOv6E4/Ttb3xbD3MQazkz0jX6JMVAMoIN2YAjjz4q/oL1wAOeq+9d8H1ddc01+vA5H+cF6g+06x576klP2ozMJGWsd6+76nq97ozX6BbWVDf95gp98pOf1S677qBly4Z1xe9/z5rgZH3r/At4wTWq22+5lZems9qYF8Cm9pS4qFZr6pVOb3/Hu+R7hU478SSNjo/IOcehOtwTQ1KqrNbUo398SDdefbXUkSr1Af3hntt0162PqduXBGhMBXBm1aD5TzF/U+yXuHn9Rz/OkOMfPeatDTbeVIs5hLn1lhuU0t5uY1h0L/LMwQcdoB//6MfoYpk22WSxmH4k5MrxzA5MpzCagMf4TpkHOxyCBzbsCxcNaflGS3TzDTfqsRVd1gK36XNfPFcT46siDfkMfTRUY36/9qpf6fbb7hIpPq49ZTodXFeLly7XL37yA9Zyv9EvLr5MHz/n8+TGy+Sxt+T1DvR98kmv0R9YJ03ywvqKK36vRUOD2nDpetp626fxondHnX32x3XNNXfpL3/6i15z8sk6/rhX6P4HH5A4qH7xS4/RV75wDv70Pf3uqqt03nd/qM986lOqsW5P8CWHzcwsSmqSgmZ44dyoeN1/z+26/trbdDP5+RoOi++6806FSks+yTS2+hHddcetenT1pA4+5MWs4e7XV7/yef3pz3/SXffcq80335419XslfKLC4VeB/oUsRg8iyF/Ih0xp8MpLWkJFZVZThqITzD60aLFefPTR+uLnP6OLWUuMrlyp973rPTrmyJfqhuuuZ0CqTq9UjUP2wn7RSIv3npzS1QAvhnpzHaXOKyNPPHTvfbruyqtZz/ZlOfzhhx/WwxyQ/OmBh3TW+z6g+//wZxUsPgI4ZjiU7OOItWpqIa8YkIGeZlv2NxwkOo1fcpQ42Bd5YqbTV4VDT0JDjrxmsel9JpEnXnzU0br++uv1rW9+XX9BN/ehm2fwUukjHz1TFlc33XKbjnjJkfFlx8N/fkS333M3MSYtWrxA7bqXg6cnrv+ABrzIRX/SNbfcqf0OOEhVAthWFb6UHPZxKHgGX7npnvvVxYA7b/c0WT9hz5UDlOtnF35fQ4s20he/+n1MOqhGa1BHvuj5+s7XP6Mz8Z+brr9FZ37807r0ty2MR28AABAASURBVFdq32c/U+sslkLweoQXpJf+/nq94IijyXRSBu0qScSxrreD8QIKPkg95iSrO5coN79KGlJZlSMeFOChmBLoJMPi6tp592dqIYfLX/7Sp3TbrTfrXs4eDn7hYXrNa04HJvDibUYHH/qC+LcJ/4Sv/5mXlpY71l9/fc4oFspIlDbRAP3E9YQG/m/WgH/Pu96rj571YX3oQx/USaecqA3WXyabjFhHKSX6ep0Z2Rrg0UcfZYPVlVyqPjOS915cBGIp55zkHeEqAtHTxvXXAHLqsGEYGBiQfSZm5vTkpzxVDd6yAUmTU3e6qyyrqsFK1v664ZL1FmnJeosNpSJMIRbu42q2FkDTswHp6MlbbR75AoGSRJoZJwmkdfDUNTM5oy1Y2LWaWRwfbKFQek1BZ6C9AH69aiw+N+AtXTVzTDSl7DPH5DbQZgJHsBWrx/TUbZ4ue1sY1EU2x+El8tPX4JXb2OSENtxwuRYND8kx2PFdMpmPjI1peHgBLVJg1BZbPEl2SBkcOuE5rYSovwIF08SBQQ9Yk7KmdXgjEborddLLD9FRx7xMZ579L9py52frY58/V/vtsR0JUlJjUG886yPxfwj73Y+/p2Nf+nJ97BOf1ilvOlXvOPNt6CLVLtvvpLPf9Q4tbqQ6402v1yte+1ptvMMz9I0f/FSLFiwhyaf61le/qJe99GB96H3v0DFMwrfc+0e9431nar/dnxwT/NLlm+ojn/qceGmqt5xxqr7941/oc18/X4c+fydluZQGMdVnSORh6u93mZ7ssNbuRsWh/1WrVnHo8nm96EWHceh3pX5/9eV6zWln6PVvfI8eHZ1THjK97d1v1ItfdIA+/v636eTjXqXr712pN3zgHB199OFirSlbbyVZKlwZtH38qtBtt9yukdGu/vDAYzr5pUfo+CMO1hFHHKHDj3qFPvSZL+juB/8wD8uBccBlzKbNxpA22GC5PJMXKpGthXAFsbMEttDmHORlSVWLly3VZk/eWuJtWIolD37JYfrMZ8/Wxz74Xj1zzz2YIM/Rca95nV7ysqPjou1Fz9tfGy1ZRye+8gS9nLL503bUUSccryULKmoY5r7XAG+6li9bInuZ5mkLrKyML1k8rjkpqw80tN6GS5SxYHXAEKbqFrnkGBFSDW38JL3tXe/WcLXUUYcepOcecqQWb7i5Pv6Bd2pxuwJcVe0lG2vpuouUsAr2ckpY4C5cuEALhgaVliiCtpQF3nobbaJ6ZVCtUNe5/3K2fv7z72vvvQ7Sl77yQx125BF61r67QaeiuqQdeZO45z7P0Te/8R1d+svL9KwD9tNnv/xpffZTH9EeO++qV7/+XXrZK0/Tm08/Ad3O4WsMclJCmZfRlgQkhvkeOv//Xd77OCB+u6AcmQbWWVcbrbckbjZL8tG++z9H++y8jX7+4wt05wOrtdsBR+hz53xAP/jWZ7XDM3bS8ae+VscccyQbvjeDqyKfNMhbi9Rk81qzXQyc50lF63No0ar2kXtGYhGzzVOfobHxnMP47bTJhgtE+tKBBx6gzbfcQmeccYZe+YoTtGi95Trm2Fdpw3UXqiaRSyRSBzX0jfPmOG7pbSRN/5kX6Anqv2K01Nm3XxbR0uGAxrqNm8rAgLbcbGPtvceO2nH7p0Z36imVfIafP1VbP2VbPWn5xqo64R180V5rDmrJwkENkZcRQShMZa2q5VturlZtgTZavFTvfc1p+tpnP6lnP+cgXXvn/Tr8VS/XU3d8qhZyKFKH+CZbb6njOSz+9GfO1tvf/nYVlbb+5Rvf0o2//4n23GkLver0t2v5VrvpxJcfr+7Yai3Cb5++8/aqoDwHJ+oHKU+15847a+stN1V3ZpLIzVUfXKRnPfs58dcvx73yWF1yza06kXzylC02U1OSD5n22ufZ2mHbp+hVrzhW7/nQOXrKdjvrNSe+TJXS/FByKKvKASMIeWhIaVvyVYmxc7xskEoWpk1iaVBVFJBJcpIciaRc68eEpvCbrbbbQRdferFmxh7WMS86RJ/43Dd0KjHx1jecojYD7bAsR9+5eQ8L892f+jR1Rsa0dPONtXy7jdSVVGe+PPn4Y3X4gfvrdae8Vvvvd6Du4ODvLcwNT99+O170JOTHd+rum67Vc5/9bJ3xlnfosGOO1/OPOFJN7OLBkTUWqL1omRassxCuxHzllaRNffyjHyBOpnXQ/vtqn7321O0P3Ktzvvg5DbRqykop6oAbKUP2wxnbKKIeWuYvAxEyJ6a6XOpX61q4wYa654YbdPxLjtDLOOD58vcu0HNfeqTO/c55WrqwJVKYlGYcDH5Bv7jwIu210+76zg8v1hHk5+fuupMW1SvCobRo2SY64ZUv1q9+/QO94cwz9fD0nP7l85/SlT/HR3bdTV/92nk6Ev/Yc5991GaCi1FkDBWJHJvxs856nwbrMzr8Bftph92frytueEhf/eqXObSSBpdurFNf+2btuu0Wev+bTtNLX3q07K+0f/jMd2rjTZfC36BCY7G23GCZKsiWDA7r2FNO1eGHPFtve/2p2mPPfXTrHffrPW9/o3bcYRtBUANDS7WUDctQBvvwkZOfqwMtbbjJhgqurywtFPAd2ae0L+mK31+jjTbYSAfyMiHNaXNeIrcoS1SyYOuhW/FJcHd27yDu6+H779O73vhOveKo47RiYkQ//OWFOvTII/VuDuXm7PDRp6xNutgZhMwlGTiWrreOMnJZDbop+CS+OeQQc9g6xOuyRQvjfGq05zD0QvxknWXrqR9a2mHnPfWJD79Dt1z5S2geo7e+9Z1627vfo1eedLwSF4iDRXrNaUcpS2Z54fRW/ehHl+mVp7xGL3zxi2U0HfTqjQEtZz6qeh/XJb5sarvtdtVr3/QqnfvNc7THbrvrve8+S895wWHabd/9lMCXeo6YYjC7WMea8qKf/1SH7H+A3v/2N/NC9UW6+IpLdPrrX6OTTzxOrYpjDP5HTng666bn7LuHXn36yXrRcadpcMNN9O53nq4hhN97r910witfTm46W3vt/AwOEf9Fx574eu0JfctxA7z4WLLBJupVh9VkjWXrjsmH79H3zv8OvCRaut56ag8Mq+DFwF7ktgOeubs+9r6366orr2N+P1HbbLFcrzvlZXroDw8qxwJd1pLiLtatDjuIggk0nzCkte5A7X/r+nc3tA6sXkpcVdWkRe7eVrsg0/bbPknDdVDTLZdqoy2equX4427b7yBbFni6xNhQb2q9ZRtosF6f9wOs1Ifvp2y2XO1akGu09ZkvnavLf/ojHbDnrvriN3+gFxx1ovZ/zr5q4O8CfvG667MGPUg33/ArvfXNb9H99z5CX01xkVZboNe86c3aikPHd7/xJH3pS+fFv9574sknaHCoQfhket8H36dFrUKvOPIQPW2H5+o3V96v75/3LS0cDKouXKRTT3+dnrX70/Sak4/RLvs+Sys4cH/XO96JzrdCirpeceKpetdbXq0z3/V6nXj8adhgJb56upas21TJaUDK+g1AzdkJl8tUb7a0ZPGQ3vmW1+moo1+sQw45WMce+TK94fQ36c57H9SyjTfSUS8+SHfcfK2+8C/f0QabbquPnvk+3XfXDayB9tELDn+RDmR998mzP4EKPb5e1eJF63IwskQFL3GNlq82tHi99TVQq2AbSaEmVx/QxsvXZ0wuNkM67qST9JKXHKK3vfl0bLa3brzxTr35DW/Q7rvuLBEvbfYhy5eso2YosAg4Uq/QrGjxsnXV5JB2XfY6hx34XPKq01vf/h7ddvu9OvWUV2mOOfGggw/XCae+Sc9+4Yt07AnHa2GromAosPfi9TfQMHN4O5UqDl5sDegq6jHP2d8YAExKQrxR4aoo4aB1vQ02RJaeKonU48Viji6fQQ7+0Mc/qisv/pmes+vuOugFR+qgI47Rez/wnjh+51121EmvOkHnn/tl7bv3M/X2D5yjw152op69z94y9/QR6p//6/HxZ3WPfez+D+WcdYPI59feeIvWXbJUu+2yc1ybOfVUcuBrvJkVH3lspe78w2Pa+zkHa8tNlipjXpMzG/LF2qfWbmqLLTbXggUL5AqvlBeYh7zgeTrrzHfHf3/zpRxU//6mu/Wej3xCz3verqqID+vXy379O2319O31zOfsL1I1BWrgExkwUJz6ABoxke4cJSh4s3pNIseHVkObb7yIjD8NNKA+lXxD62+6ud7zltM0VMl19ItfpP2efYAWbbCJ3n/O5/DDhmrNAX3/+9/STTdeoWftvbuO5tB8yZIlce1dr3p5J+g4EP6fczk3z+9an3Ju/vn/HAn+fpw69z/qYq2O/n4U/8/B7F97+mk65ZST9OrTTtE5Z39Kd933APOuk3NO9muiRur10H1365Of/YJuvesezXGYF0LK4ZuTiiLCFRxm9a0QvGuV6xz98mjCa3BwWOed/w0t32ypFixdrE/w9rzCBOEIW0cCympNHX3c0Xo5ZfGSxbJ//PwZ228V162GRS5oPd68n/eji7TOoqXaa9c9dPJJL1O9IcV+SXXear33rI9q19321HrrLtWnPv1BDhkV+2FNgufd99lPZ575IQ0NDeqIIw/VwQfvr+Akm+SlRAPw+d0Lvq6l69e07oYL9eFPfVT1tKIAFgefKRP/Mce/Qscc9zItZGP+xjeerh3gk8zE1Zcjqa/DIcj5F/1Ug+0B7bzTTjrpxFeIvas63V7EIj4BojYBWNKziVryUn1Yr3/H+3T37TfqARYKDz5wl668+nd61/verS033xTqDGTS7JPulDT0imNfpquuulK33XGfbuYt2WnYsF5LpSis15bbbCP7n9duuOUW3X3//TrnMx/VkvXawpzAgCtL9db3vlvXXX+D7rjjLn37gvP0jF2eSmLlmuvJsyDccstt9Z0LvsuG5Q5dc+PNOuSwg2WHLwlzPhyra/ZGcrP531oYLiv/3njTE9yiJq8+rx4LJo4l6y3Vu979Xt39wP26nrfV9zxwr+6683r9/Cff0aIFQ+qCsDrQ1hvf9XZddeN1uo9N748u/K4Oev5zlCVORd5FTQV2R/MO8qYzX9O2O+ymm++4R/fdR7nzJj145y164N67dNvdt+vMs96vjTbaCOBSYqMDCYm56aCDD9H53/muaj7gJ8YpzWzugxc2n9XIimlNTxZ67v77a7Mt11c9M5ggnEEHHX6Yrrr2WvR/h66+/jq99KgjlYCn4C3pko2X68yPfwx/uE2X/PIS7fuCQ/X+D39UZ5x0XJxAfaOpY199mr7+1U9pnQFoMmFXskR2CBFPNQM0kGvPZ++r3/7uci1dNCxYkn08NMTGQi6R2Cwu3XQzffKcc2T/ptQtd9ysT3/ubD2JxT6KkrK6Xv26t+irX/yYWoAXeaH1l2+iN7zhdL38mCPZ1+MMIN1+9931vR/9WE97yjZEUqltt3uqfn/Dtbr99uv0WQ5rDjz4BfEf291nj+2jLzdaAzrl1NP0q0spGZjrAAAQAElEQVR+pRcecpAyNt7P3OdZHOZerTvvu1PX3/Q7nXzqscqcj/LaWsXUDql4OTnuDvrl/7LkHIZajmLAX2Ht2Yq1yTmF9jp695kf0/ve/WZlKIoW8ktL73vv2/S1c7+kzZ+8DWNT7f7sZ+kXl1+qe+65RzfdcKPOeO1pLHqkkrftW267jT720bPioqNCLiiJj2VbbaXzf/h97b/PnvjHrHBOja6e08DQujryJUfHeDSXqK+7jt74wTOJ5Zt0ySW/1CFHHMPB4nt0xqknqgE/RV/GpsznqMmTz0rZ4/9a/pIF+r9dcmRiPM4MCHUQWgUia1oV8CMr9CghdozmTKeLX2R6AwdJP7/oh9pk+brWLZ+xMCsCOnqebrz+Cr3+tGOUYqayV0gszvbee1994dNna++dt1NRzgu00VO21e+vvUHbbr25akFs7g7S1TfdqptuvEFvZDNz1NFH693vepe23mJjdebmZAiPOe7luuPmm3Xh976rWmuhNttqG333u1/Xfffcod9ec7XOePMbtGzpEr340IP1g++cq53I0d5FFqXcy3x/k62frJ+wKd1uu6coDU5ppaKNN99S7/34x3kbfrMu+80lOvCAZ6pR8di35OVPHy05Pe/FR+i3112nG266RR/78Ee0LvmmQVwYeos9j+7sitQC+dh76BWqMo8MMM+ddMIr9fa3vEGtilMGkKc4lOpidDr0IuAp1bq2edp2Ou/b39S9d9+lq5HrpUcfqTq0uKItuvi1WCSX/b4ee2RCTlUde9yx0GI8DFl7e9E6OvV1r9N1N1ynu++5Ud/85lf1rL12UuBPwUHTess30kWX/Uq33nmzLvjB97X9zrvrE+d8Ri86/NnRHxYv2UAf+fin9JqTj4RnRS6VJ1q0/ob68Kc/qTvuvFP33nuHzj33K9qKTYD5qblQ4iWrY3mYoU4uKin2YHFXGpAV8ongY9HGm+hDn/yU7iHf3nv3HeSN23Xl5Vfq1SedoYGBhTEmRTyV3a6etvuebHav0123X68Pf+xTbBoP1QeJ09122XZe9WzYX/jC5+t3v71MF3z/B1q6bENtse22+s2Vv9c9d9+jT37yk3r2/s/XRz78Ce3FZtn0CbtCgXGOWbjuuvSdpVtvvY310J/0jW9doG2fvIFwAPUKx2ZiA733ve/khdH1yH+Xvvmtb+ipT36SMrM3G+H9DjpU3zvvS2o4qdcrlbaHdfrrXq3rrr5cDz5wD5uP72hfDoDS4KU804uOPUHf/cYXtcHC1NxbgZcRe+9/gL6LPTZYfz1VEw9rOInpijwv8vaBh75YX/nmd7Th0mFVzZEk2Rosx0JWHPkd8qi2pzhplx0t3Wh94uSHuv3O+3TrHbfqnvvv0N1336xzv3auqq22lAf8yrQxT2tr1hBnsf44cL+9VA2S/TUry8OYgIeqTj/jDfrKZz6E1zEUH2ytt77OeN2b9La3vkmLFi6CZ6dddtlJ3/nuebr9vttZP16nlx37ApEKVOJ/wWfxF/m/5IDu9ltv0Je+fI72fM4+rDU/o+fut7u8k561/7P1++uu0cJ2Q8aZR86kWtOue+ymi395se5/4AFdeumleuVxL8VPWurYvwFIPMsAyesF9lq20eb6MC+57d9ds7/h8ZOf/0wvfulL1G7XlSKqrcMKBCt8on05IPr1ry/TXQ/8Eb18W5tvuEwpMaYk1b7PfZ4uu/QSPXjfvfrpT3+qlxx5iOq1TCm0nsM8+10O+6pJBbmDNmHN9sOf/ljHHXe8NttoM73tba/XoYc9X4Wranh4id71tjfLfgG40577ackGm+o7X/2irv3Nz7T5JhsJiykwlxMWKBYGixJ9WclVWM3ihmYeZHH0PysWa6hMdreyth7HKJcQPu/OwXNFKio64uhX6KKf/YyD/WdhIaAdBUa2etozdPsdd+sjH3wj+qDNLhdk/0zJhz9+jo496hDZ3Ka0qg2e/FQOPr+pA569t5TW9dTtnqFrrvmd7rz9Wp1Dztj/oP31rne+VfvutbMQRy6t6fmHHKRLLvupfvGz72uLzZbIXnDJV+GwonWXbqAf/Pg7uvPuW4m1r+u5z3uW3vmuN+nYV76EsZmGyHEf+dAHdT058i4O4C74wfl6ypM3iP5SoMzh9TbUu9/+Vt103ZW6/6EHdO63vqZnbLeVzE3KMlWoDeo1p56i+++6Pcb0u979Fh336pP0ic9/kvXkgOZmZ0xaRCPQiO8dnvlcXfqLi/XAPbfo7rtu1YPgvIs15g9+8CNtvtnmStNU+x94IP55id75zvfKfiFv/07rd1hj33H7XbrjduaOj71HzbrkvMcPh3Tmhz6sN77xDarVKrLPk7fdQR/40Ef0rD12Jif1JV/Rcw45XNdffYnWGyYY8dcwMKTTTjtZN990DWume/U91hnP2msX2XwmVk2HvfRlOv9rX9BG6zTQRQHaQvsc+Dx9/yc/0cYcJGZO2v7pT5P57W/Jlfvss5c223Ir/P4buvOuO3QB8mzDi9ozP/ZxHX/sEdHu7eEFevPb36YP8mK9mYj8Am/4wTQvWXIOf7IGQhXQIu5EO44V13YvP/aV+sIXv6gNl69nTUpcpj45quRpZ/L593/8I2KOvHTnHXrnu9+mVt2ra39lmXXhc1k7Xkj/fffeqUsvv4RD18O1cKA5T5tYiL78T3y3uLM1KAb4X8brf6UsQvdmo+cdcqjO/cqntMM2m0r9jlCsFDwxmANRaPmGy/XO95+l408+RUklkdg/BQHiUol9016s637z64v1wgP3jDEl1oChUtfzDntRzCV3Mp//5OKfaq9n7qEa49Sfk9E98pXH6/zzz9XQgIOWZLmAREUF/yHnGg0SAPQgowRevEpw21g123ry05+um676tXbcekNLhfM4PMPxq4023USf+NTHddttd+rBB+/XJz99pjbYoEmn1CefLqP/6+d9W/eyjr/xpuvZT75J66+/MOLAlSKcfVl9vpSw96+Fh8jvX/uo/Ffa7vG0zL+szPNb2k3Wbz5n9//uxXTz310H/578Pu92CSwcO5fsH1r21bZ6oYID5aolhUI+o2oStHpiTmV1QLYQyvMehyeFPCOthBDkgbFihGI00iv6LXSdLYz1P34ckR1ifxCzuMSt9DaZWPCLDVfJRCYCMlf8OC8R2C5OQ16ex9jOpiAuFhKemNETX6VCZymxjqbOPdBpJ1e2gvVSwmMxT0YeiJS3a8aAQ4YQaHAUYPhmfZQqlBW4TXmkM8APb+R5YIIqmZwlyILHqx83ZIbRy8FgQmEtINbGqqRBHsXkJB8jnff66BgmDRE9stONjPQI0/2+QdDBLUUlmEGIKeZ85QocvDlBQGs/HjoZy8aMXpmsCbx6eM0qUExl+wZLfUzNjGaUl4o+tB0tBYsaWiFr6hXzMhN2Sn+BjT10Q0yYFXbyUGWwZOZ01DLnsaCTc397kQMRxTkn5/6/xZKYFaBivw/IZQ/ILPQWmGhML/Zv2SC19SCNU7eH8hL06Wn1knlFoIlLZcgUEi/Yl0MPjg2tyqZyj5aCY+qZU79vi75cduhQdRKaYsNuo9GXBy9tkJeVHAUbVwnU53od+aTP2+Ix3cdm8/Of/64mxp122HFbDbQl++UOr3mB9BIbuRJ5CmMEqo7Jt0I9wHPHftYH0l4vl5OwodkryHzBiphwjDZY4LVQlcMZe3NryU7gjIMCvVyMVskf0KlvjgS+Hn4o5yTzFfinIkAMpVCBim4umTMwZecYPBUQNHn8KycOeYxXQjCZ/BFXcLJ/QqBvq27XIHaD2DsIEHAH0KfYRTLShkfgrbF79WAqFeQ8ViqDujMz6JBG2HMs0F1JO4/xoi3e4dTZGMc45yD/75eAPrw3KvornD0752gQH+79ikSc86CeMQ1+sVmz50rFEwtzch44vEAulaELdFqxuqvQl5dK2VAFbNmzvIp97R/iVuaVqsMh4Zy++S/n6XNf/KY23exJbH7XnfdL8TGlYNOc2Idd2Q/G0qQuW2SX2KJihACTHQAAm1PnJmd/HN//kRJxSKCQvIsVp/k/XeQQH8tJXYsp6tUK9jCfMcMWXRNPPWQ3nuzlRIENcQW52CC5FN1jxzkSIVrGaljb0aZECkSW2b3fpV1kMGuryGSuO8W4owWNgqeW0N+X6Tujz/cwWW5javQ30LCUuj78FOrAV0n2q5SSn+0rFR/qiEXFxvUlckA1S/G3KRUc1MxQ+q6iPj5FlIsoJ/8DXjq1anWlJq/zUlaJfh3A5yJCp4S6/fXsMoEhQGAUIlwcvJSWeIBzUULJOYC5nBRbvCukIkgl8iHsbGmdHr1VJXgicOR8R0noz8PTzaUUJfd74xyi/5LN6vnKBjfS3rvvytZPzFldOeYzsSmTTxVDFjJVBHM2GKSF6T0dlKBtf+0zA7+KlANPD45CFVfIBQ+Xkukx7VEtKD7IDjI6qjDreHKTVM3nYXwidSGQO8nUlUEr6snwWLHh3iuBJykA5KUsgxvunsHMMyUbhCo6N/3X5FQxZE4qsa2rtUh9gbrggaEeevbLHIaKuu07c2FbbOjBj3dJJc/QFH5rclZMLxwEm3/WGRSgBxblyFvAdC/mgbqKfkau6ilNegr4PtZQiuP1enOSLSD6eFigKkEJBooEHBXl6IeneKCdpowqUbrR9PABrENXRZ+vKG9TcqkM3pHrgwqhMvVZS7jMy+K+MHri450EbrF2EDGGcQS7aIg+8rqLMnt4Efan0OzxEeOwMNrEhDh0MwIeOqgLCEWUM9i2TBzBRCuylviETDfqYuWOHJC5+SX3rNJEpanSSiv6RdEtVZpufSKP/QIC9PMp+Ogo8hkqErEPOsEmtgcJDzlOGVyLPnhGAaYShjKkpLevzMEUNrFBhCr4GGeMcEtCEwkyCrBMiJkJxVrV16TcF+rzsrRHEvUcBovo74MRSAVslJF1S3AUFE9R0ZHLEjleAnQtqaZZlBfk5CEg+0CRp+x/VC09stDRauTYrJCprNvtQx0foR1rKzOcDuyWyLFTgT49KHBpJcEqkndODn2JOabf6SNbT85yhfJIG9ZlY2RPruS7hIaLRc5JoJGjl7pzTs7928XPIwGXj0V8rC3Am3NOBQunUIHjMhEKoHiV8J7jcwnyiLrQR05MOJO9L7Sp+CnEmID9GBuKAl/NJZcwPpW5u/kBxsAHUtoL9fBpyEbW69YkiWEqSqlET6JUQVnwgqnvPZ4HEG0JB9NyAPdmldIv4OmmQfIhyMK97AHLAWZgbe6wP60KTvIcLpbkNMXiI23vBD3JhhYyhIxljZEmFcj0JJtYDAgKRTlL2wyFB7tKyyhNJQZrDouZ+8RtH0Gyagr+LvpxKooaNGqMQyf9WXJkX3JeCXg9Y0wGOmWfPv5hd/MPBsGcXdgBbIGOGkHeJVZmefY8x4t1mHwiwYPJWZLjSleqQlMCUN5FJoIhI2dWydJmTwRj7wCAq6lgvqbZCFFKjzt58gAAEABJREFU4kJiuAT3ueUIapmd+rtMgUNcz7PxUuKf/V5XFZ5TJ/kQZDF99dXXauXK1ZqdmZMC0MaUAzVwCQwxhJqUl10w9BDfKSHvOewr5IqG9RgWfwtA9pmz67w0E5RKkVcNJ4bmXFAuBy+gciaLk3P/3MV7r4CeECvyas9ri3P/ON5LF5STf6Yt/xSSm+tL8CofuKPbNTyXrEkxoRxmxXGkxMnxdq/IC5XYR6GqWuizBupKljMKbqxdC/JCT06YiwYukprlxzr+HF8GQgsq6swUIi2rgwOWa2hCQTxCqqYg4siQmM1B08WZ+rTmlBQnzmKmKNSHJ3NrwWxBn4w34r7P/FQPinnZ5z26jaeK5tj/dooSGs48UAijNEi2XPUSnJdyjnssTo//EwcANN9PDxXn/jH3tb5kd+ec7OOcU0CXzjk599+7rNWLc/N6sGcrzs0/O/ff9+7FyY8PibKAN9tiAKfJCYqc2ajgLhZuluib7RaHGj31yfYlC0E7lHHOiXmPPSnBxwRUkLzxNskpfqyvyHkgc5S02DM3WX/wDlxdFUxs9ixP1kiBAqct3LLMqeQxMJH0WIwYTAk/kBcxSh7qq5/35cEdApMdwW8Zw/ju2gIZsrJProhHLAht5nA2e9BO7lHECQ0k52CiAG7NIG49cMs6+iVgAV4DiYx0Bd/sFuPYFMVkNHVJSALYGWel4qcPD0gAj5LBBPi0DpPb7lYSHyTghMzi8K8kRfV6pULwcgCw/hdnD2At5dGPo9Xx5B0LNhYglmshy2GBpVnFTx97oSbJedkhn3MSbCq39qIDeAGWQr5SRTHQZxGRk+BNlz0OoGQ2lLg5eY9eg5eCU/xgY9Oh1QvGmH1QGlf5NxdLulbMp/6t4jGUFaNVmAOZvwie8M+cxU+fSajHAsz2GMYXSwXrVRoXD4kAi2oyCUyfmAv5pbzAMaLP0ANQl0miZOQcm0GnUkmCbui3ww4gGNMHfUEBQ+7x+ZK6sG8BrJdNVv1uT5UMnUHR0/DQA3/UyPicXviil2jnnbaLE4v5DAYWDEgOPKBBRMWPM0rUaMsybAyelBlpZrYn4eMl/HlHP+0lY+3ZVFJjwgMhvU4VNjGwr/lNCYjw2oKFd4YEnqEp4wrGJ8S8jTVYJcYznQCY2NTkoSuTs/DyPhVdsia7e8c3qI2VArzOJ0YeHxBPhTKeC0aEJBNVzX8CfYkqkCrycr4JvRfo2GxRmNOacCDNGvimQRDsjlHGo9nfRuFp9OT4rj15aNJC57/lO9YGcISxu5UCoa3d7lasjeGSr6gk1gsWmanxYQtT+DMqPQ7dTF8yXrBRnwM55xwS5hTF8LC4tdwodAtXylIEFX0pNuaNqaM+tnqcN5L3acmyjfWWt75BTfYSaE52WKiQyYrxBqiSNeMtHG0djsYly2EsnhS8caLIJgzamL+54B+G13RgBWVBx64ctZeqVqvK8Z8k8aogizPmrDj4VZAxwbeqwcnzpwdnLqSGUjThFzCIjWlWllRl9g7oyOYbE6ePziGkgExi/vHpfMw6H4wJ2SYyZ4NkdrGGQgIVGMhnBuIAkxfLQL6U0FeCrq/gwUMN5apiCRg2ZJ818C6rqIi5RFo4vEC777yLtn7yU7C+RyPgIb/ZoR4uIJvCttryydpxh2eoAK9ZHTcysvPqKkvowh0HLLkdWtiBn7FDbnLGpIJ6dkgFPU/dbIX7aHZ6RqaPiCQ35lAntzRxNCEHPAidWWspA7CiSAsVkkK65KGObr7tdnWwx5ve+i4tXzIEhb4xQxFD5/2QRhXGl6OtJ/KVAw9Mcllg+8inZD5lxUFgbm4KQIf9S8GQIoiT6EKziZxScAhdU4LgZQ1/JpyBrY1z6iYzEoGmROYi3i3uuyzIwa6ycEAZM16OJGRPRsfsb35k4533wGAbl8oI27gu82WFSdKmUUshsg/2EAI7SoBTX+I1TrIx4rnLegIzzj8zdwdyoXcecn15Fyhe9vHeydFu9YD/C7xwr8RyswcmBGANIxDYWnKSRw+Q6/dmeMIOot+ciLsYY6rhJpsftKbdfInJWikOZxt5A02ywNxSqiR2EpmkUvx123wndOzIyyuHJ2tyyBgcxHmAPN9cNgyfK5jrvBFOEpihHYAEY7ro7QYkZJKiCQyf9XFwOX8wUWCvDoNMN06EXeSmZK3CKNlDjbWaZYs+UGtEUj1U5HmObmt3bIRCDDy2O76D2ZG77AMbCWaNj8iRx4MXc1Q6A5jQQ85LAp6gyTPI4joVvduT6ci7nDzQh2Qhx/ybxhxKTxEUmItsrOfLwoAbugOVrWl42GzzzbXzLruowgtFkfu75HyzU2I4PM4NjMlWcM+RwnE329i9Qn7xIUT7GKTR6MOXkEOsUQJ6J4XKxhasVUo2wk4OvVqLV1JpyD6okVtOkYysLUEFLWGTknsZJaOGrmha02XP/36JyPiy+FlbChzO6rkxRZ9dc9PYGLxWB5sqaWIcynJ0bgkQWXrkappl5uh0O/QHuMJoDqmZ4yxZm95MqsifISMvIaDVhBqEK86bmBbHaBtqei5pLaNz9ZWyUHN0FLQF6LqQAM1FXjCbBycFSCKGchtDu/MZ6vYASV0O3IRv27rHUmhprdblrCLZzUdroELaY7/4YLPCXl5anzcosOBzbdYjxoHpojTh4Un4o7fkBFgC/UB+MDxRtyaXZ4SDSdA6+gIlEi4kQ+2clJMfexwep1mGL/BMn3NOJiPdEdzk65ojECuefNYh0QVwxk7WZjJlwJjzCGLtFNN9sHijLlM4uoh+LEa6hKdS3pjgUdAz//IMN/4F4YC/M+Wqy1cHdyzAE3FyDz5VSCqA9eG5Q4s0Njaum2+8Jfp/kqXwzyChYQZ28BMbm+ImBlxCz/zLg8EZQWCETkvn8e5S3gNFe7WaUBGs8QDf3oeI17pNNNDI8WC4zZf/WUsUgi/jjxs6K/5aLP6s/R9W8FPTru1xxPwh4k7YReaXTKZYQznxkOC71m1uqJiknYznhLjEXWQfT8wEMygNpRkR4/iQ4gX4G3Fl81pCnJSdDi6Zy4HHaDNMbTvVBYmtnwvo94G3dikQI3xzkE2zrM2RvFPybaGEXF8aBKuQgjsttJO68W/Jx/2fi2O85w5+R49HZqr4mgNlotQn9ijDvWYqwD5CbngEYt6/FOU1v/1rKWkrKHYHyPTxjyjGvOUcK3mew/u8fxkv1mf3/87l8TowHa3VhdWtrH3+73rnvXBNM3b4wdvHUM7h+XOKyuAEvxPfXCdMBLOcec2p4HCklmQKBLYLXj6rkIQTeYIocTyTJXosBIgHIkNsMmgL8wHWo9GlEjEV+8jdSpiMnBNrpJL4y2WfOQ5RkjWzBSitSWmWwVMhZysIAg5gJcHLNpGWc/o2y9tESIdnUJZmEgnMBnsIGQ0bRqOcK2SbDtFubdZn7RlvCp1qNkS2sLD80eONsi1qrDEAWFhFyBNSzu3QVTyUk1JWI30WBIG7SDAlgZgwSXoFeFT89FlI9Fn42UMOb+Z8zphDpoIFVkdeXWikSaAmlcA73paJTbHYsIhJ3hYnAQR56cQlxYQt2UI3Jw324S1JEhlaQ+LTVKyJrSrZptIHOcYX8MdNgp74BBK86TPlLlKj2Mh6ErRK+KDYGB91WyqPWTKXwaZ0OOdA87cXORigOOfkMKZzdv/XQi/yeLvJ5LRK5B8ZQkhkCTxDZ5xVqQ9YXuBHFIe/CZ4xN3hF6hcTRiFPt50zJ95J+JDJKHSTZQ5T57zJwgeKoPhxIDRnKIRWSnCUinqnO2GMSilJfATFK1TPghyQxkPmGzrg+YfqE1/4pF5yzOFaZ7iBN0gFMSLDa/rFMlGHYOh2IcIhEPs1GQ2HDASebC5MaqkgxQH8nGQHDHkHFBYTHvnBif+XLIRd8OpSR0SFLBMCqiycfAgqiatUgqLg0ck+3hzFWSvcM95mW7Nvz3zOQCgJ/Y4RMxwe26+qHDot8M2iKEWzhC9HPKDowiwaormAbg46m5Akk6cojY5XvzMr+4d+ZZy4TN4nCs4Tz072yfE9EDBeMX9YnW5gpCDJOWdf8wVenHOxzbl/+y4+zjm+5y/nXIQP6MRixfTq4KFko+Yst8nLiVbgqMjhQOZfsreZHXAEL7OH+OQsxj2gnrqAS7C/Vfv4ZmFC81CSFxJolci/zqLl+uDZn9NHzjlb222/LMpoMiXBCVHIr7aICYquy9g8L2UmCt6g0CV6txclJbaCBBCCPyuO+99YtHac4ZHkoOVos3aKzQVCJ3Y3ObEsbsmb3vjrWjuoNX7hk/wUKAZXSDI/Zri05hdxndk5OXQln9AcYt15KeosCSrsgKzPQBRh8pvsAMrUWEmlqkqZR6uXAFRRSBP1iM25soj3qlLe91YY7elPVJjfGwILdt+RbbrpkDlRj0VtiUzO1RjrtM666+mlRxyu/fbYAb5KA1GKnQ2e1CxA9cJDD9Fpp7wWjPBaSBa+BfJ4szvF/MQHyTkn2QBnN48iEjl4S7NMfQbYIm0edV+1RoZUiUrTecwnOTmor4RM5VCWQ0bEM0RklTr5JxUowCll4K/4RI36Ar329W/R5758tp5z4M5K8Tcrng1x6VEco+PhtGbJjzMy1kzA4OAL5EWfQz5WAYJqQeF8Ah1CAn+vVduMxuJB6iNrpO1pogR2AwlzfUE8040MUsF8aPUMELt74Mx+VizGPRXnnALxEJDNoYiAIguY8oERxZoBPPcc+ZrHLvece0F8CqcqLE9yp1n2YYqzGzjFKCGB0E3Q7Cw2R/O5SiXoCQXKSvBBKbRtEPtbdOok59FrIo/MpnvP4VOfjQrDlRO3nX4KDPKBoLdWCejOENomGQwSGxO5fuTBe3hI6+S/UvZxUOlhlw453cSwNhmQK0S6lgu0MKZknvcOaNYJNjKQF1IkSpxXCTOVKnNTpABlcEXZgDd9eweOUlCaL6iIBi506pWpKIQsACS0UcwPHTJAjYYiYsWcUkTkaPNKyIelYM4zQIpdCVXD5UNQaRUnlaWUEPsB/TAFQEcqbCemiqJemDuErHhS5A9wDos53LOKrXHwG9xJCClzPg+tjLnBIXMB/zzK/C/Y/FiIsTlNuVJ0mIYqUAnFK3Hc8yDPn9KVrNFI2NjPEX+Cv4LDZgcR1Am8lHjxJPmQ6pl7PksnHndC/OuYtCjFL/v0FiygCke+Y94NSR/MMMAl8PbNL0qRt0v1eSlUqdSQrzQRlMCr8HclAqArWI00xbrQkQukElzAkuOtY3ZmFp0JcKcAhgLHgC1YcZILtLlYHMCG1jmJqpxz/9OiNR8PA87NwwZsZ3Ofx67e4dtQrTbNVsJne/LwluNfoj1H/wGf8OBJsFOBXgv6q6z9+ySLnLlINsLjhc4rI4/1utOiGv1C8C5wkIDl8I80gAidxVs0uqLcHrzODOIUx9k8YqoDWrnFIjEh+PbERFQZcI54C9AzmIJn2IF/r0oyfw6lR7wAABAASURBVKDqEjIajCN6xJnncyqLGfSIjMYgA40Pk7XEvuJAz7sqy18GFXRyE4mozwtYumTsmcsbfYNFWwAVKtCVs1pZyPtMOcyU6Kg0YPykBAfdXAWtAp4qV0AWO8wwPTpsbqJ0S8mhb6AEs3IEnA8JGpYK1n01cpfRioicMSj119hAzskJOHzdfKSfI4TZ1xbG9kuoPs8MLLBDBIQW4LRIli/io4HQGECdpt5UrqIv1s1zDOkx0qtwAQivAD0qGhpeqNee/hptsGxDYm5anlzYg5ZD8eYnBXysAQVHgJ4X6EVFNOhfPx5ZCpk+rM347+ezgPR4ZITtR41J4xFd99iPGl7nnJz75ywwHi/nXLx7dBJC0NrinPuH8e7lVGInD2c9fFiBisUqPpz6gC3QO/dShQK+XLH+ErPhDwEZCvIpASfFgMjIfRVNMz8WwSvvTdI+E1Fm+C+OA3IvR95wnjUPTzmNFvegJya6qvgSeM9cYrkEYuA1P7I1GCQ1y3NR9uA6J6N71oTk/ui4CeOT6E72QswZQmJA9u/aOglymimlSZt8Y16GD17wZNAviSmUoOBEzpcccMGLWHfQKeSdYnHO8fy44oD9a3Fy7h9TxMc5J+/9X33K6s452cc59w/jzbl/PO1/Swfmu1bW6sm5fzyfzv1jePBPfdq2etrTn64dnrGLdtxpF233tKdr++2erp122Vk77ryLnk7f3nvupV132lnPetaz9IxddtX2O+2oXXfZXTvt8Azttdcz9cxn7qM9dt9dm222mRImrLHxSY2PTWl6YlqjK0c0OjKm2c6MVo1OaGr1rLqTHY2MrNTqsVW0jWhsckyPrVqhqblZ4HoaH5/WipUrNDq6WqMjIxofm9DE5KSmpqc0NTWjkdVjmpyY0MpVKzU+MUnbVLyvGh2V/ecdNn5yalzjoyMageYYvIzxlmp0ZEKPPPoIOaunFStGNTk5q9GxUY2NrdaqlY9pYpwxY13aprVqZLVmZqY0Af3Vj63SFG9IR8an9NhjqzU9PaNOt6tVq1eAY1yT42PIOqkRaMzMzLD5mNUUuOw/q1gNnvGJccZMq8ciZnJqUhMTYyrZwU8h0yQ4J6bQ08SUxiZmNTo6A81JzUxPg3sS3Ks1MzejDgvEcWQZR5fT6GN8qqsVq8Y0hszj46PwMqbVq8c1Nj2pcfS5amRUpveZiRkZ/+MTo5qcmUCuUU1NzlAmtXLlo9CY0ejoJONHGDeu8fER2sY1O9PT6pEpnqfQyxg6X63pqVnNzM4i52p0O6bR1SPoDh7G/vYybrL8T8ZPoiPT6ejoGLTgf+VK9DcRyyRjJ/CFCXSwCl8Zn5nUrOkX3ZufTKye1CS2Hx+d0ug4PKMn0/8Mfjk+NqLVq1ZpbGpKY/jb6Ch1cHRmu5pEZ9MTc4yd1Ay6irSx4fjUhFai1zFsNjk5hd5GKKujDSLMyDh+tEqd6Tl1eXU6jr+NItv07Ay4pjSDr45hm1F0vGLVak1OTiPHlFavHpVtWMfxgdVjk7SNqwsNs90qcE5O9fHjSXXmeprDL8YnJ6A7DtwMtGexy5RmZuZkf11z3OyPP01hp5XIMw386IpV6iHXzNgMfExE26947BGNwdsENMfGJzQ1M62Z2Sl8ZFI2xtqmiY/Vj41odrqrue6sxqfHNI7eZhkzSwyMo38b9xj4J/ANGzfHpLti5aqIYwrdTsDLyMgk4ybBM4cMM5rGTqtWjchsNEJ8jWI/K+PYbYzcsWLFCk0Ql9PoeAwex6AzBg4rBmfF/D6W2D8WZRn7X9TjOGDMp4w3u5vujY8J4msC2mPE5jjxPIkfGW+TPI+sXon+xzRJ7hkDZpT+latXsUAqNIlNR4lJ89HV5JtH8amJmKewK/VZbDWBfWemcsYXWkXemcBGU1NzmkDe1cB02OBMzXSxQZccMK4xfHUCP5mcHNfqVRTiepI4mO3OaYqxK8lXc9h7jFwxZrpBprG/sYwzzmw6ToyMESvzeCbgYQybjWmMfudcvI8h9xS2sg3HFD6wagX+j+wT5GLz7Sn4nQJmlNw+SdsYNlyN7ubIXzZmlPw1QRmxGFq9WpN2h//HHnuMNWQfv5jWqpWrNYMtJvHbMeJyFTodR96RFY+qi8/NMXesWjmOPcajr85YjobOtMX0ylGNoetZDhs7wI6sGtWk+TY+OEW+HkHfI1Or8eVpTYxNk8OmyK09jQNjL2dmiPlZYKbJEyPwN0F9Cj94bMVjGiGPd9loWY5dRd6bRL7pqTFNEMvWN46ezP+nyBergTUZJ81fTKfIMUKsj5JDZjmYmiFWVpHHVsUYmIL+pCaw9xi4JpF3AvwrmdtG4WuCcavIIyPgN51YjJp/jKHXCXLDDDyvwqemO3Pkb8M1rhnojiPzIytWEutzmiZvdWanNUvbOPoewQZTk3P47rSmOuiBuWEEGqOrZtSd66OzGfL9ODlzDJtM4nNjGpse1wj2HWWuMH1ZXuxMz3Kg30U3IxpHtlH0NcEcuJr4HyG/WYyNmT9gn3Hyt+lzDDnMX6xvEptZfluNH0yTK2bR9bTlP3LfCH42xrPZ3/xhAn8bXTmGvbrQmtRq7DNFLpqyWEFvs+SdMfAZ3VFySrQFPjAFDouZaXL6BLiNxxF4WkX8zuI7cxyqT6AXs6vxM05fh1w4OzupMfQ/M9PXBLxZ7jCck8ThCO2z+OgUPPXmOuhrUhPwsuIvD2sGnXTIl395bIUMfoo1jul/Gp/s9kpN0r8SOSYtL+BDE+bn+MgMNMdp67B+mKFtlc3t1o6vzGBj09EYtpsi3uaQy2DH0PkE/E7gr7PocByfWI0uRrH3KHlrNf41gW90x2fR2YzGkHMVOhgnr5s9ZniexB6z5Nkp8wd8bRzZJmk3/7e5fgU+NsHaZ5z8sIr4mmCNYnyYvSZZY83raJb1zhhroDGNj62MPjNtcPjKHDJOTU9oHD7HgZ+dm9Mocs0xR87CyxT6tDlklrXfiscmNDPVI4bHmCdmWaOtxPem9Sh5xnT3GH41i5/PYLex0XH8dwrdz2hkJfjxrw7z7Cy6mSRHTqKDKfQ4Bq1J5J3Gp6aRbQZbTnIfYe1mvM4yTz7yyGN69LFHNTvTYe0FXuJjNX48gV4myOXmr6PEpfE6jr7Gzc+Rbw7bWzxMAmN4JtH5KLlq9ehKWZxbLhojF0yR/2ZmCq1aNa1J6I9jtxWPPKI5bD3BmAnzI3a409BfPbIKv1sts+k0cTyJzcetmP6AHUOfY8gyFvkYkd3/V2XUYinCj0f4CXBMwcek6Z556LHHVrLWW61JcpDZ3eZBG2O8zTI3jTD32nphmnw3Ap6V5FgbOwk/9mJnNbE4jS7+8uhj4FnFuVUBrmnWiZPYcFwzHKBN4FujyDDLvDVBrlnFer/DmmKU3DDBHDpD3pxibl1NXE5hxwn0P0XenGDum5vr4lNzMp7HiYdV0B9BT1PYeBpZRon3cXi3eJvFryaxzQi+NU7MT2GbafQ4Ro6bBY/ZKcIjxwh8mB9NgGOcMopdjYceh7nT3T6yTLD5z5l3JjRuNsCXxuHRZJ/CNyzXjJtM+JC1T2CXCdonTVZ0PoN9R+B1mpw/QXyabq1tgjhfyZxi+X6OvjH8YRq9TIHH+ibBYWvaKfgZJ4bGwbty1aPEhOlgAj9arZEVqzVt/eSDWXCMw9eY8Tg5pgnsYuvUKXLN9PiMpiY6zLWT3GfJASOaiOu4KXxsSsb/GPTN31ejkwnsMUU+GcHfV7G2nkSXU9inR9xNQG8V65ER/GGMvDCLXkeRazVrmEl8uOTQpdvtMB+sxv6T+NpUzNMz7DtGsNcIa+wZ4nOC+LL5z9YF4+jd5vxJ+J4mbm0dG3WBX5p95wwf/Exgv9X42SSyTOAD1teHp3Hy7hh8/7OWUfxgLW/Rz9Ch3c2HrKzt+0fdZ2MuHWXtOalRy4vEzUry7Wr8Nu918I8R9hor2dNMaRK7rSQHj+AP4+PjmsNfbT04R55dRf4dY06cY59hvmN73SlyjOUN840J5pAxcI8Sq+ZHq8mLs4ybxtdniIc+65MJ5q5HyMOjtE1jf5t3c14ezc5NEv+5LF9abIzi87b2n8R3ponxUebKCeanGeYwmxumyFOz6LkDfxPkkUnL//hWlzcEFicT+HWfmLH46ZK34roVv5yC5ghymM3GGb8Kvx4jpubLmMaI9b8W6I2RD/7a9w/2QfOpafRpOre6yTD2D+bpn5G+6cbKJHOflX9GHv8refK9uVFZElg5OqfV430m6w4HCXOamFyNw6/m4GBOPTYFFrRjBMVqm1A5yCp5LdSlPsnkZE7XZYHbJ2F0eY3c5xjdTlgT3iDXqw2lvKbvAO8yr4Sj9qLXl/3VsmarrmotU61eUa3RkAVowXF/zhuj4eFBBd4I1HhjkKVVzvRzdfuzKnkD0G7X2Xz3eVvb5jCvo4q9mnCJEt9Qo27jMk69S2UVpyTtK9ivUFxF9cYgb6sWqNOZVbWeqYTPjDeyxkurXVWvPyOfBCVJFZwNeZ9SzzQ41FapOdnfmm0PtuAjZ8Mq1evteKhn403GSqUS+bKTZcmrXquBJ4XnXPaxpJjz5irjDbDBz3FIVIRMCW/2a65QTT1lRj+r8BazAj+l1GxoOiSa7idK05YaWV0V9BKKOTVqHngp4W1Mq96EH3TIe5g5cGVpQ1ZEvdFMVcucyqKrgC0E/aIs1Wq1kJe3LrzpMz2kvqLEeZU2kRc9+ErlfK5qxvhKHV2X6vDmJCSJapWU9kyJDwrQ/88vLuK1N8Gm1wb+YTTW6q6Gbp1z6CRFnEx1dFawoAy89bU3l2lSk1OGFbxSJ9XQayVLVPigDv6VIucgus3SINSLHhw+UdUcB9W87JJ8E5vXlaCvDIBEdaW+jtxOLu1I0MnqidIM/Oi2hp97V9GC9mI2xcLHekqrAdhS9ibalUGVBD9Grx744aGF+HuhfunlQxplSL1TBZ9MfFDPpxI4a/Uqh8Ud6FblfcLhRU+1RlPGl3NOSYKMLlUB04U8fQ2VwcvsVKnW1e32NNAYUFoEFrJzqqaZEi81mjWlyOacU/wkAd04MOAPrlD8eK9GdQgXQmedSeQpZbym+GDivDz9hRKFLFXgbVotM7iO0lpDLiUWsECCr2RJokqWyBbfAAssUZ4+i7sqPGb4o+EKIcj+h71Kra6sApO84U9CVUmoKAV3it6M5xTc83foMsbG/XtlLd7/d7+1W7H80+cwPsV/5AIcB6X4RMHbzUYNuj6lDTrIUK3X5J1TlqQyn7SXGhl6C84r+IxSUa0O79WKXPCqInNaAF/id3lFIW2qNjCoUAnqFxNqNUrVGxk+1yHWpYQEY7Enl4OrVCBXVqoNJWlVICTn9FVgm6r5bZZhlxLdBOD+c4r5nQ+pPDIlYR5nksA7vmUyZiZ3GmQ/Cei7RPXWApkvVCtNFbmP+aFRy1TBTknIVcH/M/x3ksVdiX80qMecmFTQTU1Vjzi3AAAQAElEQVTmi4a32WxqLp/TLDmtRk7N+15pJVXpe+izouC9BqotuW4hX2aqUS99UIaejedapaKCgxzD36Le4zDF42UJNu2ndd7+Zupgx36aqnRSKcMzqwwe+ywAs6wu0jIx21ElJPDlKYVMhkDeHR5YpATeZ8pZhSq8tGry2CgFV+ISJeBOkSlLq8qwSwUeQgYtAIq0rzKhYDdrL2Eg7zu16wvVygaUyUt5XwgmnybK0GWlPqS02pTj2TmnerWqBrxbYpmfoxyy15UmNSVlqgZ+0+lOK/eFXKip76rUpdYAcrk5Ja6nsuflixT5vGqVJNLr4qNz6DGHZ++9THfqFKq4IPsVRwil5tiM44YK4E5SqdbMGOvw2VLeQQd5GKoqvNYoKXHaaNWVcO+xHkhDIrORT8BpBWCjFfAvu1eIl4Q466vQTH9OfaItwx6NrKpKWWoAG4rNuOWJlLzQC14FCazGmEri4LUnXEVz0MrBmVYypehqqDWonIOHFP5K/MbmEY9NhG1SbJmFUhlz2xwHUjkwtVpVGeNK9FkoVUhrcq4kTicVQk8JXpO6RJWkgo4T9UKqPrIUrGuyNChBh40WNmOT0WXjMTjYFmjRY5DRzrvg6hdyWaIUWk5BVhCByOhRShHoMUcONFvYvKbggjzzg8nebLblE2gWwoE99URJkgCTwC0FfVerKeJVlMFLBmyF0qy1oZMpwLdHp3JO3jt8oCLTS8VnzC+FXNlXmnm6nTLiKtSDJjpTqmQtAa0SuIw5t5JWgcVle8RCkJzHHtjJ1nT1LFO1FtTvzSiTVPGJykCNfN1zyOdLeVvjeCnxQfIVyTWYu4AjPtoDNQUC0TE/28Fqi7zgwZ9isy45qNpq4HcTKsquqpWWEjWUuURp8JRSKfxXsAUCKS960Q8K9OeURT2ZrCqhZXNxmiFbppxDhOGhAQ0OL1AZkmgfkCFXgp68fF7CMxjSlkrDw7gQHPWu5HIZbIJ8JCBVE69aUmC7VF1kSOsD8pUGvIh1YVdJABdjsiTRwNAwc3SurJKowIdMT3nkK9VAo6ZGPVOfnGj4PXYMISj1QYlPFdBrgId/LUEh/Nsl+sjj+jz6tGLwHjymn2arhS6cHDaokn+qlbYajTq+31OfFycpcTE0ODhPA/lr9abyfldN/LjAb4xGjp4WDC9SjbxlMdXtzSlNE9kas8D0ncLLo9+cuaDJ3F7JEvWYY1GFzF5Fzyn4mlJ8zyVSSEqe0WVWUeBPj9yVc+90ptVsZdg/lSk2x75JjFWnhCbvu8rJI87XJVeRzeNiXnEepC5VWSTyPsjw18jl5jsVfNonTclX1Ueemd60OuTkrJqp6E+okvRVqTqF4KinCjDYz4OqjUF49+CbL+KT90slSYLsKXYtYr0kEWRZVRnx0WeeSvHRgYFWHDczO6EqdHg3wBzYUyVIacgVzKd8JsJatcSpXmvCu1NG7NZTL9sfdXjpkYS6QlLFdqXk+pRcnv55HrKYT3uFU63egqeKAn8qlQpyFkqirlOFShZ5s9hx6B0Q1bIaNCtKXVeJ68j2ZSI3VrBpnXEJdulgs1p1AJs3VPouOGdVkONqlZoq5KI0c9gpyDt0giAZ8he9rmrIVqvVNMeBbEZO90lQKCTLIWXwKhOK7VW81IWGoGu5pVVLZP+ebo8cUfRz2HQKIfzTF7OF8em9jza3uhV7tvs/rqA/j9uTk9KQYKdMWWNA9YFhJZWMvW1HWfBx7eHlVJalmu1GLAXPeSHVmgOawxYe21herhA3DeJjjvnO4/MDg3UI9JSnGWasyXlw1CuqZjVySy4vPuwpk16hWkjVXLBAOXP7GLkvT6WA/wX25SnnClUfVA9NYrCuBLvjMSp8qjRrql5pypGDcmK/cKU65NK+y+SIHVvLOMaX7A+r2CALCX7qkMDHGDVfyjmTcLBSgc8EOsF7NVibBGI+hPBP72PGo4fntcWenyj/X7uZftbq5fH1tW3/3e7e/keqBx64T/fe/5DuvvcB2f+UdsdtN+m2W27Wg/ffq1tvu0tXXXOd7rjzbt1yyy269eabdO211+qqq67RtdffqOtvuEFXXnWVrr/2Ov35wT/FgF7IgVmzVVNGIFcaJIzWgAYbLQ02mqoOVikNNUj81VAhcDNlWcZk02axMKTBwYYWDLVUsihqDwyoyma3UqtqcGCQvkG1OYBLUq+hoQVK01TDw8OqMpkMtAY1wKTaYFKvN1I1gas162q3mmqDow2urFJRllRk/0Nvm8Vk0xZa4K4ymVnf8MKFqlaD2u0Q+WuR3OoDbQX4a9drTFwJ/ZkGWTC2W214rkf6FfA2G+04pj08IMPVhJcafDUbTfC14W1AxsMgi60aCdCFoKGFC9Rs11WppBowPin1ZkW1RqaUSXR4eKEqWUMD8NEeqKvRrKpSr3IfUItxjWZN9XaT5zoJNWEiTjXYQIfNYTVaVTU4+KuDs4oeapWqBpuD6LitGrK0222Z3ivQbqGL9kBLtVpLjfag2ui21aqrCS8D7VbUc71e10B7QEMD8NwaVMY4028TeVr/gdKE9v8Kh3MuJmDjwXRYqzaUVuEPurVmS9V6A91XtXBwiKRdUwt7h5CqNVhTY6BOaaqJHZo17q26BodbqmO/4BPsWZXx0G4PKUkz/GpYg4ODajQqagAbsjSOH6DexCbNRkPtZlM17lXw1c2HYh04Fs0uCWoPDquNDiv1BjprqQXtgYGaapVUw4abcbZgHsbPB+BvcLCpSprgTxXs2ox0zQ71RkMNfKUN7XodeVo1DQ4NyZJUHXu02zXkgh5+0BpcIJ+mKp3UgKdh5GvXGhpesCi2J82qhhYPY8sAP3XGQQccDWgMsFltIJOVdsP4bWnQ2hoV4s+pjj8uZlHQThtqtVrQT2mvoYcGvlnTgsEB2dhqtYq8Q7QPql6ta5DYacB/C77rjZqG8fdGs6FGvRbhTZY6Y5rQHsD/jI4tltqtJr5YhRY8NqrQr6iJDzeb1TiuAXzD4q0Or/BjPP3vlDY+b3B15LZSIz4b2Kjdbqke9VvXUHuAw5m2BgYHVak18K2mhhYMq91uqsoix+4V/KBFTA6hc8MxgK5q5LqBgYZa9SaxWIH/isyGKfiq+EOrnYo0oYyFcbVW1QLyUZW8UycPDoKnjU8GANoDbQ3R12zU1cA2jUYC7Ypa+Hm7NaRWYwDcNWzgtWAYesSPyfS3lib6a7YG8LvafDF8yNayQp/JZwu/NjzVyT3GR63W0AD2qrJJbZJnEvJxk5w/iM9nUTctNes11dBzsz6g4eF1ZDQqLCprxNNAu45eq0qbDbVaTdXxjSp+soDxde6tVoX+igYHBlWt1DVgsYkuUrP7QBW9eEU7oL8aOmvVm2oTF2mVcY0W9BZFP2lhsxbjBrm3G5kGm3X8dYFqjaZaQ4Oqw8cCNv4N7JGxCRtaNKAaPFfIlfUB+Ko34K+mSuZVr7UYO4D+a6pWE+RrqAY/LeJsYBBcyOKTVOa/Tdqb0KzVq8RCU81GXQPIWYVGq9VQG92lwFaIrxp9g/hPC/vWKAHaFYOj3qw3ga2rxnO9WsMvBjVErLWxS9X026orq9PPcxscbei2kalZg169pWiXdkNNZG21BtWqt1WFXo04qqLzdnNAzfog+OvgbqpSC2oMZKrWK9AZUgt8C8kfTfgYbLbVQrcKgqeWhhcPqQJPrYG2msBVazX628wLNVWrdea1AeywUM0GMrQa4GrFehO+GrRZ/FlpEA9t+G3CyzAHCAPwmmWJGvUqOmurUWugw5aqtUyNVlWNRgM6LWXYugbdOnzV67Sh74F2VS100UR3gYX74IIhtbHPEPNCc6gBT1U14DlJEg1gs6xWldm/3WqqQfxWyUWDtNfqTVnubuPzA+AbprQGyAdppjpyDkC3Bs0msT040FKdOKg16vBHHVzDbe7YsU69DkxzYEgLOPBpMqaKvHXkaDZbxFsT/hoaxHbRJwcGNcicL/bylUpF7XYN3HViPcS83YTu4KJBVRlvemjiA23sXcMPknpblUZbTeKvlqVqQKvJGsjXGNuqqN0cin3tgbpqzSqlqRa+Xyf2Lc4G0F+7VVOLMS54NetNLeIl1UCzoVa9qhbjGtANicOubbWHByNvbcY1mjXWMguVZgltVQ0ja51xdWxVazTVwEZD6KBdp46uBtp1VdF1rdlUE7u324NqAV9lDqwSE4PkW9N3HRnqyDjImrBJew3dDxHng/hI1eQER4XYaA00VW8245oxIxcNNlsaImdUGTs0XFezlaiGH1Vorzdr+EED3bZVr9bUJuckAZ9PU9Xxh1aroWazqsF2gzH0t5tqtQeRoa5alb6GPQ+pPdBSE9g2us+yTC38JsVmTWhYPmkyrmI+i3xN5B8YqOIDjG2Cp16XXFCbMfWG2X9QLWQZQAcDrWE5n6qKrC3mK6PRgk6LcW1kHGjW1MIOrZbRb1JvxdKMzy14asXnFnxYaTYeB8P4BvSs1LGpFcNVhXYTGg3DDd9ZJSiERMPEzRBrlCawWVZTHfnbjQaxkmmQNXBGzBiPbeOzXRfnTKoh2wDz3QJ8q9WqqVbxamC76BP1tlrYLwNfizED6KYFT4P4f3OoqVqjih0HZXocsrkOGRLsW22hI9bVNWgvXjCoOn5WrdbVGlyoNnZuAjdAnNXQWaNZ1yCw7XaF/FGlv0VOa6uFvSr4Q5MYGRhA34ypkedMbw3G1aoV9NbUAPwNUtrtqprNKrLWYx6t0l9rNlRvVIGraQD+6/W6BrBhpZrS1pDJMYReGo2GWuBvttpqQ7cF/9VGC3wDGkDWOnqrZhW1gRnmwKMWc0cdftvEXUv1eks1/LXJuGa7gf5qMnkHwdespGq3m5IPGl68UA30Xq1UY9sQtJrotImMQ+2WMvJAm9gZXNhSUpFq9aoG2RtUQl0LhtvQSGW81esNVcDbaDbUYlwNfuroqkV8mG7Nt+v4cMyH6KXKOqgJjD1X0Yvx1oa3lPi1HF7JGqrX6uCvyXA2gG3BV6PR0ADrSJO/2ayTR7A1Y4aGB5GjjQxtGd5GowYf7VgsN7XxpxQfraFv6xtEJssDdfC1yF+tVgs5/jlLu93G7s3IX7PZxJaNWOrIYuXvwzt2/Dd00vx/t2GTeiXDJwfhsY3+6/iMhDvx3OB5mPuAKo2Waui6jW/XahVhMg0NDMpsHvB9a28Sj4PANRtNYritwWjnphIOfhvIXQWuRR4ewJaBXGu+EG3YrKtFnqliR/P5SlJRDb9bZLENzczGkz/q7ZrMf1Pipl7H1u02/JleG+TzqkgJajVrWsj+dABfHRweUmOAftYn1WoGvwOyNXcFP6oytsHc3mgPI19LQ5whDBCXjUYVf4Uf+s1WNWzUijprKN6bA2oRsy27w0+rVVOLGI19Ea7F8z+mmC/VajVZsfo/A0//bDw08UPzOyumIyv/bDz+V/PjQ8JJvP3qjjd2GYu7Mu/IFbkalUxd3v7FOJW3dQAAEABJREFUN92hwiFCQntPGQdzWZnzhlMSmaLncylwFp9zmt+X6rytcbwZ4Hid03epy7ttIGRvdnPe/hisPdtqIXBKHzgyTClFLOBccyX0yU4z7Nnz9pzXDd6Q8lzE03qn4BKVjFMsir2FwOQLsRqUtTveEMKCvJfd5Bkj2krwsUdApkKOP4Wq6imVS6W+vdEwHEVPcn1QFQrKVHFVlUAV6qvPmw7xyeXlfAIGSEbBBI5Sgg/nHHevHFmsRZGDXAmtRhUWGE2NtxPGk3jKvdSneGwhXp1mXY/OBX0GubXFqeQtGE9rrlI+9OE+V4ZsKQUVqW/w4JLpkTffAouxWMZRnjFBSZLI/g0Ua7e3kIJXFUF9ENjQXKVCQo23RELmAG5HMZQoT7HoP/BxjLXC7X+8oEmDc443UT0lwStQl/lZCKi3kDyadABxeQc8b2/tsVCpJKXGJVfyhMTI7xXQMMDYRvi4wOeDsyeKl3wW7yU2Fn4eeJsvNhRd3nzZKMeXQ8slviBw9VFCgTXxEFAVsv+BTrzhNSJd2CtdIkc/DAhSWL9L1VOcKuCFNeQAKfg9fNg4OQbS9PjLexcfTZKC2AvIb+A2Pvbw1cOZ7FcEntk5BTopJYe9ZH7CoaTsA1yS8QUngqaQwdRmXVacfWF/VxBX1h9gDzyiI0FmT59Y5YcsSAV84hNYR67siZdvKhDAyHnweHQY1GFoIVM1qopvCh0ZwdFX2nhQACoUQukrvinm7bfgz3n01JdMb1YE9ig/91yS4Yud1P9nl3Mw/zgA5+afc/zIufn6mpvsyUpEXkCflhzd2xtnhywe3lVKHqUZ61a0ZrCPfPfRaKEUmwefAmrAaMN0CQ+BqoUSN6nM5FWTevgIYH36CSs59SmG2atA39HG9INMwocdFBIrCY9O/8GPcWLF0BSRRKTHo5EUui5RdJYRFwW2pLOEyeADPIqSS/Br/0GR5Zo+TyXSywq5Unkihx49JeKDX+d7yNUVKlLBn9LyLPfUZwK9ULecl7jis4NKHBtAnlDM0bgJf0/oszQpixkHt97PuzX9xk/O3YZlIMg0q6Q3QYuQM8PDPChy6sZ1Tr6gHRwyI4WUB4pLldNmpSxlWqcI3hwcO0VGZVQK8Ehyjn4oAmv8e9mzV4LOPCMyE44+2Qcwuq0muUBvlEYe+iail0xFQllyXnL2hf0FMxY7iEojfpIgQ4zDAG0fVWGpz/5NtszXiLRUc+h/DRLwMaflPcF95NnYQFLJxDDePCCJ5j+8gi9zL2dzOrQjbAiA9hgLMANz7J+bDZGxxFcCvlHQ1YdPQxkRrc1DdHh0YHbud/PIQySVG5TVoEB+8zF5mV3W6JVmgzCeA3GboC0HnTlgc19RF9o22oYZ3og4wITrkXvQj+UaG0wJ5PUaeTlHW0XIDK18aZlF8t4e0Y35E3Wzg8BNDx1ejo2L/fLTrOVpKUl2Jbz0LOejETmHHvuSBTk4AzQkDyQFHlJY4sEgJSdgEbxfAGU69WiSNgdsSMW0rD6o5PhyxAs2zrGmjQOVzMYB2iVtFkMlsWbxlsJvDYz9Yk65yYGNwAqtUtaXMsZRMJUMVx+bxDquRLNySZ75wiGbqd3BlQePmdiXEq4giy3Bt8NvDZf96gInYaBXDwQl9BFfcpIVh518kaMJehgDGkUdIVtedtBHIb6AtQH0+r4EDpH/vBPjZGgiCdBHUIuL2GFMyj5BFZ8oBCeZIHyXQDr1VcIrj+KRW1/Oo09gnMP+6CsExsECT5Ktf9GpZ5yZ0ejhyjIdYRZFnwBLDnHroyqzVdnzEr6oGLWeXimy0rf7/HNphiOeVHhlFbNEARUPzgL4Qq6Qer1ShicHT+7Mq40CSIoe/PflSm5WrNkKdVEYqrk8Ryr6aS+IL2sX/u5MewYAnA9BhsR+oed8bj3yIC2Jb63Jd6WTsrQOonn65pLi4+m3sApwTafkAJS4OUjlSqKDF3IKRkK4rKzicB4vKXjweWomF/SK6Eg2tqCXy7ri6AoPULBmW4Ml2BCaKXgM2oPfM78akKnU2LBYybFlKZCghYDPIRYgXiV+VFIzuHmmSmKroCWVIgLJMawv4f8G79G+ZPbodpxqtQXsd3KBXrY2NziHxDgW43N5clEJPR7gHpt2yTuSnBO08TX0bDoVzxhbDkQOGZwLBiDvIC7BtYAHCB/xcbBoy+GpUBa8bN8jcMnWIYAxJPIUh0f6wK/FjcApaB0Y4Eg5pFjWy+F7FaUMLeTAbDImwBr+fjkb2wPyePDPowQJthLQDJZzfQWXyz6eLgHHVMyjl0drebevQEAUkgpauLFkz+1GbijjXSY3vTnzEKkmtpUgKn2I9TinUzP/8MAF+JwXNIW2NA8llfwB7P+IyzkX+fQorSQ59nFY5+bbYsff+FUyzgq3Nde85oXerBToyPqtmBXMVoU9rCkuyVTkJdFl0FJwHaxYYA3J4bSlJXz8pYBvgUus9S2XR/SGQ7Q6Ae9pKlQwb0Szr5XNVWh3quMruI5y2vsuAxPcAFuKuxnUfMLyi6Q6vRl7uWD9JJweTtKBFmEsCEm2uYpExIf5ozcjWKTORYB6+7dZ1SfUOjRIIeYKWzV4yRw7tq79SqnQ7uZvEb/VnTFFO83/etnz2kKrwXH7R1/OzTNSkMucczIf0xOfv2rA4s0eTC/OkRHR01pdWft/5+L7eSnnHG8l2Cx0ZxQIvjoHe1OTk5o/HCrUJxB7JCxTlKO/llUUWEjYv7uT43slRaWXL0XSKMgI4lMQ+MIZQ0wKwXlVSDYdO1iKMZdIHCaAHFjJwspRy20BZHi89StOiE5OaTAIAGyCSatUJEtmfWpQVNFnEJeDV6eCcTwYY9YOLrs5YOcvL7c2oVlj4WHDWSpCfilNgvK5OckLaSnA5paByFUuIsjhJ5FNkMaD/XUPA3QlncyoiAp9uHKBuxS8cUQfV683izQlOrG2Ehl6SlhpsnaTsRtRADd/ORkPiKPuXC7nJHxX1uZ8ooKJpJSTldwWuQCU2Am2VQlScMCXYDKGFIC0wnO84I9FORDwB5+0IbZ66FfoMEvRP22OcX0TUnwMfy4jL6NvqGn9u1/2ViMScXw7vkzx2ISVhRCeRi7EkQuoymQMisY0BtG9aDVRWW8AuOZy4GHhb0+mLyslTlIA68GdMwHZuC6H1sFwAG5q7LO482iSRwVw9Igfz+GY4YklQW9OIjziI6rUWh6TNfSMLeu0vuAlZ46DLSENrJPQsD2CmjpNICgALrl7h2xWQGL7apoijOH28F32ewwgKuIsDy8gypEBlIY2wsYvcOT4TPSn2GAKpEIcS07GUwFy3MzcgZrkHfiQmSs+R/0bE06CtGSsORGLFFO4QbFY9BjDsAcczMnJPs4GUEUMe5QcihBmw7aFjYUxR1xEFLQ//mLY4x//Q3XDZaWwAGSDYZOFc7TYRTH+HLzlxhOUil5PxjrVeKFeCTgR9yW8YyYJHZq8BXjmzQBA7O+zkSjINV6lBTuxJD5xDHegIiqqXE4hOBmYHvcxftY+Gvza+n/8HjmO9B5PI5AHcgLHh6C5Wctd85Q6+JRzazhwZeQbr5vvLNa0m3zzaGP7Wh06h/zyciiyZ/6qkv55WU3/pg+3BkWvgz/Lx36JRtsQckvxDW5yzr6Fh0mmqzWPso/pHrWrJGbNVz0HONZu1Dq0BR/kcNoCgkUxz7314XqSyQDqIuYByVKA+MznQi/vmcQMBgz00jN/xSZDwqNTKYcvOOo+wlGJnHInlHqmG0+dy26Bu/HveYCl+U3qWsKGhH4Iy7kgW8D0iL2SAQUlR9jSGLeBMsRBHnjLIQ6EhUrJcCGzsGWvn8vRbyURkIznUbCrwhp5cDQ7xuKsMrSGXvKMc7L8AIiMkvcI46SSYm2wozgs56mEbkipeDEIIEnAGf8G4+gmLYAfYIMVn3gPirwDS4sAs5u8DeZbFM8hc5ce71IZTQNIUnQT8zj44M4HRqBYC2/jPyA/LTYKcEeZv2x8aXQNiOJpZpiCsxoPa0BLi3FsaK3BBtEVyOv9Nf4jE4Y25+YHgIonuxhBE9/ihh7QnMHYA3T7bFgkKJry1wiboNYuLwcDMsjkpURMwOfM81bvcVhVIg0qUERs6xTyeuYDG+45mT3nhzkVnXkf7xdd2cdM7oKzKvzM3/prGCYVSviIdRTWBuOolTDqQQY8AV65GYE0qamAJ8OXRltLjm6abLiEXI4GByM5jV3TlcWVcwrey2Ene0QM8aC1H0AVbUIDapcdDJQRwMkezCfXPtrYHIfJMXRkC5qeUoL7r7phGE2GjSJFHVqbldjCF3qTC1RK1neGyUQoeZ6/TF1+viqbVx1dxpvDVtZcogRncpr7STI1cYtsemTVGvxgx79zuJO8W4MRgVL815ZboKHdRlqh3zmryEwRdRWf5r9sTrJagFgP3RpuDx5rk8WmVeDTxlr18aVv61GEsD7LCSV+2KeYPq2gTmzw+BHUMYzRoIZyPHoqAM2jjIV4LumxElmmglxWNRG6CNYzAWn2gVilL+KKAIzjilX6TS2QokXoiQar2TwMs5ZrbO9hTRCXxYpHTX3DbY3IVJbm58aPYZSB8QUekAb2Ij07rWZQCT4HBYab5DLcMjDMX8lq6syBhxjPGWeYgn3ZxGJAUWpGuqAespm/ZlmCFhR7nAMY/Jbrc/FBZkFTjC/II6K/QAdARdfkMWIFUjgYui9lMWl2CCakdQBsYkY+eS4ZLwOA58Qhr7UZMeB63VmeelAqkFBCLeAVerD8wwBudEKzVEAGWmT8GLCxSQfAa6+CypoCbh5kPKQZD5a3oFlEyRW/LV4LlQppim6cMnTIo0xm070PAdkYZHqFtod3Pe7jg1POwXdpzJhi5B7XK57sudB/10+5RvB/1cC/1mQ6W9NvN+sxbZlhoiqtMTZIPgRZ+sr7HQXv6QEas1BBx3w7yZrN1rZHkk85jAZgDQOW//rEmnm9T4LsENjsXOL3BmLrR3sOoDZfBru8gyL9zhBDwvyk9E6AyPYlYk+u0qvkPsNazdFhLkZ6k6o8gNjyd499ustSyWn+Y3dYw4mjLDZ3xUd6S8Nu9BjO4/xl8NY+//S/8f34wf8b4E+APKGBf2IN+BBSeYJiZnpSOZOICxXNdnJllQoTe1/V1Cn+71+FVLpEPVaBvTgJ58psE0aQOoqnFK5QHpg1Qw/gQoEkVEbhCRoCWTykTGLkexJ7SXzTnqSRrr19tfd+GbOG9YtEopAwxCIUOGqyDkewFxEp4wWF+fnMR54k7xjDGzQXXxcwDvzMyxK0bRRUGWD88QTPcsAgf3AOfgEDNy85FOwNaO7ADz4nhYqTQsEzyyNbgYGPIQoMT+xLQo45EJBu4NO5EElSjZNuGZlwSo1/uQiXIGPwBudluBw40TDJGP5sY1zADDRzdVWpBigwjERriEt5njOq1p5IScY87lXYL5FcTw42ijn4BWdusD6R400GEj4AABAASURBVG7QYuHT7/PWhDftJRKVYLEXi3aAm1awBPJ0OjPAz4/3wejAM7yaujgPsBGMRDfg1H/axz8OUxHrzjnFJM6mJjZ4YEypxkQwnmjlVsJznzeVJdor4ZzWv17OOTG3KCC86bjLTJYjU5fFhdhAOexp7VkaOMQu1DHcif3aM1ENvYZSigeCrlDCYqbkUCIgPdaQbXiMtcL8W16CP5vAHDOVwUBanHkbKFx5iqNI8QvEfXgosJyMQZ8AB5PQk6eKQTx0opYdDbHRYKg7Kf5C0cb2u6ArZDHgYSaY7xthJ8kFBQ70bQHaQaU5OHKTn81gQGdcWvspzN+AseeSL4eVuSmSplLwbJMuxGjzkg22Yn19yYZTlYnhvR3SE6u2pObQBhVDGRiizDYadkpYwquNId0gRYKkmRJXB23CwrAnoW/Zx5iJowOjIUuboxgfdvuPFFu8IJZEzAgu5Fx8LGA4xzZYg7iWSl+nvSJvyoAfL6lvg60C55KjL+U7kaGx3wDktNuv42Q6IKk472U6h4TM3JZPBLiVIMmXhRw+LEqfGHW02aKHdCZBp+QVag4XOe0OHkAPYzz8p1wQMCL/Ay6vPr7VtVxEe7VWRb4CmqWSNGNRb2MS2hIVyJciJyMUk4/4JIBSCnJYSUz9VT4ENrsz3bApqDA+oLKSghZQjmFFFSqxQbUS6C9UdEsV5OM8BM30OoKgUIVyFyJVuEJ30Ix27Cn+qsFJPYi4SiphP6kGLkUfqmepygIlMgd4l8pjG8dw5VK0cYAeByVp8BEeSDIFAC6DLhxaDrJGbKUY+zTTVlKoAah5fiJMIKcU6pq/IF/OoY7x6xNJTvHjrI+cIYrDsA4SgfnVhkeY2N+VTHF0Op/IkcP6sdPLDnwi33Zyw9iIlK+UiSBBQw64XnxznkjEf+oK5Crw4UIl9pBzEpfxVUqRTBlp9WW/OkHNcujIy/4kjJknkjLWY5cSng3OxjNcCfgT7C7nePQqcm4gjnD4cTGvTeWxQ0oICOcMNoA7YAYvIec8I+SCsgMFEASvWZJZThUIVaQoh9GdmOkK0SQf5B1y0lfiv9yE20R0uRzayKU1sd3Db2FfNMs5xx1fyYNchyqiC2jxMRiLwwK9Sw7b5jJVm596aKXWHvXlZG7V4YWdl9N8/Bt3ih/Ht6fQpVh8LoeNKrxECvIqLOANCPlKlfIhRF2w7JLjj4gJ03NgHVXwnEYNOHWKQgwXCwzh9PQUSoNTh0M8tBdpeeaBAqDEZxJ+6rGRxw6FrSkYLj6e/kARtha6FnNJH4HwPJmb2zIkmC8yXugZFuFPKl2mLjzMo8mhu+bwsQSpNbpEpRIFlyoz+iGhg8v6oUe36MYfkBpCBX7hvOScA7ndFT+BPuNJNLtM6AsEEX+hgK4CMeEMEaUUvmTw4MdloiVzsPSMd/oDOhS+aHnV1G59RQFfZSpHSeEzMDbBqbAqJAuVyOhKxfxSYW3gweUDSOGHbzn8oMApYMUexSABovhhnD1bcXwFF+BQssOQCOREawHuPJoRhxeo0JtXid5ALqOVwiKgxFQhxfyVqBsXGVKMI5U8W5/op5hgXnEsT/SWtHtoOSWsjwWh4KU01kW7l33Yd8sbLYtjYOgwUJVlSrejcCGc816pPN0O3Mar5j99u/EMuT7xVoAj9UbTC2BKIe8SuagFUK9h2ZUSiJC9QGTzm0CDFW4GyxirWYG0+pyG4TXWg92s1cZwt05oQhIaElT5Cur1wUt3ls7jdM4xrodHzAHTl+UWG4B5aOeZgxEPTKCwlDGXkaiXvICxJGD/5qep2BRc4iuFzTniU1DgDRbAreh/HSd1KX0aHaUkekpgTKOkAkMrZ/sn0zn8BZy8Yn4YmQcfmhbYLHwYZg2KYgIjfBbUsmKqN52kWYJePHDeVKrYaY9a87E6anBAOXKQ0IBzwDqJquSkv5bYkErARhM5Eec98CIoOSHDfwrkz4sSvdFWWM52Ylcks3s+w1Cahf59WlEHfA6Hdg5EODrf4BIaAW7NFXwKeY8/MBAAs43Jtqb7idu/qwF0Rp9De2WJ+qjbNd9KzVkpWNuiTXKtmAczkkDOJNfJE1k+ZBj5ldkD2xT9HExORaiqwP98htOsQcYwZWZDLNdjDg5JEgk6HNPh9baGYlCculLa7KVDzHnms0YIVmxOm2ONaHsBF8d7sfxSEuqqpzVZ3AUYsm1FL+/IOgPj02xA5vdxbwPZjsUk84IsOPBFBz1Db+LaXc78CJniOrFPE898P3H9nTWA7f7OFJ5A/zdowPeKoFlm+lrm1OJk3RMwFup9JprcJZqZmlS9kijzBD+LH59VFCi97hxpoBBh+leynsVIGZ8INy6rWo7gDJGZoiuxGC85dLJ/ENoHxwQ/DxSYUMg0shIPB8gtNhOwTwK/SDySmGBsvCzRFDwTuzY6pxqDPvXU6ICMi6PIBiStPkB9uhzF/udMJyc5CJDUrCrrcI5FhJBYNp/LmqxShoSUpthn/IjNWaClEgFoJ494SHqENr4DepLrqrCfJCOTsQylyI3zQX30E2ySZIEQwNHrksgkzcxMyKMXFAJLjAAubiQRocOCv88Yg8xhIgSIkawtOXrGekug8DANL1zg4UH21m9OnO0iS8EowTV00A1DZAufxDJqfwJ6OWovhDlkC69Z9NqTV1qtSGTtlATOiolFS6DQUiripVPM83b7OxUIQb/HZj83fQWT1kghn1WNWUvmNNmPFuPE4XzkySNVXKVhgJyFcZ47WVOPQ4TSqs5plonCJ8hIvbRfUxi5Xg895KqaMiQOOJAXfVBV6RLZj1Ot7iIvHc5vurKzEXuEtAxFh5koJF4ep3Dwb/A2n5murJ8e4sbTXMix8Qveyf4InUcExTxNm7QdDQ4cDmi7bDwhaG4yD8R4QUdBQDIQIG8PYKRKIyOIuYK3wEkq4c7q5kSMy+SzLILY3C8jxpP3OJyjwlUaRmKktJ0TaApwlvLIZbwDAFxhylxDz5tfWhvFNqu2CBRjZDAUo22859BKTe+gccSskbQ+SMjsOM9PIm/Oq3/jQ2zIgNGLYvk3YP63m7ycN+BCPnRBN8MmVjFWPKvxwCKctaosXRSlZG4CILlsjkGFEufwtz6LqFyoSjLeCrrAiaao8GAdyJwjfIn+aIx4bJNYsCmyv6ZX0OgRykJStmElJyc4DSTpmb9KZC3gLOcOoXjF6nz3f8o3posojR+3htcQgtb+Arff6UC3K2d8S+ojp/1NM1hX5voKHCaUImMQK7NmTPpz/C+Yn7IZ8Ph6H1/IGWvoQQ2++YccX+kZInuEEcdYZ1/kcGv26MMnwarKmH8KGZDQiCJVVCzMweiCQiYk9jGOEjZRMqmYr0zxOb2kAZo88IkKFryF6Zx2m2OcGdrqMOhgsCTnO8b3uZsveC8ZrcLiQvBg5DCUo9iw0pFvaba6c1SsH6IhJCpdythSgfzQy2dVklsL/IJGwEsZuBU7ZJj3Dyl2F3SjOxlxn8S2fkkfxcnBqQQyvriVhf46ti8Brc7sNFCSbQZjRUGIxneu1GVRh5hlfs0MlpLiguSCR/Iyoja/MzZM9hJ5LI0YbwBAH2C+5TyD6MQiYt4q2TjPyybZNMVZkgyvYSygWqqQt1zLfCb8IxYpsrjG7GjIKSeuXEhpd8yhYv7y+JuUlDKqcmUOjFRvzOc0U9M8FieHvrTmY/ZjCE9OiQ/KCegAQ0DJ5KKDixyIrRSoegpXjk5tbM7gHIp92gQ3EJaHWN86aZd9gKFJSXXeV4XfsCCY16FThHKmG3CKEg8R6DVyVrwzJBSPHdGRJ3HPdQsFfMcJiG5XYmFUSuoaQ9w9vFTIVSV4jECephwA9al6VYgZW39Ft3YCA7HB4qFkTAlEgeGD8+JR9kmcVBTkNzenYm6KOn3wYDJ3GOcMMK5byAXEPNg0R6fdE2wENFyUCqmXQwbDaUPsXvBVUsxvrMg6sK0ouSRYkQ+Mo/iArIrQ8JCLJoNmWqefWqc3R2+h+NfFLXE6xpcUcqeQ0oEvAOcNKfWyIvUxbQedB0eFtgJ4sy2jZHGLOuSCoCczjVC/RG5w4KMiKw6PjDa1AMB/zAeE/5n/mHwCiTf81iYsQodzDIUWjxE3Sw8ZbU+zXanlqCivVJKnbN4RAWCh0QfAdNNDjpwCujhWRgd9yza63hETRDq+FuQYIaUVL0BAyKObL8YCNS4vyzs5fhvxsf6X8Kv+LJGbIKGnX+CUYi4xRVgOd0gILgeiAl76GDHPeeCSIUK3xqs9RjYCpLic9zL7gY0nzavMcBL/BXq0YuMBi8NADVAOHHFNni1yh+ogrJR2K8gmsBkhmj0DS/RNi4Kjj/Y+eilEnX5By1jPmZNK2nyayeQHBXe+vRMXZu0qSLFu4hgzJqu3Rtod/JI0JA4qzD4uqWD6nrJ6Bb3RDEwJLz7anwfsATaJ5+gDmocxmxYQKNGXk1NCvjH+LPYEphILgFimF/uPMljCMlIyvZQuEWZTSYvhzJmLrS6TG1uU4EVqJbh49GnZU2Cw0Od8UfxYO/yYnnK6QWLsmn5KeLILVBHS6vMV+waxrAhtFEph2v46uZC7y2LY+VLB1oIlc47vc8jn4DUFVuK8XLJTQNZWkIxtJSijLZCDzkjKxTYJ9VBTbIvMm1684sfkzC3+4tMTX/MaWKOc+QcU6KPuHArFLNETYpcZNsZLroAtZM5HDiiZZ3wI4hIpWeZvHhuKl28+hOh3mDm22yG2/di8wJCO8X1iogBnWmMOhh6LDuHA8/EEZcAsDOCnVI35KU1S9WwuM1g8wcNYGvArXDWuKWnwWaKp2Tn4CXL5HBAdqZxSmhaSIw/AJMs3TRtyhpovVTK+WU+UJf34KZCyD92RF3pV8ic6F/nL+p4o/wUaiHb+L6DzBIn/XxrwX7/gm/r2+d/XM3fdXklnTPnsFIuHunbb9wB96Zvn66KLfqxvfvXLOu+b39AbXnuGKo26xqamZf/4ZcmCUBx4iYVgpFomciUJgHtO8PUJfGfBZjNLZ1onH/0iXXrtpXpo7BHtutsBuufmv4i5maFEe2dO53/jq9D8Fz302Aq98uhX6aff+4lmp0v6uaBh/2PWK487QXff/Qdd+vPLdPIrTtJfHl6hzBKHvbJnE3HmBz6hn3z3F+qvWqlddthev7/udk0zPKc06omu/fVv9dF3v18P3XuXPvaxj+s9Z31Oj4wWsjWYI3FoclTHH/4CXXPD73XvY49q9z0P1V13jTCayzIpq7fvfvVf9NnPfV6rx2d09EtO0QXfuViGoMvkbQKNj4/qtaeeoXtufVC//NGleuVRr9JDf16h3Pn4NsxZMp3rkAgr6EtqVBNpbqXefNLL5FxFWWOxaq226gMtHXvqa3T9vfdrCvK5iCKScTH6qD525vvVygZVC5k2WLqFPvWVCzWSS7kt5PJx3XTlL/XC5+6ldYZqSlmoHPD8k3T/H3ua7ADDBqSv18e5AAAQAElEQVQ79rA+/L63aniwrlol05M33UZf+MK3VCTSDLQKBZItCEf+ouc/cw+d9pYPaMLaaTaT9nq5POzQ9He65pGnTBbBVsI8liTskgOFqDQvDt96OuGkU/WK40/SI4+OM41I8ReW2Eizo/rsRz6gZUuWKcua2mW3/XTp5VfaEkJ2yBl9Bs77SmRvtWS25+C0GH9M53zo3RpoVGT/kPj2O++t8390iWYLyexnslOT8DWxQTrmJcdq550O0NhMX5z9qWILbyZYW+CBnnViIXMb2/yy/lSRl0IUFZGe1T1gCbyXcdIVjx4b2BjPQ8nAkpmY3jjOFqO4keiSaFdZwlcZPa8fIRgMxnixaP/VhRdow0UtNWqp0iyR/cOnCSux5VvtpnOJE5vQncp5XDbI8cWjw/6exaZLJfkCCINK5IKX2SHa3xgl1gGQ5QBPjDJU5heJfTFBS1X2KEH2sV8Spy6ow8T/5S98Sc9/3kG69vrbeAEh5Bd+6uLYuPCDdimvtR/Du7YOM1IEKmiywu1vvRieE4uzK/+gU096hU54zRs1xlqj6E3qjpuu1rMPPEzveO+nNT3Zk+UIDCfZL2nixqUrc80QgnzUBUx4ipNSJHIUASfnFJKK7OMRpJJIDsWXIWUTb8dehbycnPMStSgfespjJbbQDqN8C5yxVsaH/4SvNTT/HUyl+Vfeky22kyzVJT++QIcecpB+fPFvYiwpMJADg0++4w0adHV9/fyfyfJHSU6b7U+T/36k5++9l668/DJd9JMfap/9GfvLK2Qf86My2tFkTEAVRMZRdGsT0vzHpwaqgje2JRQdT6SBGCt96kY+lZPZoZD98SpcKvkAjIv4RM7orrhXez19C22xzZ5a3ZEIQ74MzMk5iUBVJMypUgFPfexQYEVnfgyWKmqqYjxuEd4nUH68DcBhmx8ZPAiNfdH/vXO/pcXtYf15xUrLzBJ2LRHQFrsOANxAEOYyzBTn5WgM3INXlMs5QOwEjZgQ7dbvaTOZ4UJUwVTimoXkM0ASIb5wS4m51/5BdtbmAkhxzwTe875xrp6592665ZY75uMPn2SowKCereohGS8W0rkSNN9neE9GF/aUgINLNsC5eKPfo6k+/PQZWso5kNKJuLKDbvPnPhu9Hv7knGNowYG7wRYauf92vfLg/VWBQLXa0lBzSOuuv7le/d6P687VXTKzVxchPJwEy3YclMQcTC6BsAQPhim3091eSZNXrox24q7wPFOF4S7jJSqSEucVuFtx3ItSyqmY2wl/k/0yjnYhh8kb6PM8eyGX+ABviG0DL8PkwNS35CHBgmZzYMjBcoVMBwWPHqmDK+VMiSEBdSKVPNNOs0wOK6X4wJ9t9hPyNU/Rvg//8QG95LAXymPgerWuaqWuCv4+zIaqxaHbBz/1DU2DskgbUVKHvm3n5p1h6KucW6XezJj22vdQnXLGWcptwrccboKVBVzMKHhk6KzURT/+rnbZ6wX6xgVXyuKlioP0befHnKzuCr3x9GP1vBceq1mYnR/egXVH8ZH2jNF20KW/wA9Nn4FH48XkLx1PtoOjrQDO7MceVIBTSuTtw08ub4rH9iUnIS4SkgI85PT2oNS3A1EG9ZkrHTFLCMvOIEz13/j857XZ8g3155ERTUPHu0xgBL9kuDzP1ORja08Cpw+S9dGoCGiGiweL1u4k8kAkgJ4FkR4vKR1zpPjABkO8jCe+5egXOOkSHTKz21Th8akCAn1sb+jVL8UgubTUY398UG99w5t03CtO1hSLij6Dg0sV4NU50DCGiwrKMIS0eRpSEHfA08eBc4jlRpc+UcwVTTpQQdWpklblgBfFsy6488pLdfzLjtDHPvtVTQLkPV+sUYKLHstBTm6alqEEtQT/8hUFCwwJFy7laYMUduO5oDE+UCGf9OPovix30yPnHGhKBR9iUXR+RfRFBEAf2D0ErwCsk8NCEudVEYcDJrX1Bn7lveRckOVtB8+CVhoySR4a3BgPiDJgUI+ETN4GQcLiUkYVnQXyxPyInrUgEz0khUT4DAr01hpmdPXlP9Omm2yhhBjzWV0ph/277b6fLr7kGstMyr3T/KdU6VMJWs5JGTaq0FGjZORVb6fSFnu0i/4cH6drrSoYFsCdyUA4B7UuilcAJ5gFWuoBGXlydKWOc8NCDp6d8UopQVySrwL9dAuVAMgVaYKLnOGT+WZPp1NAzyUjNd/ouNtFDrMbxBRLhMj5zpWlGbr3Sqo15eR2leQPjesNp75KBz3/aE13JZZYkjcPnNDnznqPdtj1AF362/vkSpqhq5BLzJCBb7OV4ysW66NN2NR+qUszHEqFC/IxL/rY+8TX4zWATvDnx7eY/8VnfMyhS5k94/zW0Yo/3K+TTn2tFizZSJWsrSOPPl5/XjVrUFIxo8k/36vXnHaGhhYsUT2kOvSgQ/Tb6+9RBzLRZ5k3qiFTRn4qHVZk3SfX0aU/+q622/opSpOattl+N533w0s0x+brzjvv0E47badKtaKE3JOlKfN+ppTxSzfcQV8498LIqvKOskbQXDkjy4sqyODFuC7hzGJgYClnBT/XFP6De+OzhTq9Uf3o2+fqefvto0uvuVmWx9Z0I24hB58FmHNlkiMSoaf/l570xOcJDfw30oA/7EUnxIOwl77kCO28yzPigrLXK5VVarr88st13HEv1xGHvlBHHHaYzjnnHI1NTKrZtH8gOGft0yeo1mrLk5Q1PzeQBCzwrMdZxSYbJuq777hFrUamTndGQ8OLtf5G60kFUAbDImHFI3/mIOdhBZuUspoWr7OeajUn+xWXTQCjq1fo7nvvk02qgGvhgsVauHDhPE1SQMnkc8cd9yj4mvrsdLx3Wn/TzeIUksdk19P0xLge/csjCsHz5npOi9Zdolrbs7CACRKEmA3vueN2hUTq9GbUGligpcuGZQvxNSsC/fGBBzU5MSJb5KVJXeuvvxELfhOkL5v88l5XN990q5xPVbDiWLZsmRYuXsz0Jjn+5DBvBzH2yzrRL/uUU+S7MW311J11+TV36qrrbtS5535ZD//xHh354kN1yeVXsggDkAPAL3zqY/r4Jz+jz5/7dd1794N6xzveoY9++Cy9860fUODPDdderzPe+CYtY+H705/+VFf9/kpNjI7olJNexUTcV+lKvemNb9P53/mBzjvvfN15x206/thj9IXPfEb/8tUL4FCaY4N19W8u0wv3f7auveZKNl9hnj4sKC+VxtMQe/j7ltwOUCBhBxCO1YFLEuEQuvnG63X00Ufpy1/8kqr4igtJdCXZN3CfxFc/87nP6suf+5Juu/kWPXufPfWJT35UP77kCtmeB5TRnI6K93zZX11nw/J54M/+xKf1Ocb+7GcXafcdnq7Pf/JsXcLBcQ+w6AcOHjhEPf/b39BPL/o5b7IKlSHI+AMkXt5WL9QSFsg2KdrC1VgPPkhlsiZu8BmLDeAKtF5wL80H8ePSVsqlaIVD5+KdCFORd1TaJnPNuJIeeSYzvNx7rwAfceZ2ip8eKy/7Nz0v+dVluoPYuef+B3T3g3/Uz39xsV74wv3gBTBi05XcrXAzlJE87WLBIHRaIkTfnul3wSvB/mvBjddS9kfEgWSyyuRgnPg44pAb7Sys0Vslq0Q+7XA3Z9GdZTKSWvtBXJ6DCvpiW5SloK2Ij/+ZXyVChEoqx4Fu2Z2Uc46FiTQyOq4vf/VrGhwc1mGHvUiDrVSIKABkvyTw6DrB54TeVTitUY3sU+BHJXKmSqSkgtz0R4XmNtxAyB3EIQhTFlTWUEalUTOG0FdOtUeb5z5/Wc3L8eApsWL3/+SCOuBqDVIWRzly2K9kQpJJvOHfdPkyBbY5d933gDjzpo7Np1broYfuU0DcG+94QGvf2XRmJ8ktd6hZb2mrJ20qi4VQqamHXed6PaFCuYA0EGXPonnrWpT15sWzBvqEjovYW5Ijp3lHM0q2V3TzvumLp8ATHgOU5ylRryzQe84+HU3ylvu3v/mVxicm9Mc//lG/u+I2Q6nSeexQyDnk9QH7AmsYYMz44R2HCvAXbPAFVqBV9g3G4GnpF1S4bDw3MTbe+EIqCd5t0+lAltSrsdfSvVNAIqfCnIY+8aQ1H3OTnPxaQlc2Yk38GZPWZORtM2jDPGNKG8DdOScH3zlE7QDPcMTxDn7ZFM9Mzsp+wClsZGwTvqrxZcOj6OCwcbCs1Bp4jn3cXSzwCz8582hhOXmN6JrvFOYESqD3KtE96pKcdSp+fLABfRmPachU5UViKafEwxC2K2fGpN6sjnjpMbr+tnt02WW/1rvf9jb96pc/06GHHazb7vuLchfYYJo84ArgNmWY0zmnHjrzUEo4+cm7U5qY6Wl8rg/HUo9DQWOJESz9AxoqJXxb2F+gowFOJAdAX8BTRAwqcXQZVsnZEGCZuhWRmjEoRfy5gsRyQyJH2phrrrxC737PR2SpWPCFoeN40EvyKuUonq5CRWTM0Q5yQ2xVngSciedckIFYUwm9dZYu0Rmvf50u/vnF+tUll+lnF/5Yv7nsZ/rMJz+mxYvX0aZPfrK6ANsW3CuViDU5Sa7Adzu64cbrtM8+++i3v7pc1UoLW0tRB8Dk2DbhUEXM9PfedrM+z0uaPz82oiRrRhQwrWAH3wyxzbxjc9iB5z5jS9pSnyjHuYxvoenE5iVMZeO8L+VN38DZBZjMjRQYTIOpm5tsjrS7UwCeOd2cEBo5c6JLvIyRPodiwSoS37ThT/IJVyrveRYfY6iQKtgkAUdG/FlTD2a8sAF9Fn6gjjiMC8dDQb7rm5ENGDSACwCKQYAbG5TRIAZAIT7TLEgo0fwHtDLZ0ihIFxubJWgF1PCQ0qPcFp85QRwYBFaJu6ISSjnwT/JyOTA39GGgJz59Kxbd3AO8cFGDrFm7r9nJKU2NTSvBPoZKxFSw2EcmAVsCDBfztMHViwFb8EwP9GpJqf4cOQI3pFu2BxA+U6CkAlwleBy8gCZeqAHfpQo833Jr9G6yGHuiUnIwK4t76p6GoETchEkEVRumWIkxAiJ0CaixG6kVj7OD0bYxnPHKig0u6Xc2wKDpDA78yN9nniqNb14E5xCc5eA4BpHpFziuSBextYZtQyeXpirg2fFk6QEXVJJWmPZKIimJfEmzmhxfIYfPXXjRJfrjnx7UDTdcp03WW6wzTj5Rt972J7QlRWB4YSsliw8Zj8RWaWsD/JFH4TLzhdgwXc/zEiTi5sE77tKXPvcZ3Xr3XRHMhrgSLBYHDC6sQfbxshfL5iM5j57hJWtEqrAQgPSyvG4xiUoU9R07AUQ3oFTf9E9lnj4s4ShcjDXAtcVa1ta1ps+pNEeg2cGc/W2xCgc6MiIu6Pjjj9f9d9+tX/7sd6pUDEi6/+ZbdeW15KB999OWW24q1EGHXWv4MXyQgh1iR8ptsoNPg3BI5KxCAYQ9iTNKPD1x/XsaMHWu1ZndzU7ma1KfIaUevP1WHXXU0VpN7vjRhT/Tvaw0fgAAEABJREFUb359qW667mqdcsopslw1++gf9emzP6bb7r5f5333h/RdpU2Wr6f3ffBM3XLvY8QHdiPOZAFTSnl/irDp6WvsTY8/8TU67lUn6/rrr9cB+++rsz/+Ef3ikl9pnXWW66yzPqJf/eqX+sUvLtZPbA67+CJ9+P3v1yD75M2esg1xCHtMoAm+Wdhf77LcEQj23pTEC+e0kum4k0/RfQ9PxPnO45EN4rdOzrJ8P0fQFQhscaEoq3lM8Vd/sdiPgQWZJ64nNPDfVQO+ypvuh+67Ww89ukJP2nZHTTFj1WtNDTUzQq7DAtGpdF65S1WGqjISvP17gZ3pKVXYufsY+IkKgi33Up+DFFssBBWM13zKJohBolqjpc2WLlNndEzVVkvdRIpALLoYqXol0fJ11lFnZlZZu6Ew0JbhDbaYMhg2MuuyyG21BmR/bbnaajAJ5CDhYkJ03Z7aAwMaXLwQOXLeaKwHzixOH3VkECvO2e6sslZV9UZVjVpVraGaHLynnq+cTW4vwOegNlm2nqZXPaLFS4ZU0uyMV4PpS41mW+suHFbJQV+l3lC9NagE/KmcxCKmOzulxsCg2ovXlb0Fr8MTaxWWxFJCegwg6yGPbVLJoHGM+pPyrq+itlDrbr5YW2y9pQ47+Hn67uc+rP2230Jf/+o3dP8Df5LYKF15+aU6/OWv0nNe/Dxgl+olRx2ut514jLLJUdkvle5+cLWesuPeOvrE07TDLntrRw6x3n3GyzTyh6v1yJ9vlaXC2+9brde88Szt+5wXaKONNtIRhz5PO2yzlR566I9i76R7brtNZ3/0o3rGrrtq8ydvrQQbIJ0CSV7OLCzN2koX1f89r5Sk3mHnGlLP26NpGe0HH3xQ//KVL2kB/vHC/Z+nuYkp1N6X7cUKpMuxwS+vuEbPPfgI7X/Qgdpy80104lEHabPlw7rzT3/g+ELykuyX5MGUwcqozGdVsBC78JfX6PCjT9NhLz1Ke+z+DL3v1OO0xcKmLv/d5bJfWMbDQ3x+5OG/6Ktf/7r22n0PGY893wdvzqTZk8zYUChLJ9NUga0T3n56eFuz7pZjgTTPhRNAsoMBXEu4h8TG08MfahYoZB5umBzjPZOgS531ikc2viH2d/psxVj41bwJxAhASvgsOaDOQ0Prb/4UrbPhcm24bH1tsv66LFgbagbQGBJ8V2wWSmLIzCvGQkZxQeh4YCXgnJf3CfT6AsxGsfhjvCt47qvEuwslMnBFHsAEoPHfB4zQk20IvfPAFixKe+rGhboXFOTBGNCg6AVcmEQWbjbeiuiX9YHW+iXPjYKMVP7mCxYZW4KtVArzGYuL0dE5XfSrq/XnVbM64VWv1DZPWijb4EdYJwWLBWCFvGXcYDv5IM0L0pPjbbZ3DnZ91FGJUW0DXGIjW6znkpxztJZyUO50unKmbHRZkuPkHdIyKhhSmctHuMAIa7FeGiQvxbv+9k+5dui/o0fzbeeczDdMyGXrLNTQYFMrVq7W1GRPoRzT9Oo/6Orb79Whx5+sC3/yC9oQHUefGZvQA396WBtuurkGyYf9aeIX4SuVisqkwG9zWaiU8IDIaLNAnOgttHA58HCjUZ54ydmc/fGe27XHztvr5rv+EBd+greAXsThhfI5eeBLwa/ziiotZ6XOtH5+5S3a95AjdfD+++iyC8+X/dKrCOBH54oLRAYaMxZ0aN+mLEjK8ZbYswkUMSxeXMW/EkOclaXkq14259mv20rGiOJYWTpQRTTIGvMlz3P4uh0FwK7MjQkApWz0ZLzTL3NykHqY9gHGACytjbt1E2QCvawrICQpApv0o4wFuzvb4+YAFsppcwreSWZT19fYykf18Y+cozNOf4fGMYGRnJ2Z4NYHLTY0chLjqECky0smHuXsi+KEsLFA2JXy2I5mWbjGHgCj/9PolDKuIbmU4lWa3gBMGO/ALXQ925mR5yVIbkYwi4FkoOKVsWHupE3VlizRDjtvo5OPe6l++ZUPaXE5qnO/8W09Cu8+qbAp7CKbpDSTzFBUha683YsprXj0D3ru816oS399g+yvKSVVJ+9EiiM24QGuhJkUP45RBTVKiR5BqBIeQQfqMq4vYE9mhgTQjBLAJbQngHw8/JG8p8OIgPiWm67XhT/+gVaTR5RUpZDJQdfUxvIqagNyCi6BrxCJl31kcjmHDT0gRW6UkuCJj1Iegg4oT15NGm1tt+vu2o8N9F677axn7r2rdtptdz28uqunPuOZ2mOPp2MBxgIveb4NP3fi44orL9eHPvop7XfAIXqqbbJYp2BOYHomihz53RTTWT2iX11+raa7XoPDAyrLuZiDTDxLd7KYAW2wvwHic3EeJx5VsljzCbKGRAVKszbBs1hjQoTLo1nJzG66tIJi1DXRVVI1D6afW2m+iyTBB3TRUcA3Il1ESYg7h2ylpBzKPeoMkenWXsrGydQ60WSGTR0H+F1itgDeLseXyRLAZXWZUMYUNL1LiB04tw7DAQzgsu4cOn0XAA+ye+kAsgIdUWye7wPs4pi+8mJWmA69mF3psMtQx+JksoGBfkaZANAHjdJKXY16W10OP/oYyNAZrxIDZTIryhrlsURA3vrRd7+rww85VKvGoAUMXPLdicVeSFGBe8l4C6AJjPO+VMJcxcmfSny0Um3KbJIKSqmTSgd8ybgSS9jdmhRta6ox2XgCuq+SPznFFfp/2PsL+LqOZN0b/vfaILYMkkVmZggnE04mzAwTZmZmThywncRxnMRhZmZm5sSOYwaRZVm2xdp7re+p3lKSOffcc997ZuZ353wz26v2aqiurq6urq6ulmScVTq9E3E8t5J9pHK8hQc7z5u/g43HCUV86BuiSH35lMQQw8WyMhnRC0ir9W9Z9QQuCPSOxE8Kp3/KYH0EsQROa6l62WIsgB0zO2E/lUQr1pW6ER64mLpUowj7ONQpsVhce307LdLtDhWvNt9TF8yB0lJEcG3kd88miOVQVNSXPhUDGDNkJLdfdTG9Yh18/+2P/mIsQh91lIgZ2VAh9Q7tV+ojiGF8YwQNYsLzTwfNWo+/zq9hzeoUK2qW8+6br/PL3F9p0t6RlTCkEJu7UP5tqLOHqJnIiGttRKpOme/g2nGaW8UJCaXXDkfM+lQ/gU1HGKIBEumVBlo1Ec4m0oETmA8dCFHVkgyZjxHPpP7wbbIPCLU/hgQ4zU9etjqQHUvbBEfdGDxyIgfvvSXPPjSZ6mW1NDaGvPv5HOZVNsi33oCyIuQ7i2Sk3qKEjmdJZcREAIED0/mY/H5QgfaLMFI1of7heQuMYSv6lwbJzkuk8202xKBLJl5maH4kM+mNvsHwlQ7b5Oe+9g6pIJszz7mIjTYazwbrjOHR+2awdME85s7+hZaWFr6bNYsNttiOTf+8PsNHjeDg/famqEd35v76Kx02KdK/TAftxOVvramp4sEn3ma3v5zKEcefxPjxwzj9pAPYeP0RLFlcrd7z2GSzLdh08621f23Dn7fZjg022YDWpjqGTxzO2PX6yb4am3GyO+LkRVm0pRJEeqO1mNLa7D+gN4OGD+CIE07RqtaIzEEX5Lo4gc6l2fI/IvBspb22mG5qEUhPnXZgp4Nf5Pcm/v35twT+ZSUQpDtStLa2yjg30aQDWpYOZzHbZSSSmBaO3RRa8CceT3q8SCfznKw4hhfJ43IyNn5TFX6o3d+DX2QqMMOuDefXH37g7bfeolV9/fTFV/zw6efUr1nFFz/MZ8XqNup1QPnig/eZq9uuJYsX8s03X7Fo2TK+/eUnFlU30NHRzE+ff8JH773HGgUev/vpZ77/+SeWVVayYOFC1jQ3UDf/V97XhllZW8mshfN4X/jLVzbw2WdfsFqOeNvqBr7+8EN++uVnVres8bcSs2b/xE8/fU9lVR0tTe38+tMsXn39bUIZkR8+/4Kfv/maysplfPP9fMmnjWqlP/jgA36dP49apb/76kuqapfz+dff6F3jf2Jw1uef895bb4J2/k9U/92sn1i0dAm//jIf2VtCGSfnHB0ywGnbeCUmJEO00UWSWxhP0NgCdq4RGsVlxWy38QZUL17KHN3CECRI5uezUGOvbYBW7eJ5eXFOO/VIpt18Pfk53dh//8OYMvlWJk5cmw4FHeoballcNZcx44ZTXFyk7dTx2pvvcuDBRyAvgQ4Z+WU11eR0y2fw4MHoLMbwwYN4+KH7OOeKS8nPTRqad8DS6s+sqtn9pHmLxv8/EFIy6slk0veQnZPj3xUVZVxxxRVMnTqV3r16UlRQIJ8mJCn7HgijraWZfv3LWLpsoQ6/9bSuWUOVNqW0mO+eX4BtDKaaQvWPCwKcHL+0Cygu7cvOu+4FSks4dDSvId3SinMxYkY/DeiAPGXGvQwctQ677rmXHPUW7KcqIzSDtqkIb039CmZr46ypb9BchwRy/9qa6pk1ew7Vy1crXhGxunYFn370EZ988ik//TCbOk2oYSLsjqY1VClY+fFnX/L+Bx/z+Scfs2jefPmgttHHiFqbqKlaxpyFS1lSu5q5CxZTs7xWG2WHNRcn4MSH0+2c9jrqtBaM9VZ5eI2rmzHnSv4p6PCQknzmSz8/+ugTPv74M+aJVnOL6IgP5LouWjiHOfMXsriymm+++UY4H7JgwVLpaZu/Af9SN+BfffEN1VXL/dkrULs28T/n5x9454N3+FTr/btvvmflitV06JDYoUNZPHAYOBmPAIgRUlu1hC8//5SPP/iEr774npqaRtJOa0H1eulbjyUM1IdfNz6t8v/mo7OCOmgloflOiKd02yrZoV9475Pv+PNO++hAvS4Ww0jIfwh0qFi1YhVfyoZ9+OHHGNRI9l26tGL5EuYvnM3SqkXMk434XDfdH374jeaxCtpaWLRgPrMVxG8Xr3GN25FSsKKWBXMXsaahXsH5xXwum/Hxp59Ixh8wb948bM4MJB5svDGtwkBj19nMsqL0j33aZa8CDT7SvMkDI96zO2NGDGf+/PlUVS6W7BpZumgOiR5l7HLgkbKXldQsXE1eAsxGzpfjP3jM2ujWhLzsbFwU6pJCMp47l8+++IzPP5WNXVrfOc40DStX8NN33/PJB6YHX/Ljz79Sv3oNThrStKqB77/5kpQOZV9//wNf/6D+gVUrl8t2z+YjrZNPPvmIBYsX0KyohFMrombZzrl8+fMiBoycwHpjh/Dxm89TU9dBi9oGWghrdHGycNE8FixZzMJf5/CpaHwlfa6ra0TD18EkwH5qfL72mNVVS/np6y94//23sZ+mbRONduc8/0paj/jFZ5kIjVeg+khOsqOzysplc0SYxlVr+OWXuXzw4Ud8/OkXzF9UTXO7rXHhao9olF7M01734Qfvqf4j5i9cRmubHXhTOsymWKjLELth/1j75/eSSe2a1VqxAbZubL5QsG3xgjks1D5ZXVPL19/9RKXsTjIREIVt6ms1s+ao/7ff44uPPqZuTROBy7LOWb1iBV9pb3tf++anH6Punb4AABAASURBVH7CL7Nn0dDcStpG2bqKVSuW8q32zOqGJubM+YUP332Xrz7/jjWrJFmNL9S+pmUl7DTpVAsL5s/RfH/G1199w+qGNbLX4kEysSeKIsk6TbsOn7pL8OqOHP0+A4vZc5tNePONd6iua8bslVPtd9KLd97/lI9lF3/49nvtz7LRItS+upYfv/+KVaub+O7HX/nqm7k0tYSk5OPM+flHPvroA959/32+++47VtatQt1ia0lNCbQfZ2lNtsrmz563gA8++Vzz8h6z5IesXNOGl6n67mhcpTU7n88+/ZJPJJvvRaupuQ0fJJf099Fl2j33P0h+YbaRJWxtplI29VPN74eS48+z5tEgGyw10Hgi6qsq+VGyXaG5nj1nFl/I9/jyM42hvlXtJSMxmZIsnEkyrSInYyQ+FdEE+Vz18gVumH4Pmyvoqa1aWGA21cAntOZwjg3XX58777uPU888i56F3cmS7mNMaNzoEzhldEPxy49zvOy23HZHRo0eQSLp2dTIwX4qFvmAyCjGfUk7q9aEfC37/t57H0iXlrByVZosBxbwXF1Xyy/ff887b77JRx9/JPtQi/kOSLebGhv5edZCalasxOlfoLLVWv+zZ/0sf6oBG2pd3XJ+Ub6+cSXfaT/5VToUiemVy+v4/otveU/+2Deiv7SmnjZdAMdiMXXsQDJDexvaa/KyM36D0Uuon5jxrX0RyaWxTnunxvvR+x/xycdfsWBRLa3tkoPkivbsBu3jP2kff1f1b2t9/Dh7nnzWVvEWeFhVt4Jff/yJVasa+EHrdO6vVcjN4KdZP7Bw0Xyqqiv59ttv+UJz/+svy2hqjtRO7EnehhjTYTSQPJcuWszn0o1vv/zK2/2W1pT26AQJ8ZFWffXSpXwrn/bdd9/gI+0Pi2QzOzRMm9/ZP33LgjnzdTfcwpdffcfCZSs07DbZ54V8KVv1gXTUdG/RgmrJCN9/Wn45ousvnOSr6o6P5tZ22ZRQ0sW0CzEgaaVobl7pbd0Hn3zCe7p8/u6HH1m+vNnEhxBYLf993qIFLJL9/GX2bD6WnL7++luqa2swX2y2lWmeZv30I/aTuU5T5Fyg9iHYXGie2upXMu+Hn7Cf1P5E627RkpXyFVQdCDQPa+rrmfXTD7z7zse8997nWpPztS80q7UjEK10awvzFLAwH+Z92dI3XnmNc845h7vuuou2jhCzL0u0n3768dd8+P7XzP5lIebjRDivjw2ydd9+/TXNsn+/yh4uk69j3CWkO/afhniByEf0eivfJiY/vUWBLrsEa1cE+9MvPiWedAwdOoQsLU9bSunmJu8DfiH/7pOPPtWeqT5TfsRgQVH5Gt9or3tX/H70/rs89sijXHjpNTz74luMGTOaq6++ko023YSE+qpatohZ333JqsZ6vv/xO7798nO++fxrVjS0SwbQuLqehfN+1lljsXR4Ad999bX06TOdkepoatG8on4VnKuVHfrh82+8T/bl19+zWoeNyOo6WmgSjfmye9XLG+RPLuI72XarU3XnYxJR0gn0hAT+H/oOZRgSQQx7xxTAJsgjHcXYb4/tqJ7/I19+9ol0aAkvv/clG2+9E+uvM9bMvKikWCMb8Z0Cp++/9zFfakxVS6to1bpNqxbZmRU1lXz17XfSvU/48suvtRdX06YDknFjYGj/iuA6B+2XSGf6P75k9n8vMpvotUVSU1C5SeeaL7+fJR3bioqKCikIuETAxLUn8vVn7zJu5HASiQQ9i4qoq6tDxwt/+bZMPpCT/ezdsycucKQ1V2ivV2vQZdFi+UkLK+vYZtd9cDEtBlmcktJSrr/hBo4+5mAKe0hPEKq3NMZLmpo5C3j6yafYc7cdvV4o3isMLRPpbFI04iLjXJYaSed0WRHLy2bqrZNZ+MsPvPrC67o81CZl+mebtBq3trdJK41ESEP9cmZpnJ+8/zHffPopy2SnGlOODu1/kaH8G/4tgX9RCQRhLIuyij4KpHSjTgGTSME2rSPdcvUip0dvRo2byGjdFg/sW0qBrr8j3abGXIA5DCmtHqeFb4bInGh/RrRMlzBVb7vr008/zZTbbsOCerffOJXbp97CgsWLuO+Rh1i4dJE2hl+ZevNk3n3vbV577RVuuGESP/z4PQ8++CCffvsZ9h9h3KX29824ix/mzuKqKZN44qkn+VbBiGefeUq3ZdUKGnzAXXfcxmdffco9j9zPtTfeRK2ct9tvncavP/1E26oG7ph2M08+8zQfyoGaJGP03nvv/tZna1sjTz3zJJOnTeVXHdSn33ILdwiW6hbxgYfuZ+HihfzyyyxunTFdB4j3ePnFF7j26qsVUJzNvQ88yPdyQgM5E9NvvYX77r6HH2b9zKRbpvD488/xsRz6F154SYHINcRldEw8MnuEErTJDQVlkNFy5mmnm8mOgf0tU9KyepLhkP6DydVmWl+zisgVsPthxzLr52+ZfM3lvCij+ZmMWt3K1XiL50TdJkcbcrh6Fe+++RIz7r2dO557ke0PPpaCvDLi6ktY0N5EzbzZ3D3jVmY+8ijtiWw23uhP5MYgLy8P7DSBDoQy6nZD3GGNAvsCuyB2cqAzuX/stzlvmcOVhKENLJmTRbfu3bHDTyzusCBhdiI3M3yNLVcO01H770jlwu+48NqLmP7II0y950liyV5st/6f6IE+abkXgTYYA92UQhaJeB73PTiT9TeYoHBDqCBdml8WV1Lf2E5R9xKSOnjH3QoFsF/n0x8Xs9thZ4CCk/FEWmreTmT/XJy0NscFc37kmksv4ZkXX9femISwSYGgXzjoqEN55a13WKaD/rVX3MD119/IZZddxuUXXshD996vG/xmOqKAJYsWccuU67n88ouZfNMkLpYze9WlVzJv8Qr5onFckOaBe+7ktDPP5YFHnmHq9Jn8oMNJh5MCSCah5GROZrYczUTrat5+/knunXEH98+8R2vnaZ54/g3d/EGLnL6333idK668jhtuvFn9ncclF5/L7F+XkLIfb4qamH7rJI465mTueeBpLr30Qs4++2TOPPssnnr6GR58+AFsvZ5+8mnSo3tobGzTeg21rt7k3PPOYMqNN3DF5ZdivN898wGWr1yD6VKgQGksUCgsakccU7V4MdNlF6679mpuuukGLrngXG7T2q1a0abxSnx+jhwdOrTY2vG+jKbxb3kiFyI/EmIOp3Xp5MivWrGcd999l+KygWy53a4Yc/KBsD8+vLp6IbfKDl117WSuu/ZGLrroUm6cMj0TmNDte9XiuZxxykma0+t54MnHufK6SRx9+JFcc8mlrNLFxH333cdhx53Oqlb0SdMq2T/+6BNcdOGlPuh0x50z/K9WXKbg9lWS82UXnc83s5Zg/8GPTacHYmIpJjlEPmsrQsT+Po+Iuf9AKS7Pyw44QSwGTrU6pPfv3w/76eemVSsh3c4HOvANHLs+o9aZQEXvnvz82bvQtlL2bgUr22P0G7Oe8LTQbO7amvzh5fHHH5cuXcaB++zHzVOn0hg2s0Zr5OUXX+HCs87numuu5JpJ13DuhZfwwstv0Nbewlc69LwgO1a9fDm33Hobt0+/lfaVdbz94vOcfubFXHvDdK6R/lyvtnN0IA5NZ8JWvtOBaWVrxLiJG7DfLltQt+RHPtOBogO0YkOWKWB7yVVXcP1Nk7XnPMzVl1zK2acey73aT1bUtRDpxDrl9js54bTTeP7557nu6iu47OIzOe/803n/0880D87raKCgVyTHmigkbZFDDVldkNIlBqJhemt7ppUhfUkr8Pjmq69xg2zANZOu59yLLuOCy67np9mLiHToDRS8/PDtdzjpuBPE2yQuv/oqrrp+si6tfoVUK7/O/k5O9RQuv/Iqbpl0GeefdjxPa103qoOUANmIVu2Brz//Ap988pH2xi+ZfPN0vv9hlteiFgXxvv3pC+6ceTM3XnkRB+yxBzffdr/mAppW1PL0IzN1IL1EMr2BSVdczhXnX6Kg2I8KccUh2c7dd93I7vvvw6vvfyhbNVVr9kKOO+YYnnjyWdpCMPEbG5FskAWBrr/qGq68/Gomae042TidCxAlULpVtial4J/ZNYnRRIgPcOGYOG48jQ2rWK5Lwbhr58Wnn+Csiy7nism3as5v9Af9Bx94TEGYVubOncPTzzzBMtntRx55nCk3T8MuNt956zXOOes0rrnuem64cQoXnHeO/wnu6tXt2N8y0vYqmbYI2pmnw/OFF1wh2lO4Rbb37DNO5ulX3kZxRGhfxWcfvSGZX8O5F1zKRRddwIVap48/+wKtbaZRTbzx6nMcdOTxNKYRvVZ+/e4rrrjuRq40u3HV1ZLT+bz86ts6mGuWFIR94tGH2f+wI3nilTe49fYZnH/ueRx16CE8dP99sk/SJS27uGQjapJpQi8plhnAtAxJuoO7b7+drJJSdjt8T6+HhmEhr1AXrpETE4H1EyOeyCM/T/ukhB4qABSZ8+Ekfq3pKNLYJds1CqS9//7n9O03mHUVMAzDDgLRiCKk55gag9kCIpwuF+tql/HOO68w5dabOPWMMznq2NMVwPyOQEH6NbVLeezhpzn33Mu59prrOP/887n44kv59df5OJdSoGI2Z59/Ho888aSf74CA2ZLVyccfoyDXV7SK7Xd0IXvCMUfzzAsvMunmybz54dssr6vi8Yce4fILLpEPNImLzruAO+64g6qqGto6JBMn5dMaRP5VoP1YSw3FmKTzqAer0zyl1pBeIx1/+hGuu8F0YrL4u5xLLpvC4mUNIOVMp1fxysvPcfrpJzNpylXSnSs5X3P+ogI0iqlozw8UsPicE48/jkc1hqnTbuMZ+aVNjc3cevMtHHP0cTz/0kvSwamccuIxnHfOGXwpP7EpBQ6IheIj3cKv33/Nyeeez0kXXMwVsv3PP/ucv3AL5MckOjpY/OssJsk2XXzlldwsfbziwnO54MLLdRmwklQ6zVtvvMkrL73KokVL/KXoe++9w1wF5G+9eSqXyTZcNelaLr3gbO3BF/HTr8uQKVTvpkPgHP7ToX7AkeOSSB3oULnC9kAH33zyGWedfymXXHWtxnU955x5AjdNuVW+imQpOc2bP1v+wNlcca3qb53C5ZddxBGHH8o999zHc6+8wm3a16699GLOPf1MXn7tXf8TOyKsOVd7yaBZ+8iTTzzHtVdNYtrk67j4/LO49JLrZJc7aBcfjW2reP7Zpznn1FO4+frLuHHSFZx57kW8+tYn2htTfo18LR/YfKhrrrmCSfLtL7jkWoYNH8sF555C3LXyznsfctVVN3KVbPeka6/Sur1IwdHvULwbXMAL2kOOPuZwHnnsce3xd/Hm2x9oZNAuXy4rV4EH8YHWDCSEnvS/gWR/RuXhRx5g+sy7OO+mqYzcbHNGjx/oAxg0LuetF5/lxmuu5/orbuKGC69mknj67uv5mHtOtJp3XnuCczSX16rtpKuv4aH77mfr7XZip72292eQyy67RHb7c82SBDCgAAAQAElEQVQKPP7g/Rzyl/147uUXJc/pXHHBORx92MHc/8hTfl0u/OFLzjvtOC6Vntz79HPceNWlnKg5uOCSG3SpkyJOk853cySbm7j0yuu9nl0m//TRx59i9ZoWArmo33//pdbqudx99/3Y/vrYE4/T1pbGPqGtJ635UPYqLZ2zMgMTi70DnSNbO2LEYyKkgkgQl+M0bNAAdt52Kx6+/x5MXmtUsePee9O9MJeEdKu5pob77r1Hfs/V3Cg/4OIzz5O8rqOmfrVqIxpXLOH+u2/l3Esu4eobb+Gic67g7jvuY8myJX5+1M2/n/9CAl5lrT5EehvIiCuBPokYq1evZtWadoqKS1mkc/WL8m1eeO01Xn33I1bLiZC7RkFxCTtuvy0/ffkBN99wufyDaTzw2BOMGjGCkUOGo+2HmP2Uu0jK6QH50tXLK0E3QDIlfPz2W7zx/Gu89upn/DynBvuBFdt2DD2wGVQ8Ae0nU257kPKKEey25WZ+/UhNSMVTdCTTtIXN+I0tDURZEOTQpveIUaM4avetufv6C/lu3o/axxO0BtrcktIsBeMNvWV5Lc/f/whXnH8R18t+XXKK7ODF1/L1L1WsEbkOwb+ff0vgX1UCQf++fdhnr72pW17Pjz/97OXg5C3Nmf2zboRWMWbsBHbZbXd23W0P1ll3LQpysmnTjXabHLys7NyMQ+W3oIxhcVGgspjoyNjoGy3ycy67lDPOOZsddt6JR158kYP3359TTzmdW2+5iHFjhrHBxuvLgZzG3vsfwI06/J995ukcedRRPKDgwi47bEtSa3ryzHs5TQew/f6yP/c8dB+HHnkE58uhvOS8cxk+cDC7HHSgnMsLOfjwQ5h+1x0ccuThHHPMcTzz5L1s9qe16da7F9NuncphRxzOiSedxuSpU1R/LDfeMJWjjziI3Lwk5156jpz6M9lt7115+Nnn2X/vAzjl5NO49eZLGT5iKJttuSnXXXctBxxwADdMmiQn7DzRO5QHH3uAbbb+M8lEFjff+wBnnHY6e+65J/fefy/7ia9rFNC88MKTKCsrwDlJRJtpzH6qRrLxIsqSUZMTYk5YmJJJikBoIEkSxigo6E5cJ5T65Q00yDP78057cPUVl9C8YimP3HsXlylYMnXKjfz442zZYDN7kn3gsDn6+ccf+f6rbxgxdBBr5Gjh4og87TockJVkkW6Wv/jiCzra1lDSuzt22PcOSicHdogMtBXnZGXL6RFLTiACoSx/IKtsWZX8w56YNgcjHtkJJJMA6SeSYRDEsNuh5qYmbUTtOPGFDptoEzLHbtDwkSyqreHjLz8Vejv9ehcTtXWg2JOCfTGVhV4WUlkgRii6adqUbpXDFLKidjmvfPAZBWUVbPfnzemZFdBWW+UPG9tqDoaNGUqQCGlrX0OWBW8ls5TmNBaPMXTwAIYNHcivc+ZRW9cAgePDD97RbVp3JqyzFrfoIL54wTImT7mNF154gSMPOZBv7bZeN8Ut7RH1q1bQv38FN8iZfeapp7jztpvV/gOefvFNmm2pKQAQ1yFqaWUtuYVF0ulT2HjjjQnUt/1ErwahPgOy4gk59KG/Of3yyy/57LPP+OSjj5in2+Lm5kZmKzjyxOOPstHGm/PAgw/rUD+D7oX5TL/jXlY2SBY6oMTCFmbPXUheYW9m3nUnl154nm4E63n+5ddYZ4ONFPC6kb/stSfvKnj/yy+zcNLlX+bNZ5vttufRhx/jRR1odtpuGx5/5GEWLqvFAiqtLU2SeAdR53Hgfq3vn779WQfFSTz51ONcfulF/PzTdwpoPCctg9AmScHdIBYndGDxld+cGz/Y/+aXlorXJwvChxHLli5m9i8/M3b8uuQVIM03uiloruehe+/gsy++UiDmWs3ZM0yaNIkfZ8/hkUcfx/QuHotoaWmjZvlK1t/oT9ymANK5p53Ae2+8xryFy9h9n7/w6y9zWaogrkZElXTph1m/MHT4aIp69KBHQS6XX3ktLyrIdectU1iog99TL75Ge1w8aMxSLc2lMRyQkD5F0lcr5u/88TRtLSlh9iCISYc0UxjEk0wYO056FbF44Xw6FM389JtZrLfRpmQnYcsNxvPj5+8QNa5gWfVSSvoNpGLwMJAetumQ2SGHr3HNKnbddVfuvvMuTjj6SG6V7aqsXcGq5nZWrlzJkUccxrMKWt1zzz0MHTqYZ597Wvq6gC02/zOnnHyqbNkwL/trrr5czmI798yYxijxdP+jj3HLtNuZuNZ6rKirJ2VK0tKC/dT2GNX3G9CXfgPLGDNsAE8/9zxrQk2bxhQoYN4RQbsUa/PNt+C+u+/kjOMP57UXnuDtdz7C/2cOWXnUrFpNz95l3KKLoWlTJ1GYF+euex5kQVUTEBBKIeNyrHEhsXiAKamLBcQ1drNfKkGmCVWAa+PLz97XwfYZ1l57XR557EkeEjgdoO68627pUSthRzs3KQi6wXpr88QTT2hst2K/ulldXU1r4yrefvVlapYt5eILL9DF1pOcfMZpLFpYSQz1IJWFkGwFho497nj2UnBvh222ZcrUm9h0041ly9tYtWoNi3TRcOopJ/LYgzM4+vCDufWWO6mtbqeltYkOBV1PPP5YXnrxOe7Vus/JyeHpZ99g7txKiLURuCaWKcC4uiXFeQrCPHTvvf5g8Nxzz1GzshlZDzp0gHZas08+9hjLK6uZJrv3zJPPU5Cbh+2F2E8PiF87BCA5uSBADxKb2E+D7ERBQTeVBVggr6OphdraWnbZZSfJ5FEeeeh+n37m2Zf4cdZcRq27ri4ozvQ/uXaefIMbr7uOHoUFLFyyiB132ZlnFah79OEn2HvvPXlYgbdvZs/yfKalB15w2j8eumemglshM267i2efeIaDDjyYFboYML7mzf0V08uc/AKm3Xknj+qQbHu9zf0a6TU6IOdkxUgHWZIxNFQt49677yArO59pM2byxKOPstWmm/LGm+/www8/oY5Ian3XrmpmyfJGzj7nAh576EF22HJLHrz3bgVBqgi9oEx74p5F7BO2QyB7s6Sap55/RQGRc7FLuSzVxRWUd9LFmHQwdOJFOhVpR4OEbx93HYTCibnARi06jkD62N64km++n+N/anLHnXelWD5TpH7CsAMbu4MMvt4owutEb9XKBtmkDiZdczXTbrmZLPkyb77+Kq2rarR+nuHhx57n8GNP44EHHuGO6bdRV7mMa664jObmVTitu5RLE9eBLegk3k22Rk4IbZHztjcriFNXXcMvupQ9Xvq97/57sXjxAl558SW2//O2vPLSi1x56SXkS5+atNYjycrmAu2Dxmxa4w819kQsy+8jMeNd4yHexjtvvKD1/Q477rqrAv+PcK8u4FY2rGb67XdYUxpbW6irr+Goow/nOV123T1zJqOGDueZx59m/rxKyQxikaOpsZHZ8xfyl8OO5KQTj9W0pDBdbWxqo1dJuQJPV3HN5RfRsKKaD7/40uubpgdPoGUVkyddzbIV9UyaNoMpt81g7JjxVFdrjWntZEvwdVrvg4YO4WrZgmeee4Kpspfvvv8RL73ypuYl4Pjjj+eoo45h5MiRWt83sOdeu9LcuIZ+/QZxuYJqLyk4OHP6VD758C1e0YG8XTJIxBUidnFNqFMOukmfE+qrVTbHRGelkW04CvIuW7SYzTbdiudfeIWHHr5fOnoaTz71DB99+InadtAuOTWuaWVNYyt777uXAkh3ylZvysMPP8y3P8/GfuL0btnoAWW9ufehJ5Bp0AUWxDT/yLd4+61XeVXrYe8DDuaBhx7jTgVzV0uvpuuyTR10zkM9xx93lAKqz/r11Keir/h5Weu6ktbWVm+zB5T31tp5mOeee4Hj5OO/+c77rGlYzi8/fsuDDzzKyNETZDMeY4Yu8YcNG8YjjzzG4qW11gVJ6cmq+pXak5dziM4ehx18IE419hNQDbpI9wtH8pGRJycrV2Yr4nP5Ah9+8In8lNkMHtIfJ13+ftYPpDVv33/1Ga/q8v9PunB+VP7BXdPvpFe3njz06DPUr+6gvX4ZN15/OX/abHMelt03nE032ZyPP/8MC5KEUYq4Lt9SYUAoPuJaIPV1tTRIPy+44CLuuWs6G667tuz+i/y6sIFuyQDamqlZ0cDGW2yty7FbsMD5a29/yIIlVaDL/huuuoRaXaRMl51+6qmnOOiAA3nv3ff54KNPQPbApTtYs6aJxUsq2WmX3WTTzycrKyZbEUlVRV98BDLMMW1iXn8jpP9gNaETCa29tOmUSpQVdkgst4DtdtyR2polPPPsY6yz/kaMHDtMKzIkbG/k4Uce5NNPP+WM00/VGntCl4E3sViXwTPve0ja55gteX743puy8bvIJ3iKa66/gfyCQtLa2zuEoU7+/fwXEtCU+Noo8i+kpPhPOiSKHPFkDq+9+T52Of3EE49xz8w7uOCCc3RWvhO5w5jyZWdnU1Fa5ufl59k/kS1HrzAvj0BKoC3brwVNB1JYRNSTr5OevaDzwd33P8Ttd8xg8vWT5Mtcx08/z/d2PfRYacyPWPLLDzz+0hscd/oFdM+OI7dbfafUdUi7vuO52bIVaqA1gfpsb0tBPI9EMsZJRx5Gr9yE9urpNCkm0S6m2+UXR7KyGiJv6VLthadf0Jn9QNmVGdx3123ymRYzafJtNIpkhg8l/v38NyXQpVj/zeb/bvb/VALBkQfsSmtTA0++8AZzq1bTppv4Nasb+PKDN7l3+s3cpk14yi2309DSoc1qS7oV5NGzsJt3PFLaNMxCOC3SUIceG0ksjOO0AXi1cAEpOcUPavN/TAeA+QsWMUU3nJn/mOJjnn7qQ5pWreHzDz9g8m3T+ECBqCe0WT6pW6mPP/tUjtjt1NfVsHpFHdOuvpYHVPftD98y5ZabtBk8x3vvvce7b71LnQ4E7zz9NHfpJunTLz5l5r0zeeqZ5/j662+5bdoDuuloo3LebN1a3sg7b73Dp598KQN3O2+8+S5PPPmc/4mLxjV13H/3VDkgd/DzrO+4+9ZpvKJb/y8//5onnnqPxsbVvPfOW9whPj/9+CMe04HskUce0Q3dR9x9z91U1dWxdNkypl5xJeb4LJj3C7fcfBNvvPGGnKWnef/Db7EfBDEDZZtlICn5gJVZIKcvOQ2JICbjmk0sBv4nk2TMcDK08W44bazduvcg0C1+PJ7FLttuzgMzb+WWG65m1+225duPP+DWqTeySgGuNm3SjZqAeM9enHrGhTww7Q72WHc8D+sW+/Mvv6bZadaScVIuwfpb7MA9Dz7OmcccwNIfP/YbwYrVgA4NOr2BNgnnHOmmlZkfCFQVQYAYInB68/f+GM3fwYKYzjmCmISCA6WV0Vs4EptLxeiR351kdkRMDhhuFR31y7nwurtwPUZxx90Pcf9dt3LekbvSsPgbnpUzvLgO3nz9Xa6/9nqmTp3JjLsfYbUOD05OltP2FAvSdGg+H1Ywd271CnY4cH/GDK8g3baSl9/8dOvMrgAAEABJREFUkuVNWay/vgJEOUgGreTlJ0mnHSkCHYnEl2hk6bA8fuIEqpct1YZjDlhawaMv+fN2m9OtMIeXXnhZQchcnn3uFQUBb+Hn776gsb6STz7+FA2EdTbaiP3224+OlnZekC5/8/mHtHc0UVm/Bi1RQh2cndZfYbfu7LXXjowcWKFgaIDT4cY26Ei8mL41peK0xnK5/MZbuePOO7jn3ju5S+vxgtOOoXtWB99+8RFLFi3g17lzmT7jTp589BHSCtR89o30RMEadMhMaH2PHDeeI47di9LeJZLFSCaMX4v11t+YjTbZhgH9BzNueH+a6pcRRh20E3HSyaexo4Kkn33yNS/owL9k0S9yNtLMXbyQZiDbAqbiP4h3sGLlcl5TYLNHXjGvvfwG1yvI/s7br4IOpZ99+YV6B6k07fbHKcHnbX24mDJ/8xOCnXik50EQp0/f/vQuLfdBuAVzV2s+rQMtJgVC33rzNbJ0AfLc8y9y3TU3+p+8cFoLn3/1pRzsDtIKIvYqLpeTu7GCsVv4n6reZP0R9Oqew9L6dvoOHc86o4fx+tMPSl9S1K1qor6xmZ133YWJulw5+tBDCRX8fV5Bii/ff4ewrUkHw1W0BvhDAXo7gTcLQFz6qtff8QmtCw9dRJPJbPl0LpOVfZKS07O4mLxEwML5C5hb28biFSHjRoykp7C22WAsX33yFpUrqvhWl0h9+g2gqEgTZTYuHpCVl88mW2zFWmPWok9ZOTtuvTHdchIsr2nUOu6tg9vRjF9nDC8/9xJvvfomtdXzaW1eSXPK4ZL5dO9R7A985QpOFHXPJisW6SZ6IHNm/+jt7twFlWy3855sscV60rdAAd1avv3uJwXORtHesoZozWo22WQT3n3/fXTnJU2VrcURyJMdv/a6bLz51vQoK2HnTdehf898fpm7gNVSkRbta6V9BrPDHvtRWFqhw+RQdtp6cxYuqKJ6eROZT1xLNxDBNFqIoAOu7YuhDH3Yliag8xPpCN7SwC+zv2PJssXMm79Qzuk9OsTeR5sORd99/xUNq1vB5TBi5FAFir5i5h13SRYr2H2PXdhxhy3I7lZIWXFvnZ9XKwjyAo8rGFA0YAQXX3AauUBuXF/Ogc2ZDmG5yVzy40nyZCezEpCX14Oion7ss/eB9C3vQ25JvgKD65AjO7tmZRPFJX05+oSTGdp3AK8qgP+u/IE6XUo0rGyWtBIi3o4LUgwePopd9tyR0pIKXSAVsenG61G/qppm+3sXworHskEO+8B+/RUogvvve4RXX32LVQ11oAsMvA6Hfj2k0mmpV0yBWDIfu6mRHU1rsYdan4nsAoLcnhypw/12W2zIdx+9zivPPy45zqJF+rG8oVnGIfJ7aG5+nuwr9CtOkpTuHaUgyZ933JU333ifV158hcXz50k0IXUKpLart0D0sUsG2e6hw/rTKJ/jwRn38PILb7PxhptzxnEHE8jm/jpnPpXLV7HTvnvSf1gFPYuLOOTQQzn04H3o3bsIYtChy6mW9jZysqBhZb36e1F2MeBhBTfulo1dqCDigoWLWbR4KciukG6luM8g9jjwSNmfcrrl5bLdlpuIUDNrdHDvkH2KxKPTl9ch6aP9BClBwNMffcXqWAH77bod3YSTTRN1S37mjsnXcfOkG7jp5jv46NtfaBJf7c5apwh0gZulubP5U3wBSR+iJhpXruDJ599j4IgNGD16LIGCf/FEQLuCQNY0rUOVUVADiEvLXDZDho5hr312o7ioiMED+mpvGEDLmlrWKPBiv4o5caPNWWvjzSnuVcaIYSM58bC/8NE7r1CtYEbaBzg6FCfv8K4Gkr+TriQ0F2npIdLhLJdgVe1KjtN+Mlz2M0f2qLBbLsXybb776mvuu/02sjW2448+hqFDh5LIyhaZOFIH8RjoHae1I0RnQjQdmh4JL63QdHsj32vPXaDg4kfffM9dd9/Lk088osvWGG+98zINre3kdivm2FOOZ9SY4bzx0mt8ooNy/dIFxMNW2rWeRYkoFflLi/0OOpx1FXzulp8gKxaSq4Ca/e3krbbZkQoFq9abOIp+fYqpXlHPKnVv8kSHWVpW8/Hbb7Dn/gcyeuIQXZgMZvM/b832W26Ba2kiTLWz8Sabsu+++9KheXj62af44afvtV4i2bYavxZddi5JBV7jsq/lZT3lB4SsPWFtDj7gCAXlQl1WvcJnH7xBXlaapbp0SgVgf0YAOyHbJtreLj+jVUvRkY457H91luglfo1Q6/OAww/jgN325ZO3P+KZF5/l21nfE0gnV69eDS6SDU2Tk5PHNn/envU33ojyPmUKzm5F76JeHHrU8fTpM4jSimJGDOqri8NGIhEPxAMKONHRyBcfvSu/ZiUffPMTN992Ly+/9Cb5yZDXX3oC8/+Ke5Zz/CknMES28I2XXuHdt96mrraGBl0+tEv+zW3trJa+FeQlyQqyMdKpWJxWBQw6mlezdP4c7QE/sHBpFbfffgePym9fqYumb775hpWrGmjXnhuT7jWuauGI409kzPhxkitoGXs55+Tm44naj0Y6p+BqI/mF3bjw0su59/47uWP6DGZcdSG1s7+WLzedypWt/qLvh2++1MXpbG6efovk9jQNTat499NPqJPckjLC9fV1dOvWw0+D/ZpuXkG+dLWZ5pZW0rrgTcseJmXz7CdhoyhiyKDB7LvPARRpDyzqW8qmm61PU3sr9uuwzc1N9OpeyJabb8UYBZALFGzdTPtTSiNZvaqRUJdXLz/zNGF2ghkP3M8tUybzyw8/sHp1o//VZFKtJBNOZ8F2tpXObrTRhuSKR1PRQDqR1gKaN2+O2t3EpOuuYfr0u/j+29myEV4F6JDQ27UXp02xJUsNQLYNyS2HAcNHM2HiaLLiabbccksvV0daOtjEp198Q6OCjh++8SbTJ1/Pm7INLjfJBx9/RXMrGlMxxd178uWH7/PIw4/S0Laag485nKGDBmg9x9TBv5//VAJOpQKpq9YnyKSqQI+td1NmK5BtbZFyrdGl9Rbb7cTlV16hc+8kDtp9W26YdC0//DiXubqgvuOuexkgf+3mu+7C/uzSEQcfoDP7u3z8wbvSVwilH56sk70IIwItcJktXYA5jj7jPG7XRdalZx9OzYIveV5778o1oGUL5gd1rOC1156mW78+rLXVRrQ3g9SEXNFIon9Z+bow0HoQ6yCFiFaRlxsQuThNyvYbNJxjjzmF2V/8wJvPvkgiBllJCHR5mXQoRvAZw0atzYa6wOg1oJzi4b05/NDd5bu/ju76PdV/f/0tEpCQ/5bm/277/1QCweIFc2RY72f2nDkKZBRqI88i1ME8THVgP5EWiyWoXb6CH3/6SRt5Hy2+AhnsNcSSCcI/sB74tJUYYH4B9mlpbSKtnfTbH38mJ7eQZDxbQb9Guhfm0tLSADoEmLO8TI5Ya0uaeJRgVV09uToodoRyVtU2VFBLLLFg7iLKS3rT1NhAhzakSJu8bYwxWTmnTWfh/EVk5QS0K1Cyoq5BvHanafUacrMT2C1hg4KNC3UbFsjxbJWDFw8S6s/JKURt2khrw/1l3nx69iphZd0aGrU5ZsU0sqgDJ0cnTUR17XKaZHmysnJYvnw52XI6WjXGpA6QQRgjLqM1d8489Z1Fu4xQi4IoPeQItTe1mNklJodKFLXJN2JOkFhHHXuwm+v29pQcbohiQMypPMWcn2dpk09RXFpC2NHCIgUXU3JqEcV+w0dwzDFHYA7ijz/+yKxZP/HSq6/zkm5Um1JOc+mIS5a7bL4JErxu1H5kzqIVXHb1ZAUt12CHHw2O4aOGseHa41iytJIl1fUaqfUvT00ySYjnUAFK2VXsJ2VwqtNjPzHHX2mBCv/Oj90+eZJygNIW0RI/Pq/5t3coGTQ2t2h+m8VWGly7glmzmDVnCbvudTAFuVlyPAKGjR6uA3NPZs2dQ9WKlVRWV9HctIZFCxYo+FBLdlau9DRNKt1I/YpKbpGD8/l3v7D/YUew9TZbaFbbWVG1hOdfe5OR49enV8+etOrWe/Xq5ZizVlu5XP0Hkpt40HeQn8+IEaN0oI74+N03+e6HuSxcukKBiDGkdKhrUkA5mchWX6s0AicdjbPD9n9m2223JRaD7776irt1KHlVN1hLFy0l1dEq+imcHP12IJDiRJJHQrtdh7rUGZkcHfDbtW7TyqTkuVmgOJ7I0lrKo60j5WfK+/yBCJgDZjfbWl9tOqxbuzVNjVrzaQYPGsLBhx6O/WSGd9JF05ha3QK2RpxzBIm45OXQUEGnyEQQkRUPiSdCbe4p7rv/YabdPINZP8z260SKSFoHp6z8XDQ87BPTiNSYlLyFVgU6W1s7aNHaimsccTmj9hPHe+y5JxKzPyslcxLWjEAjyVLS/HFf8Ld+mU5J6E6y6l5awU677UFd1UIee+BO6urlYOuAlJaOdbS10NLcRovsUUyHrYgU66+3Nvvvv684csQSuaTCBHE5LZFKYpJxdjLEgjrN5BFoAR285w689exD/ifaPv7qB9IKhPYbPJClc2Zxrxys5xVcXL68jrRsh/1khd1m2nxLJGjgog+RQ18COVtEev9dnt/ttpHvImn2KBZI2JpztAaRjPJ692bciIFULl7I0y+/R8/y4fQq7C6HHDZeaygNy5fw1fezmbusnvETx5Fj+qbDWFKXDugAn1/YSwfoFBIRToa9o6WRQDrc1JpWwP5eZsycyfIVy3WwXiE5tJFMJGhsasecxjB0oHG3NDcjriA3l+NPOlGB6I349ddfeOi++7htyhTefO9zb6u+UPBj4aIaXnrxWSZdexXnXnQF3/8sGzD3Z374/AMTKfbTBHnam8ympj1TkJTN7ibbEcXjtEo0Mc1Tu2xguzERi4PWjR1MinuUaG0G1oogCKTLGoixaDoVOOmK7JKLyJF+qVVmupRGulOvvWm19Cml8aQU7I0r4DJBduqgvxyovTIfJ1lfcvlVbLjRn1i8aCEzZ9zGtVdewTvvfqDmIdvusAuHap22KaDz9juvceON13PLLQ/T2ob2nkhTGIqvNB1a9Cld0TstmKxkzJc3a70lEnm4MElC/2wC8uRYt0nHbZrrtB/fddt0HnvsCZYuXUp9fa1otuDEe5jWAEUlCkPpdlp9gMwSAU5T00GebuxbdKEilMyjcey7734cdNBBkk+KZ599mry8nEydkZJc41pPsbhlJEOJUA/ePMiW/STfI1/4fcuLFRRv5uGZd3HnnXfy3fc/smr1Smw9dOgrK08hsFicUHw1NTWRpwick2wV3eChBx/mlml38uucudQtr6GlpZm0AhAp2VDrVc1BNhbxccwxx7CvAi6tzY28+sILXHbRhQrOPqC9N6RpTaNMYYx8HbalwRp7THQir0d4kad18GnDAiJyMbwOm4+yUrbW+rL/PK2sdzG77LIb48ePB+lBoIZBLAvnxLtKktnZtDSvQUPBfKeUZNAeqsIe68N0Kw61VVAsn/wAABAASURBVNXc8cgz7PGXI+iWBQWqD7S3tGo9Lalaqn28mgYd/ltbQvwYVS/F1RJM6KAUKbjSgoknsJUrG/zeh++xYMkyttAe1CQaKxVU0eBobmxhteyyx9OI0XzhAkLj1yWxacuS7ucnA2IKEiaDkBYFr1ZqjwvjOSi+glBB89K7u+ZI+0mDfKsmU9S4BiT/SssM5MPlZef5oJpOkeg+xcs7L6dAehaKcig5xxjYvz+nn3Gygo8DNJ+zmDZ1Ctddd50PZNjct8rnCm2szqTriIt4djxBXGWRTXQsAa0tsu0rxJujQ2u6aY18yvbVDB86gBNOOt7LqLGtjbvvedj/9OLSRYtZUbUMpDcx6Uyz7E8kevEgpjXkiGsvbxIdFZGSXqU1R9naB5KJXNJhWmNqlj7GCLRQTG8MD63HjuVV2E9Zdi+SbqvQ+E5JPq1Snrw87Rnyj7/9+jNu0Vp8852P+OXXOTQ2NhKpbUyz2qa9KNT+nUwmxQOa0zVkxQIW/DpfF8LTeOftD7XXLKS9dY3aaL5JY78CnMjKgyCpKXGQzNEY0h4CBfacisQKaAxoLK8/+yw3XD+VWT/PpU6Bt1A2u7WjnXQkCcgOZmerb+mvTAyBJjqQbjjnMPsQBnFptwjKP4i7iJR8BcV7PHl1SIcu/1KyOU3a+zs0Qy3yU+oVnFt37QmcevyxZIufNWsauEMXIPc/8Ahz5i+gVsH5rBioSmuyXUHbAvaUn/D5Z19wzlnncsF5V/KxLlL/8pe/0K1HN9asWYO3f+KpQ7KSqvqg7MGHHEap1mK2IgWR/OmmNS2kNZ9pcadYP1kBhFp7dg4ytZFyq0a2XJcSFvw0mRueBqgLk57stv22/DJngdZdPSvqG8jKzYFEUv5LG81taxSgHsThhx1Ezx6FoAucIw45nMcefpIrLr+eSdffyNKqStmFHSjtmU2W9CRSp42KgmXFoV0dWT5KBeRqD0V2oyPVIt1NkZbSJGQzTBcSOl/lJ9RAayolyMrLZdWqNbrQWEmqCU15Fh2Sg62TfNnUzTffHAtcK4KMnVES8STxWBY6MunMERFzGrKeQJCWPtTXrZA/t0KB3DrZtpUq/f2JRDfCMK0s0lcIsYBkdo7GPlQXItmUlpZi4wkINXcpVikgnqWzlNnG1fI/G5oaWHe9iRx28CFkxaBf/6Ece/xJjBgxgk8VBHzowbskq2v4dV6V6P/7+T9JIHIZDKe1l0npW3YWrdFczUthfhbbbrMVf9piS/oNGkR3Xawef+ThFGh/e//jT2RT59KgOdpmh53olg+50unxo0dRWNiDWbNm0agzlCjaEtAr7qG7Lmf6ic7hB+7H6LFD6V5UwgabrMf6CgIvWbKE+oYOnOwGLs3Kymqm3zmTvf9ygPQEpMbIRCH1QCaOdu01MemzaRPyPaScslkhTc3t2HbfLBXbfIut2XL9dXnhofu9r9Is+2zrZ2Vdo87qLXRTALnZiJlqxjoYNLCPzm5NNIuGGP73828J/MtKIHjo8aepqa0jT4a6eWUNUaqZuJzg1pQjrkNRhzbALO0GBblx0IYSjyfBJYgFCTkbHSpTXtF6tGIDbUpRoDK9LS9iFJT05pCjj2Pk2A046qjTOf7UC+iZ342zzjyRg/6yE/myKptttRV777oP2266NaccfyrrjF+Xffbem/POO4Oi4mJ69ynn5NPPZ/yw8Rx+wEEcc8ThjFlrIqeefTZbbb0FPXv1YvOd9+VPG2zCbrtsy7lq16fPME4+Wc7AuceTUGBi0Fi1PfZENth0U44+/gT+vOUO/Fm3AueeeQJjRvSnvKyCgw87lsGj1+Pw487kjNMvpLxnEWefcRz77bU13Qpy2VKGZsdd9mbLbXfm5BNOYZ111mG//ffinAtOolgGs7x8ACeccT6jR4zl+GOPZPc9dmT82hM5WgeKbbfaEEmKGMhYRjJ02UqBxAyBAzkVgZyPUBZbPpK3gURtsGIZX77/KjFdbfTpV0Zz7QKuu+Rc3v/sO5pM7i4uq5xDYUkZYSzO6tpqZil49PBDT7BwSS2BeUkiv1oHl0ieQllRng5Ra5hy4018rwNUJC7sTK3dnsqq5QSJuD/c+DNeTLTlvIY6GJkzKm7kPCCnGYIgENuyvmr/j37s1xDtEBWTIy9BqLtAm4A4jyVIqyxSgCCRzMURmHAVTMshrQNIjgOppZ4EUTqb+hawX0nr2Suf3XffjTNOO4mrrryQ008+joQirlIT3T41MfnmG3jjm5856JTzNOfrUSgxoADGzz/9wGzdJr/x4TtcdO6FHH/4MTz1+BMsWrSESy66nCcffRpnXrC6JUpS1rcf44aUsfiXH3n2hffpXTGW0SNH0yM3Sfceeay9zgQuvfR0zjz9VE46+yz/6+QbbLg2TY3tvPzyy/7XdtdbdyMOP/xI9tpnH0rLS0m1t5EQ/bQOU1nawC14J9XBHLVmHaiSyQLQ+kxofgglI3l9qeYGHRADyQetWySPQDqYQ3ZhMclkFn3KK9hfB/RLLjmTMy+4kGNPPImDDt6Dop45aKKJaeM1B03+omxDHJuLFt0aZslxk3pgn7iL06pAeDps1oGxnik33Ep2vAD7tbtDDz+ULbbYgp7de5BWYKtDDQoKCrUGcomc9EjzmNctj/XXX48zzjiD004/g9PPu5CzzzmPDTZcj4Jsz4ZaQaQOO3RYdcq5QOPT+7/7mE+k3tU8EF+tPmDUTB5DtH4P3WcHZn3xFs88/xwunudxcrKyWVc8nnXOSZx55mmce84Z4vdY1t9gLYKcPFraIqJAuicnvUOBnZgknU6twSUDOuI5RNKj3bZel8KgkTffepcf5yxlvOxY954FvPrSi3z60Yesv+567LTTLuyjw8mwEcPJUqQzUO/+0aDtp8l82r6iv238RuI3EO3f0kbW/b62bf5DOWyR6ZMO/LS2M3JwX1bVVfHxJ1/Rf8goCmWDZc0oKe9Gv4revPzGVzoItdK3XykxIxy20aYgaqDDyxo5XllZEobkY2qalQi0/lqpXDSXmXc/Ss/efdl65y047Kj9ZdP/pLpsXU51I3QoQN1BIpYkVwckz6HWbdmgYZx29jkcf9zRHLDjliyb9TWvv/oCS2oa+OCL2fQdPIbNN9+cCWuvxaBxG7PTnn9homz+u0/fS6Rb6ChM6IDcTlYiSSB9RA5kemUDjTqUFvbohsnf6apEmk8iISbsoJ+OUV1bT1trK4U6ZNlonBzrUPabQCvUbKdQc7pJeaNWshUUMZwIiNRHGMsmt0dvyvsP5bBDD+fcs04QHM/5p57IvnvsRZ72m/bAkQq6cfoF13De2aew125/pqFuOU8+8ZwOlSlSsnk77XMgF156GScesisThpYx6aYZzK1SJ0lHKJkHROTrJBUoStNGSHZuHLuUikuXOzSGyFuTGMjR7lDwKC0mm7VG58u5f+mZ5yjvN5Ttdt+Lo486nHXXGgvxgKQZAilzIBuXjOVgqmIBKheX/mvz6mgLNUf4eY/Qajc9VbBhjwP+wulnncKRxxwsTiQJ4SJZkEiSED+hDrkG2XG8rUK+R1v1ct577z36VRRRUhgj0bSMGTddDdlFbL//0Rx4+NG6oNmGZCKbNgVDMPuYnUVMdCMF7nFtrGlcrgDGFHJlG3ffdRcO0yF8hx23kz3qRW4sF/uEkhPZmje1W6Pg6F+OPIzTzj2Now7bh/4lRUy95T6WLFtNsdZqW0udAqL11iwDLoZYx48liJGbl628tDOAwsJC/5ORe+2+B6eeeiTnXHw+Z11wHgcefCClfSsgFmCXL2F7h9wrtUEf0cjRpZ2WnAIQEARxZEJUoUdiIxCedPT5F16mUbq42157EVmUWoEvNB8Dh47hzEsv54Irr+bkE0/hTxNHkqN2WbRAuk00097WxSWzQOXqgeX1Tbzz/nvMmfedxno1Rxx7ODdNmYz9lMc9d97N5Kl3az01Erc5CzQw7YcdcelNIkfBDfGloFDULt9R5W3Sn7h0pFtRkfybiPY0WmfCcY6qqirZtBz5GEXEFXhKxCLNddrUD1LQuKbN10sYGPk8BcFsXrPUT5YCRI5A8gjoO6AfZ5x7JsceezQbbbQRFvCZO3c+aQWQshNZtHWoUyChdZBKt2LB3ZjyEfp2CYhn06O0H4MGjuTwQ4/g/IvP5NzzT+OiC89gpx12VC8dLF02nxm3309p0UB22Wl7jjv6ELbefDNcBHn5Gb1p17wlE7neLuVqjdnFdFtHB9kaW4fspPEeDxJIAgrMN0kOadM04asocCR0kWjrqXFNk/f5sukgSx206SK8UUEp+2nK1196krlzFzNi7Lpah8dz6GEHU15aTBALycpOinRAh4JBbdp/k8mkgmwhzz//LD98/73/ScBDFUz5y6GHYrYskYxhJqxd+oPmI5RuodFK5Yh0ARHoUB6KNa1aFcc1IQ3cduMkOlwWW++wG4fufyAH77cP+QUFhOLfD0btbZwx2WUJFjszmE4HkkdMYxFhUYzUnZPs0uheBacSwhSJbrnkyYEZM3o8hxx6JGeffwYXXXah1srx7Lrr7iR0YF8w72eeeeJ5KvoMY3edCw469CDGjBlGrtiLuRRZ8k+W6AJ27IR1VT6KoYP6s9t223PA3vsS175cWFJCRVk5u263nc4GZyp4fApnnH2aD/IXFfUQT5Br+hXP0rqI/JCyY/hfb82WPGOxeIbfVCso8BnE42SZckpWvsIcR+J0hHES2QX0UsCjoEcP8jW32++5N+ddcjZnnH82Z593OofssyslxviqFIt+qWS7rbalT0UFY8ZNYJddd2XzzTbx/QeiFbgkMY3N5iKRnUer9MHJlkZmGBSIzsnPwznnIXQJzVGCKBUzs4mcfGLxFCnJPye/gHy1L+6Rp2Df+jp7HcO5F57HmWefycmnHqMgzSjEPN3yutOoW9729hQhkIw50JNSgNZpzQ8ZMkR+zzmcf875nH76qWy86YZEmh9cSEIN4rZ5oI/aYLphdkr7ZiTbkHB5ZCW70aagujBIKcidEE5Pre8RQ4ZyyIkncuYll3PexRdw9mkns9MWm5AXByd5jlr3T5xw2inyt05lwzFD+Pj1l/jgk89paMPLin/hjyPAgK6P5sLmoysrdckkpSc+oXlCbQiS8luyGT+0DzULZ7GmqcXbH1IB5tuv0gVeIj+HZDyhQG072ZqLmCfgZGNDqlasojmtAtmRhF5yg0jJZpEooLhvXwaXZLHgm3dJqi5CNNJKJfNw0ql0qlH+UFr2PsX9T78FOaU61+9PvkO01SAuUGdRLC1OOyjISUivQ5DPQTpBe8qRpb1aqorUnezCXPbZYVPSq6u5/a67WdkSESYS5MqHKszPpq6mknhuNm3i1RbHsgWLyM4qpCBfPPHvz78l8K8rgUDLimyF3QOZkdyspBZaShttGaNGjyERz0Yr1v/o+TrrrMWcOb9QVV1ja0iHixBrF2rRoo+LwHlzbBTqTIoIAAAQAElEQVQjleixOjNIybhui1bTt88gkHOdkmOf0CIPhIJtNTrUt+pQmC3jUVpcTpvhtKWQ76baFDhhanOprlrBuJEjWKMbwpUNDSRzc1UPOFkLOcKpMKJ3SXecApWrVq4hT/RszUfGQzzOCt0E2v/W17fPQFJtaWJiPpkIZGRC2mXBnAxVbd1q+vQZAoqA2WZlgRr1jn209+tGOkWvwhKCeJL2djkEpElonB5H46Klg5UrVjKwXx+yRbtRN/+Fhd0wf0EiFr9pvdTAHFQFcZQSaX036wCQhjw5Ew01TSyrqcd+/fHq6ybx9ezZ7L7Pbgwc1IcehXk0axwXKzjyyvNvsrxyGR998BF33veAAk79GT9+LGuNG02jAoEvPf0U9jfZ5v3yC5fdMJ0wWehv0gb0KWbbLTbijmmT+fzLL6jWre4zL7zJWx9+ybAhg+heEBNPsKZ2OVFDK6FL0tq8mqrKNLL76JyL3Yo6mxeP+Y/76pCckgoaOCeFsd1MMrPeWrRB1dZWsaZlld8XasXr4soVEOTRb/BwNt1gHW6ddAW/fP8TlYureOSpN3jnk+8ZJOewsCBBQbccCrr3JE/BuDx5e44UoW67L7roIj746GMOPvJwBgwawGodjCqXqp+GRkYoMH3RlVdy7DFHss8uO3L4AfsxasRIbSSF7LDNtkwYM15rJkuOvtaAZJavw986E4bptmkFjz35EkNGrEeunKDeCpbsutv2PPDQHXz35Y/SV/jhm590CLmC119/naQUKinnKDuZoG+/CkIcb77xNkuXLCOUExpJADE5pqsbmwhiSCeR+4l3Ylu0bqTQwtAjxEgyy1Kwpb2jWQVIW8FiFO0qR07juPETSWizfPut11ipCOnKFWuYdtsdTLr2JtasalQbRyrttN7TtLVbNi4ZJ0iq/1ALIkv9m0HQ8iORlYvTWnRCa2mop6K0N/0GlrG4utIf4m2OAilPUvU5+Tk06TZ+4aIqevbsrUP8Vjz6xMN8/+03qg2Y8/Ncjj3uJJ599lnNDOJBxXJ84xpwjtZeqIOsOFPh3/akbFDSrZgOIa0STBTL1RqDrTZbj03XH8urCgC++877xIr7sd2Oe/DyC8/z1edfEcmptb/TdMaZp/PkU49jMncKPLR1ROTI0emem0dKNkWGgigWyL/u8Iz26NOLTTZch0cefooff5rHBn/aCG8LXUTcBVSUl9OrqIh3332Hb378nnbpd6CWFsvQi0QQSR9SllSfmguXSf59vkOR+WuIBXE5hLJzLsDJhnpbm53PRmtPkNPf6u3HoMFDpQ+BDvEaYyJg4rrr8/zL71HRdwQTRg1DHiQ45/cLs6lp0z3sE0guaWIxR9DRoeBCREdzKxUVfSmuKOP72T/zycef0dzYSoeCOwFIdx2psINff/2VxctW0Cb7cOLpp/HyKy8yaEAfRo8cSXGvnkQKEtt/CPHDrIVM3GBLXT4dxdEKRB9z/IkcpqDRHjtsyXefvUf1kiqdT+PS/TW8/srrvPP2m0qv5P6nXmRedR0D+/fDAtDp1kZ++v4rHn3gQe0/q/n5h/k8+9Ib9O9fwaC+udgWE6bSxIIscRkQ4QSRHOtVBHJkV1YtkSNaTc3yFVQub9DBpgejx62Lpp1XXnqexpV1NK1cwfU33MKUKVO1jTRpf2ni0osv4fUXXiA7P4+xa69Nt6Iy2tMB7R1p/2cobrhpMnV1tTpAjtfeOFoHrA4UA/HrPAgS4iVOiwIR7brYW1FfzXwFEmLiMVTgNK39MhFLkhLfyF7FE9k4reesbCe+UljAtrS8jF7FJXz+9dfYr7o3Na+S7ZchUPAwFJAOsb3NICLAiYC3ObEETr2rBCScO++ZwS03X09KwdB111+LVAgEgeyK3tqk1zQ1ktb+mQxTNNS2sECXKvZ3zs667AYWVK/ktJOPoay7LIf29qaGBgXVegvymbdwCW+89Zb2xHqyTZhZeToop4lrlSxeaDqyFCf71tiwUvOYRb9+5ZJXHXbBUlNTQ1qyEVXpgDEkXnTInjHzbv/nRIKsgHHidcDQgdTK58jKy2fQkMEM7j+Al556lp9+XITZr5kz79VF0hQWzFssAgHNTa0ae0RWAkqky8NGjebJxx9i+bLloADlU7o0uvbaq6XDv4B8kFgiS7zFSbqUdEYkJMyW9rTGERKPZxNzXoqkvRFIgby2NXUrePP1t9h4k83o27cnWeIV2QYpFsTzyckvJK5TW/fcGHlJiBScgw6a5J9U1qxQ0K6VMEqzdGkLNdWrKS4ZoD3vWK685jL2PXAv9tpzD7becivR7sta0rsNNvqT9rl8Aif+0mmwuZMtDl2A3DdwCXKkP7a+TU7ZBT1ZT22++OwtPvv4HRZpnc356RemSVYbb7Y1/coHCD8pltN888WnzP55AfPmLOa5l17n51/maQ8MsE+r5OUCzWZbGisJ9D1//nyuvPoyXWB+Q5+B/Vlngw11IMylqbEZJ/1z0v5cXZhCKLvRSJ7ksGp5LbWS2VIFlOvq10B2D0aOW4e66mo+++AdWlatoGX1as4481JumzZDvaRJSh9DzWV57xKKS0qYNe9XXn7rDVpkW2SpiCIk9xxc5Ai0liQVIskkkZXlZeJA85ql9ZXCxR2BbGPMpZGbTSyB2NOICrt7Od1xy2TmfbeUaunzpx99zqdffYbi65rDmBDT2ktaGDZ4GIns7jzy+HMsW7qQlPb0dgXupULENea0+Jq/YDHL6xrEW4S6pG9piZfza6+9TrXGn5I8RZAOjQ1jUJlIexZBklC+VSAdzLaytL6Io0Up/YvonputwFp32Vu4+56HaFhVj+kPmpsW+a65+aYbcal3RDyWLcmLuHOiEGJ8WMO0OnRWEyL901dc9LWXrLfBn1iycD4fvvOa1s4aVjc2cJLm4Zbb79I4JCb5GY1av6VFvehVVMrsX+fy3XffaL7rSdIuFjv44ed5fPndHF56+VWti1d47N47efTBB1muKEFR38GU9u7J26+9RM3iJbRrHd018wGuvvY6VtWvlmzTpBTIzbJ5E1tpG7rm02mC2+SjJDRvyPcg0JiSORpKCrt8XLWilroV9SxZspDnn3uZe3XpPmrECAVnsxg6cgy53Xrwzhuvy2+rVT+rsL8bft1112iMrSA6c3+Zy3vvvMNHCrw/98xTPPrIQ7xkf5t2VQetMpBhLCCQ95MlfuzXnLMULIucI9CaIyvX04lC2WJgjS4AElndiMVi0kUVxKQR2ifb5D/EdDETdO/FzjvvybMPP8acnxYTKVD/9gdvKxB6Lp988gloH2hvTZGVlUO2aJsMIpGxJ965loIgRl63XvToVURBQTZBLJK9Msy0ZlYkJDunEp9xaukCcDHi2odsi2nXnpUtWTogEc8iS7S2224bXTK8z7dffU1KMq5bvpKTTj6V+++dibYC2YLZnHXuOXz3zbcM7DdA55u1yZYdDqQ7iYQI/fv530qga/5+RwjA5sRPUEBMPu+2W27Mojk/csuU65g3b5n8oVrOveByynThttXWmzJq7Hi6de/Bnbfe5H2eBbPmc//Dz7BwyVJGjRpJN0Xzv/nqC4454WTe+fhrIpdNSVk5W22yLtMnX8XLz7/K4qWVPPT4s7z70WeMGz1Etr8HaN2uqF/JPY+8wJ4HHEl+bpK4SqUWGHsp+RWOGGiPatYZ2nxk7OOyiCtY76QrSTUQBjjHqPFj2HPfPbGffG/WRVizYgjJZMDmOuf+Ov9HXn/tZZ3LG6ievYybb53J7rvvINuopvz7828J/OtKILj80ot0s3IWF150CcefcAol5WXkaaPZbdddOFc3RBdfdIFuzA9hvpyup55+xh8wYua9yKnv0EKz4JqBs41dFiduhwK7CTBDYxCEcrKWUrlwEVmJBKvVJt6jUE5pLraxuXQ7KTml1VV1PnCyUs5ZPJZF37IKW/4k5ZSINKvqVvk/cBsEAWk5BBVlfbQROhI2d3JIQx225y9dTIA4aW2nRzKfXgV5BDISaW1coZzfFasbaGpoJt0ckmqLyM0vIJklF8KMSXaObr/WULekkm55uVQ3rCCrhzZUeS8x9RGopygV0FDVQPPKJjp0EGmP2igt7uk3XPkKIOvVsHI1a+SIJoloqltOWa9iZIewYcimyU2TTQNSrW1kCz8SHl6e+SR1kzzv63c46YDtOWivnTnx9HP5fmWaXY4/h9333I3uBQG5vSu49Jpr2WTsMCZfeAb777O3NvHzSGQXcv4lV1Lcrw8bbboupx62Dz++9wpHHnIQex14BD9Vt3DGVdMURBxBLxntGy45g4oeAacdfyi777YnU2c+wZ+23pPDDtqf3nlQuWQeF1x8GVvucRjvfz2Xpx65hyMP3IVLLroUxUhxiSzSkeMf/UkkYnLw0hJa5GVIELCitpbbbruN7bfflhdffoLXXn9et8fHcPJpF7OiMU5QUMrF555O76wUxx+0PwfsuT93PvA8G26xC4ccsh+K/Wn+xHk8IX0JiGkDiWhUwOFrbp3xCD9+/ys3XnEe+++2GbvtvC277rM/F91yL22iu9UW2/CXPfdgnz22ZbcdtuBPG25M797l7LP77kwYM1jzG5DIKsAO4Ta1Y0cN0nqK6+DlGDl6Q3rIKTR9Punko9l+x005+8xj2WLzzTjmpLOI5xZpUx2lQ0OCzTfZQLylOeiQAzlUwcg1zRFjRq9LvgJvMewTkaMgWqQNsjBfqqeimDq0g4h8O8lLBTauWIxQ40zr3aEiLVF9Q9LFQIeHseusx6GHHsrsn75lh+22Zte9DuCNdz5gk40mUpgfF26WDjU5JIIOdOmmOQiwmFkiiJHqaEFfoABHa3tEyuUQpbO17oq4+PxTuHPG9Wy57fbccscMOY29GTJgBPFUXOOC8RPHUlzem8k3T+fxZ17g6BOPZMddt+K000/xt+JHHnky2Tk92XD99bXywKl/6wc55ujEE8QCFaKPvE59/3ceF0EintQY0qzRwT/MzvWHNcWaKBNvhx9+AMW5MR5SQGDhnGXsdfCx7L7zjlxz8blsueXm7L3vPjQ3N7PFFpvTIUe8VXZJZlFBrJTmPyKuww1BDh1a+FnxJtQTyCnf4s876ABXS0mv3owePhQnrdlii63kVBdw3HFH8ZdD/sKP8xcwfr31KcrPIqmJy0lkRhjJ7iB8W3r//ZFnaP31dyc1yURqpKrIv4LAacnFsU8oI5fWQRxx3LMwlx75SbKzYeSoweSJv1hcePnFDBq3IfVN7RQrcFQYg7wwADFsB0ynAFAiK0TnFRDtSPXNbW3k6NAxpO9A9t1tOybfeDWbb7sjT738Bv0HD6GoqCe50jedY+ivA/9m22zJRRddxIUXXkhzR5rNttiMmbdPYZutN+Mvx51CRzKfg/fZg+WL58lWrWGtDTane2EPLD7i9UeT9OctttC+06aA2EIScih79OhFN+0XLz31FHvvvS/THn2Gbfc7lPXWmkCBzTDVOQAAEABJREFU0xjiKQb3KaGxuop9dt6DY04+j/ZYPvvvt5tu0kHDUCAgjbN1BbSbOJ0jkRPTQa2Dw2WH9tl1Z/bYfR8OPfIkBbtfZ/yEjThGc/3DFx+z6x77ss0u+/Ha+5+w8eZbkIOjIBmw/SYTuOv2yey8x/7sftAJLG8L2PuQw+hRkM+f1hpNw/L5HHrwgWy59V7cdNtDnH/OqQwbgNe1MEwQUUBBcTmbbDre4x579HG88fr7hKJPzGEBgUhzg8unLcwhUDAuLh2zv7e12dZbcPVVl7LbLjvx2tsfM0IBk149CnDSdYIksXi21nsbimmoHxTQT2vk6jsWJ5IBjCvnaUvwG2y6Dgsr57DnPruwhWRvwT779bogCCHhcGoTi8V458XnOUByOuCAAzj94qtZnV3K2VffIju7FtmaA/J7cfLZF/HQHTez57Y7+L9bWtF/AMP7Fcs8yB5FOXTv2UcXXOvzxMN3ceoFl1HXGHL5eWfy2jMPsekmm3D1pOsZMmwEAwYMIJlIYHYgqaAq2t9J5iggsyFffPou28sebrrtdjz06itcfsMVdO+dRXnfIRxz1KmkdSF06mGHc9B+B/D4Y0/7v29XWloOLk6ODqih/cql1m1ur1JOP+9CesmOHHHgHmyyxdZMu+se+g/oS2lZb5AMnfbS1lV1uLYGAqBZvkF7kCSR10PyjUjL4Fp5TPqgQZJuWcMXn32JBa932nprdKZGdzSkiZGW75UmrvlIk6cDugUhSUEs6VimQ9tJp5/HAYccww/ffcmTj93LfnvvjAUl1iiIs/bam8rP2Ivdd9+NffY+gI022IR+Qwex6VabsM3m49EZTdzpicuSpWJaSnGcon852SprgzCUTsjmtYqZFLnYf/RzxAHbMHP6Zex38F/Y76iT6Dd6bc6+5GqyJKdBpWXst9tO/Pjt1xx79DFMuu5GygYOYfDw4TSvXpnR4cCRFm62Dn5Z6sZpjAUKbvbt34cLLz2fLbb+M2ecdR6jxq7F6DETyIontM5DYUn4Yask0SI5LeSAvXdjz113Zbd99uPwE87kpfe+YvOtd+bog/bh9acfZnvp0va77Msv85ay+RbbkqUVOKioN4ftuwuTrrqInfbYnUdefIlSXZD2KCvW6ukQbdDwaWpqIcuB8WcroEW3YXahnB2PY3/aIm5v7Vtpm5VUG02rm/Af+X9kFXC2bNkEXZSdfNB+uqQ4lS++mq2LhWJaU6voyMphs213Iits4ZgD9+fAQ09hdXu2grLjScY1vlhATAqw1tiR9NCF+DHHnKwg6mtsudUWkkXEcUccyrFHHEW1bm6Hj5kgnh0JdZ7ISppaaBzggoAO2YpA+19H+2r1m0JmC8w49yzh0KOO5r3nH2fnTXbgrIuuo7DvKEaNGkF2TKNVZCeZzKK5tYVW+eC5WdJBib5FPnkUD4jamzQXUkCtq0h6np0IdamF7H0A4oaoG1vrYu3Q/XbipcdmsPdO27L99tvzvYKtm+6wE7gcxo6eyJ47b8MNmofdd92D1157l17yu/v1LyOtIGioi9uWdkdbOqG1uzHrrTWe0oIYd902mWvlt1WMWIujjjiYVcsXcdjBB7HFplvxpM4yE9Zam9zsPOLJGEEspLWtUbw640prShMq6QQSVkvrKki3kvnESYdxIu3jp51yLLvsuDV77bUXl1wzhS23240zTjxOmg8T19uIAw88jAXffsFphx/CjtKt1z/5gXU23YwoEZNs2zQnVXTrkcuEiaPF8wSaVzYwbcqtvPbqO2hmaZV4kzKudnZA+8oaOSah5JeW9SbIIiueLTop8uQHunihLoaShKkOcS2bKmZjGk1hXiAdXA0FPTnhnEvYeNQ4Tj/4ELbYanMuvf5qCou6M2r0CEhHYD9hFTldPLR7GYTSV6S3SD/wnwDalBB5YRNzkXFiWKgZOOu7A1Rq9YhK1B7gNIeR/NYoiEja/i8MkAwkx+20Jvfafx/uuGkK2220mXzivahd084msmsm+6Je2YwYVC5//Cq22GRbzrnsJsastwUb6xI1KTpO8O/njxLQ5Ej+NgcGTgJKk5kNj6ULeAiUdCCdmjBhLdmcg2msmsfxhx3AHvscxuKaVfI5piiQXUBvBc9PPfMCGpcv5YTD/8KBR5zMo8+/y+GHH86WG69HrgzFL7N+5BntkT/OnYd9smWf99O+uM2ft+TO6Tew9x478MBjT7Hrnvuy127b0kP+H9LT119/lyiey067700yIRWUMe2QVTJdikvn5KZpD8gmJvuPzu+E7eACmlrapfsOp6yaaT/UmHuUsc5W27HxFpsShG3yR7U+NMxNt91Ue8+evPD4A+y0zfbsesCpDB63OWeedigFcYjx78+/JfCvK4Hgnrvv8n88fcbMe3jimedYuaqBBQvm8fAD93PvPXfzwL33MWPGnTz93LNU6xa1XUGDSAfwjo4OklnaCLVKLQBoIgxs5Xrjopy3OQGRyoqKinj6yUcZMLicuIJuU6ZNp0dBNnHhxGJJAkXpDpYzffDhh1GkAOQZZ57G2JHD/cEiZruA9pTC/v145Omnyc3K5k/rr8epJx1PQY760dpHOEFBNy6+4lo22mhTehYUcvv0yRR2A+1ROGK065ZzQ91I299JKi7OYc+995KTux/yUUg6WQIC77g/ppv6ouJCiivKmHrbrXTLy0ODUG1AUk7MX/7yFw6UE1HStw9nnHUmo4YPkSMkFPSRAevepx933X8/PXv2YrONNuS0E07AjJt1oWESiZtIqIXiN9XUrC3SKQ6jQeT34OwLLuGj997iwZnTuP3mm5lx10wuu34yf955N0p6ZHsHs0OoA7WJX3n5JTx0/z3cNHkqd9/7IFOnTmbUyAGkRb+wsCc777gNt940iTum38699z3AlNvvZKvtNiMZl8mLIoaMGM5111zNQ/fdq/mdwTTdtp565pkM0M1PoA2kpLg3Z+ngMu3uB/nwi+945bmnmDH1Bs4641Q0hd4vcNpAkGQ0nH/YYwfFSPziHEEgiy7hde9VpIP3gdwvOb/1zhs88+yT3H/vXVx55dUkcgtIuyQj116b6ydpfNLjmTNncuv0Ozj9jLMo793LO8B0fUTPJ4MYgwaN5APdUtn/0HjX9Ju5b+Zt3HXn7UybPp0jjjuOnILuhClhWxunt2S54867YPTzstBc4j8pzZF8fkxv8vK709TczuZbbsHI0cPlWApFY+nVt4LjTz6JyTffyK233aI5fICTTzmLoQP7EGi8a6+7Pldfdy0z756hcV3Btjvvzm13zORUBYjk9qETHYcceRx333E7OVJfnfVI67Y6R+sjFqhrdWNTs/E22/LUS69QXtLb64+qjC3NnzGZAB0wNt1qK/VxuWR4LzfdNIUZpiubbEwiFhOVbE5QIPruGbeS68CJQEX/QZx+2ikcoeBylp0wVf6nLbfk8See0bodh/FyoNbJY088yk2Tb+DEE0/kCB3wpk6dytabbkoSKCop5ZIrrmT6tNvYWoeV7rrdt1/zuGPmXdw4ZTIz7ryTM888gxGDKrR6IaaDICZYnFoLvFes5N/waChqLTmIZkFZf846/2KuuPgCukssTgMtLavg2muu4NJLL6a8/xDFHko45dQTZFumcsstt+h9B1dffjlDBg0gCJKMHjeWm7Vu99t3b5JOPOoA1XfASOnnCzp0rKu+WkCHjW49i5ROsusue1GcnySJY+CI0Vxx7Q3M0HxeoEuXQ486getunMIpxx7j+dF5SpMa4WTQEmod+iivEn/jIy47KQSZt9PbF/ovBUTTxJRMy7Y51cWyTftU0K07V11zHW+88goTx4zybcUdKAiw4+778clHH3LeaSeTLXIIHQUBN9l0S267bQobb7AOCSvXihk1YQKffPEZw4YMIzc7y+uV/S+Nt956G4cdeRSnnn4a1153DUMHD0LGk5ye3X3g74F77+ESySmvWyG7K2A35aabmDx5MlOm3c5Fl13JGNm3Xbbbzu9tG268oYkdU6HMAoZ119+AZ59/gfXW3UDsBaS0dtZfd23OOOMMbr5tOrff8xB28C0pShCXikTa94qLizlIwbZpM27njnvu58prJrHJxmuRbk8TKJBlcmpt7zA2MfVUM7bfaUc+06XOPXfdyZ2a21tvvZWbbprMBhtuQn5+Hn/eenNuuPFabr5Ffd51N7dOn8qmm61LwgxIBLvoVvv6GycpSDOF6dNncsVll7D+uiMJEgmGjx7LqSefwO133sENU2cw9dYZHHPEPt6xlR8tnuKy5Amd7QI22Wxjpt95qxzy29hkg43YQYfr6TNmMGrEUJIJGZAwm7XX+RPvvfkqY4b3o0d5Kcedfgq33jKZW26ezDHHnMTpZ57HVZdeyOABJaDD2yFHHs/Tjz6IVBhAh9ke7LnfPuJzGgP6lvu9N5Itgxj2K26nnHq6aE3TPE0lnkwQmMCsXgGjXgOGM+nGm3nvrde4T7bmzttnyPbdx/lXXM0Gm29IYZb0zoxvVh77y1d4QPb+5uuv48zTzuLww47k+uuvUMBqIpFLiI/eHHf04dw78w4uu/wKiorL2G///blbvs7Nt07l7HPPYY8998LmYtON1sWCNxgvamtdbLTp5lyldtNvvYWb5Ktco4DhHrtuR3YMgtxu/nB/3VVXcu+d05lx2zTu0LzuqMBFIpkEHXa32Hp7nn/yQXqI5cglGThsjPi4UHb1ZqbNuEPzcBcH7b835QpsE2Wzm4K7zzz2MEP69ibUQs/KyeLPO2zHfQ/cy6B+/STfpM5LcoK09iEilpvHhjosP/zwI2y24XiSAZrniCgWF4BiMlpZMdn5lCrSYlpAQFHvMs5R8HSqggyffvYxL770DHdIJ4459kiybd/ELIuadAhfwYCJE9bh4osvZNNNNxA9yE2oTlWk45AslH0+n6mTrqGb+icekJRdO1U2+5zzLqBXzzK6FxZx4H67c9eMKX4PNR/zokuvUHCrj9Yc5ObksLfm4cnHn+A27beXyKfZ96ADmXn/veyy3faem+123pE3332HXoXZGgECG0c5Rx57HDfdfAuTb5nGTVNv5qyztVfoMiWtwLMmAXHqYS8FzT74/EPuky97/90zMbt9yaWXs9Z6Gylw0o3dd9tBFw7Xcp98qMmSy+SbbpQejQEFkxK5PfyFzCOP3s/1N97AIYcfwbkXX8wVV1/F8MEDvEzW2+hPvP3+Bwzu30+8QUy9Fuqy4fIrr+KC8y8kTzqhOzqK+w+TXbqKc089iT498zwuJoUgi/6jxnPT9Vfx2AMzuW7SDRxzwomSx1SuuuIi8vN6st56G3PdtVcxbdpkrtCeuece+3DLzTdw6inHY5+0fOyBEyZy24zbvL+3+y67Khg6lqu8/3AHF1x4HnvueyA33XQrZ510Itlq1G6Xd07DtABPLNClzXguuvQqBQyPolC2x6bUK1OQw/a77s2jD93DbbdO0QXdWeyz3/7q52Z2/HnXer8AABAASURBVPNmEEswca31mDL5Rs3lbl7sas5WW28jfqfRr6KPbKEMWVYB+//lEB64+3b6FIuBUGASTORBIlf+3J6iP5mbbrhRa2oGd868nbXWHSy9VnU8h5NOPpkHH3mQq6++kkMPOURyuILzzj2XkcOG893XXymYVsPFV13C0ScczWFHHaJ9+yp23n5nli6t1TpwbCR/5tLLL+bGyddz5113cKds+G47bUf3bpoxsbeVgo6ffPGl9Kyb1zunMmQMAqu2jcP7QsqEWWy48ea8IH/40Yfult7M5K677uKBR5/ipNPOYOLovvLfwAVJttpxZ/FxJZNvuE56ehs3Tb6Z7bbdWHqf4P3XXyaRl8PV11/L8TrLnKzxnSX/dPzYcSxYvIgR4ydo/iax2QbrkxfAUUcfy/0PPUq3bt1kAZCc4+y485488dD9FHfPYuy48Uy6YQr77rUbWZpPXJZ8/NE898hDulDdVAFeyK/ox/nnncP9M2cwZcoU7Tm3curJJ1Kkswrid8J663HP/TPZdqv1kBnS7DhwAtvMIGODkkqoSJJAL+mxmLOUCcyllNfERgKhRSp3iWxi2bnsu/8Bmt+p9NclWsLqLBCli4Sc3sUcfuzRXC8ZTdel/p26bL3+xhsZNmyQsKC0tLcu7Q/R+riRW6fewpSpt8lHOIOBFSXkqGs9Hu/fX10SMIkYdOXRnGTSttViuozqbYpkN8jrpsuNPbj2qsuZdstUbtfl1DT5/xusM55cW8g5Bay/yeayN5N1FprO7Xfezd0PPsx+8kv6lhWixcVuu+7Ou/YfGe1h69+pLE5vrfuzzzmHm+TbPKhz6pSp0zj4kCMY2KdcNlJ7WTyhS8vteOSRxxgwoDemMjHxFmnFh4KMkotUGpwLfD3Gj/R6ux134b67bqN3AZhvFsvOkY2JUzJgMFOnTePJJ59k3XETESf00B6729676qx7BQ8/8CD36WL3PPmHIwb38XbQ9Jh/f/4tgX9RCQSLFi1g/oJFLFxSw5LqFTS3t9PW0U51VRVLVb548VIWLFzsy9K2K5jhlrDiWowdqRSB3voireWmGBt2QKVrAcvIOJenVZpD+eAyyILcggL69R8ovJDAyRAQEMg5KCgupEdFD8h29CrtSXd5leZwI3NBUjR0kqwYOZCs3HwKc/LoW9LNb9RBIGZkIEjmUNx3IL26l5OVSFAxqBsuB1GHWCSyie6i2ZviMvWRBd3L8sjpmfR1cZFA1OK6Dew7pA8xtYvl5lBW0d/XZ2kTdDamGPTs34vufXqhAdBHRq57Qa5xSMIB5iTk5FI+Ug5kMptuBd3po7Ekners0Tsu+SWI0yEn28VVILoxGUNiWRT0G8LY9TZk+JixTJi4NhNHjmJwSQlFIp6t9nGNIx5kKZVFdlkfBkxYi3HrbaQbvNFUFBcokIBEbKNJgIKgxcOGMFI448eOYnj/AgrVNBFTcxzE8ygo7sfwkROZMGECo8cMomdhDPnxkllAMruAvoOGMWrcOMbodnktOZhrjxvJ0AHd0RRhY5JZFjFNsr7/UY/pU2aO1YOLgSAIsumjgMzocWszcsxE1lp7IhPHD2Dk0F7kCiVAHzk03QcMZcj4CQwfO4zRo8sp6g45qoobOH3Z498BuALy8suFN5EJ4yZIJusyduwExo4fw9rjRzK8uAdFQUiO6GMfHRaR85vfo5DhCgIHQZuk2uY3KpOhrYFVDSt45Y3PmTVvOetstBa9eyMcwB9Scigs7c+oiesyWn0MHzFAQbp8EhKns405t7sODdKH0aMYKfq5vaRLg/tTUZSNZheyu1FY0o9hA0vRZbeIQhDEiUTbKef0ldL6ivfqyVDNb44KcqVr1jYORC7QmlUuLqUo6K65HszIkUNZe+IIBvXvTYEF9iKrz6dk4DCGlJWSr3b2JLMT9CvvSUlRnmhkaAVaBwMVTOiVm02W5oi87gwctxbjRo+WzvQlp3shJf0q6JHvPP+JRCE9i/ozYeQwirvl46TX+T0rGDx6JKMnasxj+9O3T3eyxbO2d8ktjq0RJUDTRRBDy4H/r59MIOJ3bMtHzmUKElkaRwF9+micJfnkGmEF70gWyqb0o5+c0WReFtZvTrcChowcwZjxExmrddrXAquiE4mxrOx8ysu7UVqU5Q8B2EE5pxf9FQDomZevVd/Oajn3993/IPHcnmy6xeYqQ/YjAAUW8vsMYOy4Udh6zcvpyYCKYQyU/dDIicfEqvpxnS1iYiZwUhYV/02PeV4Gnoh6cpn5jNRPqD5i6iOQdBJyzohUqTK0tgi60avPEEYMHkiPnEBjkFqrLh0vIKdbDyaO6MfAkizEMt6IBnkkC4oY0qcvvXKTJK2/SF85hQwdvxa5iiIl1H1utyLGj1+PMcOGMaCsNyUlvSjXiTGvWwyZTjWIUVxSwTpjhzJqUB8S0rXcnO4MHDxa7dZl3KjhWkdF5OR3p3vPHtK9XpQWOhIBmY/2BoIEgRzfwbpIycrJJhl3ZGt/cS6kfNAg2ZTxTBgxgpJueZjTHKitSydpb4+TXdSbQRPGMGLUUIYMrPDjzk3GJDTNhdrHEjFCB9kqchpfTvdejNAaH64D2njB2hNGMmxwGQP7FIHwgvwsSgf1Z7Rojhk1mBEDi72NCZxJKBfkgPcfM142aSxrj+jP8NIsHdDRJw6JfHr3GcyQoSMZP2Gi7F9fivMhS/3GVK2XZiQkrrWSyO9BfwVZR4lGcY8kPXoUMWTwCPJys0RLT5AgkV/IxJGDyFFbZBe6lVYwce1xjBo2mN5FZfTXntOvdx5ZMeGr74LSfoyUDPKU1VCw8fQoLlLAaxCJpLIqDMwmSZeys4roWzGCcaPXYa0Ja0uu4k71aP6I5SDBUjJkNGPGjGBd2aC1FFSeoIBOv6JccgHnJ1892VgKezBKOjNm7FgGaM8v6t6DAQPLye6WJCQFBHQvKmXEyJGMGTSAvKw4rlt3BmgvGD1+HH379tXBoFTrvS+9C+Mk6PyIttO44okCysr6MWHs2kxUcGbc0BH0SgRki2UbI5JZcb/e4mEY4yaM0sVROfkFEPOEutGtRwWjZZezRNY5cNn5FJaVMExzPHbCaAZLb4vtAlTc4nLpUTKIgf0HYPjZsZi4h27dk4wcNQCh4VLNmIsgoUnP1EmURU6vMsoHD/Z6na0+4kTSRQMwdQxEJXDCjatSNBH1rKxChg8ZzkTJYLT29VHaz8eOHaH9azBO+OgTEyTj+pbtTybzGNKngt55WaKNcMDWAvJVCAow3RsvfygXfRISTtJRpgN+v4pe0jmVKeifV1AiPRsjWzlMdm0AFb1zM/qjtYIoZmcXMmz4CMZpzssH9iS3VzZ9JZ+igjxpDeQWdmPEuBGYbUiQ+cSkm1m5PRgyfBzj5QOM0R5S2itJVtCG/SSXyAoxABt/cTkD1l6fsdK5McOHs77ma/zIAZQWFggtJMjPps+oYfQfMYqJE8cyYkAheQkyH+lCsriEIWNHM0b2YJD0v0e37vTvU0ahZGJI2b26UT5kEPl5Odqr8GsvJ+YoK+9DRf9BBA6cEy+xfPoNHE1ZQTe6qyxucx+kwXskuZjdGTpuuC4uh1Hav5iS0t5aL/1kJ7NIBDmU6wJk9ISxjB3Wh6J8x3DZjOKiYrUPpBvZyGGjaOBA1h49iL69Conldqdn/yGMkL0ZPnY4+d16M7j/MAaW9PB8xqI27BMLIiJLZOfQb/hIiuT35fsCFWocCDsuu10xahSDRw9j7Igh9MyKM7SimOKi7hDECOSTD9Xe3rswSSwuFXXQvaCQofIbYsQJgiTEsulVUc7QAb38ek4Goq8gM6onmYMYlByHMm6tDaUn4xhUWuAlI2uKSyTJLurHgJFrM0FrqF95Lyxo1U/+cpb0JzeZRfXyuXz70wckCyPye/WgZk2K739aSN+epRSIJ7Lz6K69auTaoxkzbiiDFGz3a0tsGAu5JSUa3xi0lZFlZfYTR7G07hw7CIw/X5qN7Xs5hb0ZLfs/QX7lmNHS7bETGDlasutVQKC2gYPAjGQyQemQgQzWnr7WWiMZNrA3+dL7IFpFofam735Zwk9zZ5GbGyeWTLK8rp4lVYvpWdadpPSywtZefj7JELr37E7/wUNIuhwcMcjuRnaPXoweVErPbPz+2W9ABaXdhI8+gUahuZw4fDBaGiRs35PQs8pFR3xPkP0cO3gUpaKfE3f4BVuQw7DhvaXboqcu4iKjzvCTqnTcaDglBHr8WJ3shBpLhxwuFqjSnkDNAtIWXHYBqLyoV09/iZcIHPZx/qU6FyOhNTFk3GhGTxytuR9Bn9KeyB3w9AkKyO3eh0Ejxkg3xjBmeB/6FOeSF8emTf0YtX9eMD/TuOt6WzpUQPWPeSv72yEQib8GJwk68N9O74zMLSEIJEBbrEECKRvlA4cyetwExk0YzYD+FdoT42oXE2KMRH53Svv2V914xo0dJD3uRZH2TesNl01OfnfWGj6A0oIEzugazZx8snt2Z9SosYySbR2ls2xhtwLRC6Ur1jJHNq6vaJWSG0BSEBB09iuFjwm0VhDETJcFYZQDQT5ZBT0YqaBhPsqqnV44jSWR7EZZ+SAGDRxGUUHM22JhKMbZS2t7JMPGD2eEAvSlJbnkOkiC1x8zd/874J/806VHzjkF7dMEfoMG5xxddfwLf0wGzmmy/yADK7M1+Ieif9lkEJH2iqLlpoUZA+9og9OKcM75N/axchlv51QmkIZhp1z7sf9UKkU8niQejxs1FI63Fp0Q6C3QQsahPjDXR0lzflIQqdCpXg8GymK4qM7A+lWZvQxETE+IOPXoGDXV+4y9VZt5tUEgcCqIBL9tF0Y3xNPqquusDz0RiAw9kESMH0tbgYH4MnYNMJ5V59S/kck08gVk6jKNXWdF2HXINjroI1li0JWX6cMlSIuYehYCklEgrkONVSUR/uMIRFGbq/D8GDLdCDf0eCr29ZGnJyegk8+Y+DTAZCoauLjwMoD/KBirgJGRMxq+yPAyCX0bfXyJUw7REwGf+kd+2WLtMmrWT+SFLxkoQBMZGEdiyEX4OEPckAzMEAoM3cCKjF+Pp4wT+McSBmrv816KJhfTMAN8iR0tDTyO07cEZU0smUpJdnbNL5mk2lPGEfX1y7nt9js48rhT5PgPY5utN7VzoxrqSSYwnkJnrUVIRfYYb/Y2iDTzkXrGOhHdtAoNjCODSPObFo61trwWsRyuEH3R1SaUVhhOJDwbUZx0ZmmJlj2RvtLWh+dDGT3GkYG69HQi309MWKGXr1Ay5JXo4jf0I7YCQZSBSPqVVr/KZWo9UcuBtQtVZ7QDdRSTTkaoO+GYXAxQmZMTHjOeheM7NSTD6wQbn5L/5WP6Y2BIXW9Lm075fKCc1ojxgngy3jJ9mSZZ74E4EG9C+6tHvJIZma90qgwE9pbY8WB8h4AOwlZXU1nJWutuxKNPPMsVV15JSRGSq+ojgfpG+mrtDNdK7G1ZzmplAAAQAElEQVRza2DlHqxPv/BF2NoZGPJ/B/7Y1mg6/NBF2Tj3FJ12CA/KeXnpLf9VeJKPHeBEw2SmpqrJyMraKyNilkr5JHL0kS4Znlp6HfAV0hNs7FbhC2y0MRull43znIT+21d34anfmCCTDTw/kVpZ3iAjK7zO/o4nlkTE9MtwDWLasxqbVpPwSKEOfJH6Uq9a0wnhWgC0XRdiWVl5JLPySWuOrH1rW6vnz3CEjc1xmNYrSmW2PwdOgMfSiP1BKRCHmRL8JwSHeMd/lBR2ykOmIABnPcSwj7EoSqq3nMDZqrb6wNMVth+v0VGtfzJpm5eE9Diu7tSnRqjEb/XWDpsfIdtYDNJCiKwnydgzqLfhxXwrfXn8hDBCzWqo/kOhGfw+HmH5JwpjMk9xVWR4jSK8r5CptO8AP04bq3gQIeGqSHgJ8RoXYB9n85xQtb2tQCAcFSjx+2NFvkwJr5t6R2qbNj0TWtBFT2kbq4GGC8IJ/UjED5lPoHxMYHQyJcZagOlApk2o4gzYN5IGCtDFZLviAhsOam+0heh7dko4n1LCnkhfAiv7vc6oaRbSKc2ppYUj/vByDwiFb2D4gVWJnqU9qM5Znx7A84l9DNNAaY/Y+dar67HirrS9Y/r6I/xOy+Yy7tdxTP1FRN5iG3XDV1aCyuRC8ZFJ4fHp/ER6R9IgVK8knrbDf+zl6bgQDPz4lMY+Ri0DzjnpFp5KmG4lClMCw3Ogg6jtQwbKePJG0+CP84mv4beP784pK4hEOS3+rDdpsXJgbQ2wj3BUbSlRCSEUyNfLjE3FltAr7SHwGhiXpNBqREKKRDEtnYlEJKNTIRgDBtjHehb4uQ+FhbCt/HeIrDQIwHAivQSRekoJ0lhPIWgNInttfMekOBZQVZV/VCtO1F68KJHpXjQybeMgO6PBYd0g+xYT786PQS2tT4EDa63vzGPUAt8gEEnLxVQReJyYUsaHXpnH6SUavh8l1cDjqWflMn2YbAxUoEfMGW3bszpCBY4mMu22KTz74hN079VNF1D5rL3hJmy3w85cfO65yAsWx4hsnJZ2+WpKxYwlG6D6NmpGzsZovMWlaxhYXeiIrGOlCVTrrKHGlA6J7FcSfWOrFFt6LGUYSvonEr5BJoNmJEXgHOM32Zy777+LCy88n26FhZSWVXDO+Rdw9DGHs+++e3l+jZZYxYMIWFeB3gH69nMSYHL8TU6q87he/0xbA9/WcDJVyuux5paPKRFTIhCgwXs+1anlfy9HHysxUKUeE7sK1QKcUwEgKUn1U9h/gqMM9onZ+lMfkcDyuFBVKc1tmGFThZHqMuBZVUmokpTwQg9IYh4y3age/Hgiuhoo8c/7/O4zhb8x6ZwjsPXK/8OPl2cAXo9MgyzNbx+rdpoJ/gpAk2KP5tAn6fqYvtiO4PMuwJZMpLYGnobzNfpSP7613ppDa2egit+eDGoI0heTn19/aLpVYToa6h1ohQRRuwpVoXzo+3JataKbKUIZpSwvBKWMJ2Pe5yIrEPwPf5xzmIxC23c0FovFWF5JnPMjteS/NJg8usAE4Zzj//n645/jEzjnvKI458SRVkXnojMT3aVUVqNKIq28LkFaXSSly8nKIv4fjVnMFh10tEfI19A6FN1IoIy9PBhBRNlWpQp8f0Sd/7rK7a0yNRUKBqGsf6Q2xocVqNbTjzpxVK24pGWsrRaH+lHO0w2tP6UwCPWtCj3KiYoIBAL7KbtAhZ4fEfP9iQbqE41f4lFDPcINRS8Dak8GVCNsEbC8cJxwzMAFLiMTZVUPYSDeBMiQYbQFkcB4ULdW6mWHP1WmCdXKwAqdyhyRd8Hk7iqVRuF/DyaXSN1HQtb0eJxQgT2iZnUqUB9oB9dU+D7UUmK0BhnwbdWXf9uXZ1h11kB5pXyJGtEFmT41fqv/B0AsZhIE0znnJNFOQO+UeDUZEMmxM4cstF/BS5NyeEgbwwaSmTRS2B2SZbqLdboSTtKIKYjncJKnuegxUpb2bTV3YVyocUKX9hAJF0EkQWfFxZ8d8AU52dqaUu306lnMeeddRHXdCu57YCYD+/ZSe3VvjwKXqY4OIvEUeXlZn5Kfr9OX+lSx+HDg58vqVCgerV/fhq6ykFCcEqSJxYVvPyqiF9oQkfPk6VhTzbkQRU8ZFQZqj+g5vSPrQ2miSI+BeHDCszrJwGnD7upTCKKBhwyGJZVSW5NHBjJ5I2GQaWNl0jbJzPLKiUimrXq0or8G37ewPF17e/TfcTrrPV/C+d+9nXM49zuEtihEKiadCkUDG7vWtWZNEkt7+qoWY+pT82PlkWSjGlSCl6HwDdH49oWqCEQnJj5svN5mxFohlkJEiVpCHdrilJcOYm5tE3Oq69hjtz+Zf4Phd9HKjEG9i14X3a63SAtNFZawQvWnAgwy7cSN6v5v0tb2j5Bpi+fJ9MIgwGkI6hdwzoFyQSCH0dJmv/4wn061Bh5bvHjanXZDjIrrCEegfygb/RVk+rYxqFcbm1CEIBKZMpOTkVSBan5va+18medDsyQkK9MrU5zBzqTV7LdEJ4LtYePGjOXWm2/h+GOP014WE3+OpNZROpUiJrudlUhyoQ5njzz0sK+zMeZkZYuyPTK0KkUQC3KIKRoSt8sjqzKwsch2oMN3pDVouoQCQxk+nIYopoyXUG8DwxdYUQZs/FFG7UQvlBQNhI2hKysagUAlahCpwKBrHYaSeKh+JVWlItFxAnun/fuv5BpZedRJwXjrBOm7L1UXoXiwNCozBrys1SIzHiGIxl+lhR/IP3DO4ZxTLvPYT6TYlHlcDcTGlFJVSiSsD7TmkIMfU8AhEE0rs/o0MfX2+3g18K5H5cZZBkTKl2MN1T5TGuHUHoMIffSlOs+D3npEI9OsKxGphUFGnmmhGiWnar2tgeQQab6c8EyWXf2F0gcDn9f4okxvmbWljJdbJBpW7uzLF2boi16o9pF0JhCvBk57C1ZmqIJAtl5izeAbN2pjNNWV79LSiDcDS0dqo+40OKW6cH0740Fl4h8DI5BBtFoP6BMIxYo9tg1UeXWumrSHSLwZn4ZHqCJ7hBdqHiNBZxZfJ0KhKKfVX2Qg/VQRnp72VwyMhsDwDJxwDCL0T4rTtQ8a3cDZN1p7MTK6FlNBIMiQNNpeBkro8d34L2Ui0Q2NB/ORfluXahrhWdWM623znaGX0QPjIVMfCjU0XIH1gfgz2sJQSoWqV8KeDKhPJH9U1YXjJJ+udKS6/xLU0HCtjYGlDazPP4IvE65T/3En3m3tGShvj62/UCOLNG9OOoY+nn/xpaRaRpKKzZAkEEVW1AmdlOXDRL/xGpGxBfzGgggog0aWFqjNH3B/60dk9XS2MRyBerGyTKH17ZTUKKwwUr2nE6jMCtJgP5WWCtlk48145YWXaV7ZSktjG7X2N8tOOpQe3cHH/EQXjTMeyxJrRjNEQ0fuGyKbAeFEnlvRlV4gu+10KeGcU40epzad4LT4nLOfIQrUVvRUbRxJ5TVupeQ7mK446ar58CohFqhKPlkqpYT2CvsV3p+/+JYG+Yj1q9bw1fffsftO29Ej4YipvWmxNxionQioFYF0NJK/ZzKUNDQWffsBiAfJBktnSv03+lZzusbps8Lx7cWbkioS8c62mby1sjKTv9K+0PKRNAZJyMoMJBcV25gDaUsiiOFi1pvkJE5VizWVNH076xMF6JFd9+Vqa2+P1Nl/V9pwM2D9CERW6OLV0pHenSACGTzl/wnTgfRErBOTv2lv49XK4nGdJeSLWv5/LmhEmhQ9nfOhmf7NGNo8OZULxx7pms1tpHWVAbXSfNlysvK0tMogkh5F3rZIkXRpEbi4lkCIkwbFBKHpvhTLyaMO7Gf4IhEPM31lvlMq0FnQypVCe2gk3FAUrB91gwftMZFsfqhMZFyKF1//H97/7HNjQ3TO4ZwjS7EY49c5Z8UeLP+vDM45LxvnMm8Tiq0/W4//ynLpGnuQm5tLbm42eTk55OfmkZeXR35+PgX5hRQUdCO/IJf8fINuyheS362QgsJuFOrWqrBbD7Kzs30ba5dMJmlPdWAHJxzEtJGFYUQoQxfK8GfemoKQTFna0mEmLZyUoEM7VdrAcFSfaZMWTkRKi1N7PVafKQ+1x4aqMzCaEHX2J1uhcus7Ej5Khx43UB9Ot3d6+fK0aCrr6yLxSDotGmn1FWK/0mz9hZ5mhldrFAknLQOTEp+hCBmkle6ClIyU1XmctHIi0t6eeXd0pOhQWUe6HbstswNPupNGpP5DS5uxVGMbix+H7ysST0qoXoPp5NcLSFkJS1WGG4mGtRM7iG0Zu0jjUb0ewgBrntaYDcfGEgpJXZmAPFjecDLvEJON5W3jDkXb+rB8mPkSvfAfCnajYX3Zr5+3t7dj+d/SkmMoWVm9mACNK9TAIzEdalwG+LfkpHLEcyj4rV74aR0w0+gmSbQQZOoQqtPYHfLDMiD5RRJUJBmECjaGaheKVrrDfu03pL09pKO1nbCjVW6m+hMPlhch7CeI0Lpw0pvWtnbSopNIxDDCkfCMTuatdjYeA+NbWatTN8KVnDWGTD7082/pjnSH1lw7KfFu85rWhmZ/A6pdemZyUlfGgkAbow1G/SGw/rrm0nBMB9OdYwqF58envFgxNtXeWAg735HeaYG9DVQnXCQbFSqTyrxsDJJbhn/173FEw97qNPT1ygshk1ZTj280u8q73pGx/Qe6HlH58L8E0xfTG5PFH9Oh+rS82CAtuZo8VKQ0SDxdjIDmGq1nw0mLX4kX0k44ISYvay9xaT4gEoFIAehQgegOtUkJUBunA5iK5RJn6VIkRlNjO9qPsF8TjVRvtI2fDESEKstAujNtb4M/jFU8m67/dds/1IuX8P8AmbaoDw3J6Hl89a9J72qbln6ZnAw6FLS2t8kzJZtmad/Y5t3raoaWBIPpjwTiCzK0LBn6Iqv3uiI9UJc+G4lG6EG8aGqd1orzOh1ifEaSiUFaDUzuod7/NUSEavO/Qqjy38HGYOMKRa+trQ1LR7ILVm6Ogr3tp9ydc1i54RkYrgro0GIz2+7XEhKCxtSRbvVrvqNDeVMmjcd0xJKRydnkKzyTgdFS9q94MtxQXxkwuQmEFPrxZHhP/5aPpHsGod7hb3QijSc0eYqFlMYT+nxISu+U8aC3rxfNSKAseuHxVO/HI75tSCrUo7bWp4GQDS+DY33+78HkZ2vPdCbzTtHeeSI3X8HoGESaazTmDE38nJt+K+HjQbYX21pzJkSBtTG9sHeodsay+fGZMZj90YZo/Ksgg6MyydzjSSbWBpNP51gytFRhnQjSGqeBXhm5qqHxI/RMXgmjm2mn+VHT0PcVSVbKq2+hKG35ELEsCIiEY2B16gbrwyD0BeEfaAdqG+gyMyCSk5CSLpmetXa00272JdVGWkYl1BgiEY/U3ngN9RWqj1D5P0JaZb4fz2co2l2QwtpncI3vDONpycrGJkSbDOFEgjRWloFOeyS5PflLQgAAEABJREFUpH1faivaZvLEAjYXwkCsY3LTxig6QtBc4fFDTyuTjVRkEKos5SFURSieQ48rcmpqdDP5Tt417g7Jpa2tA9OtSAiRdL1DtslkZRCqzCDDc/i7/DW+DC3JV7TTsvNpw9Xwu3RQWULD02DEBqH9RzHqE8k8rX782IQfej4jQo/kCySr0OdD4alaafBp4RieQSQFiETP0n8P0ODUSWe/nf14v0Cy7JDvJCGR1rtdEMidTdk61Ngj3ZYKBc+D59fGkiKUTCKNNTToLBe7ZHDVlfbB0PejtB+22kVptUtr/FZmefEjHTE8Vfm5TUcpvdOEEkwG0sIXnqelNr68K290LJ0Wvr1Dte18C9/GE+I0mjjaqkirbbvG1dpm/ENre5qsBKIf0Sb/LB7LJlQQIlTbUAPRFKCkRGf0O5ROiUZIxleWlBREj2TjU7rUbZdv1yYwu5WSIKwvvcjQiETDIK23fB2tTZN3IH4QaMhYP9Z3ZMF8CwLGc0m1t5GfEO/CV2vSrSnsb8rmBjHx26w2oUxwhOlkJDqhhBiKWEaGJoeUcAwsLTR1khaYXhlk8NLCQTLQErSheRBd0QmNnvDRQBQT8Xim12aPMzKKfDvSkepCredIbwSRykPMzzRABjqKIrGpMvm6tvb0Ep6mRm1TqktLD1CfqC91K2aQrNRG/Wf6Qvg2ji6wvPFuOF1g+a76f/53Wn5Mh/ymdq05S3e9bby2N9r7fy7YXHTNi82FzZe9DawuxOZZy0zzmiLU3Iemwx7CzrzhWZ1XSuGHAtGRbUlr7YVa22m162hvob2tmQ6dm1Mm0xClhae30cTbKLWVLpneSxFFXyqmfNr3l8HVYlKiqzwkVP3/ZDAdMl/U3s45mZw0ljY9M737nzy2vwfvXWvOZGLyMFlZWSR7ZGV/jz7+J9MIttpqKwz+/Oc/8+dttmLbbbfB/heu7bffgR122IGddtqBnXfekV122YVdd92d3XfPwB577MGee+7JgfsfwBGHHc5BB/6FDTbYwEehlyxdyuLFldTULKemupqaqmoqa6qpqlFZdS21lbVUV9UqX0Ol8lU1tXpbfTXLaitZJtxqtfsjVKqttV9WKxzhW12N6Ha9q2pqPL3q6kqsbJnlRdvSNdVV4qHWQ7Xa1AinqqaKSuFU/qGvWtXVVi8Vz0s9DWtrUNXFi3iuFh9WVmlllu8C5a2sSvVG04PKamtrWS6eV9TVUb9iBfUr61i5Uu9VDdQLKqvrxHet+jO+DWo9n3VVS8XHYpbW1AnqWS6ZLRd/yzR2AxtDfWUlK5ZVevxFtfUsWl7v5bq8ajHVtQupqVmI0Vm+rJ7KymbRaWSp+DEea6oXU6ux1opmtcZg81RdVSM+qgU1GH0bp0HVb3Ks9n1Vd+at7h8NDQ0NNAhWrlzJCsmvTnJcvnw5HjR3KyqXslzjWLS8jgV19RqjZCD+6lVeX2ljXER1zVI/7qU1qquq92OoUZvqGqtbRrX0o1rzYFCj8uVe9jUqr5Mu1ktP6qiuWUKt8GuqTJdqMJlUaS4aVzexdGkldStqaWpqYrnKqjQnK5bXiN/l1HTyWl9bx+r6FX7uTf5LFi9kZb3RreSPMqyUzvi89KhL13xeY6rVPP1H2dctb2BF3Srp1mrq6+tZId1aIR1bUV8lnpZhfHvQGGtEe7mgpqpO+lRHTWUGbP5tLJl+jJ9Kja/ag5VZu2r1n4FqqrV+MrxVUiueak2HRLdaa6ra+La0oEZ1BkbDg9VbW9VZ3uue6FYJMu2qpHcG4kFtq6trqNIatXqTWbW196B6a9NJp/q/eNdK372uaB5Md0yHTJdMpwwybWs1pjq/dqo7+6yWblWLbk1VpXiSHJW28ddIdjXqu0r1ZpNqJNdq49HmXeU1wjOorlpBZfVywWJWNa2gTvhVy6pZXttAmy4DlixaSOWyxRpfpfquFZhcDSxfSabfP7wltxqBl4X66XpXq7+/BWwcmbk3Hmo1VuuzWv0bVPq1Z3IymZl+1UmHl6+ow+RqUO3nW20khxrJzqCLH5NPpcZdLX4rvXzUTjam5g88V/n6aj9+K7dxVQt/uXTKIEOrtpMf4am/KrW3dgaZepWr7K/TlaL5n8Ff465atYoazV9lZSWmGwbLli3D4I96Y2O1vOFaP5ZetqwKW3/2t5uW19dSv7JaUEe91vWKFSsxffNrRfNmOmLjqpb+1FYt17wvo7JmmdZPNbXivQtsLRr9/xQ09krhdoHJvkZyyuDWarzVv8mpSjL0/alNrfqv7GxnbQw/My/CV53lDbfK20DR8WtPdaJdIzoG1WpvYO1M7sav9W3r28DaZ6Da82G4BiY3A5OXycNkY/ufQYNkv1R2sVL7Y031Mu1VSySPZdRIl5aqfGnNCq3Jeio9D1UqXyacpazQXFWpzPbBrvEsr6yRTav+vW/Z/GrJ13jIQGVnncantlZW2al7RsvyBjWSh4GlM5BpZzgGmbJqL+dM2ugpL/nUCDJl1Z7n6k45+jLNu+X9upZN8WXCtzVSrT4zeaPVCZ34DQ2rWLWygVX1K6VX9V6nTJYmU4NMu2rJrdbrkeUzNKs7x5t5W1ml+rP6WvFlc2jpzNxlcExPbF6tvLpTRpY2eVidpY2GgaUNqkTT0xJNo1UrG2Bg/pfNT5WnI9405uW2twpMBpW+vO6veOyiY3KydJV012jWSA+rvd2v+oPcxbPmb4X2/Xr7CaoVy/1+uqK+QXJqwPZEW5fW12/yFY/VghqjJ76N/6606cIy0TN+jbda6eDyaumj3h7Hz4f41dvqazRntdLZatUbHWtvPFeLhuUzYLqjvdR4F57RMTD5Z+RbK52u9mMyPg0y7aoll9r/AFZWLdzKTrC05t3GoTEZPePrr/tXvfY/0xPTmd/WX8MKbP2t0foz+VrbDFTLLhm/lVR72VeqryqfrpRfbpDhT7zJhmXaKG08CGxspmcZnBq1rSaTNjq/42XKrK5S9QbWr+W7IFOWod9V1vWuFd1atcvkq+pqxbP6WlbDyhVrWF69QvNfz6rVK+QD19C0pkF7by3LdCZZtXK199UWL15Mbd1yrdEq0akR6C17UePn0+jWqq5Otme53/9s/dn+Z3tDrfa+mrqazP4n37xLX6q9PleLVrXWYqX4yECtypdL30z+lbJRSxZXa89YQ2XtKvkCdZhfWL1kKSbvxfIJm1avYsXSKqrlQ66S32troFq6ViP9Wa419L/ITvP0e1m1ZJHhweh50Lxk6mup7rTvXk9/K6+WPH+Haq3favVVrfoagb0NMnqSoV8lfTZdrVV9XV01K7T2bL+rX7GaOvmgdfJBl8sfNn2rtf3e62c1tkYMTEdr1E+NZGM689dQK35qxatBtd4GGZ2s0liN9z9CtXj4ZwZbewY2/yYP0yHTpQbNrcE/M+//X3izOak2/ZSO2zx2zY21tXyN7GW15tnWSZXmqsZwBdbG8kuXL/Vn/uU6i9TpnFqnc26taFVLP6rkl9VrPazUObleNqte55qG5atZUbNS62859p+SVgnPaFVrrzebXS2/u7qqQbq2TGthiaBSaemS6aCBaFZ7/VaZ+DLejM9q8fY/EUynDMw37wLTMQMr/584pr8nz7b2DLrWX5eMViqe8P8P6+9vlVXw/PPP4+G5Z3jumWd55plnePrpp3nqqad48smnefTRh3nk0Yf8/6b40EMPcf8DDwj0vv9B7hfceedMbp4ylenTbuPdd96hXTcd/Qb0p2//copLiqkoL6OiooKy8gpK9a4o7015RW+V9aWivL/SFVRUCEf1FWVllJdWUKa3tSkXvkGFry8jU595Vwi/XPWGZ9CnvER0DCo8zdLyvnr3pcL6F71yvQ2//Ld2omNtVF4h+uWiZfyV9ilXu3L6llXQR1DxW30ZpX0yUK53X9Ex6KO2BhXKG26Z4Vt/Zda3eCkt05jUrrSUEsmjpLiI4qJiehUV0bNXp3zU1vo3qBA9o1Oqd7nKy/y7hPI+JVhdufi08ZarH8MpsfqKCsm3hFKNp7xPhfgsp0L1BqWqM7zyPr0pk9ytXZnolnsoo0LtDUoq+mC4lq4QHevDp9Xe0lZX7tO96ePnsK/66StZ9RWNin8YFBcX07NnT4okr1IvQ41Tb9ORcpOzxlEhKCur8HIut3GLTxtzaUW5+NMYy8uxMZdprDZ3No5ypSsM10OFH3up2pVLJysq+tJXMuhTXkTfip5U9CkSnVKPU17Rjwrh9JF+9VG/3bv1oF+/fqJfTl63PErK+lHetz+9intJPmX07t3b82Vz06tnd+lACX2kY3379qW4Zy/RrRA9gfquEGR4U160jb8ufit8XuXC8Wm9+6qstLS36Jf6fkxGRcU9lS6ivKSUst6l0uEy0S/z/ZSoTbH0o6SiRGMpUblA6Qoviwrh9BUYbhnGS4Xk4Ot8vcpMVpYWlAsydUajTO0qRFOgsdk6Md4rPO3eoiX9V9+lBqq3tn262pdX4Mdj764y4VUYWJmBpT1YP2W/42sOKjyPouHr/9e36YnBH3XH5NRTOmW6ZWMoV78Glq4Qz30EpaJX2qev76ufbFIf6ZrVlUgXSrSWPM9l5Rp3maBEYO8KvSvURu3K+ste9ae8X1/yCnIp8WuvFLN9BQUFDOzfT/Xlwq1QWRkV6u93KKNcNqZcZb+9LS34HafiP7T5W/JlotUFRuf3dK9evfzaM1mZLpf0LsFkWVZW6u20l5Pnq4y+WjMGFV6eFRrX72BlJr8MlElXMpApL/sN1+r7iE4X3a51Vu5pllFhcy6dsHyF77eCv+Vt4+rTp49fw+WyE6Ybtjb79+/vx215q7e31ZdJD+xtZRXS5dLSYsmjt/a6InpqzffS+isp7q012Zsyrc3SPhV+rOXSqT6ym31tDf1hDKXSXz9Wjcne5RqTQYXefwWqrxDYmq8QjQydMslNoHy5yUd9WVuDCrW3dx/VGfRVW99edrKvoMLAytTO6JXrbeBxVN5HYO1LpIclqquokJxV1ldrwdoaryUqMxxfp/R/9jZ5ZfSlzNu+kpIS2afe9OjRg+LevajQXFufRqe0vCIzHuvPy1myU//lltc4jM8S4RRLfn06y6xduXAqTL4q6+v33b6io7bKmy0yHOvD+O6r/voIrI2Vl0v+FX/FexkValehfrrKy/+qvkL1f4BOvip8mzL1KxA/fa1cZeUeDL9M7coy9SqrEM0y9VGuefBvtTGZlqvOoEzjsTH17N4DW4O9ehdJz0opk80pLSnzaZNlF/8mO2vv+RbdCtEv7wSftjKBlf0Rz/JdbcrEs9WVCq+rrEJlFeKpVFAuelZebvVKmwyNdoXmo0L1FX1KpOsZKFe63NpqfBWak/KKctnAUortLT2tMBqa4wpr9xuYnPpKTn0lpwoPHs9wPU6J6ioEfTtBc1ym/rTOirXPFhX19mu2uHex9uFiyapUeBXyVyq0P1u7MuVLZFsF4rncg8pEv+4+YDoAABAASURBVLy0L+VlfbRnq65Pb42jzIP5gH69qH8bk9cn49/mR3r0G/82VtHz8pNsTC59jK5wy9W2wteX+TEZTrlwuqBC6f8VysTrH8H4/09AfVSIvs1Fud6etvrskluZZFza6S8Vae0VC8yO95Re9ZYfWiGblIEMbaNhUFFejs1rufGmPsrEf5nePm9l2s8qDFReoXy53uXq39aY4ZZLNl35Cj//ZRhOhWh4EO7vtDJ9V4hOhcoz766yMvHRle56q0y45Z1QoX26pKSCkqJyykuFU1omn7E7JaW96Nm9kN69iuivfbhEelImefSVbS/R/lUhu19h81hRRnkXLc9fX+VLpCe96aX2xb16UFxcQplol5eW611GSVlvesv2V6htZm5LtP+VYbzbHBSLnkHv0j5aq2pTVoytj/59SiktKxJU0LN3mfqpUJsyKiTv/v37UtSzB30H9JG+llNcVILR+60P0ayQjpZJnhWeT2tn7btAecMxEL1yQaa91fcWrSKB3porX+5pWF0FJUqX+PISyv27gnKjo/GVC0qULpd+l0l+BlbnbYLWn+1zvXr31NrrXH8645RK1iUlRZgeVJSXUCGa5WpbIt+5RD50pry36sswWv8RKtTfX0F5hWj8J/Af8f7J8qWlpZSXl2PvEq09exfpLPO7/1nBX43zn4z//zNvZVRIPyo656dc/BtUdJaVa94rVFeufbZcdZn1Jn1Q2vLlnftDhfDsjGQ6WGpt/bosoXv37vQo6iWfoYyS0govx3KTqc7SZbLztqbszNtHumW2OtNXidZumeRapnXUV352X+0Bli+RTRf0KcP6Ntw+4u3/PMZ/3jkyfbL16G26zjT2NujStf/JY/t78G7yKf8P6898fvOp7P336ON/Mo3ABXGCzr9TAJkfibUfjbRfU21PtRG4iABwLkZkP5Ibhv5HTA3HfoUgwPn2MeeIuwD7NWCnsjTg/+xBqIT9CK79GoX9/G2kvCojlatYpRCpzCkV/RFUL3bwIARHSrUGhiUaKiOthkbEQEkhCD1SL5GwMy08ccM1eh7fYWVpIVuRhqe80ROoLPKt0zi18f8RkegqaU1Ui+inPfyhwAo7s5FGHgrPIMOns79todJA3apCKfSK/I/q+h9FVbdGH8OTfDO/ctghJDWIYgQRHlLCU6nKVWDjFRd4yEguUL1B5H/mWql0UtVJjIswEM8u0pgytJQE0Y7QnEZKCvCciZbSToDREWP2o7IGvl55q/PVStugre4fCfbjtfaju8ZPLOZwxoDG7VVWOhfhlIt5HY2Bl1WoUYdW51QQBhogwtKcWrnAZILJO7K6SPUGmVcIdIk3Jhm4qFltG9VHmg71YqAlgNTEQ9x+lVfNrc9YIq7WRlNvMRhae72d1gVqG4urXJT8eMQf/m8HptUmbaL0gGhZIlIHv0NkRRkwBoXj51kcxYQXCJDGh1EKk5cIqrcEcWz+4yIpyfixWo368zIUEWU7p1GDRnjWYyhqofpyAsRtWiBc61cQqYFhRIattCpRUiAcy3dC58vTsPRvCcnE0lbmAfUjAkbPyjHhG/hK1WmeMn1G6irqxPy9L6v7r8A5R5d9c87JJsXUTeR/1TMMU0pLHurLTIOBOvBl9nf8JAU0MA/O+FS3yvgi48RZpnM8aTVMS3IZXpxfa4YeaSbi2Vlgv1/j2vWGRFzjUreBbK+6Vn9kxqaMn1e9faHR9r8/IeTOsgz96A9iioT63wcTdRdkuhDXmQS25sxGGYQ2fhdgn0Bvs2fOOWUzkOFLTUIVGYhGpFGlPIimlXUOw8tV9WIcG4glrcxoOMMzsELJVCLFIFLa5sRwMJ0gEmVJ3fD+AFb/X4H190foWi+2n9m6tL/NoxF4/YjFYiQSCbEZeb0xOTjn/CVXBieNsmiJWxajFaYDnOxqIKadzbnxphIRQSx3viJLCgJBJo0+klJnXmXKWFPTB4NMQytUn8L6La9+jLDh2jxalYHtF2nRtDlEdiESnhN4YertxFMkIDIskyPYniyhKqFH5dYGI2wERdzZ22h6yLTz9arjP0DXHDinngR/XIPW3H4Vw9o48eJ58HY6Iw9xYyjelmP673mJxFqgcrOhequ/QOW+rfFoECIOI305gfjz9ZEvizRWJxARz3IXf5m30CMDw7Xera0KRC8Uf2mBkc+A6kW3q51QjCQ2li5eMnhk+hHHouTT/ktt7S32xZdwxFNkqc5GnS8r8ZBOp4hS4sfnrDfUXyCdyyJwZt/V2jcSjmSlb9WjLqxXyxm/whEfvrXvX2WiZ80yyOiV9oDVG3OGLATTgUh7S6Y8jd86PK207yPSviI0pRGkVWNeSofSyiunbjJtjB2fMZx0pszXizcRCFUXGo76VVYSR6AC48d+FVV7XaiSDB9Rhr4hymC4mAiJj3Qqht+bxaRz4FRH6IRreiV+RA77cx/2N8jozFuZ6ETaLdNat+oeA9SfJyamnNULz/aHlNqpyLhVSrnOOlWrLPON7JM61ROJVlpcp/WOsH8qzHQsvn5L+zGqraclLCWtjz+CqoSuikyCzLrI5NXC1/m3uOpCkRg0IkeAw3UZKTPcgK0/02ElM48aRZ7TDL+ijBgWBKItGSoTqj7y70jjAc8fqF4krIEgUr0BeltFqLeBb/CH+kzfaaEIW30bjkGGaNT1IjPO9O95L6t0pp3G1SEmIgKhBeiFH55wEokAm/+E2fB4IAYhnQqxv9HqxFMk+atbSwnSiKDeekliymXYjRDdNg++AKMT4PTP+jGRRmplcjZQUg3UyCec+jQI9FaxCIRKWRvDddLZICZOfKG9Q8IO+QdCiMSnUAniQvJMiiO9TWZp8ReJD+sX60e6ZuWR9NX2CZ8Wbqi6tCDSuohC1HsGVIWKNVyjoH7FrrVRgcp9C1WrTnTxMhKC5t1PgMosZ9CFj60xtTB+zUyFYSTuNG49SmBNDcxWi6pWX9yDb6JhqVMlrcZSfwB1YnxlQIiaU/4KPILYUFsNKoP3z5d2zuGcIyY9RB/bB9P2K6wdZiP/+fj9v5NjmlCTGwnsUUbzYVOemRs/X6EGLTDbGeE0wSnwfre1CjT3dj7RGtEcWkvfxtIeyMQa0k47UEJdyBcTOSd0W39xWz/CM71Heo73IRBNxIrxph5VHqj/SO2swt5qomQ6A6ZT0lmv3394/9/JIdK4/9+ADct0yjnn/dKudNf7f8o4/lF8OufokkXX29af/aDaP6rP/0l0g8iMuiDQkvEQxAhiCZzADkM2GBdp2djiAK0zbUqxgCDIgIqI6Z8tQsM1sKWlFlbVCU5LPwN+wwjAOdES6MEg0HKMC+ztVGL12MfpSxkrz9Q71arMfztwMTBr0EkzUHlM/MT0doJMnRMe4PTGwDAin7IiKyEAlHHYv0hpAzLF6KN67YeqJQMel98+yqrcCT9S75HeTm+QWH8HZZ1zqrN6cai0A/QCw7aEU9JDDKvwSX2JG/TCOX3/ASIbu/J2LEqgj5eH2iI8gXORvkOBQ2gerAn6Uom9PKB2kcA5PE7mS22tfVdhZ72n3lnmnBPqPw5iMesN1An+Y7poYBm9nfGEM+l5EDvKOWmSAytRvb0DpZ2vcWBIyuPBJKfJ1YPAqvTCYZ8INH70iVTiPIDh4MDADhwh+rg4gQ5kSumJNO1q4aS1hiBc+/snbdr4AgV9LKggJPEYgfHnHHo8YJ0r6quWqBT0jSr1+Cp741SqhF5klEt0lLK1Z+BZtiIxFlO5swY21kA5zbs/WasPIygW7YXIkcFzmRYq6ExlyjMZnHPYP+zb0uJXL2XdHyCGlf0G6GP9/VbgcFakr0ipSLw5vZ1z0AUqs7RzmTLHf/incudU9n8Akwf62NtASZxz9iIm3fLrQwKLqcQXW5WLkdGgSKUxgeZWJRoqXlhKOOWd51H1ahjTbPoypZ1TymG12KddnnFk9SZ7c9TlzjjZTxVhRUL31JxzOOfQl0B9d6V/Q3Kq6gKhOAP3h7L/u7QaItPvoasrk4eVe71XoXOdNMm8sY85TdJw7C1Z4cHqyYzHcCRTpzahAEnCqczA92dlTjkD6YW9nOEYHfRRFVaoMnwanHP4ORGOM8DyApXzB3AuU+bcf/7+I66lbR8LtUZtr7N1aWnTE0ujj6Wdc1i56Ys5D3bJpSqSCv7LBFnSQ6jvTN4ppccylpQsMmsO6xKnf5AAPz6Hz9rLQ4TNgZJ6q0p9+7x/O5U5vG2wvLU3UFqFqgN7GzglDUDfqg/0DoTr9Ha/vR04cS3+hGLNVKsi9LECge0vBigdaPJiViWwPF4vjcb/Cs45oTjD9LKzhMnS3l0ytyVgfNn4hEwXOOwfnjyig/GH5AJEgb48KO8iMvVOb0tDgMM5p7zA+Asin3ddYw7AbJ6TDuGE40FlgNO/rm97W1atQQkH+gY62xnPvkxfTmA8ZsBheeva3jgwCCRnZwFh9W+6YHWZKqdqJ5wM+HJLApY2nQtM6LIZdmSKQGOUHCzh0w77ZzRRp05lHqzxH8DKrGt8WUSAE/DbJ1LeAF8vbP847B/6prNcXUiS6h+n4ph9ezpSDeWtLMQKLO9AYTUsC15usc63wzk8Heec0s7PrrUxZBXhQKDvzjl2ygWZFqoQpw4wRH7/REqGWnMOZ9ZJNFWi9k7lBp6+8lg7Fdh50fqzfIDr/KexOTWwgRqoFF2WWtKa+azVq6ETP845rC4GqlKF8hjgcM6JBydelCYDqOx3UCvL49RY0EnPiv5zyODgKzNtM3roVNQFGVLGk4GD39afTqnKgdPCM3sW2EKg82PrBGcc6NsJZJ+cQCVo7rpqItVYrXNgzZ290UdvVemJCZRxEQgCtXcCAjBwSjvD8A2V6np7SVkbByrTYy+ftsTvecOxYof9iwUWFHAECYdIYMEu55QG1aMunS9HehHrDASGCqoH4sfQnLAMUMZ18QaWxQknHoOYc9hH2wROYQhLd0GgEpNzoAKPZl+SF/IHM4Be5mNqXWgNe0oagtFCH0ONpJhODAV2QawBOAUvDdvGg9FDrfR2zillECMg5tP4d8woYfL2+iC8yNcG+laxA3XhwcZkhc45vWLoJXBCihBRHJHA4ZxTmdM78m8C59/6xsDbG0t0GmRhSc9TKg6wf+qRUBdPyqidHumCR8+0VgH45G/9KCuEziyZt9P7fwP8b8rV0Ll/njpbZ+jT9VbSP1EUYfugc/88vDr33+BFo1ErNB0eREJJaYMllLLHwLIZvJjwlFKBA68eKlHCQcyBfHK8rkU47ZlJpWPOPB78ykurjf1NQKmpqZhwDM8pbVQESop0Z7UjAFTkwb7M5hs4Yfg6Q/5PwDmHc//8YHpE58d8U9OpzqxMXkY2zv3zj8O5fwyPXfKxt8G/ZfPXcg4I4l7Rkfm2n4gxAaUtXK9EqBtlzQvpdIfHcc6pNPOYsiW0WJ0Cg12CDbVgo9ARw/mFh338KgML3hnomgurjFQnG6ian8amAAAQAElEQVTvzkebsi1KJz4CKzKEEGwPIVJC5al0mzVVoRDMEuhlB2tLGrrxhA7bYoOYCmKqt/9UxDa/TEMVGLLIRdqBnbL22HCFTiql2wlL6IbGOjHavr4D9W4pA4U3QxWopL1NxAxfYGMJVGaYTsbFMD3b1onqJRIrEliGDDuSHSZbtbM/VOpLrZEdrIVpj9i0l8d3PqUeNC+dSRnFQKBchwYlduwP+GoU+AbWlW7PnapVS6u+hJLhzvpWuZet0tZG1f6HKg1fu7dqRUD8RApcRSJoba0bVWQeG3Qm9Q/7DuQ4hJKRzZd1EppATA//0HdoE6hKq9LLP4H49ePozKVDyU3pv+JfOMi5j7QjaKSaohAXthmWkEOsLkVSN5ZZtKY6pNchcRWbfgkJ833UnDapQ6QCD9ZR4HByntOi7wxJdR0OXJAkVHtraO9I9QjaWzMEbGyRn/uQUHLHf+LSy9CnbMjWDuez/ivdkfJvk0FKg8vJyibdeYNseE5MGbrpcmR9iX6ryVNpVWmM0NHhU4au8FQoemqRKZJmBlhbfaGMf6U9prJiJjT0Tlx7GYiAVyt15d+W/w20GNO2zlSQ1jrL6D2kpdM2fhWDBprSDSmSXSR8PK9pdR8KT7JSypelPfZ/+eWc8/XOOZxzPm1fzjl108UtWI3ZDFvS7TYmrSoniDTryHr5gYPmReAi8WFtA5VAu+bAab5iGrCpYoatlHCMV0jEdZCSotgYUb+igK1731hfEiNiRik015n5RGPGxi7n57f59BhC1TtS9wZK/v0fjeWPRLv2A7Pz/z/2/gLQjmLb90Z/Vd0957KsuLtAiAskgQDBnQSH4IEECRrc3SFIcBLcgru7u3tC3N2zZEr3+49eCYd97rnvvW/Lt+85l6aru7pk1KhhNWrUXMGJ9pYQbVBeaKS5ujmrV6xkt1XoneBUn4BuNcfoY1ls0ukEYs05h0iatsnbryBc2rFuCGUFQs9Ycl1IwVj//9APVUlOYjN89hZcwzNto9b2Lki2TNbUklgyZ+8/pz87TZZ3zhCoa+FcXd7KrSTQmmfv9UmqnmYNMxvLme4JD+JQ81HSpi8prlWbIgWtGwbN5pqTnYjF44JobSQzVidqpVkKa2V0q0pPq9WrrhLTi9QW2hgqtjuvNU/TNvJSozWymOYQdNVKfhLTb2svO08cCC+PwXBpOwMMQkeNddd9KuNlC6BGdK3DwJ4FsSJO4cbKpSM4hG9C+qn8H2+gsE7P19POOWug9uL7ejoar9QUtMboIYy8UlI3hk1K+KNkpdbb5Mymk/bRyKhlbO0kZVgSKmmdEVR16+E7FVrSi0R6Wvc2qJZTWt8vzerDiC96xRojFpx0iHV1BfkqyiJAdqdZhDVqi9ZblF8/ruErEqpNLPRyetfdscGvy1L4g/jIFq8rNLkxDigwkytavzrax9Y2QRgJXEFtla+TaWVsXBVJ3A0TJUmCHKhEORWvu4VHSmv+A3dTSkFMlDRltTNYVl+g7ttpMCtWuW59SV4SjaZim6Cq7E6M/uKVyVYi3CVpAqIa4VkU7LzsaEKE/Q8CnHpbWjeAaklTks67blyvrqk8mc7a/82xaCV1CKznB/I36yZSBJfDZE25dMbebHditMtjl3oKnyBN69ukU3cocAHpX3xYwzR5gVUP3SmwWPUqL0p2rSjWXIomY/pIjCeqS9KGwrGownQAwVB5EXVWilM+qsBuNVkvI9gkpZ+m2+iqk2ehmbZRwZ9uo2366dJniqPRUU3T0e29Xu/WF3jnyct/ITVWwg+vNclsk5B0MUmKl/Lq4JS86uvgkF62FFvGhnTGY83FvtenlD3WQQXWn1S2Ned1emb91uNdSHXHcFDjP91F2cYkhV1XaH2cxkkMlj7MZuqzrlLPWlsn9A5EO6dkt7E7XifbqMCJR+vlK5YeoLk6IAwyekJRfErWCZKhb8kqvB7rTBeBc9RWV6sEUvIJTiA86/TCim2e9lYyABrD+FfAU6NkRUJFqMcEoq1aYa/Aq59kvaiC2ArE/5SOgafoIGe46Y35pkoGQ00FEcFRzuTe9MEA2KfRyeAYfUX3RK0Sm7/q7DbZTISFNbHvdL20jKVED+uvuaE2Tp/WzorsWwKiElFF7fRUHslTLXU4BcTCFc0noZbQRypWmfjgJXdSF1KkBdBTTDFyQMGMooCZHYz1ncsXZVNQq7qkIoyOSQog/VJF0TIar+6dNk5L/s99eK9JCr31b2WxvHNGBfv6754cxkMxXTwt2kuSt35OmqNu+wokV5Ia8TCSeYisCPtVaCDfxXS7qJKqPBTU3pLpqvnITrYpMhlQA1WlUBIXgCuA+Tp1Qiq4orPamEyYnOcSyWfdB6ipdTRzbf592kz9klTe+QN/Q9589MT6oW7rjYDy/6fezhlVwPTEDrFNZwxX+3aurs6+/29NzrmUNs45nHMpGZxzrPc/+b/88nntdmtzBRklKMlmqFUwwocZilKORCuek/JltIFNLGigfLKOYOVlJen/9KCOpBArYwpm1cqmRsDeplCYQqUbI5n6EIouTttLjdHQ1gWcFFhOire2QMH8NgFwak+6SBeJgkh4JXVOsuoQOHGVmnytsrGYqkInqIp02WG7GZZYcM0UVKlNuhAZLC0+mppsTEH9NJgNLSNhCqRdGoZLTJG8AJgzHQoHrU/CrIjT02uMmpoaMtlATgSoEKehE9WZ0bL5ag1Oy1Ljo7qcIQHkUmciQaDJhllMEAvCLQiEgDV2Mo7Ogjj6Vj+v6agbsldpn9raanwgLOSBpA5DAmoGgSahO3HUXVqAMefXOmrOuSI41cverlu81VH0JkU0xdxGRyzWnFRnCFpj1TvBtE1XEVi3nqmdtVEF/9rLDJr9m2nOOYoyyD4I0jf6tpHjXF5TV53QSTS/GpFN7E1pReokxhTlXGr6xp0UfxPF1GkRXQyOs0lp4ona4cWo2lVgUxMxY21YCnJbsmGZxo2pIxIghyevzZ6GJcjoW3d1bYzT6W2hUIv9aYozLRBONpbDp+OnaMfgNKZTfVHOUyabxS4VYYgXxTPvvFDw2Fy8Tq6NHSpSPX9cBQWewtBkJcHL8Sotr2D16pUEal8n2JAUatS+gP3fs2LlvOQrDLKSbtDQ4iPYn6SqSmpWEEbZ9V2tKE0OB0Y0vazAyJbTwwlh3RrEqAC2D0rMEOA1P3CSXecRGwrYPIvqgwqCUAqlUQIfEHhHQR0tb3MUEuroCM3mCGHn6gZNDAdQ+0DtBU9zd96r5B+5rb9S6jSL75J1EYDUr45rKBSqhaWvo1VtgjHQi++J2oXCvSCaGA2jyOYjOOpclFIWDJ4ahza3grqpKy7A+Yg40aQM5SCw5x/JOScaFTXvUBvkXJpQGRLqOnp54SNZVv9EsK3K0h8A/ikZ4Zb8GZDH+5DsOvkMnNXFMnE5JFj6SFLamFOlD+Gvp8iQpPNHc7X6RNiuA6qXSCKaWjvRzCYgvQslD7EZKBVHmQC0Pmj5AcFClwW4jA6hFE3NZe8LeOdJJE+Fdf18EKTjeMlEwYy2+pkTZLwIxKtA9blcDh8IvtWpLwZM+X/kNvukmWps0S7w2AbIcNVUSfknCrnApfVO/JfopHQKA08eTdF50SlOaSIIOP2XqE9eBtfIY/irGQKQohtKL5z6pEAkW1Zu8/OiVSHOEWp+RUGOtRnLS34NF6eDB4EUGEesQ4JYQuu9xtWaboALspP6rFuLJV8omZx6PIH9ubp6ium6bSNcFL4FUjw1SSOhcy6VVws8GM1j0dbeofhqXf/3SUi7gKLsOk7UkD21tomg5yRDhqOyKlI7UcjL+IqF2PRV+MdG0AkGzoFLQPpnNJF50Ev9VJ4XrKLmLRBgD5UVRAOZd/TCbCxqjdbMgtZEp3kjGcSYZXnAxqzVWpPgRGMZfFsbNZ7TsH/wCF0S3EK+BuecjZQmGycRXHygButu6bWWcNQdO0hdV0qk5b+22ugby2bXUp2rpqQsCwoEWptMoDlJUCwoY1mjvw8E16lWqSBltM+ceOoE3TuvpzOWptNJxFvUwHgkFFEliSklpGtWbHSwk5A6gcH6g3Q1UFKHuNZ0H7zmkhefA6+OuhPpnDNgsoGJ2lk+tsM04WrF9oqVidU2kynRM6Ygvwe1FdlxKslr3bTxi+JzKPon63BAMm9oqSlF7Q7zcsacxk19S8PdKtTeiUbOuRSWtU+TwSjWCDrryq1jgl0iMxZbSfkgQgYOYa8a0aioF15z1jzr4KhA3TIKMopSVMv2J071Kk5lxd5KieAYfUkRLEoTE7z+SwQkEN3VhCSVd3DOQVonnJQLM/JvJb/OOX0hPSuqTZolbwxXNkmr1D5R0jc2nt6mr3phfE/1TrianheFp5VHEiwVWTZNZgsNeEH+pLNfz6WSWlRdTDqEGrsAox42po1WkCy6ulrWy7zQxaZl000k+4l0xuiIE/ckE9YvV5PDectBaHKkUQRe9iaPvQ1W4D1e5evvoimwcHLGA9UILM6J8tIj65OJMtjYapJ2qRJ9DPsgWgfFFnGjkfCI5dd5IRVrNrFk1tYNsVi4OLzGTemES0ElKUZgpkvop/XlpWWQlsfiXTUF2VXvfN34hozsqLFUjdJmJgMFfRg+hkaNToi94KMREtEojTQLF/PJimbzBAsXEIQZzO4ZyEh2V6hi3Vzg09HNjokEpGueU876eUGVEfMuTNuIVNgcUaa4TjZsrg6negcaVz3wgm/lRUNUpZgepePEFLSOWJGBj61ROpZK1N1oIpISiUBGRxAC1ldzQ0zyRUci3kWpnySfKgAzlRCoZUKYVBMaDpK5nCaaeJtbkSBSQ68xdNfKhglZvOqcDSbYsTHb8FAf72Uk64y2Wv91//so4CVV4p98/kT8DjPioRlT6V1B+sg6fuEMw1qKsu+WS5zpThHnYtBaU6iuSZe3jHTXPAxLMQ4CT6lgJtrDZLw+1TmWLpmkJ3ji0OMlHzW1VarR7epSTkoXuKxEqGiiDuqLg6qaIj5A5WD660xnpGRFky11tdunMudSHUrtqBX+ldZT4K/3/zAK+BNPHsNJJ42hQ8f2rFmzioqKBlKOKFWAevXK2XnnnTn22GMZM+Yk9t1vb8rLyylotYulOJUV5fjYtMunSiXb/B/kUX1amHoHDqRkT9x7L5OmT2bRmuVcdumNLFpYQyRbHpsjqPpvv/ic9959k+qaKu57YCJffvkbtkAlWljQQrRmxTKeeOxJFs1fzOSfJvHogw+zZOVKXBTKkdcGQivNy489y7SffoO1OS678BKmLJjHGiESyLlCBmfBzDm889JrrFy0iFdfeYkXX36T1dUJWs/Qyifr4HnozvFMnj2VJWtXcM31t6d4yi5oCYtBzsy3n37CZ599xvLV1Uy4+yG+/Xay6AXerEzgBXtxiufc2cv55cdfeeLhx1mxeg1aG8mUlmqMBC+Aee1mEhmrMDWUq3n0vjsYfsgxk5WqPgAAEABJREFUjDruTI4dfTSjjz6CW2+9mUWLluGdSCsCZ7OeYm4tL7/yBiccfyrHjRjJGWPO4Pn3PmGl2si+EcrtnC86T7j5Ok445mhGHHkU4+97hvlLNE81iMwJc0UIC6yYP4eLzz+XT774EZWIt8juOg2mO9BbDspN117FE8+8JKhok6DydXe6KK/L/6teZpxXr14NolGQMgnsPWPK79xxy82MOe5YRo86invvf4SlVQmJfHJbg+ZPm8ZZJ53EyCMO5chRIzn+hDFcee1tfP/zDKze29zEA3RJnHGavZNzX1y7jDffepnRkvlRx4zhwgvH8vlnP1A0PvkMeHUQHxKqCNT+9vF3c+kVY1kjGcqINwIELhB/A0kd2HcaTAfLkvpk3vKegpzzQIzNyROqo2UsGudU6SAdSA01lj4oKEhmTrEFoGLtmBLpVxiaLHm8y8hFAnM0S7NSKG2g8AXQBuzn777i1JNGc8xxx3DIkYdz2MgjGXnMcZx02vl8+91vCAymF2qMXcXUsRIR7UP6ksi5dJZXUVKsTucQ+IDQaIHwU10s2qkZzkdKoTauhRRfVVHIF4kyIUEQiSaRaOJVV+CdN1/n5ptvZNr0GYSB12GCYHvBs2QdlVLcElKaFcW0guaNZhqa/Kr+n3EnclaEGKxewEMTbua+x1/UyT2EwmPFogVcO/YmXnjxXeKiRhO/kB1ymi9xQmQOiI9xohOSj7wOUyJtVjPCzyURaOfkw5iCTiuNrI6AgoTNCXZsxgA10fw0feXW356MNshRlCXBaBVrxo6CCOx8SOC8+dk4NTcZ0OtfdPsUrtn5atm8YlzEcP/u66+45IJzOemokYySbo0YdQzHyg6NGHkil15yJWbTXKBJCXcvuQwR35VPEdZMRD77SuUCUwbJNSr0Ud14yKHLyS66MB0eaxxFQfpha0FBm60Ss/fihXMBoS0gNpyD3LrTJJMP21QiWnnxoihKxkpRJgNqZ3WJeIPTB//Y5XH6D83M4CTyZ2NS8SiCDYFqli2czcVXXcbIo4/m9FPO4K033sVQFkvTt3fYNNNkv9Rxghhpg2Tyb3NJ1KogAdJ0NIgnsc7SQYwsykucSKQboQDZPK19SIFMWCc/Aoc+Mby8aOll+2xN9YFgae01GtbKXAQijyFRtXo5D9x3PxMffVIja0jdpiaBeeGajzdEbJrqYyRMVB9lMgShmKYCZwjpXbP+1Ev1/9Vt/QRG/TLULJjNPTdexaEHHcKoo45n9OjRnDTmZJ56+gVWaZ01fJ2wyQrHvNlLTcqtQzg2QuHXDZHXOyYIA2GKAjUFvGQg0FxVIQixyFDEBYKWgHMgsq3LIJ3OghFYmw4xE6f/1vMpK9taKJJeibVJcxAEYoTzqKlSkVC8s2aW0vkBTjigjbEhVRRAI1HoNJTsgbiAXXU6BiUlIV7/ZYIsZRWlrKmpJqfAh7VRF9UgPEltklNBnR1wWP9sNkjrvQZIlItTpECiYKqFU3lBeHjDN4aiAoUIKS/gGR+AUq2VmV2zQgmxUx2SP/B42XL7TPQIBcvA53UYGvoEqbH03+Gk92arA8H44v1XGXfdlSxYsho7Q5HZTNslGjOUHgsM3umZoDl5ianxz+EUwPZqUzQ7acKnejGPQBMJowg7fAvU0YrBC4Ak3xAwW6yvQAnx6Kv33uL4kYcx4vDDGDVqNGNOOInxWrNnzV8iWDZz0BTBiVvydRCDA2cjO+HiJCtgYIUKSM4cq/nwk9eZcM/D/DZ1ifrpdsie1QpnR0F2qWZNNW+99Do3Xn9T+p0IP2e1KbIxTnOoqa3BPi3ltEaqGruCIMA5R40OikPvQHPQk0hzNrvoRXPrUzC7aXD1nc/VEFgjIWntUtlUI6/+Ri+jeUEyF2uAoiZjKVtSlsIOSzJMnzKZiy66UPZ8BKOPPIKRhx4uWp3IiCNO5rSzrmTpkjU6OCiQjbLYMGajzC4JXCpT9k7sIbwND+NtXCwSyB5Y+1KNURQSOcldLDysaUHGPAojy+KctUpEDyVla7RRN7wl0Ijk1Gj9cYGaapAwzCpjHxB60vG1JBBmIklMrWBoWmIl4mHdB7rilI8mwt6FoprXWpEz0opxEHiD59TGKFSgKJ0UKRH5JM8F4WDlkq98FUGUMGPqb5wy5myOOfYURh52BMeNPoaRRx3FOeddyPy5M5k5azrX33oX7332rYEhk7UxIZYOG1rKYYNngkh8cyl+1Tq5NrSNrk69vCXNz2TTWJ3Tw+qQfIah4QsF5dU5xS/B4QnQByYj6Aqc0zAFXBAj8oMBc3XjFQs5tQMDZTTGR5iMqBsZH6ZNxUJBFUwrTBOqQ3u+JP1yHtGsQEG+gSPExSVqDy60+tU8+eQDXHfD3dhfv2A6LLp6VvL+609x3U1388PkhVhLm2tRtNGUsctsWE6+lOUL6mNBbR8E9qmUkNo7GU8Nq++/7n8rBcTXRHKVl7XMkyPWmv/NJ59pb3oSRxw5kiNGHsuhhxzCyaOPZPRRRzL2xntYuKRIIH4uWTiXO269lRNOOI4TR47ksYceQ0u7ICFIgdQ/lp7WEDlJiW77jcwPH77HjVdcwYIVK+WnR5K/mBKteTOnTeWiC67ghRc+JJBceiJpg2UKIBlCV7akToakDRCHkA9xLiSUbRX4VI41lVQmnfeYnVS3v+6/KPA/lgL+m69/YMXqVRx00HD69e+T/gLQFtxWrVqy99570qlTJyZPnsxHH33Ajz9+T21trRzUMmrWVqX59ZQxxYnd+i+9TaPkbNhCnxpsLfz3T7iH5SuXsUzpq6+/JVcbY76Pz0RS0jw/quyrL75kxYoVfPTxx6xctQafQQtKiO16Y20MH3tkIitUPm3GLL76/juKWoVsqEhva/PWW28ze8Yc4qpqXn7hRZ2g5wBHkTxVa1fz+9TpvPr6a9Sq/tdff2X67Fkk3llXUs3XTsg2P0uXL2bp8iUKBr1HUUHOQHOLdZIoUHz5+Rd8+eWXrF67hg8++YSlK1dSrX7YJWTMqX700cdYvnwF06fN5LMvviIsKRUOyBblQYtwrMU7DDIY2rbRQIGnTz54m0+/+okO3frTvUcvmjas4K3Xnuf8887iky8VZJQ9Q6ePr73wBOdffBlBSYV41p9cPs+VV13L40++qMWxlqm/fM/ll1zO519+Q5euG9KtR3ceeeA+xl51FcvXFIldQCKj+Pl773LY8H15VXSaPW+hKATySbCrKD7Pl1G9/PSTGXv11Xz+1fdpfYqvGhTlHfigzqDq8192R5kM5tSaQ0ki4irNmT1bwaObeeONN2jbtg2NGzfk7vETNMcHUNw3pek0BQhffPFFevfry8DNBtKrVy86dehIy9ZtNEnEU8ES1olDC4AycQ22Cbj/gYe47MqxNGrSjN69ezJvxjRuumaseP5DujAV0RWC0xL1yUdvc9XVV/Ds889JJxx2maMVhGqgj1gforbgR1qO0IIEWlckZol0J08UeERGMhmn8jpaejlSrLvs1N/ay/cjVNsgMLheZEhwzhrFYG91NX/JRSE56YgGAPPq1Hm+5HuiAuXdu3dn8BabM3jwYPr06cPG/TehfqPGGAtjbSBMHrwPyYQOl4DRJaeASijdQM66vD6cFsoUJ+quGnPoFXjwGgfnsV+E2A9tvPAMQw/ajIWam+Foi2miTF5y713IvPlz+eDdd1iyZBlGg/JyBTOpu5J1v+oSmLTAcPE+wJJmjFNpYJWJMv/Q7VNYUkqSmhV8+9WHvPfxh0hFqK7O8eQTzyjQ/wWB5u20wSXwiPgihQZ2jkIuj8ml6QLiQZQJycumJbbTUBMStZfWJ8R4IZ3TxjqKykjE42LdyGJTMZ2BwQjEDNu85WQUE9XbXAOjowgQyAAZma1xbLxVxq8vUP7vuYUShqEly9fBsFHrcqg21tiZTEZTDwgl100bN6JPz+707rEB1WtW88FHX9CsTUd69e5D917dMRoI9dS+mPMushhpRGLZvcijGyNlaDbfRcybO5enn3iCtFDyUqzNkYkyqSOomCqIdrnaauJE2QgyYSC6ayMWBDjnKBZSd87YQiYbibaoh9quo01RuwRH3X+2FqkGo58XPdPGVvCPJGeIkY4QawE0/qF1T+hhVTMmTeXgQ4/UOjBL9OlJoIqxY8fy5DOvYSgY9t4w1iFXrJ1sJsxadwzXRLJjGyFHhOlR0YjgNJaXnJmioUvfNg971fExIRA2iHfVNbWEJj9qJpGT0UMb2jp8E+c1TowTT+1PaQLRNpVEAamqquKLzz/lKx3I2aG91Bw1F92KWgNiaoWncyBWkBf9DXxiSChTqw2AXrKvRbKZrGX/fyfRa43W20/lY8ybv4hefTdhww03BAVkbr7xei6+6AIWLl0p+xuwRn5HRjYl0RyNtwbcaBpL14xmBJqFDsiEnqgnHMMM69tZ24JoXRRtzObYHKxdrXRW4CCdpPpbYSSC6K07FU2pQQovAOm8RhfdYq27xjOnzolgojcK9s/+fRJP6cDMfsjisPYF0T6BIAPOkQiY3CHZ6hiZW9D8i0LI5iGwKKvklGBV9Voy5Vmi0OyGA9lijy5lDV11xQXipcaPBdfYUJD98EGomVp5QLUCiEXZ1EDI29ihAjkFre/qQpDJpP3jfN0Maoo5gigjME7zLOJi4R1rPAlrUesB6mRjJiq2NQcHkQI8SH698t6pn5qHvkRP+H3yz7z08rOsqVqNtTWdUBNN2XBDG0YBUr+CBE0vQiJqFHxVqXQgh3OGNAihuqRsXrgGsh01hZx4kmieSpq74ZTqn9pgwBTU+/3XX3jtlVcZsPFAree9qd+gnKeeeoLx9z7IguV1dqWQr8H6YmN5jac5J9IvZ0AcskV5vvz4K376+mtBzvP7pJ949c23mb94uQKoKhJyURSINQXxSW/1/f7b73nj9beorqoVjtbG45yApQMhf6GOPkUJQiYTCgKabyI8EgqaV2lplth+LabZoVSUzmXEK6FmwNL2RiPLRFGGnOaQVuiRaIz4Tw3NFAbGP5Wl6irBMT+hIB8wkazYX1j07duXTQcNUoAn5IfvviHxjk023YyNBw4gzEQEPhQaCbGEMwojjUIamAtErvTDpqaEZusMKQ0ax5DIP7DPJHbY2hAIj2rZl2+++Y6ffv5FrRPBdjhEH3G/prqWktJAHTU78dQLTonky2RajVTuRBe9VF33TWqHcrIOCaKD5u7UJ9b6nY4rHfVBIApqBMlMEpNeJdlM2j19CJYkTc29ksETPi5tRui1pggmLsF561yTBgBfeOElmjVtzWaDt6D/xgMYsNmmdOvVkwaV9Vi6eDGvvPYGs2bPTYE4QY1Fa6NbLJ9BgFQeiM8JXjlLJQr6J8oXZfMQtqQ1KtBt7kQm8KJlDJqLwEnWYkLJnOEfqsyLVjkFTjEbo75elA0ExxlwwXDiPdIbEo/pfmDG22hWJEUnj65AMikknPoZ77xY7lyA7W0E3jAna/IAABAASURBVIZNUQt8orwl4aQBAsmDxe+yeqfjCBQ4KivKeOjhe/nqq9/VHuFewtKZc3ny8af49scfCLIlyB0UtqTrulMTZ+MrBZqvPgllEDOS71j2xey4qnCqE1vxgbX4K/07KWD65H2IT/9zePHKfjFr/4fVDh070q5dazp17iBfIMOUSZP55effWLl6NVOmTOGsc8/j7fc/YsCAQbRoXI+7br1R8vK8dlZIegGfxeQwCAIk/CD/sDKKeeGZifI7P0/bOclqdfUaXnvrXd5490PqNWhMeplcS9Yx3c0kalXA1jaU85LNtI1s3Pqs+S2BD/TpsLzVe+ft9Vf6iwL/Yyng3/vgQ955+10aNqyfOkjOhVTUa0j/AZvQomUz3nvvPd5+421+ULDtt99+kUKag1Igk8kQBVI/LYpa2/+WQKZ4VpJAVsbByTggi722Zi3t27VN/ww2Ki2jsmkZiq2RXlK+WgXU6ikQkMjYl9WrpLJRQ1ZV5eoWD+eoUdAuLzgNGzeWGjsaNm1CtryMQP85MxmKlKxaU0Vp/YZYULNJ8ya0bdNetbIlclzKNKYFIiwYZ2OgzWHT5i0IMkjxAVN4GYW11VW0FOxaOc4t27anpCJDLM/JFj6CQI5PDQ0aVmpKOcorKqnXsBGZ0lC0AdSnIByVo15lAwI5T01atiQJAuEMQRRp8dY2RGu5OVNFwUV4mHErz4SUN27C7vsN5widVp8y5mTOOv4olsydzlOvvMEi+dDUrODlJx7SZrIvx515LocefzQnnHIiG7TtxNvPvEiszfI333zDvKXV7DT0IOzXXqOPHcmog3fn9VceF4w1rE7gpedf4aIzz6GdeJzVuHYCaThr+pgzP3XqVC447xyWzZ9Dg3rGp0juAukc5N8Srt9YWqd/SRKBNFpOG5VYq4APAnCORJ7GZDn18+fPZ/ehQxmp06NzzjufUQcdxH233czKJQuwa5U2il179OTQEUdw+OFHMFonTHsO3ZWy+qFJCl6ya4LlRIvEnFQdL8XabI2//1k2G7I7Z55zNkeOOIAxRw+nNK7mww++YK1QWhtCldMI2uiOv+EGGldWihYhayWbOTl55ihJ1PDmsPsiFqBWNxDRnDw5iSg2j6zkAi1SNi1NT2VorQpxZEDPvDZBEhWhGOO9utvPJxK1EbDAOmlzExeqyBVrtSGHWOSJNadsNovBJRGcOEKoUxFVMHT3vRhxxEgOOfAgjh45igOG70m7Nk1BXPVRgJOjZXgEGsP6axiijGCoHgWd1ZCCaB+prZ3ip/VRSNGC4uKT1Xshqhtz6oQRSI8txUZf5zUXRxBG0pOYnIKOBdEo1Lg+QGWQXxe8dOacijbqIPjC0PIgqjiNFItOQlI8sLWdf/QSKAHWXUOYyeN8AX3w1Tc/8+FH37DjDjuz3TZbEJaICbYhM2PnRBf1C8WgIIhwQZj2MQc1k/H41NlGlyMvGjgBTJIqspE30iqIAl5d1IDAJq82Xm3s23jgVWZyZKbBUk6bRKO31RdUEIkHRhujrZX985OH9TbcbLeS4RWLX61bNGefffZk1Mgj6NOrN42atmH7XYZy7HGj2G33nVNUCgriudARykaYPAUqTTIR9mMeFGDw4qLIpxNX5My9wJV2ort0AVVaHz588x3OHnM61WpgaeXCBdxy7XU89dK7Kd2Ksq+R5MOJXkbmQGN4h2yqBtFteOqFl7zlhK/RUhKjEcGLTwJLlMlIRkVRTdPa/v1JMMQ76+8JCZKsxohIg1CuVuyp5vY7HmD61BWcNuZsRh99FKNPOJrefXvy3PMvsWhJlcIdXjNBsl9NEDiQfHkfEko+AhEvE2UURMhLP2LBdsIbEiDMetKORgR54ekSQiAckrS4SJaMDoiM3onprwcVEWVdSvfYWmlziwIH82ZOZY99DmLO4jWC7SXPklOtI4XcGrzmlwmh1mybzxIbxsF6G4Pw9OSFg40aa4hIQT97K5veiZ6W9Fp3W21d0mzxaWmid4zJdvP2ndljv4MYPfp4zj3jFM46eSQfv/8WT730DqvVqlzrPdJDL0xMd8wGaPqIbKJfRtBqWL5sPiefcj5vvasDQpWYDFiQE9kyJxg2mlSsbtlFZBEtDcei5ojZM8HHaQQBtflH2vDa3trMUBBAIIErylb5KCJQgcx6KpuxOTPawL/6/LNceMmVrM0jvkEUeHAhiOaxAi6hmOscmK3QQkGhaqXgONFe7YWIQBK4gED8yWRLtXHJkxONXRIIhBooyIgWGef1af6XhD6vefkgg3MxUSTggFqmqVSHj2FaJhpLCYvCMxSfZEjJa0GyeWXCWLzOCddQGyuv+YTENp7gkEiDFHgMsiqzxgLvlWTqUvuM1iJJCNUK4o4f/6AO455iTW0BWwciBWvjpJZ8UoO6QIwC+OC80SPCqx7JWBhF5ArCgYDSoJwiEU5y5jWfQk0NKk6TUCEj26KmBGEJaIaJkksyApMVqk6UiDVWATQLgaYiW8kB+x/EUUcdxZhTRrP19lvy/fe/MWP6fGz4rOxpLHxqRBt1VD+XlhuitcUaFixdyEM6eH7qqacoVK/Ca76JaJ34DMYrDao+ifJOb/QOFWQpiJ4BtTr0cSotaA1MzKg7fSWGcUxBk3HS+aLq5R6QqNw5Ryj5QITyyju9La8mab29ra2X3RPbSRQsXF9f947x3iupp2Qt7Z6A4r9pmaGQF2OCINI4WVyUoUnzVulf+hw8/EC2HrwZTbQX2GqbIRx0xHB2GbYDlZVZ0NqP8PU+EgoeUxULzOmDnBTA5uBS4knoTc8k786HKomxfkFIikptbZ65c2Zx11138fCjj1LMSzYEuyj7meApTYN/BRIXgHCUEKpjES+eF1MIjsB5RBpIYMHUKZxy3PF888Mvkhmn8kCoShtsvdZ68sYbb3HWWRdQpeBXrfDHYNhb+qMO6Se61NOwTnNpoU1I8GOzBd6pXHfgRQfZaZVVVFSyy65DOfDQwzjw8EMZftgI9hm+P6X1SsX7tWSkXzbXosZxGigwAkiffKT6gmAREAYZuf0BTp9OeEm7JHdOcmMlSD5Ir0wQq00B771oDQKTkia1abI3IhvqTiYTyaZ5jHbikPpUk6T/IZgQiYb6JMyWY4crK5ct5P4H7ufWW+9JbZWhZfiqUmPF6dj2KLFAnWhheUze4lrBdtTKJtXIflhVKLGIpeP278Aj+0JcxhaDtqRvr3Y8/ujNFER/CiEffzKJyVMWsu12W9O5U32ympuEgFj+tJHZ1jHD0fI2XiKdkPXBOY/3AbELZEtUI3kydVXur/vfSAHnJVtKTjike2rJ4wZdu3DqmJM48YRjOfnkYznrjFO13ziEDp02ZOCAXrRo3oBnn32e7777jeNOOoeDDh/JqbLL++2zM/fcPZ7Z86oFjVT1XSibLgFPlHB5NtqkKztusxkP3Pcw2nKpNGaxfMQHHn2CfpttwUY6hE7lMRYI+5WfGSrpa1F7sUzgTbSoe6heDXOyPXkJ3Xq/xfIuNepgB/Zq8kdz9fjr/osC/6Mo4DNaDJatWJn+bL28vBzvQpo1a06Pnt2YNmMqM6fPxGvhsYUhygTYyWFR3pcFTWJ5IKYgYNpGusj8QR23LlfUW9WrVq+kskkjSsIA+/VdWUU59ldydUY8JrdsCYGsfgttMM3o+yDAgoQlZRkZfAGRJ7d8+VJat2qrhSxLdb4gxfRyYItaXlWvxWj14qXpr5oaKKhVJaX3WhATOSe5mjwlWjxQMGnx8uXUa9yI8noVpI6W5qZp4Lzw1IZx8YL5tGzbhhaNGlG9cqXGhkwZcoy9GiSsXLoI+So0qKxPKBwTOWJRSak2SAiGBwVgVouejRo2kePUQCff1YRybiOtuekCK6wDOXhe4wbqH6g/WuTQxkNFMnqB5oCCsCU0bNGCzbYczO677sInH3+mk7TvEIOYO3cOzVq0pHmrevgwokuXztxw7TVcefllxA523n0od9xxJ3vvuRfG0woF8Np16EiTZi1EglpsL9CzZ09uueUWRh5+ONkowGdK5ABRd8lZbVS/AWefdSaXX3ohXTq01fxiudMI+7om9izIeQMx1z7+RSmTyWB0skBgIkY50W7mzJlyFEsZNGgQDRo0EC/Lad2yOWvFr8QlkoeYpcsWyyHKpPMPJbdiAeUlIH/7P+bpoCAHJuU9Hl9anwcfeEIL1nnUrywTDyIaNa6kaYumRHLoxC7UhUCUePThp8gXIoYPP4RQchvIuTJ5qqNGgv2pLsIkEV3slxJBsRqvjVusb0krKSF9QQ6b3FpzSFUh1FWLHD8nGbeRcvrOq2mi8fUtYFqvVObVP4eX0xWI/0IIbZGoUWVRrXFqqyZqSGkUpjpXVlIivgdkohJKs4FoimQaUEAGjZ+rLaJeKqgrt01G0b60oCuqgFWGUWna3gITNozVhza+PoRauhnUNFLYFqi3PkVtHL1Hco1akb4D8dCchTD0pO1A9EJzzCi37vagvVNa7gPlpZtW4wTU7E6aV5sUqH38HSmld0Ed00zMmrXLCV0N8+Yu4qnn36LvJlulf74Q2DhqliLjQuT5IsZZCal/YTglOZyrVbmS8EXNDLfIlYg9kT6NWnmqRCgbMj0jUB7pGmroZN/0wktAnfrLxGLjOhvbOdvvS5rAaJYObDYjzfyzHsa5dbCc3kqGnhevcut46L0Qy2hisheUaE5SiAIhZfUaEUgWK0pVhyfUmpII59qcHDnpbLGmII2hTu+0eY7XrKyzGgJ3yCEjtEF4NNWzEsFcumgpX3/5jWS5KHrC2jUr+FUB/1mzFrByLQTSZUlDCszFIPCyaUU0LHaZ/StIp1Ul+Y40TozTf2md5NzeloLAp30t/4+kxJgmXmgqQsFrjsopKINbw7KFM3n5tfc58ZTz6N2juwIRpbRu35azLjifS2WrG9Yv0wZQo6t/RjqJyXjiMJA2wVoFyVVLSWmEyUGs2UiYWK+b6dj5NWqSJwhC9fN4bb4CLaxFYVNrP6GU0+zCvPDKk/4ploimqaeyVJ1X1zBh0fxZfPrlVzgdFIiS5EU/Y3NlSWhQBDeW3GUFI6RKC7bJheGHZDYWTb0XzgJld0GyYu/AB7IHBs2+/vcptiqNF7qESLiVKOBVv1FWdruMFq1as9uu2zF4UH8emPgsU2dLbmSPAs3Jxo2FnbOhPUYZ0SUBl2PlysVMmjRFhzKxAmd1dXg10gwKEpjiOnmwIpEeS4ZHEGYQAdUhT3V1gcSHONnslKuBitGsTXF16BJk1NapQLdN3/rLhIJ4duThh/DwY08TZMFoXcdPja9NsI+y5OwXh0JV5BPQPGFZJChJOockLQQtF6pDcypSUBAh8BkSE+5EI4kGsXBA9LJGNg8BSIMD6qmsMVZ9NYZIq/4FNVMS10PZ3PXtVYjTt5phAQGbZ3Fdb2vtpPsWILY6hJ3QSMlo9HJqVy1/Ck1LWVXX6GB3FVMmT2HGzHkqCgmcMeUaAAAQAElEQVSCUlauWkUkUhUVHFAhoehoYOWWCaKVCFfxMxGgQJu9uLZA4EIFIUNqCVO4YZQD8SEn2jjTLcDUJNY7Vj+9sJdzjjqaoCtRiinPZkS3onAJ5DOEZLNZKsorCbNZQiESkFe7HDUGTGu4/UAL6ypYoXdkZY/r67D33IsvZNSxxxOWVghWJJtTK5tcBIcIrbwCwpa1SQUElGRKTT2oV08HxWoS+hDnHIktGJLBRIN45/VUpW7jiQ+9uifE8l01QwomawKaq63RmMpYf72sbRrbU96FoXonZOTgFLWR1QcFC9Lo0MibnbYCpUB0tyl6dQ7FhEAF+VxBw3jRB9GmgtL69WXWI2IFY0rkLPksGO+EOogWMgwIOUEDG9bkQFMhModSpXLB7alUZE11jeairBMxNR/F/dK5ZjMR7WUDL7/8cgUHTha4PFEYpXpaXav2ChajdbTgSMtEZAzBRHgnolcKzhwqNTWZUCt+/OEb+XtVrBU7NJpwC6FgdjHH3Flz+eWXKaypyRFYf9kApAd4EcRgrEtGmyKuDme96+QoJopCnHOKtQk5Ax54Mt6xdvUasmXlRJKvrGQiq8Bl4ASsUEupiJMJQsxPyYjOhj9r1T/2pERAmlZA9Wov2EZvJO1pkk/tnDMMQfBi8ytUF+tABmEn057O0/LpQZN0IoVfBJua6YXJBkm1CmpUlFAjxfXCOakuav+mYrtlO4oyMlMm/8a0mTOINZZQIgrFdOqoUSMHzHiqFylcK46MCDYYeJ/B5pkXfGuXuIiieI3Gggz1GjXlkP134Yev3+Xzzz5h7oLlvPHR9zRv34MtBg9SCzSNvAAFeMkAAu1VZG+nTEFOkHNOZHCaR5zSpCjcDBc7n0zF19r/lf5tFBDLMDvgEcNMPiTvXnv2htrrN6pfIb9OdqU0y8+/TKe6JqFfv64Ucyt4/72P2X33fenff2My8jPKWrRhxKijefj++2jbrBSTAROjRMzOJxrFK1mh9toHHnIov/3wHR+++SZmk9584x0WLV/JPgceQP1GIJEhvcw4mVz5CKfTz4SQQHjWmStDthazPV62INa6mtf+KVA+lO5a/0ykhcsyfyWjwF/pfyAFfEGWO5DSNmzYUI7zcjmRRZq1aCW9yjFt2lTWrFkjlfEk2pzEcl6896kTVZTR99JQWziko9jC7NYTyDJ+3YccuqP2H06fTQfw9ief0KtrV/bYfmceffwJBm25K1999yOPPfE4O26/AxecKyfryJFsMnAAd064m82HDOGOex+gWg7QFgMGsPOOO/LYY4+xwUZd03/XbeyNN2D/VtD0qVO5/sILGbLZpox/6EH6DtmcfltvxktvvUqvDbrz5bsfMvu7nxncuzejTzyJa8aNo23HDlx48cWMOHQE11x5PUsXLuHQgw6k/xab8erb79KxZWv21Qnfk088xaZb7MmXWsCef/wxBm89hPMvu4QTjh1Nv569dWJxH1tvtz2PTHycVatXsUX//my11VY8ohPjjbr35KhjjuGiyy/lsCNPYPLMuVrIEgraJIVhhkQnsakXoE0xcv60PyBXU0ve1m50mSUrq6SvjGSFnP5V82eDDxmy06489PCjvPDM++SqCqmP1KhJRNvOzQlLGlBev7E2T9qUZ/KsXbqAb77+gUtvuJsdhx1Mx1bNKBHotu1as8EmG9OwgRxaZ/bWCzdV2C15aNKsGV1696GsaWMs0BfoFDCvOjObgXibl8MbRpFK/rW3BYi89wrmaSzRzVabgw46KP0T4J59elMXaIuZM38e1TLiy1evpiiZLqxdw8pFczl29JG069yBTQcP4dEnXkqdCMPY1gbkTIShzSghieX4FLJ03aALjSrLya1cxORJP/LIC68xe0VV+quBEgdRbi6rFk3moUdfZf/DzlAQtj25fI14UEw3a2qCFz8/fudVBVcPViDpbeGoEaM8y+b8wu5D9+fue5/BoltPP3IvPbp3onPnjmwjXXjxhY+xNS6JA21eV3LjLVfRo28n8bIxbVp149or7hZsxA+lQhW33DaWkaOP5ZmX3+CAQw/n6eefpyAdTTex6UYpp4Z1G7NFixYwffZsFi9axNTJc1i6SHWJ8JKMTf/tZ8acfJoc8w3o0LIZF51/vhzqRNRRvTZIV190NsceewJ33/8QGyrY3GOjDTj7vMuZ9Pscbr3tVnr36anUn9feeJcVq3Npv+UrV7DnXsNo174NzRXU32HHnXnptTfRcALqKRRz6abGOadvRL+El158ka6dO9O6aXMG9pP+Pv8yEjOsxfpF2enL5CHtZKxLM3/fw9v8vfpKXhJt6AM5Ivk1i/jgrddYqd3EbnsfrI2Rl5OrgbRJFZa8/MxLDNl8a9q1aMZGnbsw8bHXSf0T1U/97SuOP2oEd995I9fdcBEb9epGyyY9uff2J3SYsJTjThzJkcefRZWGzEqcyVfx7BOPcfjBB2P/puiE8Xez8caDaNGiLRts0I2zzr2YJcurCQNSM2HjqKvGE29iw8nZ5z8xCeZ/gmZjOrzGpA4JE9CUcEWRo0iiXeJaHbB4VSfato845EhOOfmsVAa82r3z/HPstM12THjwCVbZhlabmUfvH8/5F1wpna3mjbfe4YzTTqdq5XJOHXMCJ5xyMp9//S19evTkoEMP5agTjubJ557h4gsvY+dt9+Dbbz8HBc6feeZZevfclObN27DZZoN57rkXWH/NnTuXM886i1tvv51rrx3LgaLv9BkzVW1YIpkqSIoExj5NBv7u5HGyxyJCuv4h+1NrBDMaFdYqADibBUtXs0HPgbL1qE1MIIe0tF492rdtSCoDCYYQaCP3xMMPcdzIY3lNNmfjjfvQdaPO7LD9MH7+eQZvvPcmW24/hC7d+nLx5dczd8kK0TgPmSKfy9bssP0utGrZmQ2at+ehux5EwyJvl6WzJnP+mCM599JzueOB8Wy6aV/atWvNWeePZfnqWh6bcAfDD9iLFfMXsUH3fgzbdwQ1FsnSRm71ygW88OxjDBzQjxat23LmBZewWLawWmKyevkSRh95KK1ataBV+3bsOnQoM+fMkU6HNnvZ2US0CTS5//p2Kk6UBAozkGUKvrhCDbU1q7EffBVUh5MDrqDyLrtuz5z5y6iqUdN4DUvnTWHPfQ+gccsOtGrdniFDtuPNt78g8AEfvP4io448hHff+4gDDzqcbbfbnXkLF7B84Rz232N3Osm+t+/UmYGbbccbb3xsJMI5kR9kkg2jHMvnzZZ9u5hWbTrRokl9+R1bMXnaIllCiBRUWbBgFqeNGUPH9p1o1rQp++43nI+/mKw6j83l3ddf5+RTz8J+dRUI7tplS7nhqrFssGEP2rdqy5EjjuT776daU4hreOKhexg6bChfff0VBx00XGO2YrNBO/Hhe7+CC0SGEJkonBd8rdKvP/M4Y04azdNPTGTIFoNp27YtW2y1Mz//Oonvvv6SXXfeTmN15dzzL2DBomWktlNr0pcff8iuu+9Dm3Zd6dCyFddfdx0r1hYkR1DU4ccd467lhNOOZ+JzzzFsv8N58aW3QXz5+dP32GfvPWjXvjPNWvbmpnGPyn5DmQRYVgBNgoXTfuXMU47nDq0Ht9x8BwMGbMcLr7xFRUUD4V5g4eJZ7HuwYLRuTt9uvaX3X2omGrdmBS89JxnT+ty0WXs2aNeRU48/lflLDKpAJ2u544YL2HHYTnzx/Tfsvss2tNAB7j57jeSzL6frsAzJm1fDAi6o1dtu+45U4eVPrQbBWCxfYOrUOXzwzqdaZ16Xbm1Ej57thMAq7hw3llGjT+XHGWtJMuovoXz8rvHsOHAAa1YtZfWaFdx13308/tzz2HlNXgGo0tJSIvlsaYFk4t6776Fly5apTFx44YUsXbpU/PVUra3BsBFU4QGrdDh8/fXX0aNHNxo3a0KLNu259Y57UnoWxWSH/nMubf7rzz9Kzk7i/vvvZ+SokbRs1ZJNBgzko48/T3km95v77r6bQ4YP562332K//fbjzgnj8Vowfv/9d446YiSdOnaWXWjLeeddyLwFi+TXJ+QVfc3LFkeZEA0n/jilRPglJFpwA9mxQFXoqsNEmUKOj15+iT7dutOkUQv69R3Miy+8iQVpzOSlgVNnMy3w5GMPyf6exzPPvcTAvj3pJHuzt9bSKb8voyj/ZIX0Yfz48Tw+caJ48SyHjzicTz//jUwW4VDNItms/oO24ZkX3sf+ouaB226iXZeOtOzQiT123YOP3nsfW/5efuUlDhw+jG+/+ZK99zqQbbbfj4VLqsAXoVjF2WecxJlnnM1bb37IoEFbcf0tt2qAHD99/QkH7r0Pndt2onPrDlxz9Y2yl/mUpol8LzUSHaoUCF3NPB2OBIEjCDKQEgsKCiZG8n2XLV/OrHnz+H3mDGYsWsEy8RrJRKLDfAveZsJI85GfpcDCrz/+xN477k5LW9u79ePGmx/G9k026CodXJ9z6vFce8k53HD11WzYoQvde2/GbXfdz+yZkznvzBN0gNSFIVtuyUdfT8F+AZioY9XKJdx443Vs0Km9/PrWHHbgSL75ZhHGD+SPPHD3OPY6YD++/PYH7J/66dqlM4MGbsMrr37AnJlTOP3UExk37nruufs++m2yLc+99CHLli3jgnPOolOXDrIhnWnbpjMPPvwkCYiusHLhXG688jIuuOgiydqd7HfgnowaNYJDDzuOn3+ZCTZn2RokQ2jeWw/qQ58N2/O09k5vv/cpv85dwU77HsyGHVtrHyKdVSDyvVdeYYcth9BOfl/b5q2Z+NBjoptAiZa1tbXC64X0n69p2b41vfr35aGJj8lu5SXn/HX9Gykgi4GphCWn4HbopMBO66h8e+M98v/Qwc+c2TN55fXP6S4/qGf3tiyY+wuLZR87a2+eiWRsPeSScsoatWajjs1oEECZI/3dgT0K8o0ssJwo4EzSgA69BrP/0B158MarWDJrMXfd/gBHHns0fQduIL8DoRMza9L3nDjiYK0nHeRPd9R6fj2LlhRTufJaeX6f9A1777sbDZpU0ln7mbPOOVv1i0mAGgXhhVW6n9Pnf31bQ0v/de1fpX9R4L8FBbyTod51551oK+flh2+/k1ENibIZbPEa2L9f3U/1FaB7QAGuHr37UpENKNaswRbAQpJIYaS9dhyj6br/rBBOhToxmvDQfQq+PMnQPYZq4ZnPFedfxBVXXKFN7ysM6NuLfffZk6eeeYLzLjybiQpsPXDfg8pfxLc/fM+xRx6uU9xQTs+H3H33nRw5cgQ//fIzF11yKeMn3Me9cry6aSN+2vln8/QzjzHiqCP45Juvue6mmzj33AuZphOu3XfalrY9uvLOu29y1XVXcd5FF/Lxx59yyQUX8YE2CmeffRqNmjbioSce4bFnn2TXoTvLYV3O5edezDXXXc97Hz3HgE03ZY+99+Gll17m7LPP5dGHH+CJRx/hwgsv5rPPv2DEoQdQWa+Ej774hAcfpbUdwAAAEABJREFUuJfjTjiGT7/6jIsuvZxHHn2c8eNvpZMWsBD9J++quraKICNLpwWQWOZGyRNTHmXVAuVEO3Md00CO6nWyOG/2HHKFgNMuuJyDh+/HkQfuTetG9Thk3z354P3PsA2HTByJbZxkfOfPmKog1Ai22GQw7Vs256D998F8vpyCuWFpGchh895TzOewy+sh3xCKYqROPhF/kTNZEobavNbhpJq6agVM1PxffpucmbNqNHLCw0iSLS+lol65xhZdtFFdtngBDzzxNHvsexAbdNmQEm0E8wqk/j5pMn169+M5BQt22X5rrr7sQp594XX1A3Oe0WQSeVMFLV74CJtrSnjxxnjYp/dAJj72CIcefog23h20sJCekN97+3g26jOQTbfeUWjFoql4GpXgNa5A6p3QvXsXGjWoz48//op8GI2Z59cfv+X3aZPSf1fn0QcncuqJp/HUU08pQPsl+++3N7eMu0mbmqk4icVTCpB/9M473HbTrcyePoOnJ96noOe13PfwqyBUbYGtXr2az7/8gee0UTv55FMYutuuZIwv0un0VwSSAQ1MrRzWzTbfku7Skw7tOqSbjyMOP4hVy1cz69efuOqyyygvr8fnX3zFy3Ly3333bR7R+GvXqnduFVWrF3P/I0/y1gef88xzz8pxPIWnn3qGgw4+jCp5/g899BB77bozV1xwHosWLaKqNua4446jNFvGr7/9pgDGT+yw9eaMveJyvlQgfo0cw2w2Sz5XgzNnUcO88NyLHHfMcQrwP8HseXM5acxorrj6Mj754pt0k+dwFG33JaYVNT+91Eu3U/pHb+cUFMrh4oTffvtBG/HPOPjwI+m8QSO0/5WsSM50Wv7ai88wRo7Cxddex8xZc7hOtuHSy67i3Xe/FwZFqqpX8fuMGXLc76ap9O3JJycy6tCDuPT8c5g0bWZdkFZ0Xb0CzO4uW7KAj7/6GoIs06ZM5ZUXnudi2UY70Hj4gfG8+MJTPPToRHRwn/rVEguEIs45vDYl2C8+TOD4Ry7NLRV6g+H1UPoTzIJshfdeY6oq3bE4Ursg3mWyITJblJSUKzhSxIspWw7ux1uvv8C8pQtZXVvL9DmzmK3A8zdffid5q4ZcQTL+BfbriWxFqRy/IkuXLyPjs1x+yZVcdPGl2uQO4tVXXufG68Zy603XM2yPXTnu+BO5V6fDfbRxfunxiZx55llMuPte5syarfyZXKh+70k+jUZrV6+kuiqn9g9Ro2jSlVdeSdtWrVNexppGYEbQplHUxz96r1v7DEws97MoGqTEEvw4Vys+RTqQacRuu+9JJgioX57hxOOOZubc1XVU90DkRZe1FGrX8JoCohdfda2CAuN55tnndQg3jeHa4D/y8ERuvvFGLjvvTD5693WefOZpcjIUX3/wiTa657DDTjvy+huv8tgj93P26acxfsLjwgbJWZEZM6bz2JPPsmJNNXdpHTrhhFE8/thTfPT+JwzXYcoDDzxEuTamz774KjffentqC5YvW8Gbb7zNtOnTeViByTNPPpEXn35Gm8e35BjDZVp/165cxk8//Mhvv06mg4Jhp4w5jVw+RlMnPSCsmyF/e2muqaT4tJ23SslYUQkZ5Ug2w2cwKpI2UFAwlKzXVFczdco0VQQcK9tSXlrC9N9/43sFhLfZekuuvWYsX33zA0N00HDnnXeysQIl1984jnvvvZd6ZaWcosByVjbnu6+/48dvv2P/PXflEvkbn379m2SXFNNIwVTk29x9163MnDqDTz7+gtlzFmrj0lfB6RPFH7R5mcF1V1/Dz79N487xD/D+ex/SoF4l994zgXmz5wtQXnPPs3zVWuxXT9V63zruel5+/U3efPcD+R0fU79eBbfdfidTp83FhHL5ksV88uW3XHHtTZx+5hm8IT42aVDJuWefwZJly2X3fB0tUnnNU712Ja+98wFX3XAr5150CS+/+hoLtck6ZPgBqb9y1VVXcc3lF/LDF59yz333YgeL33z2lQ52LmGTfgN5Tnx87NF7GH/7rVx/850KyUMiOtcK7ocffMnrb33Mueecr+Dztvz2+Wece/Y57LTTTkwWvR9/9AHG3ThW8vciOYQX6it73LxjJ0zPjhl1DPZPbpjd2kYHo/aXGlOnzVCwcSznnHkqb776LO3aNeWMs86X3qNA6Pc8/NADHKoDrDmzZvLGq8/x4/dfc8NNt7N8tYAHOVatXKR+7zD+3ke4SgGSRx59kFkzpin4dR+1OdL5xanEGIFiddJtNiyJiOQzzF1QS5+N+9F1w84csN/+rFy6jE0HDUTxBTXMs1r2YtHSVfioDDuTJYBAPtAiBcWLMnCx5HJN7VoWLdUGUQ0yYZacAmXYeqRgz4Qbr+eMCy/h6pvu5MVXXqZjh7Y8/MCDIownKi1L9TBFR77KoxMfllx9zL0T7mXJvHk88eA9nH3qSTq8exkbx2aA2ZQkr9jXWqZKd194+WX22GN/3n7zLbYe1J/zzjqJeQuXY/8qCDqB/+n7n7jzrrs54eQxjDj4AKb8+jMXSD+LWlcefmwiTz75OJ+88xZjL7tSPHMkWtR8ECC2CUfNVXnscsLSxWh5UZAwthJCPUPR9qVnXlBQ+FAuvfI6PvnkY04++nAuu+Asnn/5dezXkxn5JIXcWrWulXyu4rMvvubl197lXvk5r7/+upi0VgHi0QRBKP+goAPOAqvXrqV96+YsVnD218nTkaqA1pjvv/gMwiLb7LYV9973ABagu1368ooOCPv17Mq1V13OB/K5t91pKOMVPO2ng+o7x9/Jgw8+SMOGZXXzKinhkksu4dKLL2fw4C146snHOPzQg/jh+285//zztbZ34+mnn+apR+/l4Xvv5Jprb8BmXMABCU624ofvvleQ/fHUT8FoZHwRvUtLy3VAWM2uO+7CBp03oHu3HvTWweWVl10MkgdEQwSDJC9RKvDtZx9y2ulnMmyfA5g8dQZ33TmBG264iScef1djiTQKxs5XcPb2u8azYtVqnn/hJXbZYTvG3TSWAw46mAGDBvH844/StWNbjj72RFbloFizlrtuGcezOiR99Y33+PSzj3UY1pRxt93B1OnLIK4mTnK8++FnXH39LZx8yhk8+9zTtGrSiMsuvoiKBo259OprOWb0iey///5MnPgI2263pQL4d/LLj7/w4vMvMHXSrzww4TZOGD2KZ176CLEGVyyyeuUKXlNQ9adJ07UXOpvzzzmTpXNnsVL+DK5AevlIPIzI1qvHfvvsIf19icc0h4atmrPtzluILmoV5/jgtbcUnL6Ik04aw6w5M5ko3T7n3DN5/sXXFaZBuHzHQ/fezcEHHcavv07jgvMvYaICgF9IRhIDofTX/e+jQFFaY7+e0wsTkEIhJgwzEMlymH0sFnjvvfdYJWM1aKttKa+IaFgeyHQmhFEpRxxxBGEYaD9Xj+11WDdjytLU5hRlf02WTOYSGaTQq0/sycv2yqninJOP5NdvP8IOQ1fURBxwwAFoVKVqJv36JVddcbUO51rz5VffyC96i9def4fHn3yOavmfefnyF59/Ls20P5utg+Gnn36WefMWcP/9D2K/Zs1GWekOBBrz30fZv0b+iwL/egr4A3T6P2y3nXlYgbTpU6YSVZRSr3Fj+mpRa1yvvhTpUm1ADuTFtz9j+GGj6NC8AZVBLYEWxFwiJU8XTP64ArPKSok5h17FvkoO0Fo5j9PYsF03WJNjqhYYO7VeUyslU63TYjV30RzlEprVb8acqfOIdMJa9IkcshyhK+iEehnTpv1Gxy7tmK+FZv7iZTRp1hIUbAjMhS+s0GncVBo2boAODJjy02Q6tOokJwqzS1BcxdI1i1hZtZIWzZoxb/pcXM6R9SXpYlQdV7G2sJJfJ/9Mn149qJHjP+f36bRu3Zo1NYIRay5a/JfJ8YpkiBpWljN92mTq6YTbuUAGIyYprCVZs0LBgSm06dRC4y1l/tKVlJU3xShVIhCJFntDKMqGcpy0knsrFHBtgEpFNzNiTp+6RQ9VJjW0bNuEbGUZ+aCEnGtEHJdz87VXkFTN451n76Zm2SxGHHIoY6+5HQNfFMjaIEPTjt154oW3WTZrCt0bFjlm362ZNncBtUFE3vgjBxnx0OMIXFFPsEcSRnp7QAj5QM5GDV4nt4Z/ipeKVan7j4zyf+9tEC39p/7mbCnZn1FYwgsfOaiJTqK1ekhwNLbLUVSA6ho54PmSBow68XTqqVkoJ2WHnXaXc/oOJ554JoP6bsKoA/dis34b8s1XX5kIUltVoHp5DStXxNTUyuNP3Y0aEsuWlwnWiVSvnM9155/OXddfwoR7x1OtIaf+OI+3X/ucXfYYSkUTMFIVRJuCOhY0BaeEYDVUQLn7Rl2ZP2cuc+csBQXh3v3gLXbbdzsatahg7HW3aCN5F+3bbkSpZH1XOUWbbNKVZ199yURam6hRPP3Y82w9aHuiIvTr1oT27Ur5WcEUhVFIqmvJasCKRh24WBvSbTfpSwNtdtKNiXTTOQ+WfJayyib89vscViogUaPATS6/mldffZQG9fN88el7hIljv/32S/For5Pfk047mRdffoGlixdClMNJEvtssT3Xa2Pcs09/OYpbM2yvYRxw8EEcN+bUNMi66+BBlFSvZtmyJbiM56nHn1Yw/zGiTLkCRCUM6rUB2aSaOQoQFkS0RMHlUCf1iauiNl/NbTfezLmnncdGsjvVCoTssuvW7Lzbttz/2JNYAMzoanhCnE5LSGmjDSaiev5dt9S5rl8xIeNCstqcRJkSqnK1vPr6K1Sb3ovnWNStejn33nkjhxw/ii6DNmGl+LnV5ltx8EH78eBDd1NdW0shKJVMtOOwo0/hkEOOo1ePnhxzxE60bBny2/zFbNhvazo0bcjnLz+FOegLFy5k1pK17LrfoRx0yEE8q43asB13JcjHDO7XgXaty5g0ey6rxf/YMNVDrKqbslOhaFG32bDK/+cpUf9YvI31JrUHHqRzaVKZU/I+1ngxKXQvuxBLQUQrEUw989rvSD5kDyMCxFKG7bAxWRYzV5vb5TUJC1auofcmm2BCPXvKLGZMncss0aJX3z6UlEFe8ygIuHfllGYa0rBBU8JshmY6kGrTojlNJD8N5JDVa1lJx26N8LKTd99sG5rT6Nytm3R3LVttNYT9DzxMBy1PaPO5QvG0hGVL17DnnsM565zz6NC+HdkoTEmVslPj2e00N3ubLP1dyTqnu2goOMgFYhA2G71lD4hDclWrpS9D2Hq3Pfht2hTeeP4epn73njYyFzN/BdSqH6KBmK5XLe269+SWhx6nz8Ct6N1nU04/41Q6dGjDbbfdxca9+rLjoI3o3raSWbNmsFqG4IGHX6Zv/61T+enVuxMbb9eP66+/iFsUyFu4BPEool5lM/bcdySjjztZutqD/fbehY26dGbBbOm3EC8pqRSPM3TZoAXNW5SJj3nqN27JbnseyEmnnUO3jboxUvq+RfcNmfsj8b0AABAASURBVC+ZXbyiWjZtDhnZZLPNsfTj5nHjtKF9XHT2RhUyQSj9zFFTvVY2dgVrtdgvW7pa46jaOXL5OvkNbJMQ15JXt1qfFT3KEEqSPLUjD7Jhndq0oUy2orwkYm1SzpPPvcNj999PpcvRuDymd49OSIVZtGw1kCFTUkGots1aNqZj62aYH3P/xIk89PiTVEQVVEh+B3bvQElQZNbiKkRGYvUkXgmCOev3SZQ5R1b4VBXrceUNt/Py849SL1PF9Mk/8d13P3DCmPPZaset2KhHdyZY8OGu62jXpglG8YLokovziATprxXffeNFTjnrHMobNqWJNuCHHHyA1qAcn37zDSjwFkURHTfqz+U33Em/9H9W0Z3RRx9AIbeEJRYAJFtHN6MHtbjQ06pLP665/RHhsAvdevTgsrNOoUOTBtx9z4P06TeQHQb2oHen5sxZsJBFqxOef/592rbeiAOHH8SATXro8Ko/1111PldfcRPzFkLoHPnqKq1HPbjumuvYtP8GlIR5XtDBTJ/em7DNtjshB4ctBnTkvLNHc8WNd7GsQB3dNGtcmQLHTXE+Q2XDBmywUTOktqJBRIeO3Rh79S0M7jOYrr3bc/wJh7GmJs/MeSvoP3ALHnv6eUYfNZJCbRVt2zeia7c2LFg4n5w2jSgAFyiQ1WPj7bjq2pvo3mcQm285mMMP3pMlC6bqoHYFsUNy7qizjUIK0rz5NsSldGjdmJkL5mkdqWX58nmMPGw4551+Os8/+yroEMXJNiTqHEiXs16dxZNAchfLFuYkAwVtOmvzNURBkSCSBSnmCIMIp/asXcIbLz/PcNn8HYfvTc/e3Rh1+HBOOuH4FIecdKMgkOol2sDok07g6eeeY+Pe/aGqii16tqNL60q+V0C5Su3Stc5pQnJiMz6mYbPmjDj2BHYauhs9NurBGUftz/KZv/DCa++k/5xErLUizhe4dcJDbDFkW8q09n7z0XssW13LESefzsabD2SzQf249uxz+PDlV/ll8mxWaRyfMZmSfikvEuNtTOmic4nmGFIjhQpUV0Y1+VVLufj6Ozn+grHstM8wunbtyGFDN2fv7QfxyDMvsiRHaj6zXjONa7DzlTbtO3HepdeK35uwQY++nHPiofz42au8qUPNfFhP+p4FH9C3dxcGb9qb7375hWVSP9Z43nnhFXYdOpgat4orxt3FyedcxR477MSAbt046eiDaSN+PvPqO6zRWlRW1pyILC1aVNKhbSlZIe0IgVLCsJJ65Q0wu9G+bUNt+MvFq1dpoD3GwSNG0WeTfvQb0pfrLjubO7X/mS3CFMX/JKWFp++AwZw8+kQiEzAnkKqjGFOUTESVDXn3m+9ZU6giX7WWtcuWcOvVV4La5BX08GEgLGKQr/XSM4/SS0HITXfYhVrVbTKgDxdceDY33XgVNVXVxPovqGjM0OFHcval19Ctd3cOO2AX6VpPztH30H0OpXPPDdlnx22YMWMOq4Xn0jlzeOnZZznjnMuo16wtDRrVY/hBe1Gl4MZXP34nuY5JRJ+u3TbmqmvvoO/AQfTo14+TjzqIpGqpDqDkk5a1ICprRL36lWzQsTmNSuHcs8+UfL5Ml/YbaknKM2STTnRoVaaDzTmYnczL7ynmEjr1GMBF8jv7aY3q1rkjG7aIaFq6loBaEiOCZk+cgWx9jTuQTTbuzawZP3LAfjtRLytaGjT5WQ89+Bh7DN2fgYM3l99VpYObnpxy5hhuuf+BNGhUs3IJa+bPozxqCHE5e+22Fy8/+xzbb7NlKnMG6a/076JArIElZ05reZIXfxJCl5FdDFUegPS7ZvmK9ICwXfeu9B28scqLkiv5ytq/HHvscWzYvQ+/Tf6VXz5/ldL8Eg7c/1AdtAhU4CRJBQrq4aThFLxkSx+pIa2hfqtSjjvmMG5/5HlGnHIxLZtWUE89siznqw/f0rJRwp77HUlpRT3ay38685zTmfjUoyxauVgxhSLTfvqVFuWNiVyWjbr04GEdHpxz9tlkggASNA80D/6Lq27O2Cbd0n/R4q+ivyjw34UCfushg7n26qv46KOPsODBWp3KLVq0gAXz5vP+2+8wffp0vBykZ198GXPat9h0IBlX0AleFdmSsv9inh5TIKtItLBNn/EbO++xswIxJ3PP+PvYeMNuPKJI+yk6kT/mmOOZO3cGt9x8E7sqoDL2xpvYc9jenHPGudrEXM82223LtN+n8OPXX9Ovb18uOPdqrr7uCnYftjs333IbBx1wEDffdBO//z6ZE449mkN1mnDzbTezww47cOu4O+Sonse2W2/H4sWreOO1V9hCi8a5557NWWedxVFHHiUH+HqG77MfL738tgJ/P7HjrjsKzxO56YZxbLvlNkywU9Xjj1HZ6cyeO0flN7Hn0L259spr2XevvThbJ1+XXXYZO+2wI9MmTeLnn36gh5zxM8+8mKuE57bbb5tuxEZqrOuvu40aBSujMKuDwTwudMQycgVbLKOMaOa096glV1OF2SAzM0ZD5IxMn/p7umFo2bGz2om+xbQGtBnedMedefGFFxhz7FG8+szjLJgxgyWLlzNjcbUCfWpXDClr1oJzTzyaZO1i3nzjjXQbIRun/rGMYUyk8Z1gqXXKupr0F4EaRwZcDVQf2S+x0zqV4u2RNk6hWO5fmrwNGMfEeaObFheNnyjotmLFSi679ia++3kSV111Bd07N8Sn/zZSgQ49etGj/6ZaQLwcoZimlWW0alDJ6uXLmDNrgU5ET6Vv/03SX3fstvswBa7mkVfgac7c+SiWQ5Jk0U6SXbbdkh23HMjX33zBF9/8ILm8g40HDtFmubP5giS2GXAe+0GA0FpHhwLIAezdpyeFtSv56esvWa1N84+TpjF4801Ys2ZJyqNzz7mEXn02oat0wv7M7cUXnqSyXnkaxC2sreGHL77n1lvv5agjjubYIw5g0s8/aBOTR/42UUkZRW2iimRJN1oaOdBmRi/dXprnIXEpjjW1RYJMicpJZcsplyRVGmc19uc4b+iE/oD99qFnn95sPGhTTj7tVO1N1pKx3VBSwMgfKBATB1DQhsY5g4DKQ52YCZiW5qxGLNasIZdfayLL4vmLePLRpzj/4svYb/8DuPbyS6gRLWoLtdZB5Mlo71UkjByLF81nrU6+r7z8Krp370Hvvv3ZdLNNeP6FZxSIaESsqVgnpw2ZRtVICWI/gUTByv/hFATEYmDoI3r0HsAuCtZ8/P5rPD7xKRQnBhdRu3AOudWLuer669igT9/0V2oDBgzgyacmUlaWJSsmxNo9uEyZ9p1l1NQACYK7TDRbSS4oI1Kb4bKFbz33KMnqNfw2dSbLq3P0khyizffkb78Rv+9izJgx7LPbjkz++VtyRSiK7oImYDZ7BFaArcAYY+9/KMXqvQ7eupcK1t0xgTaEiOIadF2ZIWMMcdTUVlNRFlFUUD4nMM5laNq0nM0368OHH7zPjFlzmbl4KfseeDCdWjVj0cxpfPrVT9Rv0ZHOG3Ymk4JKcGFEXpsKhwWNinjZxkhl6SjaMCWSGafGa0WLNUuXa8NVw0WXXEz/AZvQu3dvthqyBffcc58Of5pQpsBPVuvVmjVricJSpALCW8gleikpp4zdlrNk+X8kOdkKARYI5xzO1+XR4UpJtizF5zUF00848QjadejI4C025dQTj9G6N58p05agKZEqjItxslZrJIdFHfTE1F35fC1ZzSkmIC+7nKWGoLBGMleqgNcqVq2qoXnLNmRKSqXrObSIsMGGHVixchnz5i+VjnrRwOtdlupqojFKREtXLMqHTUDBlWy2XLCLsn8QgbidUKPgrXMl4kWJSqy8SFGHZyWZTDrWxRdfLJu5jEGDBqXr6SOPPM3SpWvTtqabBdnqWhnS62+4jgEDNqZLly7stdc+/PLzdGqqEyq06SwKBwkPOCe7FIELtEGOUzw9umR7rOynH3+hvKyEJg3qUREFLFEQ8pFHJnKBcNh33711mHIVq9auIYyEqxhuG/Dy8nKq11ZRoqUVzXnJ3IU89/gzXHTe+RxxyIFcfcXFrFyxSPpVt8kINRzeQaYe51xwOavXrJRcbcbxx45i4sMTtSlZJlvvWD5voeif0ECHiHk1L6pfGjTRm0T0DwIKCp5YzMCW1FVLF/L9N79w9HHH0XuTgfTq3o3DDjuEn379hQaNGoJ8AOuak7wkUUUqD3GcEyrVGq+KfCEWPGdNwNuroM1NTE0hIB+UpmuBd56SwBFLH41e1jASpKwrUpD+rqyqYamCo00aNadJY9lTyZQdQLRt2xrCMuYuWK4uHuNFrrqAmf1AQ61cvkg8Xc7DjzzBDjvtJtvcnT49N2Ds2MtopMNXxZ4oJIh9Rr1IcpYh0PyLWoOdUzmk4zvhF3nzFdVYAYpQwdy8aOS8+slwTPr6GyaMvxf79eOIEQfx5luvkNNBVdHkQ3NIFHTJJVmSDJqVl6zmcQrShRRwTgNpHGQ7nHPrvmPQUJaKWrRyQjLxgeQafHmGPYftSr++vXn/nXdZrABrrIZF0TyWnRFG4AKqtUGNZMsLsum1hSJhNiQQjcnlhUSsVy0+SEhq1iqouJS2nTZM4SdojMjpib4dsQf7Kuor0fpcJf/jk/fe4xb5r0cfdRQjD92f2dMXYOtzATQGJPJ10EzzuSqdmxS1BpmUqdJBK9mQXl021HmixhfsJEnwTnNLAsmyRlcQdbkOyBs3baYRvaCAz4S0btIMp6C7/UJfrdS2IPyNy2B01kw0cKKpewpa4wlC9deYca18lyUsWLySjl17IvUikb0PyiPaNGvEkuVrWLgkLxhq6xM9YvEmlt3IauwA+/WpMKBfz40UVGqN7TESwZZLQtF5MtLrQYM2YcmiOcyYMoUVOiz94efJbDNkgPRznuYe06xVR/kKAu1iBY8C6leWs0qn8ktWWlmWMMxIjYr60BT0MrMBEUFUlupKSegJxavlaxazevVa+VgNKa1XiQtJO7Rr3UK6U9R6tSCds/Eq/fNFBWhXab3JRhHma2O1mSy5fEEpoShieIFwSiVas9RIdyx8QjUv4EXHvAIOy5Yt4o6772brXXalb9++9OvVk2uuvpwmOgz0GdErCCjqsKhICUWtezFFAgVSQ9mTKulHrWwD0mM5fHj9p+bMmzVbaSaHHnYkAwZuxoBBA9n/wP2ZOXO6xhdWoomWTtkPJ55FmBxisqJATVF2wpmtDMtxPpK/myNruiVeVyu6+OGbks+bx+tw81BGHb4vSxYskBwWSDTPbGk98UW2NluB/RuyNnecY7cdtqRRvYikWEx5rqHACaiUtlGTlgzadIACt03p1LEN1icAVq9cKX98hXThFjbZbAv6DthUPnkfbrnpRho2akIkmm6iw8PhB+zH9SobJj/9xmuu57svv6OqVvQXjL/ufy8F8pIKZxwVrzD9l5AUC7GQKoIU8Yuvf+S3SVMYuOkgSrMqls7H0psyfdwsnp6qvUaXTl2YDbGtAAAQAElEQVTo0qMz1115EbVVtXz2+c+y7Aiqk15AKL8Zu2R6k0RwZatxOXbeZXuo14D+mw2R9VeDYg3UrGbZ4kXpr4+H7X0gG+nQoHef7px71hjKSiFW3xLthe68YwLvvPMBmyrIf+YZZ/PCC2+ydm2dHZM4Cxisf/PX9RcF/odSwJ8hBfztt9+ISsspr2ighTQmo8Vm9erV2AKXVXmhmFC7djVeDoz9G2uJFDIrz9ocFOSg4UzhPSRhXfoTsTp06CCH7h32UaDtjtvH87U2vbsO3V1lr3Lf/bdpUWjDmFPP4p67H+TUU8+W8n+Z/urhtttv5ocfPmejrt3p1XsgP/w+hz322J7x4+/iFZ24jj7mWL788mudWJ1Kl46duPXBRzn1tFO45KLz+eG7r9ht6DAF9l7lu2/fpmGDeuy4x568/c77cr4P4+WXX0z/1OnSSy/l40/eZdjQ7ejdoy8fvP0pww84lLsnPMAn3/7IUPV56+3Xefj+sbRt14oxp5/CnXfewVlnns0Xn3+r93nccedtwvNDbINjwZxfNL+999qNRx99lNdff5WRo0bw0cfvccE5x8sA+pQyLgxl6Krx3lOjBR2ncq3q9m3/tyL5nARqGdiqrSPhn77+gbVyYus3bUzVyrk8PGEcU6fPIJepIAkaU8w2pF+3tjSJVjDtxw+46forOffSK5i8oABmmLUbqbW/R9K7XnklTrDTW46qj0Ly5imowMb0emeijJ66xXfDzQUhkXeGadrX/NNYhj9d5PnXXgXtJjOZDNj4UUTqaWrg5cuXyym4jc9/mMkFl45lm026UibnxgdryK9dyvc/TmJ1LHFM0QsJvWaXK1AiGrRt3oIrrr2Cl995lfc+fY/7HxhPYzkvk3/6Tqflm/PFV79R9BkIytVbQPLVRFp4LMA7Rye99bSJ+vLzz3j7lVeZ8tvPVEk3XnnlTfFkOQVtFsCoGNFBAdtWDcsVAPyCic++QZxtwgadOlORDSgrz3LplZcxfeYkZim4/MuUGfz4y6+cfeooSh08+MDDnHnexbh69Tjv8su49+FH2bh7RzI+SXmA5pG3gFicR76tNkVIZhwprYR1UfjqRSGJKa9XT05ejdxKK0GLoNq6kEBz9D5kyyFDeOWVV5ihYP3333+vk9o5vPfuc7Rq0RTULpdPsEBQIa9+omNRTp5LVKUU6FsswgcBPooxvzIv5/Xwgw/hqSeeZqedh/Hgw49x+SVXUVFaRkbOuAdM1h0BeeNJSQmB+l90ycVMmzqVqdOm8fuUmfz4w49ccukZrL+8D4i10fFkqLM5UEcM/q5LfggYMg4C6UlNbY6iqyd67MBOg/vx6lMP8vl3U7UJQUEY4agd/VlnnMm8aT8z5fffmDTldz776iPs32L02lxlBCyvjWkse6jpgOxhaXkJYSYiX+sJgSMOHMo3X7zLa29/yFc/T6O95KF1q4Y8PfFRHVicRY0IO0YHFM+/9BJ9uvWgRLTxgToWwDtQNYl4n8QiPv+My+P/vxDRey+ZLpCsH84JCXPwJDeGW8H+7EuOl9gqixCBgkmDB2/Kh2+8ydJ5C8jFWQZvsx0VYTW///QFP06aTo+Nt6B1y+YaFwIfU1VdTTZbIplwor+ETJDyNQmx5my0K8qRDFWmpgp2l+DCiIsvvlgHP18zc9Y0Jv8+iUmTvuWii89RXUab92rKysrW4b0ecdHKKa2//5jQ+oK/470OnguMgrH4Kz1JGe9B9GnYpDnNtclbrOBxIPCJ0TlbSWXDZtog1rB6xWKVIpMWYwT23hNrnqHWB6caS2HkVF/AAkFRlCWW7hW1AY0lb9lsFsKYnDbkOdkd70tAAQ+z9ZWV9cjIzuRku7xgFmXLZeqFQVbwEtE6xuQqUXBFOTJCMLUjMQRBREZOcl4yVpTMF1MFd5SIptUKtGU8bNCrF8+8+irvv/8+9iv5m266gSOPPJLFi9cg9JVCBe3KGT16NG+++Saff/45jz32KF27dqREBm7VqlWgcZJIOPssea1zieYQ+mKKi0oxmrCmig+//IpABx6tmzclWD2Po4cP5YmX32KrvQ7l7ocmykZcTkVJObHslAmV0c/+BLyyvIJaHZLkFEg59LAjeFz2aNhew7hda/Y1146lSZMmlGRrzZqIdyJ4VQYKDWm10aa88NarvPHu02zapzl33HAR+w4fjc6NqHSlNAw8VblV1KpLrBSI54neiLroKinN4FyAc4jWRbpt2JYJEyYwZcrX/D5rOr9PnyJ6vMnWW28BWkwT78QhUJf07bXOlRjvFAQze544ERxdgkcuRxQ4sgoKWzBFbFUFKlZ5ieiorZPhksi4xeJfLCUyGQq0HuRrqilovfCZCIzmRQc6eAgjT63geh+ma1OSAy+omUxIKL3cX7b88y+/YYoOg3+ZNjP9M8ZnHp9A/QzIbKqlbvkneclJpsThXR7Ffili04vxYSB5LxJgHUqIHTit1XG+hs8/eo8zzjiN6QrQHjfmdOxPtnfacXtKyirURhC0YXMmw1GpghCA+saSk6xgJrYgiX78cXmcczh9W9IL4w8+IBNGoq3g4fGafyCelcq2hpLBMAyxAIhXOLXWIlPCFJelUAwIfESgNdCJljmtVUTl1G/YhCgsUtQ6t1K2y4UZ7UdrMbolojdRJFwLmndEQQHDOlyEieruHz+eay67gqY6lL38qqt46MUX6NChEau08VULYUfdvMWvSHB8KE0Q7ikMwYIKHb476tUrTQMwttbEooHXwpAJHEXxoaA1EvGiXjYkQFcCtZKHQHhmDa6+bQ3Xi4J9R040c+AiUMCmqGCUzbuILu8xG5yJilrDVqfwnOhlbdcoOJWNAvm1UR2dtT9ANPNKedmVnL4DL5DiX1V1TLX9xU1JQFyoUp8MaNSCgls9+/SBFQtYOONX3vjsS3yDVlr7ulMqG5fR+Iar+cRqLn6EwsFrnjmyEcI/R06HsLoJAbHVUAONbX5tID5VKyiQiUrUPUvi1FfriRfGeqlHJD5GlJc1wtVSB8MkN79a+4sPuOfeCZJlq/AIKLhYYwRkg5ASH+IKpDyLHbLRWrtE5/KSCsplr4wvOEdZRTmjjj5KAee3mTPtV2ZMncS0ad/xzIuP4yXHBjMR3ygmeOligYRAeAY4yWU5uAALpliwNwqzprLYAUr9hg2Z+OjDTJ78NT/+/BtTpZ/vvPE4ew7bGtRX4MhEAbHWBy/8KBZxzuG9l3hoFMlNQVH8irJyCuJRLHtz49ixXHPNNbRs24Ubb5vAg49PpEObekSBF8VgjQ4Iyiobai9YICOYCbqcZ9DgLWnYqBmh6BwIX1WRdvARVTUFfJClRDTJrpfllGpQWR4y6qjD+HHKZL75bTKTps9hytTZPHTHzZR58KWVjDj+RD775hPO0R7q9x8/5aSjj+D9dz/D/vQ8HV8o/HX/OyjgifRfjC7ZGz2pY6tKkhrsYP+dj7+gomFLtt1sINm0QQn1mraiRcumEvtaySfk5WMQe5o2b0mZ/OU1q1cgcyZQHr9OVtOuDgIfgCXJbZgpwWutKckkqBRkp3M5T2lFU7baaVee0/5s+uwZ2s9MZfaU73nl6Yfp2KIFBdnhPpttxQff/syD2qfben3hBedx5eVXSNeL2JWsEyynD0t6/XX/RYH/cRTw5oTZwrJWjnKVORhyqubOnEZVVZUWgfYU8PLDEzbs1J6iTkjnLVhMjZTPOUcghwO1qEvoksXmz+qSSCcjcjW1WhiytG7bHuREzZw9mwYN6lOS9pDqavUsFELCoJRsNsuKFcsFpZAu8OkQvpxkbQFzTDbqugE1VatZsmQJlRWl+ASNkYHamFgrXptWLclmAmbPnUfz5i1UCZGtVFraq3RkVVlZoYWohJU66Voj57devWy64XAE6UJVu7aoU6qNNCWv4MxsBUEapesYWpSFYPqnfuU6PfRhFvt3Ayorywk9RFrYcJ6CHDntz2jdvDWrV60gV7tWRq3O9PHHFRBpM1eQ0QzTMtFAznitAnHZbJQu8CI/S+bN56PX3+ettz/GflnYq8eG5HMreEABq7vusg3FAlYoyrVk+Vp++m2SnMJyWrZoQu+eG7Bs3kwm//Qtq9cUyK3J8cEX31PwZbRo2pyMxgyUanQ6uba2IAPskCCg+Acikbk/YLM2r0obs2rhFheq0QEh+Tx4j2TCabrKqOW/8g7lbNpGx2QUSQVBxPy58xk37ha+/eYHjh89hs46fa9ZW01t9SrsWqMTzoOG78PtN9/GkqVrsD8/++m3mUydtZAeG25EVkSvrCyjY+e2dGjXWEHoZiDHpWmz5jRo0ICvvvqChQtXsXp1Db8oSDN56hyaim6tJE9Nmzbh3Q/e487bx3HbLTfx2suvMO33KUx87GFee/0lotAoqwFE5cZa0LbYpDurls3lxbfep8NGA2jZtB3tW7SiR6+ufKTg4+JFy4yYLF20mDdff4uvv/nFJI0Zcua6du3KzjvvTEedkC2ZM5/qXJFcvsqmSOICsnKovCum8is/D3M4i2ojv47AReA8YUbyVFtFoJ1aQDqUnkirA4KoVLA7SyULciInp7x1PuDLb77ig/e+JCebgPRGCiZ4yOlVfxK8eJDIThAXcLFaBF4yk6g8IJHjvXD+PH78/jv2GLo7W2+1mcqzCtTMxbssxA4PVNQrU2CyjJw2EaWlFXTrviGffPIBS5eu0GYR1q6u4o033ubnH3/BAg42J3XDOy87kBBK6WKNZWX/UHLqbclnJF3Cz5fQqEEpB+23B80UvL1bJ/eTpy+ARk3otfEAflDgd8HsJahxagve++hzHVr8qG8vjitlQpIkxjkQqVhTZZvuogIqZfYpO9qS7Ydsyotvvs9XP05lm+12QHswFi1YmAYkhu29Fx026Mi82XPFjzw58c7mHhg8L5i6DXaCfVihCv7O23oblP+lu1UQC99Ecyli+u7+aKiMN/kOyGsj7pNaMmGCdYkNUKaMTQdtyeJ5c3nnzTdo1KwVlfUraNGogl9/+Ipvf55E685dCTWhyKRGxjIrm59IhmrMHgpQ7doq6XIN2kulv3gtSshqdSAVFCWDFfXouFE3bc4+Z8G8Fdq4FFmzei0ffPAFP373C3ZlMhls0xhqM2XfmoW90iTs0/c/67E+eOPlMfo/5FGjuAyVzZqx+247c8v11/DLr9NYuWo1C2cv5JvvfqVF88Z0at8yRcMbPaXPLggxxxfN16mmKHiBCG9/JpYxo6Uy1K5EG7ZYQlFaWkqnzu2ZMuW39N9ZrJbxzi9Zw2uvvk2bts1o27YBgehsdLQAgZZv0cXhpYdeY6C1O5Z+C3Vq1q7AfhniQU5wLWEY4ZzDp8yXLChfUOC3TPYk1iLwvgK8s6ZOp02bdpx/7lmMGTOGGTOmyW9YQzoHyQ+6GjdqTIcOHWinA7QWWpsSldmd2KDK2L4XHxJrvEhRmFBRlNyqgni6kgUz5/D8mx/y/uc/sNfeUs8ARQAAEABJREFUe9K6aRmFZfP49WvZlj33YVMF6fPSuqkzZuIlS3GxVjoXQCBdViB+5ZIFmm+RpctWKED8G7vushNbbLEFZRWV/DJpErWaB1rUUrkVLmTLQHx7V7baDmM6tG/NCaefoPmdya86oFmtoHSr1u3lX2T47afvtPbmpd+1TBEdPvroM4rybXBeZTUEJAQO0acNrdu15YsvvlAABZG8wMwpk3jvnc+0xiwGs6VikFOVkSy2tzbqJF68C9KNeiBbZ8VpMtkW7QrSlUygNupoPAuiDDnNx0vmDUYiuiTicyAkSktCevXqwew505mqjfbKlSupXbJKfsV7tOu+AR3b1pc+ZoSx1xpSwNaSvGxYRf2GtO3YgRkzZjB50q8k8q+Q/X7vnXf5/NOv0dCiOxRlB1BwKfEBVdUrqK5ZSUG0CIRwQXJqslqi9TWW/IhNIlFIorXD1q5FixaQzZay6+670bFzR9bWFFm+Yg0o8JfKqIJZgc/I5ucF7T9u65+NBEc+k+FhNbHGcusETCTCELTAkZfM1ihQt2rVSqrWrOLrH35g+dIl0o+2lJVVkoj+q5YvYs2qxcon0tF5TJPsxd50ICBUfWKwnc0owvuQjIxRPreKBm3a0n6D7nz98YfkV1ZTW1PFwnnzRet5mN9idi4WZa3nGo096eefsH8aYufdd6dJ69bM+HUyK+XsNZRMWhu5LsJbHJV+2kZ1tdaPWTNms3zZSq0F1Xz4+gfMXrhcQeWOVEYQieZCDyygCgQV9encrTurly/jt+++o8r83DVreO+zz6nQweVGshflDkKvxngC62/ZRIRTio1oSoHqQpXHBDRQv149uvDxe6+wdPEywVzN7BkL+Pn3mWzQpTNNGkIYqLFkFvXLK3C3urqG6bNmShZykuFaXn3rPfkvCZ06dKQkE1DM1xKLtzUKCzRp0pp+G7bhu0/e4v4nnmSHvQ+kfmUz+UrN6NyuJZ9+/C5rJBM1Ogz46qffmbdkJV07d6C+1DU0JLUJqJK/YEHnxNCI9QiyhFEkWctprCpWLltNvdIGdNlwQxYvXcyPP35PjfYlxSWr+fDDL2ncsBE9Nmoh7NVX/EpkG+ctmM3MmTOIpGcSfuoMW6D5xDgF0nNrVhjZ5a9XUSu/q9b0IyzBgp+VCoQn8kd9WX1ade7JpF9/Y8nCecikYzL68qsf8O47HxMEkmFENefwTmyk7vLeK+OxdUwZCAKcdDyvQH15Fpq3aEn7jp34+MP3WWP/Rohwnj17Fh9+8LXkb5m6hETSKy89jsTsxAgjGIFoEqs2Mr7Lh0s0jzWrlrN61VpqBHuS9HzQoAHsvsdQuTyNmTtzHgtEo9iCiNZP/Q0n+/FHoG9L4GnQvhOV8pGkJpIepxrd9hKPnc9KdosUtNcwPbKZxRLaeg0b07ptS+bMnckU2eNQ7XNVRT754FM+fO8LDJbZqtffel17vuXssP0QLr38UprID5806XfqArga56/730qBQAfdaM2V8UzxcDrEQ4G52TOm88U3P7PN9rvStlkZkckgEeUKFG+zzZbcc89tfKmDQbPbVSvX8vLrb0rec3Tq1BrbsieYpELelAZdEhyXwpDUhaWyJ0USrSNxrhqZAKQCZEoqaNOuvezOaiZN/omaNdUUtC5+8/W3vPv2ezqQLhLKx3/u2WdYOHcO3bptxFlnncHQoUNT/8VstEZC6kiqM/bxV/qLAv9DKeA3GzSQbbfbmiHb7EjPvv1pUFnOCjnOn372BfYLpj33kqO96absutO2zJjyO79M/h0yZdRqtbXFAwUgkLNSRx8vJVSq+/jjac7+L7/8qg1uMxR+p7yigowWbtl7qXgsWEUWyKkp6jSwTMG1hDz1yjNyPUD+nR5eC0AiBZ1DgwYNKORqKS/NpkoqPxhiT6zT/4WLl1OaDahau5KsNpXOe+qwKWCO5wotcragNG3SmLyc0foNG+DlyBmiiR6FvGPh/KW0bNJOTnwtDeX4xMUamSwNIUwL+RwWeCxq11JRryG4AHOuzV93Zn1kCHO1iTZj89JfRRRqa9SmSBTE2Fxto7/eqhS18TXHMooRcGHpMtRqxouXzuPRh+7hzrtu5qY77+SGex+l9YY9OenYI2heP6B1x3YcftRRvP/621x74cU8cf9dXHPVZTz83FsMHnoovQZtzaYDN6Z323Kev/d6brlpLNfdPJ6rxz9BryE7M2DTQSm7ls6fwYP33c1Tzz7P4uUr+PCdN3jk/of47sdfbSbkRMNXnn+WOx+YyBwF0ab88h1333wnzzz7qs7JwTvRPGWO8P9X3E5ALekVhiFOvFSWVdq8PKdT86eeeopG9SuZro3YE/ffy+0T7mPc3RP57vd5lDdszmH778y7z9/LPbdcy4QJd3PThKdpvdGmbLvzjlSUQsZWDO2IvRwbHYALdAWNWm3ImFOP4bmn7+aGay/h7vETuOmOiSxbm2WrrXZi5x23Z8Ltt/DmG6/wyqvPpb/wPPWU0+nXty+PPDKBUaMOkpQIVCoxJeKrY2D/DamtWcrn3/1Mp26b0LRBSyg4Tjn1eH6f+h0TbruBR+67j+vH3cqdDz7MnGVy3kLo27MHa5cs4qUnH+ORBx/glfc+ZZkF3sMAI0tezqs5U/bvY+Zr0KJm4yLxSjDe2JfVx95pU7WWSJMMVKhPvN5o42+p/8DNFIzsw9NPP8Xdd9/DhHvv45JLLtMcX5UDJr2Ro0aYlfNWRYnwMl0257Sg4HAU+LQsJ1mOXUiVgnlGgDZyTnfeZTsFSt/g0ccf49nnnubHX3+Xg+nkFwSScmjQuD6WeebpF5klJ/PoY0awZNlsbrjxGp57/jluu+1ebrzhdn795ZcUX2N/UZscQ905Zy98YDNKs3/nI5ZZiDGCFmoD6alwKsaYI9q1azcOPeQQVi+Yw+uvvMjCtTmGHj6SqHot915zFY88/Bi3TJjAdddfr+DCryAHKBYdctrBmf0KDDWHYgr1CIMSknyRqAiUOnbZeTuefv41aosZ+vfpi/ZD9Ojdi6LzPHj/fTz79HO8/NY7LF+1hqzkNMiD/HV1TgQnxnjofCgrqSK8Pf6B5NRXMBK9/ovbnH3TP6vS9DBaYZMreNkJr7mB02kvukRJ8BW0aNGJ5o0a8dHbb7H55pvLFsOAjfsSai560L5TR+plI0JBkGnEi5/Vkidkuy3InsEz4a7xfPL5d0SV9WjTsSPfaoP90N33skQbvSOOO5E1CqbdefM4nn/2aW69/TauvvJKpk+fitG5YLQWjnmdaHghbIk/XV75/810VfP//20wjKXWw8UJXgclTgGSoumMCyBbwrFHHSm5irny0ot45KGHGSe5fveDzxWM2pFO7RvgYnAuBAJqpd+2Oc7pgMtgewl9QRu0SAISqqAoe1uwdlp/nOBnJagHHjycMhm0B+67l9tvv5Pb7niQ9xWUPv+cMdQrNbCh4AoVBYbMeQ6CcrSMUdC6lpgll22tVKCnV7cu3HbzdTz91NNacxPyRQ2oeRS0wAZBqEOCIi7wBEmCj4t88OnH3HjLrXLi7+Hhhyby1ddfsNXWW9JIfFcTnHMavO42GOjTNnQaTnYF2aNIXNbbGlNgtfSuSjSc9dtvPPvoQ9wm/l9xy+1cf+8zDNx2GKMOO4QKLZZhg3rstPMQbRDf1KHLy7z5zod8+92P2lxUS49iYldJtrwZG7ZryMdvP8cjjz1HIahg15235f13XuXBRybyggKk3+lgIcxE5DRuIDR1fki6oyys4vuP32DCuJuwv0p45KFnee2jL9hpt+1p3qaMZjqU2WGPPXj7pee554ZruOeuuzj77LPT/5nTggWLBCkio0BioDllPArytNFmei8++vA9btV8Jj7yMFddcw1Pya6vXCFbLy3Iie9Z0TapqdYXok/CWpNdBUVjORdZyYHQFOxESbxQewk6oXyvrEqcEt5RLX/DdDURsfOEFAnUrCA5CNlu+61op0DkI488yD333MMNt47nQ83ronNOoWk98BqrNg6plQ3Xnh3nvLTTY7+YbK9A9TMT7+PxB+9lwp13cekll/PVV1+h6dnIWnMcSIZLysvoKP9k+u+/Yr+c+n3arBRuUfKKeBtqjsQeCwqmv/T0MW3bd6S0rCJdb1544UWeev5V5i9aLrzXEMRa2MiQROXK1xLGpJfRt9b8T1nAjIKAVvgfuOjLAlHr2uYlh4uWLeX+Cffw6MOPaH0Zx+3j79KYJbJJm5BVAHDTQYOJdcB5843Xyu+6naefeY5fFdStVWAzkR7Ewj+SDhhtizWOdm070rhBqXj4CL9OnsIue+zJAm12x152MXfdcbvWvMf5VYeCQUayoDlnceQV2K7XoAED+m3M4oULeVLr7aNPP8vLb79LiQ41qlYuUygMKkoMfyEv3sqdZPWyVXz54WdMlA9w190TuPGeBxm8/c501YG86WFSyJNIOJyUS70k61l6DRjE1ptvytvyk8bfNI4bx97IC2+9xf4jDtUBcKUoGuPk/+bEa40mPhv/CqAx7bDFme2szmF64SiHsIwLzj2FWdO/Y9wNlzHh7vHcde8TrMln2HffvcmGJrNAEOnh8UEgf34hTz39BA/efQe3jLuRic++yLD9DqRVs+Yg3gVeUhplKLhKorCcXbcdwLRfP2WWDu4HbrUjLmhESdSA8844md9//IRx11zOHbIJ9z77GlHjNgzdcTsqNa5iXHTs0omXX3yVxx56imrh7YIYTSrV7YaNyoRWgXsnPMjXX/3EZpsPVvuOvPD8s6k+3n7X/bz4yltceN5ZNC5XN3V1IrzLlNGhQyfsENZ7D2Y8TeILnlrtNcokjC8//xjjx9/CHXfcxh0338WTj7/C8tXaNzRvSpdmWT5/9yXe/exXNtthOC2aNOWx++/g/gfv5JY7x3HjjTfyzTffAyFVVTXYEJEPdEiQ0yheAW9HUbKH+CsFA1dCXrgV5V9kAyirrM8BBx/MTz/9yO233MwjEx/jqiuv4eknHmbZovnYVSVaFNXffN00WBZ4ahXky6U2PaCsNEP71o1YtHAODzz8JPN06N1/wEB+m/QjE+XPPvfcU7z85scKHLdIZcxoar8EjYuytaHsg/BxNpDeKPBZK92uNSS1blixtU+ki5mSctlEW3eKlIRBKleJ1knE/wOOOBxT7Ce0F3n6gUcZf9cDnHXBFfw0bTpmh+bOmsTrzz/B7Tdex8SJj/OA/MXSxi0YuHFfysX/IB3or8e/kwLOhMB5oeCI5Rt4yVlOhy2ffvopvqSSjQduLvuN5DomJ3kouAx77jWM7ht25JZbb2LcuHHcevsEJj7+LIcdPpy+vTuoLdKMAOdcmgQ8vQuyyVhtUKolp5SMFMd8ktipWj6xBI3+ffuwSZ/OvP7yE/LT7+fuCfdz9kVX8ck3k1i5FmJJ4OuvPJvasqeenMhjEx9l3rw5bL7FYBpU1jPo5POJxhXMv+6/KPA/mAK+R7eudOrUiTEXWr8AABAASURBVLYdO9Gte0+ymRD7h7tNeb/48mvKKsrp3r07M6dNlZP2GqvX1ig4pgUgk9ECpU2B1Amz9H8mUvKnD2mm/UnSnnvuSYNGDRUEyMmp3JMmDSrIp86/J8qW6fR3Q/r07Uessq23HkKbti1TRQwCQMrtfJZhe+xNWTZD4yYN2X77bamsQJsrwAXqF6n/xnLO2pINQ/bdfz8aNG5gXTH8cjIclY2asqmCmcVikd69+9CzVy9CbSocBbULqK7Os/02O1FaWk7iI3bbYxhNGlbIXMRypotyXD3de/amW4/urNUJ5zbbb0frNs0oyWgIu2XcqmoK7LHXfoIHbVq3Yvddd5SzaZMArX3gNBkgiiJtpBLB1kdRqbwRg7fbmR233YLlC2YyY+pUVq6qYvd9DuaMsy+gf7eOWvCsoeOwkaO47rrraNO8Jd9/8zXZbJazL7iYY08cTRJE2L+pcOEZp7LN4E1YqpPu2YsXsd9hR3DexZdSv9yT9ejEbwW/yXnVoRxbbbsttjmfP3sma9eupVbO4SptTmbOmsO02fPZZLPNBbM9C2ZPZcWShYgYKde9nGJh/i+9vffEcm6LwskGCjRm40ZNxP8dKS8t4ZefvmP6tN/TE9bfp0xn1eo8Lshw1oXncfzoUTo5Xs70qdPovcmmaeC0Y6e2kqvYQBFITkLbWWtCa2pi9SvlsMMO46ILzsF+nfD777/Tvkt3zjzvUo23TUo3nxHxirVkJJg5BS026t6NPffcU457SJkYLPElp8UD1E64N2veiGxJxIbderHxgC0xRywMsmyx/ZZcfd3lrNJC+cOP35HX5n7UqFHssv0WKW67DhvKTrvsyII5M3UKPZNNhmzLyWecw1abbyYHHjL16tN/wKbsPWw3SsN0NEIfpHJlAEwFLbVt344TTz6JTCR8VCFSgkNXoBRRv1VbTjr5FLaVDEybMpnvvv+RXXfdnTNOO5WK8lIIMmy2+RCGDd0FC2B7LfQVFZVsPWRLBT77ILQFO6RF+/YcesSRtFbwL+tDLrjoQpo0a8oXn36W/pprbzn/x44+np4bdcPFMHDgpuw7/ED1LWGtAvMDNh3IFVdfRkEEsj8ZXLF8NccddwIHH7CvZM1mUiAIHHbS7p1EUDqcqK0m8Q/dAonRw5c1YcAW2zJk4CDKABdl2Fxz3H/fPYiTPGsLoei9FZdccB4tGlfy6UcfK9A/mxOPH80BB+wnhBKatWjN0F13YWM5ICYHRuuKyqbsuvte9NigIyVGcjlIXTbYiCBbzsaDNqN1sxLQKeZm227FrnsOY83KFUzWYUm/QVtywmlns5NOSuvLvhg8nBNeXu0T0UQ4ykUyyvB3X4Jlcrqu/9/Csq9YQzrNv5C2kMkC8R8ngQszbLbZluy15+40b1KJgzRBKT6q5JCDDuWgA/Zn4z49MDrYrxV233NP9t9/H9q2aZG2LSiI3a1rd0x/vPQqCh39tEE+8IDh2gitZfXqlZRWNOSA4Yew2SZ9WTx/Dqur8ti/+XL2OWcJRoEPP/xQzts8zjjjdPbacyh2tWrViq233ppNJVNBYES30rpkeNbl9LS56PWP3HVUMgiOYB085zSm1j2jVZv2rZlw1y1soQ35zz//SqEYcebZ53PowftpMwSRp+4qBmzUow9777G75Ks+dXg6eiowvKfkwsU5Qs2lpLySIdvuyCBt1EqzpP+W4qlnnkqHjm1TOzFr/jIuv2osO+8wJLUT2dIKdtl9Dwb06UW9Eg2lzW2ZaLrfPnvRq3d3Am3cWrdtx/nnnA75apYuWkSDBo3Yaqtt2HKrrQkVxFAvSutVstU229C3V3dKsyGnnX4mPfv31xoyiS+++Jy2bVtz9plnUL9eBifkk1RgrSeEsrP26b1ENwZ7B1K8Qr4WEhVIBpu07sj2uwylZ9cuzJz8azoXojKOG3Mm555/Hu2bl4PsrhwSzrnwUspKsnyjce3f9BpxxEiOUaC1bcvm0osMTZu3ZcShB9C+dRMWL16MdxlOP/N0mrdqwQ8//KDgxGL2P+hgRhw5ii7tOxIIzUC4IfkjEzDmzNPYuF8ffvt1Mh988h3tO3XjwnNOo34JVDRvxgEjRjJ8332ola5OnTxJerA5Z51xJq3bdwBtgjt06cp+0oswhZnhgCOP5tSTjmfp/Ll89uUX8nW6cLzsRvfuXdU+oG+/Aey/11AaawDr4jNldN6oJ/tID1o0aYQr1KDzG0Q5cBFde/XjAPGvWcN6hIhtWsQ32HAjDj78cAUO8qJBTFmjxgzechu222orYgVcOm7UiZNPO5HOndoxc+ZMlq2o5sSTT2X/vRVsEYxEMrvp4C2lQ3tieDuVFZVade6k9eFkNujcma+++IzffpvMCPkfJ514TEo3axdGEkQtDtnyMnbfbZdU1u2vNNauXU3PHn3Ze+/9qSwrxdoaT9t36MoRIw6hYaN6dO/dG/v3EdesXMLXn39Ch87dGHPqmey7xy40SAW2hL4Dh3DY8L0pFXF0E0SlDNRB5i677EL9inKsTKhKrjzr5S4dS4U9+vTm4EMP08HuXCb99AtzFXzbcsjWnHfeecKzH+jQebPNtuDkE0bTvGkDbM3vIZyuuOZqDj7sUPmbZTSoqMdmAwcyaMCmBOJNr5792HvY7jSoX8HiFavYfa99Ofes0xWELuowazbtOnXmrPPPZedddyLyZiHyZF0kbGC//fZj8ODB/PDTT/w+fQbb7bw7p5x+FoMH9U/1VcwTTmrqHIW4SCvJ7JAhQzRHx1QFJfsP3pwTTz2Dhg3qUeId5n+MOPIIyjLZOlkQgJZt2nLwIcPZfNMBLF++XDqwlMPFswMPPoiybITXwWfgISObq2U0hY1xJwjorAD3Hnvvw0ZduqgcLJ6D82yycS9tmK/Sel/DtBkzCGVDjjvxNNGku+YGpjom+7YVcGpve4rddtuNBQvmsXDhfIbInpw05jRKyutRr7yCzTfblB7dNySIjVMBffr3Y+/99uWYY46iffv2AuOUPNtsO4Szzj4dp7V+ypQpdOrWXfJyPD036kyosiZtWjJi5JE0adSQpTowzedN/kVzD1nJxpZbbskeQ4exVmvJihUr2GCj7hx/4gn07tWT2fKtFixbIb04jaG7bEuE+qifzVdbAnr07M9++w7Hh6rRImawCcvZqFtP9ttnd9auWCAb8SMzRY8ZM2Yxa9YsVikA2LptO/aUv9Sndw8WL1tDhy4bSd7OpW3r5vz84/dMmjSJgxW8O+mk4zQiNGjQgO223VpysSlREKrM07RlG7bbaWc22qAz3mykz9J+w56MOaFO78KK+ux94GHSo8NYsng+n37+pexUR044ZiT9+/QQjIgBgzZnfwVoK7RBsSnYQty+cxcOOexwbMyy0lKG7b4rAwdszJpVK1gh+uw3/AC23nYb+dU/8vvkyWy32zCOH3MGW28p3ETWMFPClttsy1ZDNpdOa5j0Fg9dKJIFRKp3ToVm1vV2PpRN8nTt3iP9Z6DqlZSlchUEoqn2Sxv16c+Y006nccNKvpVt/PGXnxl9wvGMHHmA+A+9evVK/2mJcuFqvmR1rsjRo49jk/69U/ujkf66/00UEHtTHiieXIdB4PFBAJJXs8ONm7bkYNne9u2boS0WMk3iaagU0aZDe04/4xS22XoL5s6dy8Klq6SXYzjm2JGUlEBOa5bBt71fEJkMaQgVZCLBRzqSZGjYtIXW/SNo1by+KqGgddBchJYdOnOk/IEhW23G5N9+4dfffma3nXfi6FFH0rhemeTRaa9xlQ6f2vLBh+8xXQfH2ymecJgOGbPybQxYFDmdU+Qt+397+mv+/4Mp4O+5ZwL33Xdferry+ONPsmL5UulvAely+u/7PPrIY9i/X/P8889KUWeDCwi0+fNaUYJU2T0gzZR2OyWcLL8+nRYLZ+bBZ6hs0JjTTjuZBo3LKGnRjMOOG532CJ3TYlCn3NvtpEVlp23kuNbXhmUXum+wgfVOwVnjkqbNOenMc6nURmRDbab33ms7zHmxukJNnrC8PgfL0e6phcYWE1tAhKLaFDHLk1FQr3fvfhxx+JE0b9KQjTfbhE0GDySRsULWqagdSstmjTnn7JOpbFJKvVaNOWzUSEJNxKk+ThyRApVDtt2e7eR4NmzelD3k5Hfp2NpQ0NqqeQvjJu26cMKY02lU2YgNN+jMjjtsTUb2ykHaDrvU1P5tmFAbI5tgXqd0BGXsfdhI7r3rZm697lJuGzeOm8fdxJGHHkQzOfOBaOsxgyR6+xI233pLLh97Ebfp5Oyyq69j2NDtCZIcQhd8GY1bduGo40/n6nFjufXOsRx97IG0alZOicbPiDedu/bghtvu4sobb+LWCXenpzCXXnw+2225ifD1NGndjtHa1Fx78y2Mv+9ebrrpesZeezXHHTOCbAC1uVpBEi7ioDL/wP3/HYZ8YHI6tQxEq4Kcu/KKCvbXxuh6naDeMX6CcB/PddeP5e47bmb8jdezef/+wihUTCVk2KFHcd0NN3PbbTcx5pTD6NatBaVRogWgII6GFAoOMU64x5SWlFItOcpkSrUo7cS1Y2/gtjvv4LyLzmDjjbuj9SDlXzFXBZHXGJ7SoESBrIGcffaZOIuECZI1CqKAYm4tcdVapk6fw8w5i9l26+1p3bwCUxmkI3G+ho0Hb8bVN93IVdeNVUD3KnbZfgiRWFwmtEoaN2I/LVjXaE7nXXChNkobc9RRx7HP9oPJapw4yDBEG+bjTziSBmVgfLfAttHLUJG/ipfztaGCUedeejH169cz1JDKoRUYzPGWAwYhFc1byCE9kBtuuIY7b7+T0cccoxPrCmL7tzkUMNh93wM4efQISgLUNaFh4yZygIcxZPDGaVlBAc/23TZQgPIUurTrkNKqnfT3qrHXc9tNN3H0yKPpO3gAB4w4mA07taTEI3rXY9fd9uSaq68RffvhfEDP/gO4+trruPOu27jymksZOtQ2p7EwjDH9TJTLZgLxDYIgUZ8EkDLp+ffczvoawdTZN27GUAWajh6+D5UCmc8XcGUlHHTYvpx+6nF0bNGepBjQrU8fzrj4PG697RZuHnsNe+0mm5V1oIBhUwUTRh1+BFsMGiDagaZEw5YduPiSq+jbrYOwz1NctooPPv+eisqG7K0DhlBTKJVsR5WV7KkN2k03XM3F559Dn4Fb6IT/SHbeZggmD4WCGjohKpxjbXxifdrXPyf5FIwz+JbSr7qH9x5zwmx4mcC6QgvGB6VsMWQbTh1zIu1a1EdoyZZadURUvwX7HnIE5553Dm2alGB/zpFt0pJ9Dx/JgQcMo2X9CBsxlM716defM886hxIphpVVKsAy4thRXHXluey641YE2Xp07dGb004/kauuuJCOHTckyQUM2nQTLr/iEm4adyM333QTO++0BZkMONGysn59jjr6EHbcXpsWAXU4JLh1CewrTfwTrjgFLEAuwCkhnUowydKYVidb0XnDzhxpwN2tAAAQAElEQVR79CjuuP0WrpV8b6HATBSqj5gY2KsogYvqscmW23HsUSNo3aQ0pU9RdZtvOYQRIw6jJDJ4BSpbtOPAkccwbLcdtTFEMhawYY9unH36aVwvO3LDHbey5fbbUK4ojqea+nKS9zv4MHbZcRvM7ptdaNaqHcfK0d5yi8GgNc2XlLP3sJ0ZN/ZKTjphNJWVZQpq78O++w7F+F8Uc8ubN+eI445nlx22pn5ZSLa8gpHHHssVV1yB/VMIZ54+hnbtWkpWwOQo0Xpqv2Cx8YpaqK3MiRcSJ9nzAtYwiiI1hmK+SIlkZuQxY5hw963cfsvV3Hrzzdx4zbXstdOWlLoCYQIYAMpp3m1jbr75em654VJGjRzJYAVwhg/fD/t3eAVYhym1DN56Wy669BLOO/NErfcVdOjakytuuFn0v4qTTzqKAZtuzqE6FBvQYwPCGKFTFLec2BeS0yZ2hOY2VmvA7XfczaknnkLPNk2RmcWuYpTlwEMP4bqxY7Ff/5x66kk0kH2NtT4RlWOHTeeecSz1jMc67JFQim7bceMNV3Cj1tuzzj2PPj27yh4ImuoHb70dJxx9JM0qHTVag0zPemzSnzPOOZfmDevjteak7Lf5uxLB34yjRh1G1w6N8cI9yoRsIl6OVmAjktEpxkbPxux1wEEcoqBKZVRH55YKlpyhQNWNN9zAtaLFrnso2BcirwV8aRnb7TqU448aTv2svoVarKCeXrTuuhHHn3YG4+6cwPW33K614mAaqI2gpuuOWA2BAOkArNMGnTnzjFO5+Pwz6durh/R0S05QoKh580bktY6jgFu3Xv05/9yTad2ygrCsUodhu3DjtVdw/dWXs/Muu7ODgmL7Sx7rV5RC1ICtdt2HM04+mkaRsJEcJKLDkB12ZOTRR1OhgLNXsd1OWpPEjvSyl1L/zbdg7M3juPG667nr9ju4XT7PyQo49OzRUfbcWoZ4BXX2Gro7N117jXyFW9hKNrdDtzZcdPnZlEvW65eXscvOO7PbbrtAmCWMSthj193Tf8tv8ObbECoouNvuO3HTDWO5Ydwt7LHXPuy421aMGTOKChmlrIZJpEPEAVmttYcffzy33z6OC847l4269+eoo49j6K5DELp1OCnYQy4hkoQk8lTatG/D8SecyE233qpA0pl03agDpUGoAGGOQdtuyekXnEc9rVVhHjLq5QSpZdtWHHnCUVw19lpuvv22VJcbKWAs5UMn/OTkc2rZJghIrzTQp77dB27OsSeeyID+GwoWBB5txnPKZOiz8UCuueY6xt18GxdfeREDB/cidBAKgv1YDRcpF6QykdW8u3XrKh28jGtuGse5F5xD/YpyEslro8aNGbrbjuyzy45U+Lyw1VybduDgE07nuNEjaVHPkRWkUDW+rJzNxevzLriY2+64nTPGHEe/XhvgNK7zIbiQTbcaIt/0Qi44+zgaVJaTF+0ShaOSpJZ6jVow6rgx0vsr2EX7i1jC2q79Bhx/wrHcLL/wCvkoO++9Kw3qk+qBsQnzC8NSwnoNadaqvQ778+AzhFGFxoto36kzF114JnfceQN33D5etug28eZqzj73NB06tAIdFvbbbFtOOe9CDth3GJWKXLfv3I4zpffXX3urbNvtjBixL5kSMF1tqAOX4QcdoOD7MEpDj10t24keCuj32LADkYtlIyN6DxzCdVediuLmauJkryKGKRA97sZrMX/kLPmhG/fvKfoXVR8wcNCWnKxAfaNGdTzBOzbaeBPOOPd82cRmhM7Tpl0nzjzrDC694Aw2H9CH1h06cJTs3S2StfNF805du3OCAnJbDuhOIN6Vip7DDjicg3SQp+W2jmbes2LxUopO44gxBXNARWccwhHCbJatdcB89OijaNSwPl7YJUoQQiGgR6+N04D52NvGctfd4zhw+C6p7TT4ZOpr3ltz1jkXaJ0fxxUXnatDjQHI3ULop1D+evz7KCAWYzbE1izjN8Z7Hexl6zdhuA6B9xy2EyVZ4eeVtC4FLkj5b227bLQRxx1zNONuHMf1N9zK7nvug1xCdB5O1g4eJUPmO6hnurxYH7MfxYLkWzayfdduXHPlebRsmk3lMMyWEmQaycaU06JtOw4/aiTXXC97Ne56Bc4Po2OLCpM4Au9o1LIjo8+4gDvvmsANspGHSv/KFCh3mlCsQSxls2bPbPQ/J6+PPyd9/nX/RYH/phSQJHs5v7E21YU0JVI6L4Num76MFnH7twAjcyCltkFQZ+ATaXtN+r+5dCSmMesmH2uhil2daa8rEng5fCiIYM0Sq/J6KKMasnWNCC1SJ8VDVbZkOCmo00ocq8BZQyu3eh9YiRyTANkSIq0fKtACI0UVzsgLcdZBCmyghT5BoI5auBKcmipvFZYsK9hh4KmtrSZ0gQyHKlSmhmh4EHxPUfTJEzph6zLE2qwIFPZnIfZWD9XnCIVbnNPGRhtAgkggEjLCJSP4iZB1aUlizUG4BkEgGDJkKo9KSwQjIrbfvGs8R0HwwDZPqsbIn2jT7zVgWma80JRtKIOA5ujJ6yX42lRCAM6T6FOklKMYqyek9FEZmlzRdvTCE6N9Cs+h2IoagaaN9mxgDl3aHtSEEkWAsgJtfbOZrKCsr1T9v+h2zhEGGWwyYSQe2DgaNozEC/FZWZwhrHJnSQTyhmymnr5C4ahSySVxreZfm9IhlDNn8wsULEisrVp6pYqsERVc5NXPi6KQdtAgIrHKCgS2Qom2sTzmAMQjk9KY0jCDeiOUVGp3zJtvv8E5F12hPpVsu+VW2H7G4FitN+G0TOKIlRJB1zApjDoVUrnGcZIV5zQHH1prcTZOkw9Ef8mLjRmbJ69a0121JFBTiZ3gqlD90eQCTSSWXNn4dTimLTUBtRH8SIufciZu9rIu+CAArxGc6BiTyoXX6Ki9yVYUqGlR5ZEjMaTDQM6nuqiNBdAMESu2MREPCnLIDS8S9RM0R4ZCXrojpzcRDaynd1a3LqldkGaLRC6QfRIS+hbbSJ1M0Uyf/9jtIS+HIkdEEJUR12gM3ZE2eYnmreml8J2UzTvRQsQtWMBGeIoMmikoSzFOlBEd1DejChOltEy2D8FJ8lWsXr6Q8y6+igcee47dhg1lgy4NyKhzrECrthhg9HaAQCXCpyDIJRmP0TATqkKwVYv3Hq9PNbPPf34SbDQ2eFmjhFAE15TqbAK6tAlG+GEyL1ycioQmhmKKU4pniIiCnlh5wRTOh6Tfah/bt2iazlnfgSbpjJ9GxwCNDKncSMaRvqqrWgmwDaAxDT1vUaHAk6jMki0tRXNAVWZjqtiaCZYnJaJDeeouG9tyzh5/f/KGs3UXaoWiE42K9oUTDnqQIlcoUCJ7ub6pyImmSPrrIAVZvNlhBQcQduXZEJuHzFiKuwELJBfO5lUQbNlCizNpRqT0UYOCFQh4JqtSAVbsmkC6HqkuEcyCiFOedSntXYBaIr0rEqQAHEj3nEpDcVsQ1AtsWTAcvL6cYWJGQ8n4JxA451TjKcmW6A05G1Q5Y011TbVkNBT8QG+fvovGb9XHgpHJhGl/g48EORAM5zIYrgiPRHgEzoPW80B9Km1emk9i/yOroBx8ScpOq1MrDI6WWDISwlj0zBo9cdhtcmDtEEWsneGHLoEGzcHqIhAvXGpTYm0sgmwFBfHMOYcHnGTSCS+EQ6x1uFQBobz8AO8Qv0nHLysvxUdZbdQldbKZGUAirTmFEJaoTiNp7l52P8UDVAexybdSqQyB4VFaEqUjmSshlJE4UGJ80rzUhcRZfZjaDUFOZQUNaX96ZfWRC8ho/IIw9+YgaaJRKosFXIl6GA7e48JQswFNgfSSjUI0F5YEgodqA8HCq0TlVldTXYvAEqjIZNSroyCmMAomn4k6Oofh4lRnKVD/RPKlT6KMUcVsfmxg0n4+0KxlTwPhaIc6qCYKM6orKsUU4wivYIwFQbwIZ6TIyrgmSWwgCYWEUy5NGjtJEn2tu+sKIQglzxonrfOCq6RmBovYg+hfFmU1ssYTvUxRVM06tFNg630jrEL0tfkH6oGg2fqBXaILKgtMeZzAqiwwOoqjIao0Otqf3XqvNSdRS8jLP3byLVWbBv+sq7qB+OyVnMZLtD4geOhyamhZr3zoQxIfUCtZ1RDYfJxopCqVS4ukFE5t7Ns21dYGPS675CICNfYCpFvVMd5LdjHgIU6yYe31Zc3JaGONxkFIeJ8lL34lIC0FuUrECiYaH7D+SlYfSE8C8SjF0Q6M1F5mHLEohSmXQfM3HqsCRw0RtSrRSSpO8GzsYtFJvxKZ0JhQOofgObVN/WlDwLoGGRLZRae8qYiZwkwmpLaYw3kV2qCy9U58iG2EukJSPsaqD5XUTqCN7QTKEwSpDCN8cvKTvexNonU81thCDWTLvU1cMNWbuCgclbG+idE/ENB0jQwFIVGvmFgDxDZoGKilaFdIXwSiqwUBnXOEImKgYkvFOEVEfQt41TnpgImv6aagg+bhJLNOLaqrakhl1SHARczwJOmcA3EDURbUDLwnnbgQjRPSojoDgvioAvFMjbBUkE/pHJKWUHz2sgkFUvOhWhvL8lnVIqLbX7E89tTTTJ05S4HlIlE6f3UWXYSN5q5OgZJuI5vNQ1ndauNtNhFYH5UgmiZxQWCLNg0SYZ9QSiI9ibQR8k6NYuGrbmK7Pv66/50UsHXSeGJib4H3VMYklxTEKOme8Xsd6yGV/aKkRsIvHhre6/2Cog5uwsj0DiLxVoZf1QElmVLtz7XuCJyEAZPJIMxA0YPsdqjyEg0Qp8LgkZphQi/TUQciHVOal6/GaUeXgtbanUjezC9KNIrNQS+hLpjKeOdld4rK/XX/RYH/2RTwiQukGAGBg7r1wctgO2JpdCzHI6vFtFiUMqgdSokMvnOJ2obEWgnkYxD4CB9IH9M6a7uOaKZdLgRLYN01iAq98iir5NYlIQFqun5B8ioPrdAaCLZlwROokbO6UA/L6FV3q4ccF6yN83XNrUILoQ3s1pUE697py1kDKDUHR1m37lsg0DAqqbszmh9poZ4yUlbq5bDb21EgSgmnOnNwvZUqrwFcmo1FH6feiXBXybrVzzlH6qzqjWq9YPiUTgH2rQfGE1VZFqe6REh5OWDr62OHjGlajdN/yCDi5RAJlliD9TVoJfq2dxA4cHGagkBGVE4N1sjxx6WlGGvrA8uFkOKnPtRdNr0Ss7r6dFhL/qWX/WmsCzSq4ZHSbl1eo3rncaJAoLR+Xl5zdQnopRb2Nty1gIRadDSdxOarmmAd6i7lbYD1sQVGVQionB7+uIwUNkaovkUCNYsITNY0jtNABW1+rL85ZxmvMYVPLGeq4wZdOeDQkZx5zsX07tGF8gADDSlzHGqm5Ijk9efw5AAf6LHu9i7EKe/tobd1i30s3GJ9QeDAmpeaNy1gzrk6mVKt0ECf4Egvp/pIY9iHs8r1GZvc+jY2Hyv/m2QjhNpUko5VV+UxnGzOf8BKbrDWwwAAEABJREFUawNwSnJeo0wJ6eXA5iTQhOuI7tZXqE8myqQoOlvU8SlpbJ51hahFLBfQEPaEob1RKwQrpC6n1/+DO0llCJxzFMyu4QS3RON4JUG0YIMHhLDXSIGyRjtMbzRp08EwxVUVutNivRPRsZDqpyeli8oCY5BTRuOEUaLyAptvsxvHnngWxx17DOUZ0jGtnVcuUVOhg8AoZyUZoRGDK6AM6eWUFe6W9/b4B5PTHAWSP67/9JGuA1oLAjWQqJPipz4IX/T2sn+BZMvq0ZWiZqxx+vDKqC/yyoIoktz6tJdKCYKAFJa1A4xUCA4myw4CTc7oiMZADZ1SWg841aHLOacnOIFK++szSHmjBsrrmfbCLqcC3Za1csRLy/9jKUYSKxDikXAoagyvOTsxy60f2caJbMaQ0k+tVa2n+mi+zjnldZs9tomoLJRQmR1R6bpbbVNPWoOofShaWoW+UlChdMi+7cN0x0jg8MIgFDS9BddouW4kBIIoUu8EUF1aIB6ZSVvfBl3Og307e8phRnNDl4px3mZuObBnieZob1Vjv6a2d12NlXqClEFxymfbJDsnKjlrVVdvOfssCppa2SehaBfKjjpJjqHgSsvABYAssRpbTh8IFVLUVBa5SEUenD7qbpyogAvxOjRRkUYAnFepl/RCIptqbSLxwGBaCpV3LlHfAhaYqlGvWhtXoBFOURBInyH0pHPCLgeBNiyJ2gb6NlGO9U70jUarS+C9F1zqkpMRcCYfcQrPU3dp+DRTVGDVy8kyvystIBKbgxSijZECUYUPApULtvLrn7HygXd6Kqe5pJ3s7Vza1voaDGtBioO+POl8grrG6uuxdkgmS0qzpJcD7xA1BDctQDSyeTisnZd/4CHthi6f8l6Z9A4ItUF0ylsbvVABOA9Y0tOBc4ajvnWz7hLZMPQNeWf4qp1VW7LWZmpYB2NdF3DoSh/KOnGhrrXAp/NUIZiPqH5OKQjU1u5Qc1NTUUQU5z+uFAlVaPZOnZ36RGGEsqy/DLbl7R1IdgON6qxAfVh3gJhdR6NE/WOlUJvTbJDD9DeFpcBn1w17c/TIUWyycT/M11tf51N5NYCeWI3DP+m/N/xUFSv5ICBd7/SRFkvH8SH9Bw7SiE60VEWihuvmXxR+RfsUryPNPxD0wKaa1osSktWEAC9bYPjY/FCbbKg6c16snfgyYKutOfXE42lSVqJxwMkgWZUldDklux2JXvblNTIIiuQoBtHG8Ai8w5Jz+tKc9YHRIPABqsLGBo9L5x9jJi0rVqhCect4y65LCWYNbUS8qyuzaqleUV+pHuud3pq/hgCNKagkZJUM25Bgne1FdEd+Di4WPZxgk+LvvIC6JK1GyCboWyl0Xk8HvqAUk9G4AXVX4CNBc3Uf654GBvXwqrGiRAWxtxxGBmX04QRB45eVrvO1VIrJLwlOfFBL1AJn5ZYss27uIrGgg9k2m0OgOQZuHRzBDDMJdiXpzCIC5wUnxjqlvFelsyQhiESTnn16Y/+WZxBYqdpJLhKfqA+oiR6AqnRjY2OXt8e6tH4vIty9z+PDGnB50itBXW0m1qGAFw0NjvGb/yZXqofrcLW8cw7zrdYV/bd9hbIFhrwXa6LIuKKMgrWEpSoOWM81kxsxUd+x7KnaOasJiNTfq6UPQeoi3urDVmUDqKwF56xN6rY7FaS3esimIBmvgwI+UE5ym4JN26hM+ovtiW3EQL6D4aW6KBWcmEDyieQ0I/slbggXLxTjNK0vU/P/4+//LE8mV865/+Px/n8LQef+lhZGr/Xp/y0c/k8dx1twz1IspxYF8BInJZA2eilgIKUyBUxTMUE38iikIOBU79UulCIWCrGKE5Ul5Au1rL+071XWr0t62W28UJFuLFlRmqS8mOLXfaRjSKXTr/TDGgs39OGVnBSXP18GN4XohSPrc+taqEx91n3gEuWcUnp71fi0fVpkjz+SGQNrZAX2VrLs+iQcvIos6fW/3OaeiTAqLwqnWG9Leuk22oahWb2/7Z0QkqTYqNG6cZKUNgjPQHAiSH8tEqtVLINq5egSHNHHjGisL0t61d0J6luX1Jn0WgfbKlT9R5GgpHl7JICYWpeou+q6xRq77vtf/TTnwmj1xzi2EtgklRIlUcSmQPrQ/EU80kTdlYhHSZr988z4E/4qT52PtBE4o1wB1C9NTtm/uVOusn6MRBmn4M/6JsV8LU66FGXL6NClK3vtfzCbDOiN/fWNibcON8EZUGEuHSIdD11ekPSyKr3+5l5XZpjFf8Lc2jj1SlKgEGljFWYEVxW2GUoSZYwmOPVK9DQI/MeVKJvC9qgyTfa5PpFeklH1Vou0SVq0/rG+4R9z0Njrvfz1bdL3+nGtQ1qghxe8UEnZ9fefq9flvcZel13f6k/v/33N+kaJiPDntL7cZCrUSX5R8A07C97+YRcMrJJu4ReniVQefPo0stXxrSBwVl9XG+srrdNbbCFNlveCJDwqGjVh6P4HSib2pV2bcmm6VdYlr5daIXTQgH/Sa0cKyF7KkTYwqtTlXFr2T3gYIEvrQCXpOJCRgxb5YF1p3Su2jaQhmU7WWsb2hdFPKlnXaP0zbROndLOidAgrs2QFfySjgCUVpI30/uNeV74Opz+K/4D6HyX/Obe+Zx2C/7n2H/s2NE3/ED1s3qH0L4oiDaXSPxTQMNC3hjL6/CET+v7j/kNnrK0lBIN0tu6POYbwJ4lx+rKk1399pzCthVe9kmWV+69v1VvFn3li7S1ZeYqJ2qz7XvdKa/72EetzfVJWd2x00Nt00PL2NrNna59PbZMq/+b2IpElFdpAaRvLaPz1eKjKaG60sVL7/I8Up7T7j+86HbXvP0/vv/o2mBo8Vbc6IAa9rlesDkWlui/lxHN9/qfb8LY+KlZDw1q5dbfKU57Yp0GjbgjsUp29/rCj9lGXTJ7Mx3LOdLCuna05yJ4QaxBr9qeBYuo+7FnXWg3+gBvro+6O1UB32toCPRhttaGqq7Wn9bb5WN76Kf0Bx8osWRt716XEoKVCHlvOINZVuLpX3dP6+LTOp7Id1xWrJFFa95G+/szfP+oMB0tpCz0SUruDrmyUIWOHsMr/wcf/BJN1mP0NSvaR8sZwQ1es7rHeJjt66TZcSPHVh8bE4MpvsJmkvZzKlazKbEE6TIqnwVGdtVc9Js9SgDRrxZaxt+TJyW+wMdL+mTLKKhqy5aaD6diqBU7t8gJVsGCwtVdKlE/HVh7VW0rHt2+ltEjAivbLWWsoExLHeXbfdz+KhZzWGBWu67DupXClYaCBLCecRAhBsltthXuseST2+UcqatgYValjDEEpG/bsx8D+PWhUoSK1S9IWytjt9FCqo6dgpvC8WpAm/pdLMFO6m9TXSUzaJNHT8FN/lKzGkkrTuw5ikOb/9mEdDaZKHTbLdIq+7lNPq4tVbjKQ4LMiWhggMmI9C8Iy1niYD26FllcvE3tLpN/OSlBT0PffwrYvUpm1nGP9ZV/r839+2xxcOnZamqTP9Htdtq7gf3laP6/RSdPfVDtS1NIRUxrG/O1V9/1n+H/Op/3WdUjke5aWldF/4wG0a9duXWndKzVZymo4PdffscaO13+gj7qEXX8DWQV/aqevP9/Ga2v9t7D/3OL/jHz8p/XPMLLvIAjkq0d42QEr+2+d3H/FI+NMqGl5sTdOkx76rrtd+vJ6WtLrb+647quukQLlIUYvt+7b4BhJEwX2klT/SHWJ/3R5bbZcajesQuOka5tP9cZKzDI5fbk/2tSV/nd7mj9lyfAuKSnBOZcmi+lY2T+Y/tt3N31bTx/L24TM97TknLPP/6uT323oMHYfNpQ9dt+NYcOGMdTSnnuxxx57sOceQzn4oOHYP1h74CGHcvBBh3LIIYdw2MEH6X0Yhxx6OCNGHMnIkSM58sgj2XrrrQhDz+zZM5g/fzH2f8WbN3cx8+YtYN78eUpzWGj/KPC8+cxX2fx5ajN3KXPnL1LdbOYvULJ2qlswfwEL5s9Ruzmqm8NClc9Xmqe69bDmW736zk/TPKy+Dq6NV9fvP77nCc487HvePI1nyeDNn69yJfsWPgv1XqixDdY8wZ8rfOctMHg2j6XMU5t5ajNv3jysfl4KQ/X6XijcFgkXS/PnLtBY81i4cGGaFgjGgoWak95LlixO/2HmpUuXs0jtFs1ZwMK5wlcw5gi+JYM7d8EcZiycw8yFNtY86mAuIcVR7RelSWNo3LnCabbwnp3iK3rNm6Px5zDX6lQ+b+4i9Z+n8dR+7jzmam6zhbvVG00XqJ0ly9vY9p4vfOxdlzR++j0P+7Y6Sykd/ii3un9uWrJkiWhVR68FCxdLRhb9kRaJtutxmK05zhZt52sei9al+Zrf/4e9vwCQ40jyvuFfVlV3DwhGQ0ILDTIz22tmZl4zMzMzMzMzrJkts2TLsmxZBoGFg6KRRoPdXfX9I3tG1u7dve/73N5+d/fstiu6EiIjIyIjIyMzW+PZGo/Z9fOki3nScQN1dTNlV8Zjo+RolE5snBqpqV1ITZ3w6maJ/u/MaZhKg+zR9FpTKxuVfuuMrnTXKKhTf7WCmroG0dH41TcyV/zMa6ijXvpoaJzHgoWtzGtaQP2cBTQ0LGBu43waBQ3CrZXdzdb4NdTXaDxnYzbTqDlTIzDaDdaH6NRonGokR536b9AYNtTNpbZeoLpa1TXIRuplH/Ma5zJn3ly8vhobNffqBQ2et1rxXWt8Ca9WdOpkYw16N6i8rgtq1YeNZb3yBpY23dbVGg0D0VOdldcueUuP9TMxPuokT23tXGpqF1ArqJNd19XOpKZ+hmAWdWpTJ/7t3d2X0fJlKrcyk3V2Nz35jTpBveqMz1rJ6kH0ajWGteK/TnW1omt0/iNo0JjUyy66wfL2PwYwMF3V2nzRONaaTkSvQTzXib6NQ42Vqd8G2YTxV+hrjuSbQ6P0P1c6s3ed5lq90ZF+Z8vezC5Mdw3CaaiZxby5jdSqfHZNA/PmL5ANzKN21nzZy2JqTQ7JUF9bIx0Z1PuyetG2/+mF+cEa2Vid+KhTWYEH4VjaQH3U/peAaIqPAv1a8WJQz/y5C2S3c5g7Zw4N9Q2yqcYCaC7WC+o07nVL+Gj0vHuZJK+NW4N0Xyf9NojHeslgvJpuPMjGLV+A7v5ni0atoIuWtRHUyQ7rjD/RrTUQvQKv1s7w7W1g6VrxX695WK+3pWtFrwuMV4Ml7bvKff7/PG3y2XpR36hx9fNvHo3SS6NkniPbq1VfNUoXeG2kQfO7QWNu5R7Ur+nCz3fpw3BnS7564TRI3gbJXsBroE52YHj1srda4RSgXrIZiHf1ZToyKLSRDtSmXmPkdezrZ2P9dfNjtmq4DeLDwPAK82qOfGMj9ca72td5/ddhuIW21me9x6kTn3XiqU68ehCtWg/qX76uQXowMD9lYPNu3py53qbq1K6hZiY252qVrpfcdZp3s9XvTNnOLPneWfInNcrXqr5B0F3mMk0AABAASURBVCi/2ai3XzMlU636r1U7/1a+RtAg/2PyeNtU3urqhGd1teLT5K6TDg2sT19fV6PxmSr/P41Z6m+W6hu8D6qX7c+jQeNaK1p1muuN8rs2930folur/msEvr6LvtGsF36hzGgI1Eed5rqV1aoPw6nt0pWl65S2NvWiWSeYM3c+DXME8u+mQ7O3RunF+7PGBulNYyA8a+tpijfzaQ3yZX4cu/rwfHbxUmNv6bVesVej+bvagn+uFf81ss/Z0n+NZK/R2Bk/deK3sXaGYgfheXpz5OfrPdQKt1btTJY60S3g12I6rRONOo1TraBOPNYJz961krHOyqSnBt/3bOm7UWB0G6ntqrfxrReeyTVb/c4SvVqjo7GtU9s61TVYTKV+5zQ0au2b72GOdFVbX0e97K5WtHwbwxeYPdeJludPOqiVvHUa4zrjTXQ9vvBqtS4b1KkPg1pPp5Za9VWn9h7feFF9rfBrlK4Rf7MVQ9RKJ3XKG/8NategdK3A7MN0Wuvbz8bGua5hrvicy3xbG2aJfu10ZmsNrG+YT8PcxcyXXHMULzeI9px585izYC51cxo072q1BjXSKH6sjzqNVa1wZ2n8ZzfWinY9DYorF8xuYKFsyHicWjONOW2tzF3QhMvHzJk5k7mSuU60a9WutnE2tY0zFV/UYDS9fVu96UbgZTA8sz/JY3LNrZ9T0Ina1jfW0Kj+5tcvYNH8JurkM2qEP1v4jbLHesEs5Wcppq2TXupFu7aLrvXX4HVZR43xY2MjsHKL5+qkA9N9rXRbqzZ10rnV1Ur+GkGd+KlTWZ3W7loDxSK1NXNpEH8N0k2deDE564RbKzzjvU50aq0v8Vdr5b7/2YpXaqiRPLPFZ+N86Xl+HXPmzqPB4iqNV239fBoVg81tmCcZ6yV/vd61BfAyzcViUYN6+XSDWtGuUR9mA8ZXrbeBWsk6G7OtBrUzMBzjxdoYzFK8N8v4l78xeRslf6PstVa0ZqvMZKmTPLWS36BB5Q2mK8urj1rl66TrOvHh3yqrszqB5W2MLT9LejAweg2Gq7GqXUo/s9XOfHCjbMrAeK4R7Xr5oFmzZ9HZ2Ulzy2LppcHLU6t5bb7KbNzA8I22fxs/Ap823j3Uq53BHL3nUWfzUvR9G/XteTGeauZTp7GtU5s6P84F/Xla3TT/B73rZVsN8kMGdVpH7T1HsZStgfb+n8r3/xlfszUms6m1cdK41RrIvv49GnV+TGuFa2DjXa+29fjxlb2ZTdYKp0FjWCcaFifMV/zcqHihQf6tXnPBdFqvtdigG9/3rfa1mhvmV2yP1mj/cxHF7tan+Z2ZajtLvM2WrVt9oQ/xob7+PV7/N5SZLhpkX/aep/XB0o3yU3WyNXv/b5DhH8mj6cX0YGBpA5t3Nv+s7B/Z9/8G2sGnn33m/2cfn376KaNGjfLw8ccf88knn2Dvd999l3feeYe33357Cbz11lu8+eabHl7/y5u89NIr/OW1Nxg37ns6Otqpqqqi/4AqKisrqa6uorqqn97VVPetpLK6L5V9q6murqa/8Kr7VihteNVUqay62nAH0Leq2oO1MahQm6q+VtdP5f3UproLrK2guw/RqBJu3+pKDCzt26m+r6Ba9R7Ei3935fsK33itVNtK1VUJqq2uqi/9jBeTo7qCqr5VS/VrPPQTP/au9nJVqZ2BbytZTAeVFaqTLirLKyivrKBPnz4eysrKMJmr1GdB7n708/0U+jAd9BNfBkavIIdoGV1rI176V0lO8Vcp3VRVD/iDN+m1r/jtKxlMbk+rW361M3qmVw/CsbzHVX+Ga/kq9WPvv4W+wqnuavOPfpuOTF/l5eUYVFRUeLvyepVO+0l249tkL/BbSVXf8i6olD76yf6kF8le0JHyxr9w+laXS9+GY+PXW7gVatdX+H3pV1kt+6z0Y1opXXbLaWNhYHnrr2+XLvv0qaCivIq+AwZgZWVlfejZuw+lpT3p1bsnFRVlVPftI1sp93KYTfTrN5CKvn19HwNkIwMrqqjWmFX2K9e7H/2q+vt3pbepMjy/krd/ZT/xWU21lVdVUlVRSZn0Y/31LOtJufqqkm6qK/tidmV2Y2NqUC3Zq8Sz0TSokh0ZmDwGfVXvQf1Ua4xNRqNhfVn+r6Fbd+Klqp/4q5QsfcRbH/Ferb4LUKk5bzbYTzhV4tl4MJqFMqNRqTbValvA932Ix36aC/08P9XSW78uen273tV6d5dZ+t+Hbjuxd4Vsx2zIwGyqTPPPfJPx1Vd9VcsmKtVvlXRSbXmB6cz4tHe19NFdbjiVwrO3lVt9P68zySI8T9Pnq/1c76ux7td/MMU9SunRq5SB6qtveQ/JVU1Bx3/Nv9ErgMnYz+umsp90JR0W+KmUvs1O/rqd8fL3QaX0ajSt32pMR6Yrg4qKPrLjPpp/5YJKgfDEz5L+NLbGcyGveumnUrowHRvPS/SjcsPp1p2lrd7aVomGgS9T274CS1d73yaepLdqA1+uvH+LD7Ur2KiVGVRKP5Vdsqi+G++/+G1zz2yrXLrprXle1qs3FX3KtQb2la+v0tj29WNXkKFa/FQJqv24W9kfOqj05ZVdPtd0YfrqqzXS0lWS38Da9JOP6Kd5b+l/AzYeBl1y9q2SP/J5o29Q7fvx7aSzqi68StE36C6vlu2bPq1vG5sq8WXg67vnZFfbQtlSdH25jYFsWz6ooqJKdlMhe6n0UKZ517t3b82LCvlas23D7afxqhZUyidXCCq7dFQlfg2q9Tbo59/Gd6XsyPjz/UsWe1veoFJ5b3vixfJWZ20sbdCva252v/sKr5+g0q+j/agSbWtjYOUDqiq0HlR09a1604fHqVRZpcc3fgy/AFZu/BbAdFepNoW6asln5QVZrMz6M6g23Wps+2ptsnRZWTllfSq8rsrLKzHfZXGE2ZyBtTEwmWyczK8avb5GR/JUGXg+q72uDbfAp2RZsq71lQzdvFRRLR/YV+2Mnq0dVVqjKqSXim46sg1fL5xqpav1tv6rvZ2pn658f62h1RqHavVTpbZ/xYvKu227X9dYVIpW95j1N7uXnRvtAl3jrxsKfVhdZWW55lqF14vZVK9evehTUY7Rqqgqp1sfhlvVxZeNp+fX06/S2BlU6t1FV3L0VdxnUOC/Ev9We0+nWxaNZ1+V9e3mX+XVXTSrpX/DNb/VPe6VktnKjQ+r8+20dlfYuiQaFf36Y+U2rn3Kq6jQGt67Zy+q+pRRVd2Hyqoy+vQup498jOH079+/a45Uq17g+6/2a29f0esr3vrIlsr7VVGlviuk3xK1TRWX0KNHD5X1pdK3qfR0+krufootqrVeV6pttYHaVUuWKslaJR9R7f1JNQV9lEv3VZSXVWA4/Qb1p6J6EKU9yijr2YP+3oarsbbVRsugi161+rKx+aNOPKgfX251splqQaXsrqq6v+j38zxWyzYrPc/iwej9G6iSD6kWbj+1qZZ8VYLKAg9VRsfqrLxaZdWaE9Uet6CvykIbT7MfVeqnd5+elFWUyqf39jZWUV5NZUUVlZUGlcIv9FNta5Kgn/RuspquqqQzs7V+kqtKcleKnsls9X01LqYzS9scWyK377tSvqbS+wijYTroJ/z+Zs+aF9UaRxsf489syaCv+qgWWB+Gb/14mbr4qfZ0q8XvH2D11ra7rq9w+or+HzSqPR++X9V14y397q+4pnevPrKnEoozRdKL6aQa47tcdt1XfBtUi7el2xXyBdxCeXfa9Cnda8yrBMZjX2sr3VZLhx4sbzZiIB1X/we8VVdX/5W8/x14lZWVfu2zOd6dLisrw3xVH+0D/zt4+of0aWOjcanS/KyWfVofNnZmhwWo1ljY2PbV28DyBlZWrTlb6cHjalwru8bVdNSnd5nmX1lh/smmTI+VWlvsbf0sDX2X9G02pH7kx5fYuHi0eptLfo6ozvf3P9h+qv9feLOzFtNDufZ/fu2TTVnays3m/t/a/99e360H04npyXRi88/Ayv5vl///Tb6gtaWFFsHixa00NzezaNEiFi9sYuHChR4sb9DctICmpiYWLFjAvKaF/j1//nzduM71bebPb6J5UQvpoiKKuv5WTKYowP51pEEURoRhmjAqQBQG2L+ATYWQipRWfdRVH/m6SPWCMMS3jdTe8PS2n28uKUsFhB6sXrSVtl8hWr0H30b01W/kQekUhCr34PtVP8pHvlx1qa58d53e6RDSEah7vDxGS/ymBAW6kcoDnPo3CI2e2hXq0qSULvxznoAgCv3PdO0XzHE6IFZ/ztOLsL+9koliInUUiXZRElFE6HXgRDOMUD8gBEEA6i9UuciQCi0bEQUOdYGVR6bLQG3UzvgilcaJdiqMyASR2gTqMxBPwR/41iYKiAxCPC2nNirQE2gcu+pU5vn8B77Rxznnfy5vfRV0GIkP6Vv9upS905IFMqHkTAU4+1sUeofSaSYIMAiFGyjvpFODlHCjMBEuhKmYVApEiiiQtsPekrGUSLiZMO4a90B9BsK3No7QdCOdhoEjI2WnRdARgIv0pMmk0xSnU/QoTlOSiQjFkxMtl8qTSjvS6SL1UYQL9Y7SSouPEKIoTxA6T8OFaYyHKNA7SgitrXBSgigUTdWHeqfSai/57KfOBqHSaQmjqUMUBoKIdFCAVKR8CkK9Q+koiiKlC/q0dKRyg9CXW78GESnrx9dF/IGXJjT+BdYmEo9qRpACszWri4Ji9S0Z1d7KDCeMHAX+gwKe8H1ecobSf2ByRUZDIJoeX4StPFJ9pHrrL7R2Ki/w083Xf/xOaZANNwjUr3PYx/r1tKw/QRClcKKfUtogjMR7lCEMI8mNh0B1TmNGKi3+I0KlM6rPBJHkCoikJ5OVVISTDcQuIAgyuCBFpihDSUmEigkThC+QDIEg9KD2oZUFohth/KVEOxC4ME2YsjoDwwt9XybTfx5ER/xGXRB6HtSv3pHkcklAgPoJHSnhpFJKRxGGV+gzTSS+Cu3FV0oQQZgKuiDSWyD+wyV4VlfoIxQtoxOGKhNO4EE8pUQjNBCe2qG+nSASnqab5I4Iu9pa+5TaGVj6/wkMx+D/Cef/e11afKQ1lkWkxWtCjiSJVRYSpDKEGqxIfEWB5DHeI2QvBfB9WJ3AdOUki5fHyxeIhskeeBl9udqHAsMzSCmdDuEPWdJ4mhF6G0R6d0NaaaNpYGkrt3RAKjLcgEAJA0/DePDlqgsNN632sj3ZQ4EXlRmOQSQc8VJoZ+WCyCDAxiolvxcKL5QzSmu+pKJUYe1LnOZDQKJ+E6OrMQ4FUZQVTx2kgoCME8hn+vXQaAjPiTaiQ6qIICoSX5HwA8w2wsj6TKvfCBV6MJphYLxLRl8fqT6t6sCPWeDXWgiDSPwU612KC4uxMTP9uhSiDZkwR1GgsQ2tfUZlaYHaKB+KbhCJRgiR8n9A8Efe6oXnwhShZCjgCF9llrdxTEnGyOqWQIB9nAsJw5AoCklLB+koheGgQbgwAAAQAElEQVQbbujbB4SpAMtHQUQ6SBNaeQiR3oH06tTG+omCFFEQkY6sDq/DQHoMhRepLCU5M0GOTIAH49PJvyfSSRJlCFLWD0TGq4H0I9JYP5EIhMIJRU+sqszwQo8bin5ouHobntENhY/ACQw/HSK+DcSI8KwukLxOaavLqN76CVOR8NICeztSqVCoAfZPfJIk8el0OiKKuiFNoD5CQSRdpAKVp8Tb0qA+Ig+qi9JEkrkAypvuQ72tvYcuHah96PNWp7JQNCPUF543JzouzBB6nUREpi/1kRKEkeUjioSf0XqI4gHSGVLCLZL+0ioTClFxEWFRSuMVYn8cJh2kKEqXkMqkQf0FUVr000QpSEVQFESaN2miKEKGAEUhcuGkxH/vdA8y+q9XcU8Wt7dhdaRjQrVNq77YqW2QVjP16QmGuJTFHeoqhZcrFUJactg7Eo/OOYqKiwnVXhgEEijdo4hUOhJeiNd1EIk5CFJqGwSklQ+jiDAK0Etg74BQNKIwTUrlNt5BhHDSuEj8qDzy9RCFVh6pPE0URcoL/Ft56TsKilQuvAiClIHR78bJEIaipz5MRDUjLXqRaIcCe0dqFFFMSrqyP7/jnOZ94DQfJJNkTnfRFYL4Q30FekceXKqQD4KAKIhwETj5wMj4l26tP+s39PMowvenfp34MejOI0QnCELRcwEp2aCLLIMK9IRq6wRGV3iR2huE3fZg9Qa+LiJMdUOgdEAU2jsSb2msTSZA8qF0SiBLi8AJUsJLSZa0aAUCJ74NjM+U8uhjBw+R+unokE0RiPU0Kb/+hUqLR9VZvUG4VLo7b/0bPeNJ1WoTENoYCSKTT/1Ekcrkq0OtD6FiwkJ5Wrh/Td9o/k+CtMXmGrtQYPGn5Z1z2CeQXv8n8fqf4sXGR4Nm4xdqjFIhKCsIMJtbQtPG0IPszbcJPI61K0BXXo3NHoJUhAH6BDgKugpkV6HaRVg/qTCg0DbS29Koz5wAkN5RjGAQaU5kgogih2w8h0gTqCxWvfW1xJZCs6e/BdEWT91yhEovDd3l/53vULZldmV/qs3Sxksmk8E5h6X/mcHmnOnEwNIGdH2s7J9ZNyZ7YLpwCfi/CSODCQSaJ1bswQIqA5/RVyIH76ELyQWJnHWI/R1AgzBICSsgl28nl+tUeuknIOlqv3TpH2kRFS8+3/1WxpKx3gaWVlKPZ13vv36W1PtEAccn7ctgCbpRK2QKxcoroX2JeLTyQlvEr+XsbwUYCAsDoaq4G0dJX6oaBQs4y/81BEHkC4IgwEnhzjm9ne+rQEvVPiEa5JXpeqxMTLmuLEsSgXoM6P4DCCKJhoKuUk8X5boS+I/DU853E7HI0FdgmN2kukqWejmWImN9CqzaeLP3PxCcczhXgILuCmnnnHrt4kMpy5kOkFaMrdhLpAp7EvsqgMezpJXZWFlabaydJa1YewjQwSuEKopxvl5FS9NUjT2J10yMkArgdWrtLKtyEbS/WZG3/5GDMej5Vr3Ku8h6CtjHcOxtxJwSAmtiY6rcXz2q8nlnuN18uRCzLboIW1cynS68AOdTXV9dshsbXSV6Gb9d8FfIqvp3nr9uW0DQzFdCNIy+aOgp2FUXctdLOF2PDkxMAWrRVfBHqlCQA8MpZLq+g6634Rp0Zf+Dl3MO5wqwtA0FGl+jZDpGhzfGaCxdJp6O+u3SIyorQOHb2pheE5UXQA3UyOiEvk2sgu4nIFIwnEc9JHmySVYg2nEeZ4RUrqZq5UwNaBfLH/IKwQlBT6K+9BKeqn1ZoZWV/SPBeZtSh87h5Lusr65XgV9jw9u81cT6MhCPSuUFVl1A7Mr4AqX1LJVUTo+DQP8ppUd0dOCihIhJDz5hXyo3RVtS8AcNlXvtqNA/MfxV3hf+138tkT1H6PI450AP9pHu7GXcdxdZfkm9Mm4Jj4algu6nWzAztO4yey8hFHeRia1UOtJLbZagK414S0TfANOr92kFVGHrsbaxH55CSkX2+LkrG1VbyxqCkfNpffm0fRko/+8+S9cp7ZxbguacwzlHtx3x733Uxvr1c6Fr/huPS+TrbtONt3S+O+3f0qsLMD3/lR9VOyvDyyjKyvv+fBuEbzUqN72hj+YuHiHQGhqooOsxXSnZXRILP1Ee8yeibRQMfNGSL+dThvdHnaUMfJXvyeoDcRIoFwQOqQwcoLRf7P8d+iGBRxEW3YkA+9i3U8Le+CrL8bcfZ70K9HRXWdI4M+gu+7dvqzVbEn1rYAhd70Q8xV28dhVZbReIC42PWnmerFAlBVXLfvMqiAW+TDToAqOTiK7rauWcw3y7QaEOvK1Yhr/5WJmBL45JNFYFiH1JVxf4d6Gk69u4LCSN9hISKnKCP2qV8Y+V+NETKaOdE7f2Fkg2QymoO5FNxcIJVRQKR+1E0NPPZ1VmqVj+JZCMIFHFM2qTgHSgLz2iKQqIrhOgKj3knGZ/aKI4FSWk1dimU6qomFySEw1UDg5s+SsAVqZDIF/aRVdl9gQiariGgfozfeN5cOTz6ktIPn6yP1ioTYUkUQm+D6NkGWdfXdBd1pUtIKoPRNvAJ7sb6G30Al+nFsrr+68fk727RPVG38DTMT676/28ja3ES1loYjF6oLJAZYGKIr0F8uPOOUIV6R4MJUG0lwBLf4SkbOFbCWcpQ1Zaj4ZD33oSgX+sXglDEejxZFXyN49qlrRBPJp2TBPWXmCDqhY2XwyULDxLtSkU/PV3Ikoexb4MVG1loljgw8q6dWZ1Tl8GeqFyi20RDctGdhARpWQHeT/eLoisWBALup9AdUa9O//vvZfG767vbhOLr7hQaLwVUv/jv51zS3h0rpAOgm6ZllT970zIDgpDoXGxeSXxLG/gBbKEgc8sLbPwfZm+/N4nh4xDGfwM7641PbkQDNDnr9S2hK4qfCuzfgPLF+gsQfEJfXXNlQLG//5v049J4ZzDDnWc0wCoYOlzG2X/6R/nCnpxzuFcAf7ZlRIk+Zz2nAo+NGfyNuO0MS1MGzQXA2JFOt6QFAAnChcSOXsVFfSmyZ7NdmA3r6EO/sIgo/KC07fFINJtGYi+n5iq0hMLCo9SfzURnYq7nIPmqDo3BlRWeLqLCjn7Ntzgb9GsQiDaqF6N9Cj/108hTLGyeCnOLF8Aa11ILf0tBUn+pUt8+q86iMVPAXydvkydJqbXoXjKK2Np05lBKByvsaXoWNJ49HoOVOsEwjPcvNRkYOkQZQzspXqnhk70nfqJ0UIssGoP2CenL5POdGOgrJw30oK1VU6PytXe8k7lONNxRKgaA3WhlHB8QrT8W0X/oMd0ZPoysHR3NxZkGiBercxuapE9Wt5J7oAAK/eyi117OxXYr65C6cjkQnh5tU8EpgPf3pAMhIvpxm+aA8t1QUpvIfgFKxZZpX17FYeQF6rRxP6XbbkcuCxBkBOGjSgkniZKgFNToeM/dtihvJOmQyJvaX78nfURgyigOiszkKHhND5JIQJT/d88GhdNWd/PHzWF3lSlIqNpoKSeQpkSSz2+zH8VyHQll8JYOmm0nXgKxGks/i0I1ObFGhkYqn+HwlFGchUS1s4gljTSl1qilDAwGRE1Py6+YKkv06PV+fdS5X+TNLsx6C42G7K8gaWNDV/nEnW3tD6MWeXtZWB9CdF07vRWjec035XWq+vJS6w8xrONkzU1Ow0B2zwELtDbgfrDPoagd170jSZG1eyzSy6rNgiFo1ZW60HZLv341N/5ZT0bLEXGOlXWdCQHD7H0E+esRDastGlr6SaeXxtHjblsXhoQBtIFhY8xb2B4oq3Hj7IVGYIvVsYpEUoXpofEJJW+rF6X/pgOlujNCv+/gHX0H+D9P1T9By3+bXHiBzmRnPkukFL0GKatpxJJ5ZYrgEcvJP+q3DJWF0grXk7D8Y0DS3mxzWQSrxursGIbj7wSscZHr6TrZdVKI4ilQwOkV8urSD1gSTVQO5+K/bcKuiuUNEwDJbsewzbwWevDJ/S1BG1JQoV/PImKbb51l/i0+DH/ZLIamPwGiXyyARble9Ft7bNE4HmUdWHrn9PhhUs6RFI60CQ2DGWgy49a3sBoehAPzhDsy8DSHiLpQ304j+3ltzUClSbStQHyxx5V8zL2ZcotoZEoE/sulCCvr1g4Zr8GifJWplfh8f0EhbS+rS7W23Axhfh+rfdAKeHZnBMkefOnwlK/mopCUMvYtIHXi/XjyVjCQK2RXpzSBnp53gzH61txGcIRuSW8m/1hs6x7p6VG1tapUeHYMyvcArcq8o9Q/BvPxb9NohYGifoy4G8/XfqwPowvGw08b8qJD0n5B2XpH12gIFpW7sHKDENGZnZlYF2YtrrTVm1cG1ja6gtgdu+pKGuSCMNeyqkLCrgaA5+xwgIYijBVWvj2pSo0GYz3xPgvZDwNw1K10PRt/FqBcl41flRinFMDGwCLG4SWVdbsnFAJW+M16LbWZ2XuWdWj3kOc/jNCBrG+DPSyeoGNHcIwCWO9kV3m1NjOj1s72lVlcYaNLOD5isH6Ultrk/d2H1qletNLj7FZ0ItTzupAqld9SBB25ZUjCkDITn065Q2QXtSDmquOPz5WhsVZJntXsS9T2npRA0w1ieX15cuUtqfbphL1gwcrFQgPgdXrpQI9ljBQEvGEdO/IgpddhbHA0/iDvzgfkeQU81lgpzEwfIf5HbVTe2uBp7WEsHVLqDKDxOhJNufzGjynFh610IdlVQLdCePF6i0vMCwDloyFaEiP+E/gv5f+sqYGS8rkAwr8LSn5I7E0ovoyHhLfD/7b+0FfHqhNLElivE0lyvpycOanQdMyRzqMsMMIp3mbla5UrAp9JwL/GB2f0FchbXpRxuvMo2ldsHx3uaUNfJ24cgLLeyiQ8Mn/yV/mhwyMR3t3g4+trPB/K9igGIj/mEAWnihl80JnAkrFAv9Y8dIgXIRdAI+hr7zAkAqlljLA7Mj7pETTtEDR9LfEYMwO1dI/TgZhjWwOCdVsVSW+J/OlebNVpwb2CMfbt+H7xl1fljfoyv7HL3XgKf/HGP//qDFdmB3Z2zmH/Qrw/x/9/m/oo5tH0003LF3Wnf5nfgdJEIIiAuccKQeh3gEOK4tVjpy5E4SaXHLvKs5jvzJyzmF46bSC5+6JoAmW87eAmqx+cbRJAiHgNIltQtrcMheBWhcA/GTWyx5b6HGWEgg5ISXqkS/ydFSMLRJGWvX2yvsyfSm/ZOHQBDe6Vlfor1AvLyJasQeV6Ik8fSX0qFw0QoEeSRCpLOiCAlOhFl8r8TlD6gYvD6Kb94B9VBcIUarCOWfsCMv5NKpwTmnh+ArRxYM1dOIpVv8xnQ5yArBeC9+FlPCsrcrtZSox8BhSounKByBO6rUGgkSLpwFqo9aFRxsp04ll1AxzlBosZRXk+GBbya4n1tvA+kP2gFOBgV7/qKcQUDicc+LaSRg8OAU2yiFFUdBfoJdxp3oVOjFpgNJWYkGqipQ0HAPDD2SbAZ6OXbe3MQAAEABJREFUr8wrnRUoyLK8QA/5rlZ6QUHJSuaFp8M9pYy2mEMF+HQefUJQQKQGShsVSzkkBjjwYHMCfLLwhZACfdljPBoo7fsUPY2fcoVH8gsZJzuyAhs7xZkEdmBsBepD0xanrj2qlQmU9RrJi5aBivwjdP/2X74/n8LTLST9d6JvAwiWsKwiPV28KmV1iXqJBRgUGvgaqyskTEnSsyvk7NtGxKQ0sHwBLBcoGatHPDjlfOfGp89Ywb8Pzjmcc0sqnXM+75yTrowuXZ8cTqm8erCeHDnlsgI9icA/hm9y5oTlC0y6QsJwrMoUJkqWtQp7m01YFbK2HKYZ1TiBxl/f/jEpbb52H2BYobXpBkO33q18CZj8SzJ/T6KbsvW2FB1lQ5NFukJ25pxxkWBzT9/8dfemK4NQ88V8dhcd0fApGaE/pNcaAd39+RqvEUMz8CUibPTBoUqWfBLLOhWpXIX2bW26NKrKpelajYEQ1Q5bDzRaeWUNrEjJf/tYhUF3TVfaXt3QXSVGcEu6DDBfZeJ5ExBSaHXWSGl7ed+qtD2Wt3c3dOedeMTAhPOVRsTAZ6QRSxsU8t3tVFEo0HeX1ErZYzmBIQqcwFo72XciAUwX+a7xUBXdvFvLpUEUsPqly3yfSwoN469ql2RMJ05+yVCtz0AFoQ4LnGTUIzI50CGXdtpqE0j6SDYEpi+ZAokLMD7/bQ9WYlTtraZLPSangdX6YiMUG51YtIRvHXfJ7estLxst2EnO11iRr7OvJNS3aU6sKlV4RKdbYeqoGz/xrQ23u0TYqsdDoJfVIbmRR+CPj7NkoPLAEp6Kc05vVQTWP0oXAJVjDp7uT16JWADGkkEho2/169QyEDhpF0GitIqxtL78Y/rKqTxvOWdffw2FoliFBnqpwFIeH2VUZHnfdyGLHew40QyldSdgycdkDJfk/k0iEHeioadAWVlsDEWrG9f6CpzFaIYFUei8SqzccALZjUQFtc2rnQHOav4AyxrgEf8o/wMvUGEXiI7RKuCr+G8f1Rvmf1j/N/hC1/7W4ZwTdwIHSuir8NjeF63ThcIAp3mjaYRcMY4Ar04RcYJEjBmoAg8UPs6/zO6dJHREFuSrLBSS1YmKUirwh8/mv200Cyu3pfLqP1EMbnih0LyeNE8S9V8ASMSA1Vt1LD/r9Z6ovFNfVigI1HuAtVBGbe3bwGJtAz/3dXhv52wW8y5puSRh2F3g7SAWtbyoxiqMCzIo5R/x599dX3HXWw26U//2bf10w1K1geR3S+ZZDvzhn2JjU56zrwL1RDM5L1yL1fPCssdqpRopwnIGiX0VwCqX0oPVJN18W8ZjxRiagS8ye+4iGKvel+mNtOBfKjBcn17yVdC6qpaULK0HwzfwlUoYXYMlNK1C5U68GixhCDwZVSkFLkwTa/DadLAcaBzTLo+zCwrxnLhIuAULcbIPE8H4yYtmIsA+RshDXCDsZVLa6gR/pAxJtLp1pbr/4PkfU9y93hlDdhCxdN7K/lvABsB0bPs/fwieExsFLeeVMvAohqNYAcPR28oNCnVCXPJoTHza6OQ0G7IC0dOjwcfsxtoY2AgW6GkeGX0rlI9JBHlVWtaaeY+ldcB1GYx/iw8n2zJ6BrbWdANLf0Rn6WxeGaObdNtbIaPS/92Pcw6zJzsEjKIIe6OP2VmoGEvJf/rH9GPQrQhLm25MR91l/6zvYPiKKzJ4+Ah698gQxXlND0ef8mqWWXZZho8cydAVVmCFkSux3LBlGTl8CP0qe+JyrZgjjxW0u1iTOOnENrl5zUSbwLFmphMgarEt1gq86cjSMPkXmrMLadGkH/fDVDoWS+2xwCajop2meY3U1NcJNUfNlOk0z12odGE9CNVH5+L5zPp9JtmWHIvnLGDm1OkszmflloyGprj4qf99Bq1z58m/dPLbhPEsaG2XywD7NYY5olxzM/Ps/1rV0kxdTR0NDU206TI0Ea/YgpXtoOaXCSzuaKM5l2PiT9PpbBUPfgOgftTforn1zJ3ToAUPpk+ew9yGDrSuKS8ezKFKj1PFf7YTWua0SJbZdHTGhXhNPBqyc05E5TRj0VRfsIjaKeP47qsvGDd2HF+P+Zovx37Db7NmMb8jh0ghFUmrOVy+lQbJ8N3ob/nu6zF8P24cU+bMQWySi0VXEDcvZOpP3/PVmNF8+f0Exk+pp0nxnThEvYoFdSydkm+nY0ETE36ZxpTaudJVVnxqYFwLbfPr+emHcYwe/R1ffPULk6Y0iWc0etAmZXaKkg2dJPgveMSPp/zXpJzsJ2//nEQdJdK9791lyXUZz4wpjUzVGJiu81py8uI+8drKMa92FmO//pIxX3/DDz/OomkRJC4gkRZND55cTv1ZRi/MkpIm5jVO4/tvx0juCYz7eS41CyzsS8RdjnxOfJo9S1PI9if/9hsTf51Eh4rN9qMs/m+7qRNQ4OOkozhJNF9SCg8VQkvfWFtRS9SvTEVM4SHOqkCBTaKKUPVOxUj+XC4QOQNxqH58cZcdYYdIws+K99ZsG6koI1raFImOsGmdM4uJ33zGd7KDz7+UbX0/li+lj9E/TqZ2XodaIW1AnFPfeqw/NI/VvXhWOUijVqGEnlgVBkpCokfg+RRWHJuVBsIwC3OSHH26GQYvq5Vosiyor2Hm71NZ1J6lTQTywo40fs5H0CrQI9HVhXRGylqJT/XcbQvqJe+5V9X/weOcCAvfFkrnxLz4JpEDkE+bPmUSU2Y2eapJ3EKubR6//TqT6bNa0RTE9jM58ZmIKyesSBALMLDx6DT5I811xGvg9eeMvoIYuj5piiDRGImGiWVuxdgIc+LBfIc2G53Cz7ucWsTkjUVLaXwMzzQRWFtTjnCxt+r/M4+RTrw8wZLmcXfK25Vysl3jIS88s+/FTY1MmjSR+W0t2F/8sTI03+bW/MQP335G/bw2b91GJpRdti9YyG8//MCilvk0tszj+0lTaGju8HJZr7GwO/IdJpE1IXbiSkMUx5H0F6EJJ32JD9VmVZXXLMrLTpT1T1Y2l7eU6UFo+ZzQxbO+iWVnVuWJZ9v5+Yfv+HbCROTd6FAjdaOqGGlZkHhUJfDgv0TQSlVlKZG20VQbKxSo3DJZMZZoMIOwiM6cySJMm3+Sv6luDhPHTqBFjMk1qBGyDdS/zdhAzSMSm2/CdWZHKollB1ZkercukO6TLrtH45II7JfkeZXHhqi3/dLYXgV81CQmTowX07LmkFOZQQ7pFebMq2XipAk0tXdoBAIvLfpIFHGgNta5hE6UsymZ09vSqvHtrdusbD4vubDWcaLlUxIaA0pLKNSkMHzqN6exUNfqAWzeZaUnm4qGbni0LKTmpwl89823fD76G74a+zVjfviWn6dr7QSvmbwQU2oQii9vQPLlSM+JyvPCMUjMDjRXjCUD05WqPS9C8ePXKWoeVwWx+Dfp27MtFA7fJaH8rZOPD9WXRBSWHrtdSVJScSzIqXub62LE+stLv4YisCfxXzZTI0uhgSi8fYWyypltWr9kc96a7btDtBJRN35DYpzZhMpwouXUyMrixUz64Su++0rwzTi+/Oprxn43Rv79S8Z8M5oZ8xahZU5zM9C4qlGsdqZ4gU2tJGkTlXbG//obv82s0cztQpBNIb1Zri2WL9IsadP6/+svs6ifY21SYku6QWALZ7KYGVN+5ifVKwLUsUhEq8bYROwUpvkFsxElMds1WULp3QkMJysdY7TEHuIoJ3uzcoVcvsRGPJEEklxxKSRWaeOteaZucKJj9CxNYnpO6OhQBBTm1WUOh5P+YHHtHH4eN5EWCWZSef+idRv1iQWFsQiLuFOviYgZz97eNaRZFRoKNkJ5IRiu+rW2qhb9ALGtCmTnOf92kim2dVxk82qjl/AQT7FqHOhbzFuB0hDrUK9AQwz6C9cW4s5mGmfMZcbkRmw+dgYpcoFJK92r/9B4F7ozWglgdqKyTsVzid4F+kJQXSCwokSFnbJ+laoBRLmEUDYexY64rZXffviGH8d8Kh/+heKeL/n622/48tsJjPuxhlapdfbUBiYqjkykq7wItgtsBkhE0Ys95DuzOI2R+VZjzUVO3Caqg2xHB04pg0R8KIl/dSilOUhnE4ua5zJh9hxq1V8sAqZjGw8DNBE9NREo6CsrnXYIEtoUsyOfaZCXRSfizRMXr4iOcWe2r570WC5HbINj4yp7IglUrqcgDObPlfNPEDjyhpso66xtB82L5jDu22/55qsxfP3Fp4wd9y3f/TyJxsWdsljfM1np1tM1s7Bm4lQUSAoG5UXXECCT83qxPw0SG9/WRyBGclnQnDTOrGszKWvvaWrdtzKfV5tEWvZp4SeaQDYbVFwoEqJ1L4oqStSfGFIf3i8ahupVYakukG4kha8XnmdONbENqnD1eN4T3yhLPmdRQKw34iIiXVxMLqcVNr+IOdN+YfykySxQIxtm30T4zTUzGDthOtoakTXda5yc+nA2v2TLfsJo3PCgCntMCL1jMRQLX8ohkU2o6H/VY4cPxrDZVHfa8n8/xCLx15BI4VK9/7a3V5uwvCma7mzeIa/YvpCGqb8yTmvK6NHjmTStEZmyrEBa9j5JOLlmFi1o5MffJmvc8l02IGIOjX1OI6W+fQcFi03a5zFnxiR+GD1Oa9PPajeP2XPzFPo2blpZ1Dhdvnm09mhjGf31L/w+ayGLZJ56SGQHgTiPxWfe1ht15R/FNPNqZzJu/ATqFrR7Hs22RNlXt86dz4zfJjF30WLajTdfCuYHnU+LP1svzO58Xl9W8beg4n/v+QMtkCUG/x7Kf0uZ2ZLZVKRDwP8WBv4Hd5p4uwTnbPRkgsrH8pXOFfL8E3+CXffYi2OPPZY9dtmR8t6lfqKsuOJK7LLr7uy59z7stc8+7LLb7px0/HFcefnlrLrySIpLMmS12Q2dLTWBJr9p0Ca1nICz6au3L3Wip0lis1PB2blnnMKPE76lbs5sTj/jPOoaFXSjj53eaPl46cVneenl52iYO4eLL7mczz8bDRqjnAYLTXWX7+Scc85n0m+/M/ab77jhhuuYv7BJNeogUL8tLdx37yN8+dlYsk3NHHrooUybPVPBKfi1Phfz/Zhvuf/Ou2msr+eZZ57hscef9kGcKICCF50scfqJx/PLbz9SP7eBk04+m9mzF5AoUMJ/8vxFPL70/HPU1TZwwUWX8e0332NrVxCGYrODJh1uXHLpZfwqPr/8/AvuuuNO6hrmyp1BEApHzq1D+gsiS4toKkAnhdx56zVsufWunHz6RZx/3sWcd9bpXHr+ebz26qs0NHXQnghXhxWz5awvvuQKjj3hdM4961xOPP4Ebrn5NsbL8RE6FjbN45VXXuGCCy7g4gvP54zTT9UYH88HH3yFYjQ6Jazzu6hO7HRztIKYw44+noeefF6HHHmNXEDDzJk88OB90vc5onEhF5x+CmeeeII2Z5O8Pp0GJvHeXDz9Q5+AoqIiEgU2zpybFgQNBpgtNfAAABAASURBVFEU8K0O98444wyuvfoG2dI8ceTEe6zqHDMUeFxzzTWcf/4FkuEsLj7vbJ576hkaFrbSoQAKfUz9eiHT00vSKIicNnkKF0nnRx1/NKefeRqnnXAczz3xJHN1epgjIrSxsgVJfMypmc0JJ57KAQcfroOsnF8UxQQeNKQ2XIijgFDf+E8SBtJajlinYU60ghBiRbSJBiaIUliA55yTDELXImXBrx0SKecfDa9/uyDSxkoDaQiiaIWZTIq80dJhgZ8yCiK//nQUu2y3LaeddhrnX3gxp515BudecD7XXX8jk36fZs08BKEYsZTTV9dqmfMBQqwCsaU+pCHJEWATJmdGpBrFx/qWzjW3gkD9K2dyh1KCkQLhq60Zv1gmlo6Fwpuvv8Epp5zCDxN/tlqPlcsq6DUktbXCvMYc04Vq89JXXgf0YSh6zihA4JQuJP+T35LNy5qnbW4t1199JTdpHs1fiLoN+GzUp5x65tm8/s77/lAvdBBroue0IUi0ccd/YnKyBTSfMfvUkGRS8oumBIFzCa5gGbS15pUG7YsknuxA9GyD54fQbFKbhkSZwDb8op2VnVmfgdKB9KABl13kcPoP4Seoxqnyv+zROHbTsuA/iYlSKVKCROWdugkZ89WnXHLBebz+1vsqQXJYTQf33X4rG6y3LS++8TEtKhJnspN2Xv/Ly5x7zplMnDCOLz//jLPPv4TPvv4OEyEW/USJKEzRqbGOQblEOo4JJFeSgKYOaNxlXjiHz5ptWVVe1VGQLujfKaNOrZ3pPK+1IjD7MESZ1fTfJnLwgfuy9/4HUNO4kCCERB0kskeNBE7/deiSSi8QHbO9Tm1axYyfn6LuH6fvrHZjfn5ZRkyn5ItEipa2NuwPTgdBIHO3jkM+evdjNv/TFjQ1L6JDpWqujiEjmc2WzK6dczjnvC6z0kPg11VQkXVPe1sOZ33Y/JDtOfFnsulFKNy85nxWczWRI7Ne87JR1FcQBoT6L5ADSeRfVISyqCPe+MtrnHnm6UzVAVsOTGScvfWVld8omGyIcypQeaJGDqcUnqdOrdmR0Zet59U3gSOI0sgBQVebvDa7oaZCTvoKVRYQkBP/Yhf/EbkOHToh2gtmTubSC89il9335rSzL5TPPo9TTzmJm268htfeeAtNHbkdV9gbSufYJPJEAjUPcJaW8M7s1hy7FQgvCDQWelu12NErFhdO526J0pASg1kdDhelZUeSI29IaiOWkHkShiJv7Y2eCsxeIlWaffhOrVw+JKexESqBbLVZh96TpswWlqkjJqV6jxuAVIHvwtpJyWEYyL6ySjmck//3XIHRUwGhdNra0a56YyLPrKmTePTRhzn9tLM49pjjOees0zjx2GM48s9HscPWO/Hq62/5Yba5kZM9+EwXTeSnmhfO95eLu+++v+g8Jx5NGmMsCxpDp2iqWO940VweeuBu9jv4ML4Y80MXGQ0mAd6G2udw3x3XcP5F57OwHdrEXiD+Y2E6+TwbYwuZpFKcdIw10iTptMMa8ROJlI1APtcpfWSlZ6dSMJvSt/gKfN6JntjB5pua+7K8bCgUBtJKYGOl0rw6Cs0WNUamzUTrhYyNN15+kf332oPFrVnThkC9ai755k5M0AXe72osJIf1Y2Zp88zE9QdC1k+BRfWmnrXGGoehkBLxEWotNztCQqdSGRCuia1qb0Ch5E/k341PjKhjyScwJDsxtU5Fa+GCOdxwpdai627SRTTYgaRGh3ySVUvNRGOwu734RbTRHM842TCxKKjQ+JWotixZ0qk3z4MSZlsWUxV04JgyeRIP3HeX/PQZHHP0UWy//XYcevhhnKM44errb6JxTjuPP/oYx6muvb3dNwukN0UxSDiJKqKSIexaJ1KaCB3tOYwtJ+xYPKUzxUINMd8SqIUaImEQGfzgpgO+Gv0FRxx/IjW63BcJlSfIHXpUZ+OplNm1wiKlAk8lEe1i07cV6kTNdCnp1aswNe+cMG1WFZpLIVag2iD0PdDZYdhCsnJDlG2l7ZZBdmRuNJAvCQ3X6jW3oZ1x333L3nsexCmnns8ll10pP3UKpxx3PI8//BAtGqhWkTSdiypeRvmk2Ca9OI5jVarC5HIODPKaLIGTbkCcyR5lJ+hCsOb3ybTo5rFTbBsLqjYETWPJpoyKC+T1HRuzYUAUWnvViDbSB12fvGwmweFcRKzYzYlBGwuJCQ5i8YA+bfKFgQZOw4n5uJwUl6g8sEFVwthPxCWY/h2h5pLfC6rbVLqI5sXNRNIZovPaKy9w/PHH0rTIDgkpfObP567b7+Ccc8/np0nTsb7bOzsQByS2h3NKiVc8fZaMf+gwVO//nfhD89VJBv71+RsNmH0Z/FH8R04DqEcahkD1TpmWxXz03ntcee0NXHjxpZxy0tGcetKxfP/zNNpUHZgh6JK1ZupUrrvmek7Vvn38hEmadaCpgje7VKSxiQVmlzGxLvdGfz2W8869gNNOOVnvszj+2CN46qnHsQtiAkeN9h733HmX9iVncLbiw7POOJXzzz1be+aZWoEg1HyIFYekZNPeVwVObIt+tpVx337NVlttxRVXX6uLVRUDbfYjGvnHT999S/v3Exnz/XhPR61QsehBrlM+SbhilKzZu1UaWNm/4F8a+CfUQHDjDbfyxBNPsdFGG7DBBuuSlcMf9dmn3Hv3Pdxw3Q1cc+2N3HTLzXzx+Sd+4k3Qhr1dEymd0qGMnHCsW/GYEHTwF7gOza2sIAEr00m7LXAEyspZz5w9jR7FoWrylPYso2dZKZrjIAdis7Rp4Rw5lKwWkIii0koqBwzF1sLIbsTybcyfN49Fi9tJFffERSE9+4hGSSkp1J9utilOMW16E9BHTihFSUkJVQMqcOCDJ0XntLV1MKdxPrapzStUquhXTRDhcbAgQqm5OkArTufpbGuisu8gelf0wa/f6CNnWN84iyB0hOK7qKSY6v79RQl9xIdotbY2s2BhE2n1n2jhzLkE+1+Rm8+JdfhHEHT1nyAV4X+9EbeCAsDhq2zC3Y+9yZNPPMctV13Fav2refLOO3nhtbewIBsW8vDdNzLu5+lcduO9vPjqa1ysQ65xX47jyfseo71jkW5uP+fux59g1XU38oedT91zN+sMH8rtV19OTX0DGgDJI2foYubOnMLjTz7G5Fm1tOQiQldEuyLOV954j9fe/pADDj+Ch+6/kxfvu5qSbD1nXXIh9guDPCKjL6f3f80TiIxBrLeBXnrsn0W0aQPkbMdgnUmXCxfM5ZWXX+QW2eW4778lq1tFu/mIdUrgtDQFzvHIw4/x9TfjucrsWwvPoXtvySfvPMf7n48u/FJS4ou8Fg5IMupXhppXEP74oy8xfsLvXHrjjTz+7IMctutGfP2Xp3j/g0+1gUd9qZXM3QKcRx99lO9+mkRQWkaQjrwNxKksBJ0kLktiN/I6KHKIKwWPeR02dJKm0xVrcXLCgbwisCASRjolwsor4FMznAI1CxIlkpkLeS18ThWBAx+syVZdoDZBRM6iMrW24LxDhxZOQVmCZAqLCfIB6aiI+6WPZ196iZdefIXnn32ae+6+jdVWXhaZKx1tneCAMKDTfo3lNDM0n53oyESICEmEYLyoSrmQyCJSBamIp1grrAsz5HIhdqAVi1RiE0b+AYPQoUkKRkw6QJ9YvEeZHjjJYerMCz/SBiKbS+QDhJCgPiKkHo0o0kEKp3kjcbChs0MFJ7S/7wnwE1CChWGWKOokkNxlvWHqb7N5+eW3GKELjx12356eJRBKuLQLSYVpXCqNHboEBISBtFgkBCd6ThxJnTYkEk28RnTk89JZVjQSQsmVzYJzoXSt7oXfpk0wQQhydg6H/b27JB/qkChjLgtvWJKdwIEGIJYO8whdWZFT6j/3qLn0j3pEn1hQeHzKKiWOrQftdjAm+y3WIclKw4eIp4TZtfPQWbpso5N40Twm/TKdwUOHM3r8FOyXM6FILZ7XyKQpk+T7Klhl2eFkOmOyLXmNazEt7erFBeo7FEQaW4HaOI124OIl464KYukmkSFomjC/fjbvvfkX5jV30JHgg9BMkPbzKJfP4fzFRkwoW87pkEokZU+djJWfiIoztOiSyC6PAqtQz4FzotGhXEw6k0JF5BXVOunb5/UOZL9xvl2y5jSOMWmtPYhPnGQIO5FhEGi+Z1IhQZjScAXktCFXLWGQIiv76ozzIh3g9zaq0DCSlpFEQQKyklhjjyZJTutpnkBlsfATQqWK5Fv0wqXFn+ZIQqK6vHyC+I7VfRASRcXq16llh/rspLW9Q1gp4alP6f1XBfTjx04gLwZyukTq07s37S3tOhhpURtJk83LNmMS6TCMUiQa67zmrs6giUCcobZZcqpXd6RTTrRVprqO2KlOac1hnLDzKpRewyjAkBL5h0DcJTqUjcIilUVEqku0FqZsUF0nUdBBLBvbdPs9eOy5N3j8wSe59ryLyHQs4LZrL9PhwPd+vHMiKbbIme8RzZzmliMkVJ/2LxgSxQEt7c289cEXTK1fKM2ikUowIcMo1ksK01gUhQ4bPrTmpnXIhohGYZpEfMmNoemHM+VrjFwgGkGCulF7y0A6KhG/qHk7BFmMhNMKEbkOxnz+EZdfeR3NWtIzssNY81vkdbkGTrgpbXSdeHemHBGPdZiknkF6SnRI54t1qJFTolM6S2v8TU3o03fIshxz0tnce/+jitue4IH77+KRB+7j7JMvZMSAlVlrldWMTWEiXh3emYQ5CNuYN3cWzz37LFddej1NDW20LHQer9OUqv5MISnJENLC+O++5r333qexVTYip6thl+06ZO0k0iiZnOy3qTB3AigSBOI3UK8GYYLsSZCSWNYYJSginSrGZJRaRSchkGAucGhZR24NmYTnCTLEmkNYoXxyGKk4MH13EmmeqbHk1FzLJ972Aq1xgWwrcBn1lJI9OdCYpRQ7JrkWcdYuAiqy7yTwZI0GQUBe9ous3A5GZBaiq95D8a15KzEI1F+sdjmTW3h5jVcQBCoRTh5i2ZARTKXT5CVLi9bw2ATstj4J5cSBszYyqjiJMXswmmaDqibfoZ6c5oZOe/KSKZOJiOVT2jV0qlHUEJMRstH1baUwrx7pJRGfNb/MYNRbH5MQ0Go2JO4SNYwySugJ1Cd+HCBMp2jpbFEi7y/yV1xlVdnr1diF+InHHscG66zHWbpof0oX5Pco1qyuLiJxrbS2LSRvdKQDo1WidyS5UJ8t4tP8fmR9KUbOFEUa5xg0p53465R/y7uAlDFkAmtMCWKEoeYOVBcFET1SGZL2LIHoWWUoHBGRXhMkjmaNbECJOE6pOA3aizgTVPSxMvGEPh3qQ2h+LBMdeJnqcU5+OSFvbxFXirRiP2suETSObRB1WmuB50wHhHmytmDbWEr/JneuLUemuB9XXnMvDz/yAq++8BJ7bb4Bz9x1G2O/m4jRalccg+FrDI2JJMzQpnU/NEMWaQ2v0JRQTxZs6xI0AAAQAElEQVTj5nH6L1L8rgI1mDTxR5548mE+/+Zr8YufS9g6HIYEGr+81jYb2sTbWUAs/eVEIXGQ2JeRlv3bWmoHfYFkNsomRiD/brylZNdOdp7LxwSahza2RakeQhM9+dVQMbeTszdRRJpEegg1HzWyGPk8lgpIpdOIhHhfTK+SUiAAxUO77XcAkXzfa08/QVYN8ioeN3Ey4374mS0234TVVx2KTJ2ijNqLYl4t85LduTReLOUjDXOikfdyJoiN0EIgEF7eiCr1r2dpDUjJpv8lYJpyHsE5e5uWNRjSqSn526++5aZb7yHpM5Dr77uX15+9m8pMK8edehoNiyGr/fIPn37JLdfeorjrA+2fwfyspjUyD+RKzaRAa6rTwZ9asEAXYDfc/jgt+RLue/Q+HnnkFg7fZxveee0J7b8+Qp6Hhx99mTff/pLTz7uMV157mQfuvIR5syfqzOFONF0VMyWEWosDGUhOG6F2C0S8c5Z8OjSIVPf400/x5kffoGlFicVu+RbK0zEp2Smu2PMVxCBU8iKaSZu9JmTlw4K0o0N1idfMv77+b9PAv+T5/6aBoFMTY9bM2dTUzqRvvwqidEhaDr1TE7+jtZOs6vv3H8iyyw1jwoTxLFy4kCQOCbUQ+YVGjiaxhcChT6xcAVBKBYVH15D51lbKysoZOmAgi+bOpbRXT4q01kRaw9Gigm6Gi7WwlffuRVtHO0mUIV3aiyBATj9G/p6sbh+Likvp0aeSOYua6d2nnExGASX6OLS5XKw2JZT3W4aGpoX0qepLOqWNuaqJ2yBp8Ytp74pK0kVFVkrvsjIsdvCZJKFV8sUuZjkdmC3SBjaUY0lrTXNaiDBO5ORSYUBJUYZOyVXcsyepHiWeLlrEIK9Xpw90SnuX0R7H9Bs8GFOH+a/YHK/wfCCn/vKWV3+2YAZJirZ8ip5VaQYt048N116Xi886la02Wpd3336Xib9MRgPA9+PHssmWW7HJVmtS2rOcHXfZlSsuuoiVll2WUE6+oqKCgw48lMMOOYzlRg5j+RWWZecdd2Jxs7nemJx4DJIOdPLDV2PGUT9nIRtstB6ptORX8BopmF5m8PIcc9zJbLftDgyVLvotP5iD99uDGbWzsRv/CORYHSRK/AMfc/R5c/7qI2eOXQaxePFiGhoadFO9LeusvTpFRSk6LGg0Ty+8fGsLU6dOZP3112Cd9dZh8OBhbLrx+gyQfTc2zhWGeJcAOS0kqVKkD9mOApVYAdYXn41h1932YduttmPE0GXYc7tNGVhVqoOMqTTKhNS9bz9xwmTeGzWabXfY0ec1pNjBgakjcXlZSo5AY+FSaa2NzttxKHXlQNqHtGzIaRUNuxSYqEVegVuoyNBJDtuM2ALb3V+UKlLLQN3kSbRR1I4BArV2AYRFKg91uN6DVColPLB2iekrTkgJr6RHKZWVVVTI9gf260dVWQm9SyJcAhn1mcsVLNPpRDoWHwlRgY5xm223b+LAEQtfrOIhKiLR2AQuIBFYgC+R0fqK9Y+1Uhsvs9olBCqPMNvPKWCw+eOcwz5yO4qtO2SDDrGLHxS1yXcB+khSfUOgslD+B4s+fMl/9quLohQdSqcpHUK0tTZR09DOO+9/TqqkikOOOFR+sQjPpnWcV1+KHGIcifSeSE/ZnHSluYz90zLpAw1B9z9NdULPhBmwA35trnUWQ6B6ie9tIK8D1Ej948RLIDoWSatNZHqT4mIV50QkVlli+hNe4pWjAj2q0vff+UifRsFesRL21guJqBFMCNMpzfVQMsRU9Cxl8ID+zJ45R/5EPiS/mHmNM5lWN4c/H3sS733wEa2L1FS23SwfPKOu0V+i9JS/7ZkOyUSOnHyo0ymn9RPI1tSJbBT/ydvmVZu3QHIbZDXGifSS0uFN0rmYprl12K9+Z8yuw/jLiC2X75Tfg1B6NNvyv+TTIESae0i/iQ7v3v9gFLvvtje7bbMNrz//jA8asxQ+oeZip2w8tnXIxQQ2f9VnR97sGtk2BGGihOSVz0iybRhvMQne7jX2nRp352XLob2TaKiNmiD8Em2GQ8neoVnaoXnme5VcODEfo3Wrw+M74aejyFfnFfQ62ySboYinTvkn22CLAx3CyIAkfJRKoa4VLOeVAztY0HJNItkzRXJsVqnDvtbWBbz00is88cwLtMlPhmFIq3xoOhVSlDFakNaBnhpqgxz6wNiYCB2EYifWDlDDQSR+nQqysj8nSHTx0pkIJ50S/xFhqMU8CFUQ4IdVdbHGMy3ZkVMIXWRkSTSp89IXEjixwVddSrzkZTN5pSv6FjF8xGC23nZrbr78Iob0LePpp56npRW0nOKCPKHigxjrs8iXeQWIutPY1cz+nZtvvpEfJ0xEe3Xx49Swg7wux+QxiQLxKd40HIhptRJf8ntJNofJnJf9qRDjBR0om110qoMOm4yxAxtDtQ9kI5HGAAI6VZeXnszeMuKv76AhtAkHQaiOJCpWH2ry5wnJ5p26UL86lIlkxIn5HxV5u5KQZkOoz7x4zXqnG5OVTYTpXgxdbiQrr7EyK622Aqutsiyrr7GaLrsmsNqaG7GOyiWdLABpNkciXpDtxpoDTc3zmDd/PoccfDgjR6xMj1RPnCaBNzn1jfhEPqpx1lS+/Go0RYrXhi+7nEQIMBy5JKVBRCFuJ9DcikXbDqK8mZpeVG3sakoppUfj76LAr4FITx06bEwCjVuQU05zRd8JacxUjb5zkJV/VUsCJ/1oPI2nRDM2L4mIZF+oXLGSutfwOeySIq8GrWpnv84FESEA2VJKbewQMK/4Ly/ubR6hTpwTjp5YB2+hE03Nx0A2ZUumU9O85rj5nEjCOI2hpikEITZsQSpCIbDMIMFpwELNCaS7RHbTCbh0RGA7T1sPZNNhGCI1KF6MCcLQt9EUQKQxPYkEYUadKp4kLCFwGdqUdqEjU4SsBQIkoZTkpLucSmIcZm6d8ltONvrFF19w++13s6C5Tb7ULACJL78ivswSUi4gLT4TLKc60UE0UhnpXu8elX3pM2ioYoKeWJxd1qeCqqpelJdFpFMQ6lKzqIfRtZ4ho/Yuhqz01gFIJeIKnOzYBQ77xC4gCFKEMp50oH4lk+7QiF2kfYU0pbaadiSROpDB2/zLZWOKtP9wyksAnJRjUhBY34EsBRt9EpVbWUq6hhidOUIATkrtVPyX0Zobq6AzmyeS/1FXJA6VOEEg74UgAdm7o10UlFc8YxgGoQts2lCcichEITjDzavKUZRJk5cf6KV9yOBlKqm2eHt/HXaFIbNm1WCf0sghRwdmB6JurVNSko27GFBdu7TeQSIjDgOndMKM2bW88sbHTPhppmwjwGK2nrqocUZQ3JJSwuWIZUzGk5XHGoeWTohEI5SNiEP8QNha1pEjUWeB9JtogkoK9SsaMbLFTjrNXtUgjAKV5whFV7UqD3CmP+HlBSKt+gSXEgXnhBJIfr305LxAINHFQyBxE2INso1j5YABHLD7Lox653VqZ89gTtMiPvnyO2k7Ysst/kRxCMUyIic+AtHqtOBI/CopX4nktFSOWJc6zm54bM1IVBaEtNtCJ31aViV/+/wrLw04wV8/Gkz5RGQVyCZzbW188PGXVFQP4ajjTtIef3n6DRvCjTdez9Zbb83ixXninKNBMdywoYPYccft6KX9d769k4xssVOXjEvoa764VIZElyGh5uqmW2zByWeezgqrLMcyw/qzyUZrU1VZRpv29nYQPmCZZbnooqvYbLPN6FPRi5VWHs6eu25PU1OTX+dTNn/igEDz3GKhlOwxMd61NsbyeUN0ofwn7YEvu+wy5i7QPDJGgkR2005a9pyT7ZtNyexBMU8km0FtAzkB5wKbTYqjYmnBGv4L/qWBf04NBIGLSBRYICecaFq0a3K1a6EOcBTp0CGdzrD22msTBPDLrxO9489qcW7XYVyoAEXzybsTbIUl0Dop0NscjEiIdidPP/8kV197AzNn1usm4UbuvvV2fvhpArfe+TQzZjXw4/jvufbq63j33fd58/W3uOuuu/j6+9Hcds8dfDl6HO06jHz09lu55ZZr+H36ZG6+83aef+lV3v3gMx55/Bnmz1/IKLW75bpr+OHnb7n/6fu5/eH7+f6nSdx8zX1M/mWaNlkLuPH6i3no6Uf4Sv1df831fPzBxzz97At88NGXzJ03n+eef4Krb7yWhdppXHnBJTz1yGOi8R233PuM+p3Pd9+O5zrJ8dlnn/Hxh+8r4LqNz0Z/xS3i98sx32r5zXH3dVdxw/XXMau2Rjcrt6m/p3j59Td49vm/KPjWou9CsopWksBpnXZEaiUvqxU5kJ+S7rRZtCDTK1WHl2GfYjbbcG3a5i6iZmot9Kpk6IqrMOrzUfzyyzzCCP/ZbruNOfnEI8hEpay/9mYcdcihDBrUj44FNcxpnM4n34xlzY22oKy8koyIOwXW9TNm8uwro9hmlwNZafmBBNlGMpnYatl+h904YP8/U61AsH3hAhbOqOHdUZ+y/z77IBbFN+TaF/u+/5FfedmaLQLWRyTH3tnWwoCB/TjmmKPZ/4B9GbbMQDGSFd9FKPYTWoQFxOusPYyfxn/Gzz/+yswZ8xk9fhItWsyWX2YA6Riy+Q5CxZSJ9O8EFtukFekefMCB7LPHnqQ0F5wC+Db119rZRpvmRST8IMiyeMF8brrvObbY8UDdZG5OpzZWURb8P53S4OU1nyZN+YVnnn+a8b9NJ7bFLK8+5zXx2EPP8M2Y8ThtDKaM/4Zbr7mGSy++hFvuvJ8fJ09HLEIQE7c38cX7b3HdNZdxxeWXcfUVN/Peu1+RM6tRQE2+ja8/+Ygnn3uT7ybW8PQzLzFGNhipLq+oLW+jmIFIgVOcdNDctpiGRYtY0KR3QxPNi3IEidTVtojWOTX85eUXuOySK7n9+rt497VP/OIf2jyOmxn11ou8/NbbfD7uR6679Wquvu4yXnrvI36vn8voL77k3jvu5JpbH2TMxBnScZ5IOmprauC5Rx/m0ksuEv/Xccddj/PTbzXaxkUan4hcrt0f9iXmQMQG0sfvv/3IDVdezJWXXMoNt9zD9z/OJA7BUPJayRMt4KGW7ED4ZhMaRqX+vsdoiySh6BfJDqKok9FjRzNxaj3b73oAa6w4XHrS4NKhAWxn1o8Tue/We7jksiu47Lob+Wb8LELxSGcH7QsbefmV5xn1+Xt8OeZDrrvpcq676gZGvf+x2nbw6osv8Myr7yvwQLfYsWygnYnff8tzzz7B7OnTGDtmDLfefCsXn38Rl156JR9+8gUL2qFTAtthQvdBQOQcoQL80Aw+4T//sbbdICqxYMnjlBI4bR7ymoMYnt7pyj6MXHYEs6bXUDNjNrhOfvrpW6L+FWy+5+5km+ewaIb8lDaCjfPmMb12MauvuwUUl9CxuIGSdJv8eR3vvPsqV159JVdedhs/fDdZVg0d+UXMrJvBg488zBWXXsrlF1/Fo0+8SH3jYiGZYwAAEABJREFUfFTLhB++5KGHH2Th4hbuvPsB7rrnCeJsq+ZjHffeeQcXXnQhV113PR9+MZo5ixMbTRlPu/9bZT/++DvLDVud7TdYk28/eUMHlvNpkXzt6rmusZH3P3iHTz99j3defYZrL7+QG2++Q/Zq9pzoIKdTY/oxL73wNLWTf+Oem27ikosv4LlXX6ahOUvWpcmHGbwtu5hIdHW+Kb8UU6JxSlqaiVKBlsOAlN7oY7aM5ldL/QLeeeUtrtPcu+zCq3j79a/9chCZc9LBZuvCGTz28A1ces05XH7TFbz24efMa0MXSwEdsrlRn33CbbfdxNlnn8w90kHj/Fg+IlAPerS5bFtYwysvPcoHo97n86/GcP0NdzBxwlRC2ZDThqrZ5ulzT3DN5ZfJ5q7g51mN5NU8aV3MzJ9/5M477uKKq6/B/vzHs888yyz5sDwRyDd+9/Un3PfII0ytm88DDzyi8bqMu+XHZtc2aizVv+hY3KAUuY48b7zxhtb5K7n22sto0+YjlvyJAG2mY0FxpoRikZbYkk+tXEBpdW8d2m7h/cysmY2k5RsXLqjnwcee5tyLruPssy7iyade5MdJs8lpIk79ZSKvPP0Y9dN/5ZnHH+bOex7RBqGFeNECXn/uKa665gouuOxSbrntAX7+rQ77Hw4Y2N7CEWuMFpHKLeCl55/nyiuu5qJLzuWBxx+idn7W6wVNhA6dcL/y7HPccNV1XHvJNTz0wFPMmrmIINRpjTbEywzuR//hy+CKJUPcCW3tfPneJ9x53R1cceUdOoh9k99nLpB9ql4HYWO//pjHn3iQ6TOn8Khs/5qrrueW6x/k198W4NLylVHGEIm0ACVK5T10gGuVc1jE9B/H8fybb7HbwYdhGzPd42mNRxCpj4As+qjtkGHLcca5Z7P7HrtSLF3l7RBYBENV56XXvOYyrc389tPP/Dq7no223pZB/aoIJYPQyOrLcJ2NWRLgZPN5FzFpagOPPfAg1195NY8+/iqNMtA4ziHBqZn2G3ffchPXXXsjF1x6A19/96vWUlXJn85pmMmTT7zEWJUloi3la9xm8OyTT/DL5GniO+bnn8ZJJ3cxedZEHnvuUd5+9wMdHsHkib/z4P0P+T9zcufdd/HJF9/K7kNKS0ohjom1EbX5FSWOrPRfWlJEqA7CMIWGECJpUYPeXFfHSw8/zRXnXcFll17HJ1+NpUVVNl/RIee8mpncf5fGTXHd+ZdfLnt/msmz54l7ZG+Oyb/+ynOPP870qZN54ukneP6Vd5Ap88orz2lNfY4JGpvbb7uNyy+/krffeo+GuQtoz0lYB04AzUo08cE7L3HNdVdo/b2dj/yvWtKKUfJ0tjZp7jTz2YcfcNMNN3GJbOOiy6/low+/JyUyGa3vr77wCC+98QITxMMNN93DBx9/IR/bwA/jPuLGa6+SP7tWa/A1vPHWxzR3IL1CpqicfD70qtACB3a01hFQJP1YaYcuLlSIsZiKYrK5VsVXHTTOb+Ce++7gSq1RD9z7EFMaFnld5JsXM+HLT7nthuu0fl3MZZddy8efjpZ0AW3YHJjD5++9ynMvv8x3P0/WmD7JhYqxn37+PV24LQDZX3HakY9S+HPksIXm6T9x/U33aS2ep7ENsL8jWPvLT7z13HN8O36yDpKMw6xMdj5PPPs6X3/xC2j+zfzpJ2678SatB5dy130PMGbCTyzMt0ruTiZP+IGXn3uRafIlsfmx/CKm/PKD4pf7aFbw1Z7TXEsEohPoompR4ywixU8QoskIsv32lkV05hZJfwtYMGc2c+fW8OhLb1M2aCRrrroS9pMDJyGaZ87mzRdf5LKLLpZvvJq33vmcOW3QIiq2brY31fL4ww9z/nnncdWVl3Dvvffw7YRfqWtqo0+/oQwbPpKSorR6hHFfjeK5h+9iTu1UnpI/uuyyy7jp9nuZMGOB2Aqo/f13/vLsE4wa/SGvvf86N2ufcocOhN/XhXZO/aUt2Gtv4yfFiDfLhq7ROvnAo0/xs9bxVg0PknHOjCk88/RLjP9xMq++M0o6fVGHyUhyUdAFAi6PnBwKL325yGLrVCwrSgzkJ3KdWQIdpLp0T//efYdtSXe28sarLzFh4k98NOY7Nt9uZ9ZeZ1VKneh2LGL2rz9x5023yU/cx9WX3MqXn/5ESutAEEBHbgGTf/+eW2+/nouvvFxz5BbGfP8rcSb04x8bE//EkGDaX0oL8suFvfjfKMU7WJVJp6gNGqvmxa1Mmj6H4cuvQWVJCRlVE5Zr7VqDay8+mZH9QzLpUrbdaRdOOu8k1ll/BSK183jqMl2U0tqA7EPTzqW01mRwYW/K+lRxyqlHsOEGK8ismmhf1MxXY7+nomoQI4augO21Dj/mSLbfbSdKSgPFjPOZ/PMUjesPrLPJ6pT0lI+SqUGKbDZHGAaECTgBiitTirFy2udcfM2VFCmGee7RR+Sz8+RdREeYlj+KCWSrARBEUFtby1N338kNF13E5edfyGeffUlzLL2JbiKcfz3/0sA/qwaCUJNm5ZVXpqqqip9++RmnSZFKR34z45yjvKwPI0YM44cfvqdGwVJeBxxFCtSdc8Q2iQiwgAd9bIIa4MMGm34xsSZsVVU5cRBSXNqbIf11YKMDxmWXH0E/Hd44LUy9e5bSp08fitLFVIuPrK5hqwb2Z+CwYZSWllKUydBDG8jSTJoevXtQJHw00QcPW5bBg4Zgtw7lvXrTs4eWXkVFpeWlzG1awPIjV6Jv1UD6lJSRbWulV+8S5LcoK+9DcXExPXv2ZJkhg0kXF8kRpdVXsXciJaW9GDpgIIvnz2eFlVag3+BBhNq49ejRg949e5FRkFKqNjntVAYOGsRA0ejRuxftHa1ycEPISIclCjiLevTEieeV1liTvtX96ejo0DIJgbxS5AISHySbCwrApaSrUA5Lug9AF6GQzwk51oFXJYEcXe3MOvLtAYcedRIDFJifetKRnHLy6Txw7338MvFn4nyeQHRFDDGsQ8NGHpdzPOHYI5k48XsO+fP+Kg7IGxe6xbFfVfSXDrfecScd6kWEuRzqWn1nvdNFnxlTJnPVVVdx/Gmn0dTaygEHHECpnKopMrLraWcaFeI/6Em0cAVBQKwDImRzaY2bC8WrbCIj3doBnd28Oy0WMkfPRaCgaZdddqF///6cesrJnHnG6Tz+9DOssOLKrKWxCCVkKgzJ6r8Ep4Azr3YhSnDYcUez7MhlybY3EQR5xv86lZkNTay6ykjKhJJk2xR8f8LC1hzb7byH+MpRWdYbf0giKkESKawMCLVB/lCHCm/p8EexoGh3MkPB65233kRnewdjR33BxeddrHZQrkPZH38cz0MPPcCkabPRXhn7w9J2mGS4VbLXRXMauenG6/n4q++1wEkALXDjxnzBvQ88yjMvvc7ceQvpWdqDTs2tUAelTnLFmkehQ4tolvMuvpjTzjyLE044iYsvuBD7mz9Z8dG+cB6PP/gAH388SvOhjEVNTdrMP8CX34xnUavtFhbz2UdvcfYFl/Lca2+xcMFcpv0+iZtuuY3b776fL7/9nvkLmhjz+Wc8fO8dNGnedcrCHn74UV599TV6l5VT0qOUCeO/45677uS336crmA9BduOSHJkih43bxB9+5PJLriQnw6+oqlQfk7n5lhuZOKle1CAKUjindv6iQhacIHv/+22vs1OEZF/IfloVqMyeMYnRYz5ntXU2Yc0NNiCnarulhlYmTRzHDdffyoL5i/2YzZ+jg2Dlp2ijjuT4edIEHnvqSW676x5tUMaL55AvP/xYlx7XMrtmNvXzF3D5FdfStFDiaw4tnFvPB7KPl156lfHff88zTz7F7PoGqvtXy4bauPG6yxn15fe0AWazJn/iZ2igEnti+/oHQaGPnHxKpGDLD5LpyUWMGDac4lRETgdQ1vnnX41mjQ03Z9nlhzFySD+++/xdFPXpwmM+HUGG/sNGgjZUZp+12lB/+P571NTUYGvFh2+8yWXnn88iHQgt0kb9cengo48+oEdJMeZj33v7HR546BHmzp3nbamXbCmvTUYqXUQqlSLXspB7brmJr0aPpXdVfxbL/p9+/lk+VZAXJ0DQwegvP9a9yQBWW2s9dt9mE1yrNtyaf1lVC0G05/PSK69pU/o4U7WJ1oLCj+O+5q7bbmTa7AYSl+ajzz7j5jtu48WXX9LhVQu51oX+oOL1tz5U8GlUQtkjpOSbAme2KeKmL/Faks4wX2tJoiI/Yqp3OmxZ0DCDxx57gg91EVVeXi47T7ysb7z1BZ3ZHKagB+65m3fffJv+1VXY3Hj6mRe8zWRE+7OPP+SJJx4T/3NZbrkRfP/9D1xz7c3eZm3pcMIJo4QePYqlzxKKi0op7llGXn40zuWZ39jA22+/TfOiJll/J+++9ar8xOXMb4OG+jk888TjOiz8gV49Swk171556UVee/MD6TgvAdv54uN3uejiS3ntLZXJV7Tpou6JJ57SAcEDtjx4QIcsiezk/ffe5vmnn5IZxaJXJt8a4EgIBMhJdQonm+0glr+Xaake/JfaDx8ylLxu9Bdp4nR0NPPII/fx6l/eoP/AQSyzTF/p423ufvBRZstPpzMRfbSuJwpKgiCF/ZoIOZgHH36EZ555juLiUsrKyvh54g/cdddt/DpzoVYB9eUEQQj5xbz67GO8+vJrZIp7UVXdj48++kj+8j4UQtCmw9xXX36Fv7z1LrVzFtCpfuxg57XX5IMbFoA2tZN1CHnXgw+h8xWQTB+9/bo29w+oLhL9HO+88boOsj6hcc5ikDcc+83nXHr1tTz+/Cu0apPeqY5efuF5Hrr3furmdtIpOWIC6TzB1GWshoHyiq2Qvd18062stemGbLztKqCh0VkKTjLnOrLKBpJPvpMMUViEk4hROqBYSu6lGEaDQKLLLTGK04Ssr1/Ehx+OZsTIVVhrvfVx6tBp06flDmXsEWo7Kiank4DxE3/RQc9n0s1iZv4+mccefoL33nmfWAfzMyf/yg033qYDwtm0dbTTpDlw+SWXMurjT7BPXUMDz730F+x/SiV2RbOTmplTefKxh/lhwi9aB502hpO59457eVIHrlN0SeKCLI0NtTz12KOM++ZbqirLaWio49nnXvC/+GxpaSMMQoJQguYh1xHTs7g3i+zvFajT0Fm5zfwO6qb9ym133c0YbU4rKytlJjHX3nAz33z7gzChrXkh9993D2NGf0WRdNazR5Eufj/iqcefYI7WABuHGZMn87AOPx989DF+/X0mqXRE06IW3nvvHdG6lk+/+ByLYWZO+o07b7tVB4xjyEdO4wKRjV+umfdeflaHG9dQO28xbYrLvtVF0I/jJxAFAX1K0nw+6gNeeOll5i1YRJ/y3v7PGFymw+nRY36DJKZPWS9KSooJgohMlMH84vc/fqfD2Edp0hrVRzFrZ0sTd9x2I6PH/UKnpOvojDWWzs9R8/E4SSNI4jwpr7+Mx7Nf6qNYpqYnW5wAABAASURBVKgo4pffJvHKa6+ikJ22RfN5+vFHeViHSCKnS5xvePrhB1jY1Ex/xV3ti5u4/LJL+Hz097LwIojbeO+Nl7ns6ut5X765qamJxvrZ3K5Li69Gf4Nuv4l16JhkjbuYDh2Unn3+JUydNo20/SJQnaR1QZt0LGTUB2/x0cefeR2KMFN/m8iNt13H/MWLGP/lWM4792J+nzJDMW2ow+xx3HPHzfz48y+SNc13Y3/g+aeeY9qMOplwAJosv038kSuvuRndxeA0RdUVyB/NnvozY0d/KrtoQxMKIas8K1soJpUp4sJLLuZ0xVRnnnkmj+qyc/1112L5FQbhhNnaWM+Lzz3LW29/QK+yStIa8/vuuZOPvh6DR+ho4Yn77+P9Tz5nwOARCh9yzPhtAtV9+7L2xisoXmhQ/PQ6M8Wn0Rs95msuvPg8nnnhBa2VzTpYaZF/foS7dfHSnAOLJR578F7uvOtepupiLtTB8Ouvv8I119+mw845oAXh6w/f4cprr4dUsfxgMZ9//ilPP/8i9VpbkX+fPX06L7/0F+5/6ElGfzuOSOtFZ6eI20KaQqpWOgGZiXQJOWXzoKXdSUc50vK9kcYqUcDbofUFAu1d+rHbjtvyzl9e06H4q/Sq6scu++1H6OO/TmZNmaL5fQ8NtQ3SUUDroiauveYqxv40U35L69CsGTx6753+8LCv/H2d1qz7H3qQ8b9Mk+9FYygG/vX8hxqQS/d1SeL8239J92iet7e306J1tVfvPor/P+T0M87kVO2VLtd+r2mO/IPGV0MIpT1BbrNN65K1DzRJvL82u3Aag1igilatNyhyJcjgNHq5bAsfffA+Rx1xGB++9x6rr766YFX5F8ia4cgX18rmTjnxRH/BWKw5dcAB+4gShIFeohtqzssNkpixJSpTfJfP5wmKMpRpX3T0n/flhcce4tvvfiDriskHaeLEkdJ8MxLTZ87TRfzNutT/To31dC7mxisv1YXvZ7Qrqy70/a/nXxr4+zRgpvn3UfjvaR2sv9467LHbbvz8y2+6cZ5EPpvznGQ1Q81prLzSclpIA2bMmilnG9KhDbpN/lQ6xIVoIXAq11STU3FakgOVoBJPRN4jVIC67fbbs/nW27D5lltyzPEnMFIHe/vssw977be5goV+DNHmZduttmHrzbbkzwfuxyYbbcjW2+zM0ccfx+qrrkCooG+fI45ig7U3YIcdduCgQw5k9bXX4aCDDmLbLTdhUHU1q22yERttsiHbbLcDp5x2uv9nMbvtshOnnrQvAwf2oaxqGQ47+Ci22Gwz9txzT+yAaANt8I866gi22nRtesih7LL77myyybZsteWOHH3i8ay98kj22GMv9t3rTwwaWMYKI4f7/rfaYmv+fPCh4nNTttp2O448+khW00FhiRzY9rvuwqbiZdedd+LQww5h5dXXYPc992bbrddjUP/eINeI9JKVIwu0Kdbqif/IU8fSmzll58CFQFoJqTaj4K44neC0iLfmerDyapty7VWXc+rxB1Heo5N3Xn+Oc86+mHfe/kIUQP4P+7+KpXqXsdZq67PvTnuwYv8S3njhfhKFY3lt977/YQpvfziKPx99EOkeAR2tibrrrZo0GTnwbKeCnqSTvv0q2WyLP7HjrjtqHejBk8887UdYPlgdiblEIFb/6x9zzTHOOQ9BGCrWzdPZJr4khe/PQbEC05Q2kHkddtlCkct1gPT75Zc/adPdqfHbhX322YHVV1mO2rqZ/PL7NGkAxXedpCVtLFy0aEh6KCqxpiLdTlFRB5MVkL304RhW32A7ttxgPXqSZcHsRp576nl232MHhozoRyoVMlcbm3RJiE2d0NSh4GfEgH6sOGwoM3ULXFu7CLLN/DT2U9ZZa3kGDRrAzbc+xEqr/oljTzmPo487ljOOP5h4UT0fvf+5eAioHDSYfQ8+kBOPO4mTtEBect6R2rBP5oMvvhUXkFu0iHxni8Y5Zr2NNsYOZldZcSViTU49uqEWmahEcia6xevBJpttxXY66N119z3ZbPNN2XyTDQjjVr7/5kt+Gv8Du+2+P8eedDIXXHYWm223Efc/+STzFrdAlJX+s2RK+gjnYC446zxOOuJIBvQp16ZqMVvtthfHnXIaR++2NdNHf8xUbQI7tNlca8MtOeu8KznhlNN1CHs8u2y7DpN/+sIHpx3SeaggNNBmubNtPoEO0h+89zH6912eo086l2NOFB9nH6uNW5Y3dPhhv1ooDHlEXhMjNpvQKEWm7ESJ//QTSzdOdhxDHFFaUkZWt/u1s35nkTYi6R4g0yLQQSX5xTz58N0U9anmoGNP4fRTTuT0E46msmdGhzD3gf1butKUDl9Clh2xFjtscwDHHX4a5550PA2zpjF+ynS22/tAmubMYfKEiRC0MW/RPNljPVtuvSerr7w6u++2s/8ftBxz/BGcdcIBJItr+eKrz7Ebegek9JXEocY4VC4C6QKV8fd8ltJfoHH5a1KBz1rAhVNHsZAV/A0fPpyUwqcJ33/HrMn1TJ7Zylqrb4ntGHfYfENv5x0L5sgWpjBoxAiGr74sBBliV0ImU84Ky6/BfnseyKnHHsuZxx/Kd1+PYlLNPHLFlfKdm3PJBedzxrmnc8LxR7LqSssy4YcfqGvqoP/Qldl7lz0ZPnAA+x+0PwcIUrKdD99+l2VGrMaRJ5/E6Wefw5FHHMxKI4fJrtpI5s9i7NjPWX6NVSnp05uiXmnWXW0kb70xisV5L554SkFSTL+By7PHAX/m7HPP4Jh9t2bWT1/x3nuf0iyxF7c7inuVs82ue3DGOedyytGHstayw3j1+b/osHoRiXA0MHpkS07kCqqjSIdIre05ysr6ehNWLcjuCZr5ZvQHjP5hLHsffhgHH30EJ55xEuttui6vvPUSTS0LyOrw8C+vfMyKw9fhhCPOkE2cxWnHncjauozILW7k5++/oXnBfK1ne3PkUcdz3kUXs90OmyP3g9ylZyJd2pvtttuR9VZfB/MPBx52MEOWH65NbEqHgj1ZeeW12WP3vTjzxD9z0uH78NVnn1E/p52eFQPZYrtdOP3U0zjj9BM5/aSjqCjvzVc6HKnxO+U8oQ6GysqrWXHVNdn/4EM4+bST2X7bLfhuzDfUNTbj1esCXBq+HvWu7KONffc9hJNOPZ2ioiJZW1Zzq0N8dhBGOQXvMR1JyreTdQs/BvmSnr36CCehRQcy6VQRa665Jhdfci7HHHMwxx21n+baxvzy00R+0WXNMsNHsI1ihKphmk/7H8XhBxyoOdqDVdfZiPOuuIGTTz2DU487hj133JRx343it2lTaVEvYkbfOTnWVj56900IUxx46NGcdNLZnH/WOWy/2XqUF8GkH7/nBW3CV1pvI046/2JOOPcszr3kPDbeeHXKeznx2UJeF4F5inWYg9aLWbz23DOsu8U2HHXGiVxw7jEcss+2fK1DpR9/+kUyLqZIg1XaZwjDVlyPfQ86hDPPPJ59d92Czz95i8Wd7WS1PpkubX0zvTi7lYilm6SIup9m8clnYzjlvFMIUhAEEsNsUfFFRgfPyvknbxszQcoFssN2HTC3YLGGMrioSCbZSkdLK6M+/5npdZ3stce+so80+XyHfH+aVGRkYlzSCakshAn2T2+rByzD2utvxOGHH8LZZ57GMK1747/6Snps5ulnn2JqQxt7H3Yqp59+Otdddg6rD63i1qsuw/4pfC5dQpAOtFZ14ELRF289iyHJt5JIZgIHnaXUz1yky9x1OfToY9hh282YM2cyn332PhtvuAGna86fdtKJWuP3YfDgwTg7nSLGYiB0IJYq6in6IelUKaJGzvRmfeWb+eCTN5g8p4G9jzla6/AxnHLq8ay/ztrYH6dv1kFiurgHW2y/E+dccCHnn3m65t7hrDV8GaZpvZxftxD7UVQJ0LKwiaErrc2+hx7FrjtsTVHSTqwDlYq+/dhw86044ogjOPP4w6juWcQPU2ZTpxDG75VNlyJy7y23M2TkBhx//rUcd5LsY//dGaSL8FiHgR2tbSy//PIcdNgRnKLDJltzzj7tOObqIu79UZ9KnojNNtuGrTbblhWHDuO4Iw9h/fXWYsCQFdj7gCNl72dz0iknce6Jh7CocQqffPElreLZxi4wPSgNAThZWBiT14F1LPtKZ3p4fWVsDIK8bLmFZQYNZI0111escRCnn3Isf9pwbcZ+O57fZ7exzNAhHPDnAznmhBM4QbHzRWcfTafWr49HfUOCPrEjke579emnWGRbjpNvP+mkIxQLVTJac8HOQrO6jOuRyoF8+mmX30VLWKnDvFNZYZmeOoPMgtbhQcP6s/wKw5g+azbTpzchBTD68490uTOMoasM4bp7H6WkenkuuvxqTj/pWM48Zn/yC+t4/bUPWCC9x64IwiLZc1GBLwWyoeZfnjQmsEMfc+apPDNqfufL0R+RzkgC8SSHDGGadp24ZfPFbLLFbmy1w37aS+zBOScczPiv3+W5599gsUT4+rsvGKdD2F33PpxjTjiT004+ik3lI55+/gWm1zbRoQvdxx98mPU325kjTziW0485go1XHc74H8cwf2Ei/mL5RjRPQtrzeiseqejXjxV0MbnfQUdwzkmHsd8Of2L0V1/TMKeTNh1sRJmAYcNXY+utd+VYxZPnnHsCP/82nZpZ82HRAh6663ZWXn9TDjz+FE458QROO/ZI6mbP0hr3HmhsnHM0Ns5jyJBhGuMD2H33nYnSEQShlBKD7INcu1mLV4VCAc00CFxAGIae304dnDo5i2L5lNj2N9onbr75JpREIV9/9gVrbrgR5QPK0K2DaCY8+eRLtGhtPUHz+NTTj+eCC49h2ZF9uf2RR1koV9M4rYbJ3/3EphttxaGHH8OZZ53GYX/en+ryCu1TsCHjX59/RwOJygz0cgZdaRIZk41aALH8Tz7bxtPPPMEXY8dQNaiCflUpvv70DY45+mg6pH+E55WcS1EU9CQJS2jTXA5CEc1bJQQOQtEsyWS0fuPX75BimUuKZZdbkZ133pEVlx3Mbz+N5bvvx/n9i7WXySkeK2fL7bZhS8WNiWz49Zde8/NS1kYs8rHotptNRbJDYySdJswUkc+FlCp92IG7sdH6K3LHrXcza6bsPMmQ18WUrVNZyfzMs0/QoBhpr6OP5bgzT+O80w5n3RUGc/0Vt6PttIT41/N/mwb+O+Rx/x2d/hf0GRx84L58/fVXWrheonlxO+kwItEOokg35UVFaVZcfoQOMSZTU99AXh4/FRWT0w2PHTTkcp0kXnL7simLAkToKlQCZk3/Xc7kCM4491xef+s99thmOx7Tbfz111/Hueddz7z5DTz10MOcoI3NPffcpwD5Aq647DLuuuceDjzwUG0ip/HbxJ/ZZ7PNufnGm3j4kYc49NBDufvuu7nkkst47KHHsFvjmy+5kLPPPpsnn36GPffYm9tvu4d77r6P/fY9hkVNLXzx3vvssete3HlE799RAAAQAElEQVTHPdg/Nz7pxFN5+KFHOV6HL+99+AlTp07iqEOP4JLLruTZZ1/hwO124rEHHuLaa6/m7Itv0eFRI08++ghHH3kkd911DxdddAmXXHwp9913H/vvvx+/z5rO5MmTOFAHLFdfcTV2I7jffvvwyMOPcZmCkYceeB5d7pPIoUFAKpXygHnPXA5UXlySQj6PyCln6nT6ksPOdXSAdv9FvUq1WS3CbkRXXmFZ9tpzZ846+3QtmufSt6IPj+tWfNqMuWTVPi/6+XQx62y2HfscdiSH7rsH4z57lw/ffpU20bv8uttYY8PNWW7kcDI6aAwVLDsitG9AMZECZkXiLqCoZ0+22XE7Dj78YA4+aF9ee/lV3ZjPtNgagkB8/2Mf5xyJAjL7daNTf+li8WULgbq1ACORAWZ1WG28mCqjKGburJncee/TbLvzwQq+j2G/ffbgxOMPI6UA5sOPRzFLEfjNN93Ozjvtyrbb7cxRx57MfN3ao9EhkK6DTmZOr+Xm2x4mm+rFESecxJDq3oTZRTz99LOkM8Wst+7a6LyHUBuO4tIS2jVUUh8aRulFzGmFW3edtVg0v5EZM3+Hxa18+OknbLb5RkQay2/H/qD58CG777U3e+yxB+dqg/Gt5uGsWTVo/WLZZZfThmYon385hksuvIArLzlHN+bTsMMEW5cjLYKBS3BRyIZ/Wo3qylLNyxxRlDZVoBgM8vh8XoHYPvvsr03dbpoPu/Lng/dngw3WlD4S7P8A+NWYr2SjV7LrHnuy8x4788jjjzDh54nYAm3GkAoclZVVOixYht59KqiuqGTggAGMXGlFBi+3LOV9yhlQ1gNamsiEgVfBRhttShBmuOeBBzjn3DN46elHWDSvzv8KFn1ysnnDDOnQIWULo78cq03dt+y730HsqIPKo485nNFff6o5NRl1LxsAXVraCAkUFujAVwlR+i94zOjDUHwHDBw0hLXWWoe/vP4ioz6b4LtwLg3aKE75eQJvffABhx1zog70d+DEY4/imzGfM3PWVAWxzRCkyfQsY+CQESy37DDKevXADoFDUWnLpygpq9aFxUa88/ozdLa28PvMWhq1K9lw4y1ZZvgwVl9tJT7+8kuuuOZqrr/yfBpm/coiHfTaGbudvYkMgeYATpqL+a/5OCPzB7HAsh4sFZBOhYUxCxxIRwSR5BtMnx6BbusbmD2vmfqmLMsNW4GeUtOGqw1n3Ncf0aTD419+n031wP7orEdtMyzWhraotA+rrb4W5WV96FPRm1VHLkNnexMLmxdRFAasufb6zJ+7gHtuu01+7Tzef+ct2qWrpqZ2UqkSUlEpzYtaKavoSVGJwxUVs/ve+/DSK69w7JGn8PoLzzGwqpJlhw8RqyEzptfw88+/MnTYINp0I92xeDGbbbkN39jGaVZsKpWdx5KzmBEjVqS63zKkSkv50xbrMbR/H+Zr7Whph7QO8opLe7PiaqsTaF3sp/Faf621aFNle1ve22cUpjVdlDb9mfry0N6ZI1B5VrcDeZU7AWRV0aQ15ze++nYcp59zAftqDTlQa/Ezzz3KN+O+pjXbSqRLqf32P4S33vxAa9ORvPLcC/Tt04cVRwwgVVyiC6iNNOdjLrjgIi6//HLRm8o222xCFOHlwvykSxEGGaIgpXEoIlOcJq1bdfMJPUt7aU6vSr/qfgR9erDGaiuK/1iBf140ItZee21qahu57upruOLSCxj/3dc0LVgs/2TCJYSho0fPMtZae3n5hx707FnKwEH9tSfP0tYqP4p9hKsFZdutt2JR8wJdZhyv9f1q6SvB/JNzkWc2USYQqpPfRG81AdmDibBYhzG2qezVqxdOh46bb7k5uY4c999/v3zjWTz/7OPiayH5nFOHASkdLOUkdyK5e5UEksWx0Wabk9ch0L33PMzFF13I44/cqzinRWthu3WHzjzwH+lp1932pnZ2DUf8+WBuuOYK7NJpk43X10FSwrw5jbS2Lma99TeQrfTQpVgJq6+9mtaD1QlTYlyaDyRIKpUiUnZufS2jRn3Co888w8577seuu27PLTdexU8//ciCeXORQBDniIp6+z/R0at3BaU9ill7leWho5mFOlzKiyb2sYUhAfP7phepjGdf/5jqYSuzwfprIU0SC2fc6M+9r7f/m+v+Bx7Jq69qgy/jS3SA4uyUng6c1o5UOo2WT41DniBKqNNFxbMvvsoGG27BkCHDieUXw8jJt7X5S7OYgMA5NHigGDAVFdOnvIpVVxlIeXmZLnAq6FdZjtNhSe3M6UybNo0RK63D0GVH0EfztVevDPvtvhPTJ//CL5Onkg9S0mlMGIaiKwGTQPNpMWkpzg7qklhd6WImcEVssumWDKgYQqcO1/r268MWW2yG/Yr9tBNP4svPPtVFwcrioVxjHcmP+xmGdqXakDo6pJNAPjxRF6kgwJ9eSLeTJ/3Cp6PHcsxpp7PT7jty0AF78NorLzJlyhTZUITT4ccaWgvmzmnipptu5uJzz+fzjz/QOjaXbGs7JWkRVOxhv6RfabU1WGbIMlr/nMYhxrrpN3AQy62wIj1lt8sOHkjv0mL5xTbiFMg8JFwe6uuY+uskNtt2V/oPKqZMvmvQwH4M7N+fHoozUhqnEbowr+43mA8+HMWll56nmPRSps2aTnOrfEQqIyYiXdKXQOw0H0soyaR02TyIEcNX4JvvJ3Dxeedz63WXsaBhJvN0cCjvQ5RJk1NckNeiGoSBfKB4IaFUPLokWTJ/lQQZSeAiinv0ZJ111qF3755UaQwG9a+QvRk1GDhkMEOGDufLr7/lsisu56pLL6Rh9nQfV2kYESKRDo0NZ9mRA+UrerLMgP6U9eqpupjmxW2UlPSgtXk+d9xxC4u1kT//qpsZMngAoey2KBMCCch/rbjy8rTq8qx25jQ6Fizyv3ze8E/rQDrPqNFj2HSL7amuKqN3eRkjBlWywZqr8e13mm8Lc5K7iJwOOQMtqBoGCELs/7JtFxIuRHqwbqSLIFLfw3Swvyl5c0aaBzjVxdCztAexMlvrcHif/fdg7wMP4c+H7KW90kCeeuoZps1opKZmNh/IVi6/+lp23n1v9t1/H1597SVd2nxPoNgl07MX/coraWicK1+PplRa4OihoDKjy36SNkmbw3yYWBSbxZTIR6y00hrSf29Kq3owcvlBxFpXWmSLdvDdo0cPhgxZjmWGDKJY/nzosIGEUZqFWsPaFb988/WXPPfKX9jtgIPYW7HeOWecphjrK5oWLTQGyGnCOU2alVZcheWX7a/xArEKBNj4ffPVl5oj++rCZXv200XZy6++T4fsXwjks7HXXZDOWFbaUSundgpE+/bvx8brr0+vkhKNzZbY3Ei5gJZ585n863Q+HfUVhx1xKNvusDn77L8n73/4DrNnz/R0hg1dnhVHrqa5/iDnnHkmX+sAe4Xllqdf317Sj0f5269/5ZfSgJ+/S+WXJDXnnXPY/mWjjTaQfR6oy66TtIc+iTNPOx47WB4zeooGEbTYguLAfC4rW81iYxyrmNDZt+ZHp94ByH4yeiG/kiQRYbqcocuvocvBwzn6iD8Ty+eO+uAd5s3Pav6AHfD1rqhin0MO5bBD/8zOO2zDa6+9znfjavAGJPJ2zpApKSZfaIGZYlZrTyz6ebmDHr1KOeWEY2iqm86Hb77h5wupEuQK6dQ+d5ou+Cr6VjNixZXpVVFORuvQnrvswK+/TNPZAv+yIf71+WfWQPDgA3fzjjZZTVqA85pUTtqIbGKHgRb5vlRXlDK3fjYLtelKgmLN8UDzPiLRwVSgBV3RnlpoJmpmBkmoW6BQsypQmT05qvtWcKYON4YMHcG+2txff92trLbyapx15qkcfcxh9NImeYcdtmO33fbgTxtvIedzDjtqYf3zIftwqW75hwwYwpD+w7n66qvp178vJ+rA7pSTTmTLLbfWgnAWu+y8A33KSjj80IPYYL112XXnnbhCB3CrrrweZ5x6njYI52jhcdj/EOIk3U4uv9xK/tdy++19CHsq0L/isktYd601GbzMQE4++WQGDxnGsceewKUXXsfKI1fnwgtO46gj92VAvyq222Ybdt55ZzbffEvOOv1sdhKfh+ow8koFPP0UuA1dZhDnn3cpywwaqoPFozjzjFN1O7uFZD2THeXcSjPIr5l+EmnL0ZnPkTjlI2k9biGM2+VnIxSfEJkKFYegg5Jffv6R+XJmPftXsVi3mRPGfkFLmwIEjUevqsGsu8HG7LHL5jTO/onJk37k9nse4vwrb2aO/cQlVQQ6iFl2+Aii9nbyDfV8+s7bTGtcyHb7HqxDpTnM0WLbqc1xc9siGufPp65+DmeffCYvPvUiC+0vtioYItPJassNYsGChcyd30LeaV3IgQTiv/JjlrQ02EFRGIYEofTkOwvUnYEjcJHUEylY76EtdSf+k19EgzYes2pbWHvjXSgqNvlD+mjz0beihOlTJtOuzemWW+/A0UefxEknnMzBBx5EOmODI4Hiecypmcq5F93DwmwVZ5x3PssuW0kq6uTXieP4TodAG2+zLUlnTL0OcNpamrXY5HQL3kCzxktTCCzC0aK1nA5pA43r159/zCcKQBuzAauuuQb5uE385tlz37248cZruebaq7jm+tt5XPo+7qTj6FRM/dFbb3LR2efx69RprL/JZhx93PEs028AcWcbaRNUq5//ZxYusNjMSjyYOfmEKdGBHeK5KCSnIDZShfZC+oYwCNVPh7aDMUOWG8Epp5+I/VPvG268RQfjj/PiI48yVJs5XJqcbubtBjdlNHHECiqTVEh7tp0iB3ldBOTVR9YlRNrMZshz9lnncPV11+pgoELzbHf23nNP+vToRSLJbaTSobhREB6JD3/IpfwOO+zAzTdcy3XXXsm14uPRJ57WfDpLN30oOAWhWu+CPEEq5eX4u79MppRptAMnn5fpMUCHwnsxeEAZLz/7EDNnN6mLFImuE1t1qLXLXntw4RUXc8vNN3O9DkYeePBer7eSsJQgTtFOTE6KkhqQsBqbDm+nLZ1pbQ4DDth3G9569VF++20K330/lcq+gxg6dBnGaLNgv3z7dtx41tlgI4447FCGDx4kntS3zN05sWGgV6C3YiC0L1Pu73xcjD+EQJ3wNx/pxn6sllKH0jhSOsiXEKVYa5VB/PLD57z41tsUl1fRr7qIEt0ob7nJCuTzzfzlo6/58fcGNlx/PVJGNu6Q3QQEPYtZ2Nni5xO0gcsSpvLyfW20tLRyzjnn8dBjTzFs2RXZb/8D2WyTTSnNFBFpbVF8KespBgV4+WxWViYVl/bk4JNO4MlH72D7DVZjtILAkw49khdefYtF2ZAvR//GrBlzufOmy9llx83ZcMe9uPWRZ1nYOItvPn5DvGm8pEznQm128gSB7JIA5DeLdQlm5WEIduklZsHqQtlLHirKKynt2Ys2+dUwMJyc6sEhvqQ7RMqC3EgHbqELCFVudVo8sYmZKE1oIQAAEABJREFU1xweufLanH32pVx5+VXccv01PHTvnbzywjNUVPfR3Mxx+LFH8ujjD7HdtlvwxSfvc8JRR/DoA8+CDkXWWGdTbrzlLs7V5Vrc2sy1V1zKvoeeRLPYCDSschaoI28nieTKa75l0oFJQIecTCJOAw+GjNajWLgZOtuzzJk9ifPOPIGXX3+XkatvqA3Cfqy95ir0Kk5rLCRFkvg5mUgukTVRSQdOB0UGiXyyutajMAHjdZMtt9al3t2ccvLhtC5upFP+k0C+OS+/GxcTuIzsJiHQZp8ENNzESQviirE/fEdYWkS11j/LX3r8cdx4/V2KB5Zjz732YZddd6akpJengeag6TWVDkUmSxCqhQ7szj/3Yi65+HKqKvuxly5ddt99V0qLUzgttkIhduo0CCBVwZY77scDd9/K2ccfxLwZP3Hmycdx/BlXM7/TMV+H0WpEJnReZjEoDRrf0kk+FONF0kFEkmsRP9CWa6e0d2+OOfIobrzmeq695ibuuOsBHtVF5vbbbYXFT9Z1Tn132hiB2qU1H8SKV167dBlj/yEcb/S6oEWxwpTfp/LIqx+z/zFnUuqgVBYThlmGLD+UI089hqOPO5rDDz6UtRVvRYEIxx36ypKWQbeLUIcur4xlDSgdixr55KO36dUjpTm7FvMUEyxWLJDNZ1nQ3KxYQvat1pgV6yAfVyyfGOmwTu/YKnKEQZ4oEKdaDwIX0qqDicBFOAe2DpnCQh00Ouc01nny/sBWldbcXrIpR5F8ZkQU5hEJIl2WdeY6UAtBTOR60r//ME499VRuu/VmVtcl1NOPPMaRfz6Mb7/5hiSxFUY8iGZeMrfJvznZbDafM85RETh9d2Qx37bmGutx7vkXceNN13PV1Zfz6GMP8tTTjxBGeZoXLVCMeY7Ww8dYdsSq7L/foYrnNiOTiVSfLJHJNqmBxkZUZXMQRCF5OaswdIRhKLwYmyeWRh+ZXIEPyZuVjlKpFLg8Sz5BQEprUlaIQZTltb+8pHXwEmpmNbDRxutzxJGHMGjQIJwTbc0Xp35iTcKsDlBzapuVtYz5+H0uOusMRv84gQ223FrryZGMGDxQuu30fWc1IL6d7AASqUQ8aNK1dXYQKBkEWRwQGXa+iMCVksiZWczvXAcohklpLBPZnNO4v/f6G1xy0SXYr3DXXWdjjjviBAb1Hyxaie8B0TPbyObbMcJOncQa/+Igkh11kk4X0anDrLR0V9anF5+P/oISvdEncJH4ln6MoVQxy41cgZKghdGfvs2YcT9SO7eZ1ddYQzLkpOu8fEEJznATCKMMkXx5VqPfEas+u5i0y4Idbou2RCcIIGs2prelQYm4mEFDVmaTTbeVrzREgeQ1OZKgQzTzatPi28Zai9LlPVlHY9PQUKd4qVOXZp2MHLkSZ5ymuOraK7jqxtu5+75HeenxR1muX5Xv4tSTT+S5Rx9gq022Z9Md9uPXmhaOP/YoqnS5FtNCrDmQw0nDSPdFpMISSl0o39ApZvK06TIkdogH6UfBQCJ7SjT2qtQTCCCKIjoVpyWqzysGPOyww7jhhhu49tprddB6ly60n+aAAw4A2WkosHjb6Jj+nKdQ+IrjmOWWWw5rf8wxx2Cwxpqrk0nJ56nPUAd9Wa1ncSKlWxP/EgURikpL6VvZV2e3GcXjKVM59vGHhh15ttlqay66/AIulZ4uu/YGnn/+ZW7XvqwiBX20Hzv1siu44carWW7IAJ599Eldhh3L2HG/kBUR343e/3r+fQ1I/b7ChWZDctTdBTq47a11qaJPb5Yduqz86JqUpnsRpUrYfPMtKNFB7q8//4LMBhmcaCzGZaRxl8XJx/tyvZENhmG6MMflf+iczzcfvc5++/1ZF9yF2JlUb6r6VFBRkqG5sY6p2s8edMixvPPxV7TnRDpJgQ6Hh+vSaeGidhbpYkOl6rtDth1oLiVkXSA+UiYE3sRchk4NfjYsZdkVV+DA7Tfk7afvUazwEy1BKa06rDRbtl+595T9RYEUYETDFMVFJZpVKdpas1byL/iXBv5pNRBM/u0n/AYwyGhypchqMct2tJOL89qYDibX3kptzSw6dMPT0SkHgiYi4JyjsFhqBrsYZ5PfTj+SNAjHFqJEbiFTnGaFFVZgwKDBbKxb3OVHrqHAqo2tt9yMkSP6UlKUpqysjBVGrszIFVZV8LkxiYK1lVdaTumVyKQCinqVs/yGm1HWp5xN/7S+Duv6+r633HIL3SKKhjZh5csMZYBuTddbZ3VWXW2kFr2YTTbZnDVXXZYS8ZDqUcpKq6zC8iuuxNrrrK+Dx3IGVA1grdXWoG95GWlFyKuvsyZVVf1Yf71NWGG1DaSLhE023oCVhg4iUcBtv2ZZeaU1WH21dVhXNNpb21hlpRV0uzWSnkXFpDPFrLrxn+jbfxk223xTqivLSMnx/OlPmzB0cLmCEwj1X6CAJtveoZTzuiKU7knIZVvJdi4mU6Rie3TY01I3hw9GfYHrUcSQFYayYEEdJx51uP81SFrNnWh1ajNXIh12asOQzbXRbv+Mcdpk5tTV4h21NgyL2gOaFif06zuA78d+y48//MB+e+/DFptuwq46RH3w/nu5337NuN+BfPHZ58ybW6+b8Ek0t7VrFCNxk6G+dg5OdtFPh7odMTjzx/xjP+l0Ggs+8joItV8BUvD+KCJU0hHIDi2wiRW8mo2iE67+AweoPM98HXaaWUKkYC2kpmYORUVFlPYoZv111tDh8U7svsN2bKUxLgo6gVaaF87h+FNPJyc7vvqaGxi5bIXGSd3lAiZPr+X7n37m3IsuYCe122zjDXVQfA4Tf/yebXQ4fPPN9/kFLfGdpqio6stWG65B/YzJPPvGh1QMX4PqAYMZOmgAqShPn7IiVl91pDbWa7HWehsxeNhyFJUWkUjjX4z6hF49Sthpl13ZYpvtGbHy6oSpNJmU5qhiYTQvMjq0lAkQ6ktroeZEQFbzF+WtzN5OeEhHUpbkgzDwL0xPmZKe9NShXI8ePRg+dKh0spLmw9qsteqaDBgwgHbb6IlwPhZHcRZnbZ0jq81NLC7NtmMFEpGIWtAYaaykfmbNns0Lzz7O7jtupYPpnVlvvfV0KD4MF6YVKgakxUJ1VR96FheJtRTVmoflZaVeJ2uuLh7WXIvV11xHPmE1evbsKWzwfYsXG/eQkLwCeLHA3/cJ8DTkb/La6JpcYaZMN+j92Hvn7Zj221ieeOwRGhoX4HpXUdq7HNuorbvOsqyooGPtdTdg1TVWpbiop/gr1p6og4wOHrLyFVEG0Y4pigKc5mWkjUuLxm2Xbf/E8sMG8tIr7zJBt5Drr7+u2sD3342haeEC9trnAB1A7sLgEStRVtFPbRMSya3Hs5rLtolwjnRK5EVPmf/842wSq7kT6LFXN/jOEhTfZcVf2mc7NHqgjkuKWG3l4STyVd9+O5G1Ntic8j5l4DpJZRxDhy3DO19+w4JOx/DBy1CMPqFoqX2rNpgpbfaSWD4lDonDRNYORemA36f8xpejRrH3Hnuy6WZbseHGm9F/4GDNfwjDSLYCTrYYyRjyskeRpD3fSVtbK+uusYpumQ/hKl3+rLHGmrz74XtMmV3L5zpkXWODbXj2uRd59/33eP7Vt3nn/U/YbtO1+ezNZ3UYtZCSHj1JnHSRZPHzRgeCddPmMK2uiaqK3vIeIPYo0txz0omcA8in/vDLbyxYtICqatkFKHgONC6h1q+YQHl7nDaN7e2L1T7wdBL0cZoB6V4UlfQmpYJlhwxkjZVXZY011tXas47meLFw05onIfPn17Py+muw94F7ce4l57P2hhsy6qsvqauppVmHUQMH9dehxKZccOG5XHDBBbz37se63Z6D/3hmE3Ikss8csXQl9+2revfuI72azHnx6lQmjuVDcSH2y/5pU37h5wk/sNMuu7DV1ttqjDegqqqKrGhoEBBJwiDyba219paEkSPQpiCn4Nv8geE4CxK0MVy4cCGDddC9vS7CLr7kQoqLi9E5Ef4T61uxQzqdJtBBiM49VABOk2ja5Nk8+9o7rLnWagzoW8biab/y9l9eYZ+99mUr+cW11tuQ/oOGQBDR3tYJkiHSmphvbyKghRatjQsWL+Ll55/nQF1C7LTTTqy19voMXXYFtUlrvCNCIHJObXMa1wT7558jVx7JdttvxdXalJ542im89sZ7zJi9kH5aW0zOhfPmItMlUttQFBK90RxH9mlyRJr3phP7u1UlPUqp1kZr/bWGssZaG7DaWuszePBg2UkWKQxbo51z5NUgDxonp01PBxaTpGx2dHRIlkA+T/w5IQTqTadXzz73JBVDhrL5dtuRVrkwECLl1VVstd227LjLzmy/9Z9Yblh/Ec3h5Kc9Ao5IBp3V0YLOdMiJZ1tjx383jlf+8hrb7rAt66y9BgcftB+vSG/2C9Ojjz5OG7q5JNaBYh01IpXKEOsgLRQ7qKazsx0nuqSkkVSp/Hp/FiuOyLerVYC6jvh12kxt5mAZXWalJUOkw6SULgBUqyfEJUWSPwQ9nTlo00VnYBkXmibEudMFqSpkJ2tvtikHHHqI/x//pDJp6urqCJ3HNi5BdpfSALW1LKYocr4sZ7zqUITiXvTsVUHPdMSKQ4aw4gojdZG6ESuvshqlJX1IyYam/vYrn332AQcfuB9bbrUNa62/Ef0HD6FdnGQFYomc+kgCh/kkB+JP3eogK9Jal9XaaJtQ5xymXzsUzGRSGvcCnuks1beKnGRpnlOHzvKwTxyEdORjTI/2i72x34ymslcv9tp1d7bYYjtWXXVdirWJtTUrkLz2z3YzRQFBAHGU0ga6nS9GfUBpGs2TPdlcB4CDVlhF9pVS3FtGqE5CcRronVKjnA7GnPKYfTjpWeu7GPZ4QgGVBZqLEkvFiTDVUjYYSweJ1rYW6Xec1q9Iethrr73YYsttGLrqahSX9tB4qjndn4REB0lGPteZJyWanYovS9JFdNgBnPpP6dJlv/32ZeMNV+Gk4w+juQX1AkGYIpbPxaUUXw/gTxuswrz6qTzz6psM1WV/3+pB9Csvp6pXWhfhk6QI9Snj7sxlmDlnET3Ly+hVXqRxaiWMZQ8pPG/oBDwMigmDFJ0dyIpRZ5JPr1xbB4sWLpbOeoHiT1+ruZJVvBDHrYolY4ylIB2pXZqaOQspK+tFeVlvynuXUSKbHDSgig3WXonVV1nDQ0VFH9mhzXKnA7jbuPOOm3n2hWd56bXXue6GmxkxeJjqISX7SaQomQK2/ps52EWTc4l4DcVPTDrUXJE+pTYi2XQYhoShIxWIeY1SovUVjU9paTHFVeWSv4wijdu6Kw+UD1pTsBZDhw2nuHvDYZ1oHYxEwOZeIjIp6Qmt2845+lRVe5+78267srn2NMOG9PW8Ck3yI/AdW1aZGETLxisnQi3a72QUrwZatzUlsU+vsjLF4hnFF7CqLik2WHtTNlhvM5YbsQoD+/ZDaqalbTFpGfKGG2Zf7EcAABAASURBVK6vQ8ejuPCiS8hK6aO//QZNLyPzTwtSq5ddmvbvf+/LbGdJucZQxq2sxkl+wtbglVZcTnvBMcyaOY281h9IM7dhAeav+pT3QuZWaBIFdOqwrygt02tvk0WAHeDqm0QxaaeoaouEDJHi4oBffxzLtEm/mvlBEmi5yDCrdgED+y1D/8pKamdP4bdfxisGkC8nAldKjf1pkcBRWdmLdl2cBeollh3bOiM3K/syiZ26SIu/ALkuYUCqqAd77roVfXrC9bfcQH3TInooXo+iND0yIZ3NTbrgWiQ+1A9FTJw0k6IeafoN8MbNvz7/0sA/qwaCzo4WTeQcrW1Z0plSilJpvSMdyBcxSJu3Ik2g1sXNRKkMeTmQUAtx5AKvLx/ckNcU1STWJIdQEzL0dSgFKte7UyvrjJmzGT5iedBi29qepbQkrXaG2kmoxWvBvHZS6Z7YIpHkO+hRnMLWj7SRMy/WlKW2oYlh2jw716a2sZxAoRd5BnWVYsHcBVRUZigtjWnRpquouIQgrz7yDoKQ+c0Lmb+wiUptZFJRRotXqAAwLSJCCmLyHa3MnFHL0GErih60tLbTu1Q0JENRGINLqG9cTHunHEkYKYAskcR5gaqMCReSb+5gytTpDOw/QAFAiowC4pIUfhEPJYtDaZFKRQFhIDodKlCQgm5BQtFPR53MnDWXn7XRef3TD9n/+LP5bMI0zjjvbC2MgxgxbDAbrr025x1/Cg/ccCf12qi989577HvMaayw4VZsvtmWbLzaSBZNncgjN1/Jd999zTcTfmGPI86gtXQwy66zKRdedjnzZkyh9pcfmDj+G0aN+phjFeCfdvJpvP3Gm+y7927ssOMmPP/SwzzyyEP89PPvjPtsEnvscyzL6zB0tRWqEfty6vzDP2ZjBmEUEYQhyAb1xbwFC3WgN4vWljm4uIO5jU3MqGkml+5PbwVR++2wEVedeQgfvvch48b/xE23PMkHn/zEiiuvQlVFRrqHQEFnKoGUE0St0D6fPQ44kgUa35NPPZq4tYHZU2YwedI0GhYXs+Wuh/LVmPHYxuD78aP56aexXHvlRayoMZmozdNZpx6HzIKcxjVPhqLSXmyw4jDdetXw1qgfGLLaVgoMl6E4SnPZBSfr8PBURn34ATIv3vrLm2yjTdtLr7ygeRBQUppisf2zSN2IZ3UQd+et9zBpWg3aWyvwk3l2tmmT2EqoAE/nFtgnnU5LPYlfyCUSSC8dSQetWqBD2aesDQviDZcgrfpQgfQmRDrcf+KRh5k1rYEFtXM5/ODDOfDww2nVnLBo0hWniNU4F1rLLE7zOjCrV4AZKacOiVygeRGzSOXlg0zGLG3zZml+BUybPI077nuEWY0Lybseag3pMEfTvHp++WUGCxe1cczR+/HIwzfw+usvWieMHzuRjTfaknseeBjNTlG176zGLaVDTkcoWQnAuufv+JhrQbblFOl2KMqwG8l0CvbacVuOPng/vv7sY902j4eSCg497mSef+oR3nzxVSI5pvETJ7HOujtx5z2PgYJS+2VBJumUbJ0szLZAKiutd2ABUpQymRH/AbttvysvvPQWk36fxXrrrExJOk+pnERsEa14aG1NeODR1/jyuykkuuIvCkH7JTMTseokbRYUSFsApMx/wROIRjfEXq0qQMyTVkCmPYXGIK9xczoyEDMajZVHDicTBoz7eiL9K5aT+NZevKUzbLLp5rz76Vf0GzKcZQZUIksDOziSrcrFacjSwrfSniQu4+XqVLRfVtaDHuksLU2NuCDDW+99zgvSta1Ni+WLjadM0EbSuYDx30+g3v4nDPMaOEiHtS8+9SzNzWobppm9aBG9KlKyt5l8P3sewzfcieErbcjAAcO1Bo1kec3X/bfdgN/HfkLDrBoWN7czXYf0zz37MC8/8xgzp87m/uc+orY5xeqrrYjiWQJt+N594zWuOf885s2azefyA0/+5XXW3WQdBixTkMGCZrSJciRdOow1bq0Ul0RM//UnGupmM3tmPTNnNkLYh6222JleLOLlx25jTkMd9Q2L2HWPEzj/7BvJL4SOBc3sudNWPHbvzXSY2ssrmLpgAUFZGZkeKe5T+emnH6sD99+RYTBnbhPFQTFD+lcRBKYtp69Qm+s2vRczp34aP0+cwdymmKZFzUQph0xfPqUT4gypqJScTiESLZpFuihJy8m3tyzQeOV445U3efv9j2nu7NQBTgLyHzJBnC4c0qIuk9DFQJ5EPrVYhy3pqEhaAJtfnfJVN95wDaedejJz57VQVNIHuzyTG0TEsbZ5baztAC/X3s7iBQv54cdxPPDI4xx07MVQMpDLzj+X3lEHPfqWa+5F1NTOQizyw8SpPPT487ToELio2DgJdWnZTk/XzMxJY/i9dhoZHZ4U6XB6zvQp9NDh9YTfpnDfo89RO7eVWHGLA8JYX/bkF3Hm6Udz3vkX07goh+tVTa3GwUkngwf2ZtigwSw3fDnuv+tOvh71PbMm1XDOaRfzp232ZfrMWkhJt7pEioMU+QD69OnPDtvtyB3XX8Uv46fS2trJ5VfcyAH7/5lffp6MGCDWHLO5FOrgORQPUVEJiXQfu5hQu+ciKcjKw3QRUjAEWRbM/J3PPv2YDTdZm/JKMO8IkVxxJApFUmuKIilYe3nCQEVIQJ00zpWNTZ40QzaxGMJOpk6aw3wbk0wl1990N3PnN/P79BlMnfwbb77+F635+3HHbbfzzMP3MbR/RaEfI5iJaM+3+UOmHtalxi9MpVmssc7q1C2lMd5l5z34YfQHvPrMvVorf+azr8Zx5hU3cPyZ59Nb49Cvh9a5VBOvvPIIX47+gXff+pw7brlfB8+TaMuJPdHtVdyDSIfDiTZuCQGJLlcmjB/DIYcfxCuvPk9Ol3nz5Fvm6tLT4gSndqlcgFyqxlQt2lronXbUSp6amTP47fdJOqiZQ1LUmz9tuwNNs6bw1lMPsUiXPLU1TWy37UGccfqligUd/asq6Z1xzJoxkajY8cnoL7njqcdokX3HkrFDanV6uyBCQyedo5FSoRbpKErhwiICvYNAA6ABzOnEO0w0pg5JIrxQ5X16sfch+3Pj5RfyzftfMPHH8Tz1wgu88tY7LO7IUqbBTWsQF2st1aRhYXPATbc+xm8//yYaec2xmCAF2Y55NC2oYcyYn2ltjyirKqdlcSOuY4H8ZTuPPfIcv0yfJx+Z93zmdHltvjgUFZmZmMmDlJcLAjGXJiPbkfrxnxjifEAUFpP3QUBErJuERHpISJEOU5T1LGLhglqZZ5vW507uvvs2JkrnoeLaFPponuXlG0MXyUeBM30ocClOF6tN4ul1yKF0JpH8Q4YHbj0f2mdx4IFHo6GhE0hSRbS1O6LS3mywxgia5s/glfc+YdBK61NeNoTyTE8uOfNYrrvoZD57+y1mTZ3FE699yssfjWXnPXemrAj6V2d0cDhZ8dbLjB/3M++9/A5XXHYLbQs7Mfeh5ReZsjrr4KvRH3HXndfTtLARNB/R5QJRD/n0AOI27TdmMqP2N36a8hM33voIl19+J+uuq8P9/j1Za801qCjrzROPPMisKbPonLeYYw47VrZ/FrN0aUTo6NmzB3setD+rrD6SdVYbzia6xLr5unuYPxdynSn1UehHqEQlMa44oSOKtQ6rXHuGKFdEOgjRoJBXDJe3Axz53yQxZYUEWgsjjXZLSzOJ4otjTj2Jh2++mXEff68xSnjqpVfYcputFf+PUoPuJ08+n/UZZ98xJNlOjVcaFO8F6RLFXhFFxRAB6l0WpCql5V7UmyUETg31QuOeU7uUnLXZf6C9nbNyw0wHHHDIrnwy6m1efPJFsoscDdMXsIH2KBdffa3GGyaM/5xD9t2Zt997l3TP3rSL7pzmBVRUVOAKhDy1f96vQKIvBdKPNkQq63q6dGQm4ZyNlhUIX+lAp3m77bYN02f8yCWXn8r4H8Yw8+ep7L/nwQwcOpDtd9pMA5sHGdSvv06lrqnZtgM0z5vDtN8XqVwW0NnMx2++xjLDN+TBl76gLejFiJVWY7PVh3PTuUfx9ahPGTf2Jy669n7G/jqffoNXYoguXPbffUvuv+ViXn7qQab8OplP3h/LiedczgorDmbZ4VWUyP8ksq6sJmM+hlQCTraklFayQPGjfJ+VId/XCdUjR3D8GcfTo1eKvGyspTVPj6IURx2wJz/oEuetF1/itx9/56dvp3H6Bddw1LEHyxeAaYN/ff6v0cC/BPk/00Dw4kvP8/LLL/LG669z8aWXM2L55bQ4dFBcnKGsd08FJBN1IzCXvAKXWNMln+TIKW3dhKE5FAiUd5qW8gjYIiA05QIPaAO7YMEiLaLzadfVfm19A0OGjyCjVU1LisgkmswxM2trWNjSSqc2wSUlPSjv2YvIWXUedcDchc00NXfSrlv+RQvnMaBflQ7XVG+PS9Opg7ea+nk4BRVN82q02SujKBNgvBCLzzhD/bxmFi1uIatALJvvpEy3dZGqUgrA1Yk2FQ00Nc0niiJmNzSwzLBhROLToagSaG1apABZG7BURnxm1STxfMQxclXqK69As3G+RM6Q78yySLQqynoi9eC7SETEP8JVQV6HBk4+1POXpHGi+/PYz9hcwc2aq63MIYccLke8Mg899jzb6gYsbeF3GHD9vfdx5eWXcd01V7GsbnaPOPZoDj3yGN0g3kSPUh1UbbMVN193LbWzprPBBhux/qYbUdZ/EC+9/S59+vcnUFBaLtmLFYSX9u6tQKQ3qVRILwXTRS5RwJ1jn0MOwv6pwLPPPMX6G23EhlttxzY77s43X39AWZHJK5AYXpx/4FeixSelwxkI5NilQD3Tp83wf/9x6PCRPPncMzyqRWTDddZhr933oWFBKzmX4eZbrmGLzddj3/32ZKNN/sSLL/+Fs886lxNPOETBrRh2GjSNs9ZBNJiIOGO+HcdHX/zIxx99wWabbszywweyim7IVl5xJCefdja/Takno41PeXkveit4K+tRKjvtLSijNB15uhZAOhld3i9WASstP5zqHj2ItWFeftW1SKdlcEI6+JijuPOuWzniiMMIwlD0T+eAAw7k4P33IR04Djjoz6QUHK+++uqssdZasoNl2WW3PSnRShgZ+1EJoR3YpwNC6SRU2WJtgoMoxM9LLZxK4NJpMqU9SElWw0mpsW22ha4noN/Ilbnmpptpampi1VVGMmToUFp163rTDVfRS/ZBkiEflpJrb5VdqInGwSnoDxRsRppr9ssKgkDBWganqDCVylCs2fD0M09yzTXX0LO0lHPPPZ+9DziIDTf9E+kgUS3eLtdbf1POOvs83pRd7rn3Htxz7x2ceuopREGI/XPg3XffnbO0qKsrEnLoxFYbnZxkCY0RP6984j/9FeODSM3btjhNVCqfoUBf8QOJJu3ee+7FisuN4OorL2fCjxPZbre9eeD+e7ns4vM0jmk22GhDtttpGy666EQI1V7Bsc4TYYP3AAAQAElEQVRUSGkOlUgPefHVJuYzveQD/CFsDBGst85aNGpDMHy5VVhxheGE0snue++jC5eh/GmDDVlrjTUpLuvHdjvvSansJSVCGYkci6e8fCiIjpPORf/ve4K/ai4z6sqLfncmdHS0tWnMnCCiw5ydbKBXvwH06V3GClov1lhlFUoyjrz52eJeDF1uJR1OdzBi6DKUlSCfLAFcRFo6KkmntOHLEaTwG60W+cCSXrIYyTZimUGcccopnHHGGTqoG8F773/I3vvuw+DBA+jftwqdEbLMCsty+JGHceqJJ7LbTjvTu3cFd9x+N3ffdRf9B/Vng803pVdlOaecdDy/T/rNHySsvd6mlPWKSPKIcyAM2XyzjcgUhbr5nqE5nWHIkGXYeOMNeeed91htzfV4/NmXOe6UU1lj1RXoqTHTNGPn7XZgmYEDWXPNNdltn/0YoIuGww8/gOIQTzdRBzk7qXUqQB/ZAdr4zGlpZeP1N2ClEcux3IhlWXe9DbnzjgcYvvzKXHXVFdTM+p3l5WMGDBgkOo6rrriCHj2KKOrVhxdfeJnnXniJnj0qWG211SjRnDz9jJN1sFTO4UceTUVFhf+FbUVVf26+6VaefuIhqsrVtz2aR4lGrby8mr333ovZNTN1ubMHn3z0gRiWPsII2zRG8g1o1rZ3JqSTNspLHWtrI7vLnvtw+BF/ZqguAn/6ZTJ773MwI5bpS6QDKOIUqZIyepeWEEiv1p3T2mTvSP3mO9okC8hMSQvnjDPPJoyKWGW11SjKlNCpg0RNarAvIeVUlyrpxctPP8Yayw1hsw025pqrb2DjP23FE08/y/AhfcnY5JJ93f3QE1x79eX0rxrElVdfL7+4B6uOHEHS2QrS/dCVVxave3D3Pbexh+ReoA33U088wd133E4vzcWLL76YbbfbiQ03lA1oCsTaQOAofMIUt912B/Xz5zNgxAgyPSt46rkXePm5x6jsCQNHDOfCiy9jmWWWYZedd2DVlVZk7Nhv/DgOGDJI4kSU9amQTYQUiXa6vJyzL7qU7bffmo02WIc+FeW89e47nHD8Mayz7hoQFRMIYumrp/QnE6JDNpRPRbTHOSIdyqS07ne257r4C1DAxAcffar5pA303jt7PVtlQkgQFmwvcikvkgsg36EBCiKm68Jh773/zMqrrseYbz6TvVzBytLbwQceQj4ooqS8H+m0o7RniqBE4xpFFAsqZIu90lAi/ZuaEq1fBBnisIhcR4sOgZHcqolS2C9ec4oRM7KNLbbejltuupanHn+AjTbckG104HbSaadx7AknkNHB3gBdkp5x6oksmt/I5pttxoMPP8r+Bx3GRn/agnQUYZ/2fDtOPjCRH1UPpNTvaqutwZHHHM1VinF69uqlMd6HnXfcnl223x7TDSa0rX/EhPJLM+tq2XDdtVh5heVZddVV+dOWW/HQ48+y/sabc7Xm3/ffjmaExnrIkGGKG6u5767bCdNF9Os7iNPOPIMzzznb/5PbF156kf21jg1fdgR5HfIFTmKHIe25HJHsWCqSzhOKdICraqVDjY1TPJ3FSTepIulM+korpsnlEpCtorjvkqtu5M/77afD/u2xX6haLLznXjtT1CNDS2eOw486loz6WV8xzhabbc3QoSPYbY/tKfUnrwEuU8IWW23FkGUGc+C+e+ki7UG2kq8q6dWbLf+0qbfRIh0kbrfbXvQuijTHUZwoXnTgloiXtHjL60AP2UhePHVK13G+E6lPMoB95XIxoeaGzV2lCHS52am1oDgSLS1Oe+6zP32qB2hd34C111mTgYOHsu32OxLpEtLcoNlLku5JSRjIZiCUPJ2epsNp/UsXlxKr/ygIZddoPQl4+flndEj+Mxdow26HAIm0mSrqqbuvmOWW+/+x9x4AlhVF3/e/zzk3TbwTdllyziA5SM5BEAFRRBAQkLSw5CyIDyKYkCAZFCUYSAIqOQcBAUElsznnSTffe873q74zy+onPiYe8dW7p+7pUF1dVV1dXd09M7uKetvzamnv1tLLr6F8e5r5H2v/gw/Q9ddfrgM5WFtzrXX09W9dpnO+/FVsY1elEWjrHbbWgYccpNtu+4G222ZLPfbU07r0iu+pK98uh8iRE2s/8yUUvmdrHX/qSVzgtEn0LSiIy+GA+ZoiTthrp6211kprsF5vqO9edrWuvu4H+so5ZzMLpRXXWU8nEfcUiKXW42Bv9BKj1Dd/gf7nq1/RGA6WVarozfETdNgRR+hnd/5MN/3gWn3qU7vrhz/8oX50849VrkkRMUQa5SWwU7Ob2yBSwE1FjXFTrof1M6VMEMNZjUuZQErllEmHyjrYxSID8F1cUCeT16G3w048Rccfe6QO/PTeyuVyOvcr52nsUUfpk7vvRoOAC5xEYQSowjyTcD8KAsnhi8TBrGzeQ5thF8UKSfNo8Y/zcS8lVuHAcqFiDk5trLOsha00ylItoxBG2nrPT+ji73xDNzL3851dWn311bX99tvq6984H68nbbbxJjri0CN05pln+3l1AOP6hS8coD123VncH5hpemofya/kX8+Vc9IIG/ZOEisIYIyJy/gsj76vu+4a1tIe7bbTjlp97c206pprESP8CrsRB9ElXXHp97TBxjvr5FMv0AP33KXP7buHdthhez388CNS4BQwpnXW3mKxyAyT2ruX1Le/dbF22X4r7c0aufmWW+ihp57ReV+/SAcd/Em15EScf7y++fULwPum1lnnY9oL//FJ4usf3nCNetKBjMMEhkPmQA3flLICM7xGQAwaqJV1Ks28sOJUOgMfOS2/+lra61OfUhd7s9j2K5I2Zv976XcuIY76qTbceBNts+teOuaUM3TKiUeJVr4f0P77/FcD/5EaCA466EDtueee2pfDk3PP/Ypef/0PBIEpzZ0zi4D5Cj3x+DMaGip75aSYhY2krgYTMcGRhGGas7mQDV7ARKrjjKuKXU0kcDo2NXNMzDYtMWY5PfPso2xyltFSqy6nH/30J8ql0rSR4kZKUWuHTjrnFJ123ikcUI3R177+DX18s42VYvGrc8ss1dS78sp68qVXCNBW0u47fILA7SzlWiAvqWEblyWW05W33K5P7PIprbDU0vrZbdequyf0CD4WjNq1+57768c3/0BLjmnXF489WAccfoAcq75TDJWclltxLT3HAdeSK7RomXVX8/8Take2lSAmkpKMWvK9OuGME3X0ScdoNBvGi3By66+3Gosw1dYJ+lh21dX14NNPaYmll4GXnXXR/5yl9lapbvWB0ItkPymSyWRwZFXZhWrF+m9fUhdecaOS+oAaQ7OULCyof3ZBV15xpTZYezV1SsoLecKcxCb6cBzY5IUzNcSN+Jz5fbro3NM1KgPtakUCb62NttKdv3qM4LOsanlQd911vVZdsV25UAQ4eFZ4kQsUVwMttdRyuujiC3T6acepvSVQEIYgtWmXPT6nVzgUG+ibD681XXrN9wgrqKrUFTYkYgU5evtwngCygaJUig1RXfYJAsaBgGKFFVfSFZdfqXpS1RCBaokD3aQ2W2+8/JDGcDucCdsV9IzWxdddq4UDAyoVFui1P/xGXzjk0xbCoR0RwEPfmZxQzqSkVI822npvlYZqKhZqiisVxQT2FW4/G5wI/fSmy7XeamMUsyFhkCCADpOU9vnUQXrymec5LJPXrQVfEaFL2nphKmiI8WCzu+8nd9V6ay7pg1uZHLVAn/3ikZo8bbI/kJ4w8V2NG3eM2oIAHmMts/K6uurGWzXA2L313pva98ADdcNNN+rbXzlBEbuLsHWUTjznYv3intu1RCcy8GSJxhsE7xasi5FJKqF23GNfvTVpupbq7TWOsLSY8WXw7E6d+SwOEcessa5uuvWHGiwsVH99SHfed4c2WHVJFkj07nr01a9fq2d/eY+WjBh75uvyK62lyy+5UKefcDhzH/lcrDU5JH7+td9ruw03UAZb32iL7TW5f0iDRLI/v+9efXKf/XT11Vfq0zt/XG2qq6NrWZ321Us0a8YU/4ellW7TDrvvo0nTpqtOgDt7zkydd+7J6kpLbQyTbUxqHNS5FBkn/0nspjrxyb/rC/ciGa0oUkvPSrrkih/ohssu0OicFLiMcu2j9T0ODZ579gmtu+FGEoHGjjvsrHc4WKpWyxocnK1vff1E0ZwGgVZf++P64Y9u0zGHHalWZkqIz1hqw4/rsdf+oH0/savy2IXiATaMBfVygLbfZ78ghpvSQO1sNi+64irVS/M19Z1XCZQO0TXXX6/vXniq8qEkNoy2ObGNaaKUTB/crSih6h96fMAeeDrx4oQcGaDBqVsKnZNUQFEmSKvEmCps06U33KiXfvOgPrZ2L9IKWbJgtGm3/Q9Wed4sfeus47x6E+xDHA7utPOeuvent+pTu2ymGowzfbTeVltq6oy52mqDjdTJqeABX/iSps/v1+QpE/Wd73xVx447Utdce5nWWHlJcbYt5Vp1wjnna+Hs6frdi8+qEeW11sd30lMcwvQNzNSsWRN1xSXf0sqjl9e4Lxym3zz6M+22xWrKNiTOApTY/A3qWmHjzfX8mxO0w667KK6X8cnS0sutputv/qkWcGD39tuv6vCD9lYHIrHnYo1pyG6jvzD2GE2ZN08LFvbrtpt+qHU4nExxghRi01EQyrHBRQnkGDLyezBvC+zgYsavPlTiMHVIs2ZO5sB/nMQauNzaG+hH9/5KfYMD8DGge+68Uquu1o66YJjgepk119cvH3xWcbmi+px5uvm7F2rd5ZZgDY5YY1blkP0SzZ09X6VijUPqV7T7zhv4zRvLsxIMxGGDgWvRGuturGdeeFpTx7+iz+27q75w2GG67/7HtP5660suDbRo0+130dD0N7XRymMUZtt02LGnqK9/oWbOma6zzr9Yp5/xZV118TlaZ5kesWjr6NPP10MP/1J5dGRrQQ5fcsxxJ+hXHHCtsuJopZ0kfEG1WFXP0ivrku9dq9kzZyJnUa1cDHjjgEdhCD2rfkzf/+mdqtRLqpX7VOaibuLb7+qbF56l5ca0ibMnNRRCsFsb7rCPBvrmqbhwmn7O5vmwQw7WbTd8W3vstInkYsUu0sFHHq+3x0/TG6+8pjGje/UxNgITFixUYWhQ9//8Lh3IxdAPbrxan9ltS3WkJM+LWXHYqc5RK+q6G65XYbCf8Ur08rMvaAsu5dKMY4Lhjlp2ZV1x9WVcJs5Sod6nhx+/W1ttvobSATPIdWj3vQ7Ub5+4W+1O8pOGAODsr31VC4cWqlge0gu/fkyf2Xs7pVN1qZHRoUeepJefelhLd4X+0DDDgconPrOfXnrjd1pr9eUUV+az+Q1kPFaJdZTqYO0Yi108rjWXH4OvgYykMp3VYIEly8dlsj/ZwqY9hJ6Y5yvgtx978nlVQWhg80mjX3GjTw/c/3O5TAcrQsq68FANs1p34y11y3VX6LO7bimWFqjTCfRd2EIir4sv/75+efdtyqbItiePagAAEABJREFUMnfbenp12SXf1FVXfFttHW1SlNJWO+2gl157VQMD/Yxpn7586jh1ZNKsvw6WWrX1lrvplZd+p9LAAt159/e1474762f3/lQH7LmzspxAfPLAT2nivIlarqdNaTaCsXKKWkbrU58+AD2+qGqppnmTp+mck8aqNR0qBBJhA2Ei+7GRvY89QnPiIZXrDZU5dCkyz9743e+Z218SzkPrf3xz3Y69LiwVWIcH9NNbvqslepGHyy07NNn3wCO0cLDu59h1l39PJx57nK7+9iXa7GOry8TeZucd9PqE97ThOs28Q3upbLuuufp63XDNdcrg4FPEMK3492t+cJO+8ZXTtEyHU8acObLIdUupUcyNy1VqDOnd8RP1LQ5NL7/8Ql191bfV2bkkFxtr6oZbb9fC4qDe+N2LOmC/3fSTW6/V6WeNw2875liLRq2wtm69/Q71zXpT5582Viuvtr6uvOlOLRwoauK0Sdr/0EN13fev1ne+crw6aVKtFfBVoZxz3h7CAB/AIc/eBx6iR595Wp/d+xPeFhPUKCedz0Hpc889IzussyIFbRp70pl6+K4fauWl8+pdbk19+7qfat7CQf8fi+392YNYC2/WZReephzt1TZKF33vRt38/avUkxFxaaIll11J37nsm7qA2LOVw+eddtpLD971Y629/PJy6CWV6dX4d57VDVefzdySqsR5DUlJmFb/vJJqBac9d9lLm3LA5mDKIYJ473PYEZrav4DQa5BLoN/qc3vuqDERDe0UMZPXwRyEvceY9Q3M5TL9Mm227SaaO+15Lce4h8RPYRgrCTKKmRO5zmWgQ+M4J5urCju13a776M0338BXNZTUGvihoiZNfkefP2Bv9bYgLEwmymhlLpK+/+Mfa8FQv4YaJd1198+0ySpLKwOPD/zyIUWtXfrK2edprx23JT7aR0dwOLfnp3dXMR7Ueh/fQjfedKv23nk72fp/6sln6umnXlRvS1a5AAIKtPfBX9SvH7tH66zUo4233Ek3/PgeHXrwF+CzjpLof/W1Nf7NF7TLDpur3ECGsENHnHKcpiyYrDrzf+Ibb+qIz39GmRDdBFltusOuevqZR7XH7tupJZCf8yxbqmEXMjD/mMSKwMcNCDFN3dYYsCdWaBWJpQPqHHOqobbOvI4/+RTkv1Mrs14GzOOE2piDQdHvlrvuoRd//4rKyaDmDUzTty+7UFnGMoJMmBmlvT51sN74/TtqlMt6783XdeIxh2tMW8bPP1gB6yP6uH8VXwyCAxbrPvFjQoEL0TyaZT0Q666SrFZdfUNd9d2rtWDOApWSor7/k5uVQ/+2frsoq+NPOUfFoSprYZnlvAr0acqkl7XrJ3aUUm3afvc9NX/aazrh4F2wevFJKzN6BZ30jcs0Z6iIfxnQb159jHVxS0WBFJjhNLLa57NH6I13J2qwUtJgeaG+y55iCQa+BQo1LrwCF2E/FYVRonKlLBJStkOf/OyBevahO7V0mzytGIkq9RYttfxGXAR/X888/oj223UrpbFVpVv1se120ZPPPUUf8zWzOFsnnXmcunOBcvTzkbYf+Pvv818NfJgaCOxmyW5mWlpaWBTqClORGkycyDlFbGYG2LRkc20sN4kC11DseLMCOILxBtGmw5F4UCwLvuXqGvE14tOohczSNCnWJRy/CJIT6KcoZl4rCFPUOVm5oC0HXl0+CyeKIieBa+WCn4SdDT6EmwmQaMlZpEICSr8aeUQcHIs4VJAFTgiAiU1lcXPDSYZPMzaCtIfXEJqW56JVxIjiUkqVSkO21smCSZIZgjjFAWihgsi4QtZAqhsJ3pCVbf7sPELprJRKyXQTukANgg6rD0NHAFODhpApUKlaUsjKW0VbLh1JbNQU4dHIB16X6IxujL0QMWxhjdlIxUmIqJECZG6wzWwgc40+oCDDCwJ6Y0xEAaJDKYRiw7JgSg2YjhhbBbACqktlqQ9QfR2ei5J1FFAHDfY7qCBUmYXX9I/oCihsywTCBGRl+pA/NQKsyDr2/TjJNowwHwSh4oQwAj5lMpuNgGPjh0CWwo7BJxWbPYQMJFscK/EwjC9s2uRoEE40lEGjUkBBg9tpTyeR6rUKm+kK5TVlzHCpF/hyKQW5rLeDGpGSoy/Bk8zQaDf9rXd14y0/1XvTpmuLTTf0hwkMFfjYQSYn9jcSDIdhSJkYAykdOVm/MfRsjNk/+96sP9OFkjI4krAt8eFCf3hsYxUKBWwrAgJPwxmtKCMFgQIHMjxFvOqqSc4K6Jf5lDAHo2Ed1znwiTlYDW0ugp8YdTZyIeNu85WpK/+hjkkkzzQMZ9s6ZPvNNOWRTbIgJQVp5lLF82PDlEqlkHkQO6xKUVoNbvNMvsCYCiOlWsz+5XmPOQSElBqVWAykAuMDnDBg3ONY4hOk6IP33/sgurxtOBiIWhXTizPZ6dv4EnoJAthh0BKzO4QIs6azhu+SVshSV2ID6SRn/kJOKXhtlOA7ER9kxiYis6zaoJ5/+Elde+Mt6uVAdouPr0p7KTZ9hfgN8GR46DrBzmxe+zmNLWRN+WoohukY+kbao9PDP+OBW0bRKCEwerAUosiFkt3ANkvplY1xLkuIlrRKLqPAVZVjGBAf7qRG2A6djNKmzXoNTmPIUOvS4Kfkg0rIpFkHYuwwjukglWOcsQnKzVYTtJJNB0IFCl0sNCRnF0tBHar0QYnZPS2V2NwJ00ItirBTB0ZEfUqhcO/K0JwhowQqHMRbIoGrhFFKTOcUOOeUyWR8e9A9rVQgOZMIJxr6dKAowxiRFpVmN45xxxo9NSu2sjQ8mL3S2FqrjgE1RG0t8a6V5VWObLVak+GIOVpvSIYSsz6G+N8AG2jQumoIYUZhNieH/hyLVMC6ESFjnbU3oVGCEYRRxDyrQkTYYkypVDHyAVbniTspkjBjYx3NGG6ghJQzxfmWAY1FCWOGj1EqLZejX/qKHPRikNA1mkaOuuRSqgF2+BMkZAGxNonenXOK61U55LAIPd2CrUDZxjo0/VAv6MboFiSaBIptfTVZIea4ZAygEwQhY9iA9VgxPNWRNUnhN+nX2jvmqUOKhHGAHHSkOkImGG0i0aOgknCQkZK84il0YkPCOhcFZBAKmlVb38g1/CY3I4ffqrNOGoZBvVZX6BoStuhsfQ9SvjvjPWGc0vihmDXC2ijISKlWmbm2hFLN1h58neGGjEEQGI91sjVEANhgWZswSWQ/0WLzvUZxAyOpCxR0EdKGlU4VHGwaH+M7j41Yxs+nNAV0hayS0Xfg07SZMYJOquJHjRWHTYjehd7MxxqjAb4F6SgJhMoVE8gE2Fs9TsA0HcnQ+bIXPsiQXVZJjF5J8y05Oo0d+FLaMyHZ8NKaOtrRuUukUACoIePhTFdswwJinxREYrNVpliSlmIuGbJBgI3FWBFarpXVaszRvspcEj2l0hlsg9lAjMDQKGU7S2yB4efCssrIOMnkdWioEchUkQpTiijDzIyEzGRNlUlinMYKQ5Tv0LyDLhvkBu0SSQwDsY/Qt5PNh3TgfFygAGHgJQQnAhgKRczHGHt2SBsC/u/yIq+i0NNISapbfGEjZnoULZ18H6lMpMA5xVzshgjVoH0MH0ZX2AiDBF6NHuvDQM/gWzmoeLUYqKtWgaAdWoFl/NtsbChQAM0wiZVFiJh3wtqTJgbE3CWXAiJIhUBVAZ0aadmHvsPQKXIBeg2lVDsMwzcH9mkboUCq0VcmQ511SGtrFrGWWexQV0S7tFKwZYdmKXPupFOZQAn6Nt4SaBt1x6VugwOrAH9g44R5mmhqQa/lYh8XKNP939AdP3muNt9kU/V2SY3YepPiKEW8WpPvHhmtFJeqLPXtQQSnkWro0/tym5Dw5UJ4pgmsKAzRXb2C5JJjXUll2xWEGCX1MCoRAwiboIUc+rN8FOUUpdJKkNBJ8t2GAf00dWkHl8ZPaIsffHBqrVXX+pj6ubT55d136a0/vK3fvPiqnuCiYc7cmVp++aUVYCumE+vHzDqx/hXyL8A2GlI6p8Q5mRpD+jSVO0X8kzL0LUvhxwJiXoMIXVbgGwIyXlRvKHSB0oEYNVo7dJM49ihVbBwmudTyflVS4PiiLzF3SGGG9E/CinnRXoIrbJt22JeVQRFtSFGUJhswV5pthGYjTzCAf9NZJAefDSZYrVGW2YOtgQnzI6SlcAYuk6dZIEG0hXhb0DASDts1lP/CiAbQ/0jS3owFKmO80JgDrMzAkXGm3UiyN/uVNPYUMnfESBbsp+ds0tA4wG8l2FKVi3/hp53kx9vZ6LpEsc0H1sRGtaAU4xFXaMSjjMWIjLHNEYZOjFmKeR4yAx02KYddMLYNFokANozzBuuNjXFC7JzLpOknUCbKKKknymVYb7DPGF5iaiymS8dSOhSfQFHUrnpMmxBiDfGpADUpoHOTkZjNXpgVnEje7lnXHVj/ff6rgf9UDQSBi8S8VZlT+JjgKcpEOIwGDrsix4RMEXA3iJLsEKReLVJXUxg65hV4sRM+QMLRaPiT4EDi4bS9wogJiEOoVCoKwpD5TT4ImNR1Vm0/U31ZlQUpwavTpWwOO2etzcFUScSq4KSY/6KplDSUTjPRqaHYXJFk+AaSUmFa1SRQvU4BvFpdwxXVwAHFoXAUUiOBKXDtSWA4xPk1cA0klcmFsp9aMQxYljM2HTxT2UC+BmkLOELipUANJWzcagShYQRPdCnqg4A0BNI40lqDgIK2Kfqw/myxi+nfobyI9iH91mmvxAINIG46T8FrEsSKYQBxlMqlWWTTCi3wRhmBSyvAIWZY3GsEYnLDDo9SWJK1ryN8oBRYdUUENhn6DBTTa6yaDbxzHoOulCYKL2EDVSdZW8QQeyy1Z+EJHYDKUNepJGM0COrJfKhPyiIcehhmVcJGyPoncJFcI5TjXw3Zi2FJDfRVRwahsJANXcBAhWYDZjiMSaKETVm9ScY1pCjGGCqyuN9uZrNoKgAniqgLKxKKTEUZKUipyIIhUwwBJPtv1QNhRzVFqbpS4NesX3gRfJW5+Xri5Zd1xzMvabM999G2235cHWla08YhUwP9BWkMCD5tM2A0xOIo3wccZEKZbefUUJpJATdKUi0SG4YYmWIbGBcrTCgyA5aUShNQBRRAmyt2GSsxN8+ChhX74NvSyChkYJ+nyIUmkVRL5BIpFQTkI8UmHHLYfDGdJuBhcnKwrEDNj1XWnYQd1pi/sg/ZIHLMMeyWfCadEWzK9MWlntIRMsBYnV1uAC2LSekWzBgesF+EjktVBegoRvehj8odXdYFuozHAMNsIH+CLJDSP/JxUWhUGPEEn2e+Bm6QwU9HCJtqXRDQTSThB4V9RQTyic1fNXWVDiNCmprqCOpiB26gyPiOJTIKQqdGeb4WzJ+t73zvZ5ox3+nCr31V3ajCZMoGEf4QZB+4V6Sg6jdTjSiAJlna42SUMO4OXVOihEgGNRt5/d0fREVwGVgSDt4n5ci5uhd50+0AABAASURBVJLAKQxD9J4ILpVCbus/toAwztAWvWCfFVTXkDikSOAppQYHQGn4Dg0f24IQuOjaSfVE2Jig5xSYjWFrYRplONrXqlgvlMBhSit0gURJPa7SrgwZ6uDN2z2uqMoAUaIiG8aGMtgIG6MaTZIAvnnb6HJwmNA+4HbZDv2GSg05QRd9JgqVzrVoySWX0FJLjlYDXkOJaVgBh1o6srFefsVVtdyKq0CNdjjCIAzRScDaGcgFGXiLVMd2HTYrfEGoOu3rcM5Mh0c5hDN/iVwN6LsMOqLIDnmjlBXEzJEyiVjO8xYoxWQzv2fN6UCK0grMF6HTDP4h5rDacQAbc1gQETA3aJc1fTEWRrMumqQCvtGp+TpLxpIjUIYNlWoVhS5Ug/FjMOSBgwtYl+k8YQwb3LzDJnpPVPaMwGzSgntpyOwvwnhSIHjxoJ0gnEOC0NtyAh2DmI2l6SEkH6lSqiuksT94ogi1KQhIIGyCxgIXCLJiUklWzlhmXBaqQv9UUd3gkMDmYkJJgj3UYQszUoiOyCqFH01Dyw4fyiUMAt7onHlVlcO3NNd/h1oryrCu0rVCxhQuFZNpCULZZUZQaSgDTSlEBsFWoFK5Kkcn/qCMtTihc1sjYhxa4kI4kiKmhekiIhZJ5GgYo3fJJdSFVEJP4JvqrdpZqwYjFkvsuSwHr6ESNl2psE0NfE/a71okhQ0lDHCMDxf9M029vCkcuunDRXVViTmE/5BRwu7S+KOAbhPWKAeJKhu1IGjx8iSKsHcZR6JAgQsUc1iesQacPiQMhPn+Bu2olAudGhxGOvAygWTjH6Mzgd+wtwJ6RdBAChyNLMl4JxAnyXezDFZgD6QagD4DTutjm/SMW4pYRArgKQtySml/SFWnhNKQIp4G9tjgnWI8hRKyyFf3613MAVcWXOYk9pwoRZquqgBzJ4E7HJka+ATFFZNeLoAHUnKh6rFTwtvkQyQ/ZqmohrmVkbsKA9TTb5TKSDaWDn0wbja2vgYhA3STyGhKKS8LhUqg1fClUeigEKuR1CWS9XpDTHcJ2fnyNigw01SafpWm1NYd0NMhxh47ilLQo5ynYeMUMM8aRWymoVSaBjEVPDGbbEGnISF5IJ+vJ5hRIGeTj/kVBU2lxuAIeSI5dE8LJ/lOEuQe5q2OMSReV1m5CH/LmIdYq/2dbLs8TyTV+UrgX9B2UKJXsWhBVegjRBNC9lh11nGhK/GxrkQfEboJAZJyFDJkVgwk6oyLeuHRB3X7fY9ry1320VZbbyazQYYL2aTARcrizxNbwB19BFKAKmBPgqmQA2fnmE/wzxkzPjel0GUASU58YkVRyPypeR4r3KQEZhspqqDlcVCVg7mUOUrWK8Gg14eoiMGzpyGsTt6HtOADjBjSqhloBlp5/Q30w1tv1eOP3qNxx39Jp511gR5/5jUdc+TR+vx+e9B/VQ3WEiNn3Zt8sglDTJu45rytB6jE+mIemPBMITiwFgD6N14Tmebr2FOidCglHLL5fUKIQMwNax40ERUyDmnvM2L8e02Ojpm2fvhNd8KOEnBimAlo6Ewo3vY49BGYPiwDxDKMALYCsAJFzNHEgkDs3PTlrM8YfgAQ6FsS6zHfVqNclPh+k8BBWR6cE/Tqhq4yF2GwYuj/hT+rAVOs0BV6RG88HqtZSjIB7LEKP8joNglYB2K1ZG1+BKpib7H5J/BM9yFDWreLS9beANtxjLELMwxbpHS6VQEDkjZnRdwgPrUgUY01q0I6UKAQaLAuxeZ3rV8gBCdkdG0bEYcUBFKQcSKYEsVKMPKGVcKvQ5qAdTBIYijWFbu6KFJQD/FjDZkPY7lWLaIYG01cAg7eHr8oJofDPluJBVPwV2VehykQofTf578a+E/VQMBHYRh6cM6xgavLuVDZdKQEh5wwaasspplMRulMSs45NQgoYxZ955ioTCyvPJyH4doCYXlq7CULcBMyadrXyFRZGEXehYHs9CJh8RR9BFHK47PmCNI+bQtF4CLSkSKCH+YsaR76ZFoz9+nRSfU6ZYbGyx5cg0JkCC0Kj60kVjpw4NcAiSropWjXkOjb5LHaCJ4QTcZvXdYD1fY4+2rCoiTsN1iOnJxCaKdSoeyziHfRMXwKOhn0SzdWonqjDm+RnKNHZDepSSnKZCQnya6jqRPk6uhL9BH4ltTZ0+AL5ysXUkOaBzJKR1CyBOPg6VBuTzKcqdmvBrO4G691O3zBWQfkDQcWZZCgyDDI0JuT6cDIGVmPg7waCdawixhFmd34ug/xyx+soj+zC+vG7MXrGPllsvpCoYvYVAbvDY3gWpULA4IZUxo4Fiihj2wYKWazJJdIXsdgom8rsqwTC4ctfFbAAtVgwZMCZTgMpyNRLYe6bV0yNuosalaYomPTGdSUbW3TgYcepnsffkwnnn66RnW1ErCL3sUnkHPWC0meKAo4fKrJ8xOlZZ/mYSI2ZJ3JYTeUOvmc6DRgsUz8eMQKHfTACV2kaqUOIo8tokFNQTqQ0U1EW74ChWAK+RsKQ+oo90RDS9SpgI+4riDEvui+4TUqVdnNxqTFItpg02TYcrSPsooJrFMEzYihOjZkY+SCFNjUg0gcS19SFEEH2xO6DELfIbWLPVbmQgW5LHTgHRkbDIgDpWr2y9s/yBGCazbq83/nVwIfMW0tJnVoJc0tvvkckaZrvkkFan7o0wrq2ELDdhPOweNwFQYZkpdJjA1YaaOKLq2to5S5ks5mNGrMsrr9ngf081/eo622WIuRkO1Dvf6cKceMB/wGPsJoGJC1F0SkIEzRp3FMuzBQbPbZrP2nfjtPrdlPhYOAyHhjHMxOHPPBqgMbPkO0QaDMVGfl6XSoWjVRGGTF7ooiFIdtwLw0rJtMIFlzm44mstGqc0Fk9G0MAoe41h/2QmvV8TdRGClyoer1MqMGWR5MQGkX0CxRJnTypoVPiKKMFqmQgE8cYLgUndLG7KkN+8Kc5Tw/gZZbdgWdc+bZ2uuTeyownwBeCseXQJmkfw774mH6+tcvJh0wysaVfHtPQqKdlEql4IH5g1CJdYCzCDAai6+FjcgYBtceU5vNLZv7MfOtgY1k0jk12GRBTSYvZGS6cQEtkM9cktXZ/EJDco5yuAmMCRd5bpl+SuObrCpGh7FNPvmcZHQcbQDTQy6V8eMQNQlRgVzoT2Ea8nW5KCCZVoOA2UEjghFPLpQiZE28fA1q4kXigQKd95+YQbaDGtNniAzGZMb0j3AmBz2yt7TvQHKhVQPkaSfGnwy8UEVRCLcNiV6l0GySMmf8ukicR6EJ4f8qCmDChYFHDFxauVzOp2nKk4AXq84amtBfiKwVNvGmQruIsbaWFlIJxxCwrteYyzH5EJvA1SnLQbL5AS+PJMNHHKUCB29OcoFQvUL01FAgGYwYJDxToISyGJouaI4bSeItk47aWHhZURQoCvGFzCdIy8bWahrMe8OMnZofGDA6xrtxIKiHxqs1cCBh08ZPE1ls2BrKZHKeXgIfCfgZdA3ZJooLlbYDJG/DUEM4kwJx4MnaJwqpx2RlZk0PCuAhlhQG+H1kdGAaXYokHwdZrdGS/5j9BSMEsTPBI5RphS0xQjY/YKuJi+4cZTYnYuZHSMNYoQLG1oEx0k8V32xzMIEpX06Xxg8orK8SJqvQhYxR7EmH9OsCIQNzFqRatcw3lKFvsaadjUFCdfqX2SN+LrT1FGWiEhmYbSe0CqDDS3JOide7ZPoxe0kU+P4a8BUFcNagf+Y8Pcuy9g7T2D5VoMg+UWjKiS1ElpETm90YB+CY24aTgkehC9OH4Qehw2bqSoUpaAaq2YQY5imEJ8OBvL0EAnqIeINAPw18vOk7odYBRp9aBWgqQe8yJvHhCVIkCJ0BKTY8A+aRQ3iKLKeM/WgOZF0Qgm2lBmJ4AwXDfIjPyFwLwQNdbDHAlxz/GiP6lqx30YUolpiPymW07wGf0wOPP6LTzz1RyyzVJmsf6v2P6cQRR8UMgMlk8sgQnHFtCfxFXd4eIkcfVhwJGzE7COgzUNr0CMlMSN76dWQCwJrzktmDyRNRwBvTEKqRZ8ZJztuzZELFzF9SckHgxyihB8HfhltsrVt+fKuefPwxPfTwA/r+D67WtltugD1KFqOCbs2adK2NOV/sN3CRzK4C+jGEACM2NkLyzjqk0EQSeZM/VFrmm8p2mZOCX+QwHVm9Rj4gOufU8HYppfEPDQzP0a8zmkbclAV+HfsV5QHldEHJnzzDhbHoCDBeGAr5NdiKaFdnwI1kAG4N+6NIqXRa9bphGz0qvEKtJwkRNfJpgJxJZ+Tn5Ujhf+AbDXmpvUp9avGvPy61XGLVqHdYrUKNVuLt3teRS0UZP1dJKgojmeJpwijKb/+idCjZwDlHgfynij2QI82qZBcFqQAbbigI01hJE83qAzoOoRmYIwbbV/KO8WtQ9ez4uWqGiV8aqTefDhqE4MTmncdMPBs+SaMgSMm2Pg7/2PRlCVQckEjQquFTSDGXaoqw40zaED3V/379VwP/sRoIll9+Ra2yyipaZbWVterqq2i1Vdf0sMZqq2uttdfQGsBa666lVVZdXWuutrY2WG89rbP2mlprnTW13gbra/2NNtR6668v+wObK66wKs4k1kB/n2rlooqD/SpUihpk4VnQV1CpWJX9odBSkbpCn0qFQZ9f0D+goaESUOZ2vaJyuaCBgYUqlaoqFZ0G+yvgVlUuFVUolj0MDQ2oWBqiTUHl4pDKhZKKnl6ZsqL/Wzv9hYVaSD+DQwUl5Vj1wbKqhjcEDu9yra6hwpBKpZJKgwVVoF0tV2R/87DKVcLAwKCGykPqH4QXZKkWCx6nXqpogL4GC0UNFksaKpW1oG+hCshcGByA3wEV4G1wcBAdVGQ/gVAAbxAZS4WyCvQtBSrCV7FAfwMFFQsFyodUqA5pCHkGoGMB6RA8FGhXHCyqMFRUBV0OlgrqGzS8ogZIl+i3DE5lqKZKuYzuBjVo8hSqqsGj1RfZxA2BOzQ0iC7L9FfS0EAR/sqytiXwSya/yQh/ffTfXxrUELIZLwODfSpWqqpCfwhe6njbQcat4Pku6O99N3UwSPsmFOnbwHRkYGNjh0r2UxcL+wbAK2EfZS/fEPotDA0xfkXGpaQi/NfKVeQfAqegInpZyFiXCMBK8FxBRtNzP+1K6KHGuA8sGBBxDmNe0KDJa+NdHESPMe0b6GpQJWy4WKzQT5XyogpDfdh4ERuv+b6qbBBN72U/5v0axDaK0B6y8WJ8q0AdvopDFZmdGpQYlyJ4BfRdQIcVAvbiUB0ZKipgK3XmQKk0QH5IRfiqleqqDsUynFKpBo7JV5K1HfTyVNXAxhNOJYdoP1igLe3q6GDA/vYV7QvFGLspIEdFtUpJxQFw+qsqDFY0WOxTsdKvUnUAXZDGJiv0M8ScHcQG7FfWF/bPVxHbrJAvUl8c1mcZ/ZSRwaDCQU6RcSjBQ5m3yWJti9hiER3WuAEoUG7jWqSCuKKaAAAQAElEQVRNhfE2fdhYF5lXRWy0iE4q6NTsoAr/JfL2K4+GUyBdAMfSJT+XCl4HpocPggHkHKnr70dGxqZBRFriPTCALuhrYCG6sDHBxvuw6xp2XhtEv9jXILZfRl9lxqSCrEX81wBzp0awOsTYGp3KsCxDyDaETLV6SWXsaACZhiox4x6rMlRlfkMTWyjTzvsicMvIaLooml4LdZXBryBnBf5KvE3mInRM5qrxQV+GX8Y/Fkj/veBp0L/p2XReQq8l8kbPl5G2gNzm3gDzxXCGeFdrZS3sR45SA984H36LzIuaBvqKKpXhn4C+gl1xVufnwmBlyK8BQ8hdHCip0DeI7RVUgf9BYAi7aHAIU8MfVgHjYQgaC8HvQ+4iNlNmHtewU5UT9FiQtRmgrmw8YpNV5lKjWtBAse6hXKUf9D9IfYF5MWDrD+Nbrwyqv3+eTOcF5mcR/ZUZT9OzQQX9jsjftK8SNl+U1dUYH3uPlNu42JgMDQypSF2VAwTbmFWwyyHAxqeBPdn/Tm/8VLCdQWyxhE3VWMu87yv2q8Q4l9FbAf9dLsXYM30iT6nUzzw3GJTNnRK07G3/K3IRuyjBdwW/X8av2DwbRJcF9Gi6qaDHGL00oFtCb/3Ycj+22YeuF1JXoX2jXFIJGrauDsHTIHO6jBwVeCsYsDaW0U+FOV0D39oUaWN9mexF6Jn8pq8Sc6NZXlLTdirIUSZdwYeWNdDPGkpfg9jPIH4jJkq39kPwUsZXDMFfGXuqmo9ibpnNFBmrKut8hbW3xBpsfAzgj/oYtyptqvj0YqEB/ZpidFhDZyx4quD7CsWaBjjP6S/EGmKuVar9qhQXqApeFT1VWN8LlBvYJZPJUGHsi9AoYDdFfGexWlSBOVHhgmfIZKXPCmA2UyNOKKCTIegNYYclyivIUjd+oVGibABe+6E5QLpOfWOoH59QQC8l/G0BGy6rQF8F6vrxtQU2KTXyFeuTNkajBM2YOKWIzPVaQTXGqUa6hAyDQIH+i/BRpI3ps4zcZfotQbPCKVaRdxEebHyM7xL4ZVsLmBemzzJzouzHuaRKrcLciYEqvBVUgOYQSqxgM7UCukN/ZWtH+0Hsu0gsYnwUrAwbKWArtuYVbFyYr6bnArooFAdUMB4Z/xI6L2KvZdbZAvZdLPXJoEDdEP0UmL+lQo2yKjxUiTdKKjL2RfPBhX7sCZ3ZOjlYZd0qM6Zl4ph+/E5FFQ7EhpDX+CkRvxgUiJ/MHitxVQvQZQFZi8wZKxvE5obobwidFbHPAIdVY/wK2Jv5vQUDDXQhfHaM/y6rhnw1bKuCPCX6KRq/yF5iTgwytgP0WWUdLzB2/X1zOQAsML+q6keeBQNVDTHGJeK2MnOgRpsCYzk00I+sRfpp4vX3lVjnK/SF3KxVBbOH6iBth1Rkjg0wfkX8oumwwvjbn2cpmG7hw8apyDpbYGyq9YoK4A7RV5H1xWIfmzMF8mYDDQ7Dimbj6L+E3yxBc4hxGewv0H9RZfgsQacfnc1DZwuRvcglnJ9b8FVm3hVZq4yW6dv6bL4LjFEJuQvMyyI8FOT5Y/4UoVeAjoGtY0VsowLtImUl1rwBfF8JndaZW3XGoYJvHMKWB/wYVVSm/4R8HZ9mc24Q/CLyVpG9jA5KjInxYLLY+NrbysvYcRndma6s3MoazIky7UpA2fRE2yKB4BB9lTwUGPOCzE87DsKHqF/IXOmHvwLjWyQ/hI6svIjPrGFTNfxnP2X9ZsvovGhjh2zVWlFD4A8CFfgvQsN0UfQ6YZzgweZKFX1WmR+x8UrbMnRKyFe0NtYnMXeBcq83aJXANTCZC+iywHwqoAeDEjos0LYEzZLvb5ALQ/qivogcZeKbIu2L9G12VUBHBXitlWuMXcn7qDL+w2gX4aNIO6Nr+DV0Z2+r8/YML33Ms4YLVCAGLsPrALQGaVPCRofw52aDBea8yVQkXq0jY8nogme2WoRGAX7MZxldT581yN42fkXwCshYRpay11sJ31CDT+zL13103xZ/DiJzEXktXcLeLP4cYv6bzv8hQMc2Lqab9+k0x8/0WGKsi+jHwOzdbL003KZob9aSKgfcA8zDEjZQwneXsOU69juEz+0zvrGJSilRmbEcBG8QH2I+sMh7qK/CvqOmIrLZ2A8Rcxhdsx0b9wpzqYr9DrKfL+A3C9hdH/GS0ShgR03emWvM9Rp8DhKnFYgRK7QZwtZL5UFVzD8RW/Uxt4yGreEl1qUq8XSdeKoMrwux9UEOlYv4kSGzRWQrcw5RwmYK2JbFkAP43wJrVxE/VEZGsy3T2RC49v7roKnborUH/ro2hQ/NTgcZH+OhiP4Xt6kB9GLl/4UCZwWDsrlmYPoy32dnCv/VTUFBd3e3urq61NqaU0dHh3p7R6u7u1ft7e3K5zvU1tGqnlG9WmKJJdXTM0rd+S6NHj1aY8aM8e06aNPd26Purl61tLRxuh4R+DRUJSC0m9gBnEjCyX/MUb0pPcXBV5XFqcoGr1KrqcSmpr2llUCuINtA2WS2Axen0G8q61zKsS6rgtOsk4k57S+xwDQHsUpfNXFJpxILSg16VXAqOCxLG242m5WlCzg21RKZ861zGFbGERnUuVWL4S/hQMD4KhHU2mQq4mxS3BwYnzE3ofarGjbBSt4B9qtBUG7yGG0zLLvBrbBgxdAOuf2zcgNrM8iGx+jYraCVKU68w7RDQCsPuOozJ2y819gEGF3T2SCTG3E9/41aCd4LKhKkNyi0+hq6q+EYizhd04ktnhaksbdSwC1NnSDTIV8FB1gmeCizkbY+U9RV0X/A/ciILoidkdKpWm4orqJTZEgoqULfcMWnHtfUx2LOuYdfDEZ4sPq/GzhM+Etta4xpBVsyHNOl6cbKDCxfpX2MPkz2mslIgJBwI1XEXgYZjxJBTA0aNl4xu3OXBDJ919CLjVs6nZUFSKb7IBWJK1DVsM+ybRBZhCr0XUPPZpcFW0zQaUPcPmEzVfQaukgFNjslFhU7BExUUx0bMJsxO6qhP2tfJXitovNmuqqRd5V6K69yCFVh815BHiuredyaKvBeoa7GgUaNDWl1BB9Zq4xTBTussvDVwavCq+eXdM3KwelnQc1mWzxPFWgEzKsyOiqx2JseqvQTYudl5LIya1/nlq2BjMZ/c77UVaffDPqpoU8LVr1Obc7Q3mjU0JGBpT3QdxWoUG9QZ/Na9/zXVWWRrlJustSga1BFxoqB10EVX9AEo2lg9U2oqurbNuv/t3QNXSxuMyPpkXZmQzX0hnlzKFRVhQ2c45bSHzziU4Rt1WsxATyLCAFJBfkb6Nvo2vyswn+TVl01+KojczNfVpmxrKMX47tsh9C0q4BTZRxq6MKgOty+YnKb/PRv+qmD18AXVXn7Ouot/c8Eo9ukV/b6burZ9FpnjJpQYXPjnFvk1yvoyuQOuUUdRB8p5s8AwUYZv9iSjlRmTphu6uhtiDlovtUHWMzFaqMmq3P4vyR2zcNz/FkZPVWAKnOkjr4MmnwZL7ShrIpuqtj7SJ21qaKbGmBldXRaRZcV8JpgbasqsMFp4Nx4ZLxX8fs2pjbuxleV9ib3CFj+fUAH1Ft+pN7ell8E8F1vVP38MPplZLA5WWOszRZK+P6OtjYVGMsh5pj9xJDhCR0YL9VF9gK/0FpEd7jfkfoKdRUOlSuLldewxQo+vYrMVcrrjE2V/k03dXRRA4oE0zXWvYRFwXRfwTclbGiNtwEOYsv4AZvnNfiwtaHKYjvEBqvMgYDhl73d1b2/avhxqDJH4JX+qv8/aNpRhTamA+OrZnqAZh2oMdYj75G6kDXIDrgqyNDPxqBEIGvrZMV8ODqrcPiW+HWIsWRNtvYBPtfal7BNe9fgq4asNbMB05Pv/4/5rNB3hTrDNdnNZqp/hv+a0YFehbryMJ0y6eow1KivAkbDdFaGpoHRM9o19F+Hb0tXh9uM0Gnm0RFtmmnTY11G33DK6KDMIVSVA4MGNOrwYb7Z7KvGgY754jL265xTbLyhqwq0moC8lBlPI2B9VKBpslThuQl1P9erw7xVzRcz9jX8UX0YquiqSrxRBcd+Rb2C/VjaoAau2aSNpYGtG/0cCNla2mB9reFvoyjy9lJgg2ttqsxba1OFXhV+PVgaXVna8w+fZe/7jL+mTqrUW7wVmHMGbM42iEFsHatg+zFzqOJtvjrsu+sKXFoxvqcKPcO3tK3Hg2wwYw4BLR8QA1SJEZkG6L6uxIVQl/ddJdZG03uZTaWSuirotAqvJdbTsvFH2viqMT5VdGoy20aiwbyK4zoXI32qE1vY2trHpbDxV7G+iPHMD1Vpn3h7rsNz2fNq41oipjW8KCTuRbYqOksSyfRj/VR9WVU+jV5q0KkCpjt7G9RsbJDbZK/Cm0GNeNLXkY9pV4duBZ1ZnFuhvdlelZjZjx+4xrf1WUPeKjxZW2+DzF/zE9becMwmLea2+uqiPuvw1+Rxcftv4lj5SL2lq6rRv8nl3/BXQ6c1k4HYq+JpVlXFFuvUVYEyPA3VnEqsx2XsqM7BQJ05X4OO9WdQJW1QGR63kbISeQOrs7Iatl4F6ly4V5lvZeq9HPRvPDRxysSGQ6wbJUYsUZ14p84aVqFvGzMXRCpzeGLjX+EQIWDcFQYynZeZp4ZThW/rszxMv0m7pgq2VEaOivffVXRBH8hTA9/3vYiPiqqMm8ljUKW8iow1wwOqpP8Yas21Gx6tneFbn+/j1Oi7Ds0qUFbF41m6CYZr8D5+s9z37fsq+7lt9canzacB1v8AXTR9Rc0fAlpdmIQc3hfkHGPGOHn7wY4cs62CDRqNkf4rI+Pt33X4qsOf9W39lUkbWL463L/VG1Sp++hCDX9YR+aR90i6ii6tzN7/GJheDEZ0YDoxGMm//655e2niNtNVWTwyxMFb3ddVZTxV8FeDHGY7FyqdTqtAnFdk7xPje63e2pSx7wbzMeQiwca6SMxQoV2DddtwqsgnPg3iCCaOAjlPu8ghb+JSMp9cqRRkfsh0YngJcyTAT9YI1grESmZbIXtVKVYfNhba/gN9FuDXppr1ae2tP4tpaqxZJQ7BE2KGIQ42oygtW6dHZCtDv4x9VYAq/Jmft/e/M5juTH4Dk8PeVmZgaSv7TwbTw5/CiF5G3v/J+gleeeUVPffcc3rppZf06quv6oUXXvDw8ssv69e//rVefPFFPf3003rqqaf8+7HHHtMjjzyiRx99VI8//rgve+Kxx2Xlr7/+ew7kGurkQLGjs1Mtra1aigPFzlxOnfk2deRb1ZpJK9/eoXzPaHV29aqnu0dhIC0xupdDxHZ/qJjPd6udg8XOzi4OINvU1dOhru5O9fZ0KgxD3r0a1bukOlo71NLWqlxri7p6etXJ4WRnRyd1o9TW1qHOtk5xjgXdbnXCT1tXXl293cq15aDRpd6uHrVDo9P308khaKt66KN3VF6jerqVxYG0t3Wpo7NXdrhp/1FKD3WjORDthv2JQgAAEABJREFUpa9ea8fmzvIdHH7aYWgnB6otbW1qa2n3B6nWZjSydXa2qw0+jX5re4tyuVZPsyPfrlbwOzlszaO3fEdene0AcozmoLWDPvJdnero7lBPb6c6uzrU0QFtDmh7gK4O5ECXXb294HSqC9zOzlZkyakD3Db66gCvp2uU8p09sh/tjzIReO1qbUmr0/rt7VJre6fa6DfflVcePtrbMuqgPk9ZL7rt6GiT0Rk1Zglf38F4dKBTw+0C/+8Fa2/QxVg0oQveDDp5dyqfzyNvhzrpvxvZ8vDbSb/d6L8T+UxuO+TNI1+3Afrswta6OMTuge/RPegKu2ujTRu02ttyakH3nei1a9QoZVtSau9AV9S3tuTU2dKhUfnR6qCfXurzXaPV1dWtnu52daP/rp4e9NSlTjsYB6e9rV093o5HYWe9asfmutCHbYJs/Gw8umjb1dWuPO88estTn+82GXvUlQfIW31XV4ua0K6u/KgmdNobXNp2dVNvAK0u0xc4eeTo7s6rE5k7OlrU0ZlWvrNN3ciQp23PEssozGThKw2frcq3t6gHGfLoJ4s95nvblMlGlPVSz9jme2nfo3ajgbxL9XSpp71VLdkc9tKmPP1a286evNrR/yJ5kCEPdC2CTnnZGTP/Zry6DBbVd1H/4UOeMTee7G1g6Q58i0GeMe9B53nso5U5041eujry+KhWdZrPGZVXa2sHfHYz93rVxTzr7kJH7T3oq0ujRnWp28vXhV6a0I39dec71c74mh+0fC9z39IGhm/QhR5MXyNg+T8C09XiAP7i9R/Y7k/wFm/z59Id+DuzxV76Mujy8nTKyqwP+89KYjY99muUbfjUnu4l1NM9Cn+RRf680ukWje5dyvtT+9XIPL4sz1xt7c4qP7oTn5FXL/hL4Bfzbei1s8PbTRbbW2LMaJluetFXB/pqxdZae/Iy39KLHkdjgwa9+U7KumR1reAYrpVZ2y7q8syhDuaoydebzzImWXUih/E/ZvQSamHNsfnVtNVu5Zmv6WxGo5cYJWvzD0FnXt3orot3B3bVinzGXw9rWLfNTWzKNtA9vDs8r3l1YnetrI2je63/HngwaOfdqq5uYLH53YVsXcw547+ri7rF6vP4uw4PPeqBdjd2bGDpDtq04x86kb8Dm+hsb1V3Zw5927tDnYxH9+gx6rZLPfxkV0/ez/kO6NiFXw/rSR4aTeiCtyaY7Rp0mcwG0O76I+gEdwS6SHcpn8+rm/5M7hFc01UnumrJZfBNLbJ1cYkleriAZL7ho9pa8+hilLLEClnwOtHfKPQ1Ch/X2ZpmzW9X5yjmotcVuoOXPOPa3jVGHby7KR/VlZWBpa2so2uMuvBv3eBaWVOn8Ep+hK98V5cMfN7KF4HhAdRbnek0j42Zrg06ujv9nLd534Etd9F/Nz55FGtvL+t1K3MgB1id+YeeRXS74KlLPR2dfgzb0blBD+PQyxyww9A27KoL/Hx3j9oZlwz0srk0MUq+aXvDPBlfI/O3+e5Ss+zPvTuR03g2sPoeaLUDLerFTro7R3Rq9Z1qRXft+THYTSfjYngGrfjFdi211BjGbxR23e37S6cjdeM/R43qIQ9gh13I1eQJuujG522NAro89CC/8QF96nu62mjbDt0edTIHWnLt+OJ25dFpj82B7ja1teXA6cRmRvPuUiaTUyqVwZ46adOtDnTW0dnpy5bAdnrI5zIZdWJT+XyH2pkTHfiqlpYWtaDjVuZCR+8Sytu7Ddk6M+gijU7aoN+jdtbMVmyrHV9jvqSb8e9kjHqwzTy027HT0aO7iVlb1c54LjF6KeUZq96eFnXBa0dbizqJK1tYY3Kt7cg2Bj57wOlkLNtleBnG1XyIt5f2DnUhezdg7y702EM/Zrt54gHj4YPH13TZhHw+L8PL87Z5aO927LITObp8fDOa/jvV0ZpVq8VC8NiOX8mjs1HYXFsq1Cj0OAqf1okOWmgbhfJtmmPa7Mf6+Fsg39WjDuaEvUfnW2Rg9Doob+0erXZ46EW/oxhz03UeO2+3cqAn3ymrs3Jr00Xd3w7I3J2X0e1Fvl5svkmvvakvaI5aapTS+KgO1qteeOnuaJXp32KFLPFiF3yYnXf0duOrWojpW9SJLfWitx78aju+oAM6efAMuhi/vAFlncPvJv+d9AmAZzhdNubgdDHOHpgTTbwu8HoAe4O/qJwy7KPLAP15XD9PWsE1vB51WZ0B9Xls12zob9eZ9dsE01sr82f0Ekuoo61dAYc33aN6mftd+N28WlKRekd3ESvk1IM+RqEPm2s57CePHXXk8+qClz/mwXgdgWY/f1w/UvbX4Izg/uveeWS0OWcydGAX9u7E1gyszvL/EGBDXQZmK38VNPWWBzff3Ym9ZjV6VJd68AXd2F4HZXnLjx6lFsY0F4Ya051nHDvU3tkqk8H2hG2d5MFtaU+rq4f5gv13Maadnd3qpF0L/q4VX9LNfiWXDdWaa1MXfr6HudvRTlubR7TvJi7owtZtjrTRLteeUzv+sru3E//extmfg8c29eCTc62tyue71MUa2MZczI/uVjt7ZJtj3e0pLdmR0Sj8eh4fncf3JukOdWBf3fl29XYC+OI8urK+TE4Dr3vK/Bud/O/vTnXZ3BmG/x2/C/wPF/L5vDqxKRsb48fSplcrt/x/MpguTH7TxQhYmenK8lb3nwz47IAAKaWIW1s7cbdT0RHwP+HFibudoFraOSfbzBjQUFZW50axwc1Y1X4KIok9ncgFShT4tOMtjusDyVJyLBIQUb3huFULuBeQwiCkti7nYtrFihMnEh64BPXJwDVkt6y2Yajbj6A1pNCllApT3LiRcZBwTgm3v3wp5VIKXKQshx+yTyrNTVHFUp4vcVMhcJ0LfdIqoiiAryp0Y4lNb4o2Ts7QFBBYKhVRX1PD/s4BjCXceKfDiO4a3LpVoBvAs/HilEqnZTfMUToF/zH8CD5LPp2oJtNfGKUkF6nKzav4OIDu5CBTrzV8v3LO34YlojYI+E7QQw3MWEHgFKBzamSfGNzEEkBgNyd2+snYpJGDIfD0wnQa3rLwKfQDInLyLdSgmMameqSnHykMQoVUGhlU5W/LrQ7WGFLjDz4cCB/ik3ANXqtXZLY50k3CTTtaaGZhKMR2A3KgSg6GSDS4RSKlBrc9xr8vl9RASIZZLoigicAREkZOYZh4WXn5N2jcO4lPoLiWgFujnDclzjrj7REY7iAMZeOlJIBOaDWyQ8kYPn2GL9MrL8bfvr36F6XfT1hdzBd88f3H5VZgdQaWBkBDVBI8CFtP0BPz0A03jOmUR0EYihgeu6lga7GvTew7QBD4d07YQoRuxLga/ylVkdnKE+wDTRHMpbFz+gZfsaNDqVZn/H3qo/uVoCCDxTm0vPm0BrKZLTnFirD1BGXZPAnC0LRDKbrCJ8nUFKNsS9hLjn8xunpffl9snSxKBLSn4aI8urV6g8XKLPuvBGPFwAtMwsEML755yJQrRaXxGQ5bcc7kAfB7po4q7ygkj4/xbUim0k6mT7m66nFZNXOCkGqwTuCuhLtEL+IdiGbUfPDjqHKeMAnfyt4fBIEXwWzW5nATC4YY44gJH+PAEpFPsOZY+MD0ornQxP37vs2WRlr6dRADWsSyX2Mkh+4q+HiH8PaTFAF58UkM0YD0+w/MjWT+f3VW8Sf1XklC51Ig4aPk07KP4ws/yLdsOUiBEdBpw35aaTHlO/CsK6oYE5vgtMCXJeiM1D/0mH5GwAhZ2sbCYowG+gnDUBF6IRiwagBOYMT4NUkD1t3E7E6R9z82yhFYztr4csuAafOUZIKMBn62JXXJANtpUG4AdbDsidGTgaX/PLg/X/xHpYtwFiXerx4ZD3v7Up/wX/QtOPKl/iuERz9vfE7UG2+xUhxe208U+aHAP9XrjI+TMqm0Gt7/xvpHPqYPg/dpQN8Gg/EfKbN668VgpEzwa+mY+WVvwhDGx1IGhlmX/VSG5fzE9An7sjoDSwPWD4BIZBZ/Yq+DGB8j6uVCyc+bGKSYZF1BGHvSVQISU4X9NH+GAz7n0LE5KCfWtIQNJPEOraq1qrLpjBLszkHLIAxCOeeUuJQShZK1lRQG9GFvAGp822MprG8Yx3QQyPEvVMX7t4D4sErbUDXWzzgOlIJkkIg4rSGLYb2+nBQSF1arsexjsXetUrMkvjZQQDxSMx5D4kNfKvoIZB9nX38j2JxbvInlbf7Z28ob+AgX0G8oP6rGVZG4P1GgGF+RCunb9EkeUawJh7E5aXjO6Z/wMbkMPClLjIB1aOA5kxIFjBP8gGgovP4JT7wYDUuPgFQslH3PDh6sP8c+RMwP5xzaCNEPNkid0J/wSbbGee6sDAwBTFvZx9mXlZs9W9qDYRvUydGvRyJpj+Ha23NgCcMzsLQB+BpuZ1nDN7C0b2P1I0Ch1RmQlB87q7PM3wnGqwfoYO8B9l7BPxk4FJZOB0g/TBsUkQtS2A2+XKYoZ3W+whL/z4LNM1vzTEB7G9TrdfYU/3rZI1tosZUGeywlxk9AXB9j4cLnSBY7WXnCXgaTx7eZTzIfGHqE2K+vUiAxF/gyY49SSgMRM1Xsdc0Owog22J6Fg4YbhbQHPaCXOr7Gd8j8acBLnfUfVAVRqBTrv/A9Keyl4fESJez/ExoYjnVXx1fK+oJ4BL0aNtgw2qlmHyQpFTwGlnwf/Bx4P/vvmooJDgwWt6kEHVrZv6tM/2y+R/Rh7wax7+K6+mf39e9ELyiWKnJBRKAkNv0NpdJZRTbpkMICk1QqJQuq7I+jNwgGEhxByDyKcBxWFjinNDhROmTCOuZhIuxR2B8UAonJKyZnozxEeMViRRFZOdqDTRALmj1M3ka1CB8NmdOJq5IDweK/2Ba5uMb6SoFEUBX4OsvVanXwU5BMZL9CEDDNw7rVgDjymDegKJXJwUOskE2ayFu1CyTiR1neBQG0qTBHCH8QFbGYsS/7JJTbwhYZYwgYBM6aURV4HZEA1wK5WIgjQ7My+1WJhIQdViYmC+lyuaw6jiwmHYXmtmiK0A3/v3TVFbGRDuAtpj5IZXF3kepsXh151M13TUl1QC5oqFqFFiUxlXWCi8S8Io5UFpy7kBrJ/O0IvRgck80zGaRIJqrAsP1nfIZMt4xfhjjHuCYAqpWUBJGCdM6oermCKFQQNmlbm78fApoa8FrscaQNzMYcbARyMv4FB44KAyFHvUGlxLhKjk22TPYwg7xOgcRGiS/aWHGDghROP2QMzCTiMOX1ahusRq0MacbOFA44Ar0G7UwnLp1SKoAmPCTYTkIrQcd3Ck2mhCIWG+OkhjE1cDDWq3NOVmZgeQNIQ5WuLGPg+DLw3IZkDKwATHuNADVSxLcBL3uoMzO1ZB2qxF+y0SRpRUqMFClvU3CSZszCMEB6yTkaJ8gbyH9MjQEyBtgDqEqot3kc8FaFeQtWGEDQ0YAnoXmUSlH60X6ccwoCGFbzY2nnYJ6sFRb3CnYAABAASURBVAfszir+V30lZ/9Qr+mtbgfHDEGMyCZ9yGDbwZLJbbYjPuGI8kk7QAoECQ9Ospz+OE+9+DjAP8N5n/6//zK7RMRmx5YxIGdlljQIwlDZXE61ahWjpcYKXSBTYSpCEJs3ZKgh1JMSjM+F2BVzJEI/gQvRQ8T8wFasLTaXYIENmuLO5N/0KbAkp5GPRyVj+rY0yeHHcAL6oS9LWinvxLcPyDFazE2GlTRPGEuuKhtr0GQfR4ZSudDwreTvh8AFcA1lYzLgDYzYh6jzjDonF0ZInaCHtAL6twDEOfo14CUFfC8OZN0w8NIH1aNveZAc/lAG4oMOxCGsUg35N+Ux66LhRCE8RDDMIUcVf9VcYyUEkekkFnWObMBkWNSvacxA/kO1ofv0X/pyzsk552UWH+ecT8espaaHmGDd8x/UJLMgymkAji9VhS7L+FOzA4feAmIQh7wOVVFFGx5k821pbz4biSnksXIDSwLNcvsGfDlEKHeAiWyvPwdNrD9Tg5qs1PixZGI6l1GjBS8ecgGAHsmYDIYvBf7l/Ld8zmg0JbY6A6tEQgzZxgQVeLyIdabOum79pSLmlC813L8dHE1wbzIgyWN8UsqclQE1xpfVm+8zoBY8eww3UMAaWiX+cFQwPMQ0dYVhaAhyjkKfGvkakWs4b0IsBk1sZGZ85eUKoB+CTBm2CkHhPmQmYuPd4IKBSrkoFGxILpT93Te/HzTfJClJEkByklLMQRtn0KiAJgtcTP8xtTH1ck62ebRkGNBvXGdOSdZWfEBVMxPQvgnVcs0XZThYFJ+APoxWAEOBNaSRI7YSG+XAJcgTyMcb4IYZaJj9I1AqkzLWfB1NlHBp0QDHP75AnhePhH6Gi/TXfJxzsrmm4Y+lTS8BnCOiotAYDYgvYzV8fCNF6RR5KQwDyYzP2jJnEjbhlHg2Ytpb8T8D/kgen4khCzheBt4eRI+MCfKLj6Hx+uc89NGcn/TppTPtxwqVVmu2QzFj1+DiP8HHxIylzK5ASaEf1EspaoJGINrYeGNbRsZoGsXQygF5OQLkaKYgq2aKlyDIKuErLevsyyDgC0h4GfCS4flehwuGX75q8bQv4GvxssXTVP29T4I8DSBBF8LY26IcB+ENBeaXsOm4UkCUEuTZY/Jt4bnphKR/NUb+Mzkr+H8YnHOL5l847BvFJwgYU97/0scbYIN5bkZhlioFw76nbozZpoLxDdhnOuzNMGw7EODfLIYJ2GsZmsNHhMRaSZBgxcjlN6Ox7BLRKBuOQRjFqlcLJMMmQDsKSIe2nkghvihEX9ZPjf2x9WM+NmHNy6TAoV+XSkvg1Nkrmw0FtjYoVLXiJHxUJgplP/gBF+AZJdop8P7Twh56o9yka3g71L/5xznn7cvm4YhN2dtA//1gKm4RmE6cc14rlvaJ/+CvIMfmziay6SCVYtHnZsIMKeLEfuSW0A40DExhhmPl/vfwWeTsp/2sfblaIVivYohSGBg1cSNgCxppJnmGgEK2MBIk2wa7aOsCnsHj2vUtC1qYjmjL5KWZ+QQ8CXna2zT1k5xjDvq0ErEfZe3h8DFS3aIYBjWVyfgqseo6bqQc9O1go8H8r3D766wBZY56PITwCVYi8z2+odEmABKHjZY3NNYxwbJoBn4AP5bCqdgLJEOPXEgKoZFTRMmNSlmObKUiNWqxWrKtqlmkSYfOU4qVzWaVwtGCRqnYYBdpk8BLqIbJA2d1NjvWjYM6KsGISdhjTKEvl0nJyKXTaZm/HcFJvJ7JGVvOqc4mz/oxWqYPk0t244Ozts2hja1DBusHnysTw8nRk7VqKDA65GIAUsLX+r+LIuHgQTZ7+bCALuEHWYxX+pOX3UoNYkUpZwnPbYQ+5YUT+qxSZhzj5GsVebnBNOyYxcp0YbX2FgYQYftUS9zki8KIvhoYYJ3CCvnETg/jSJFLKcCAkwaDy27ETDdAP6hBdKgUdMIwVGy2JEEqaYLRAGz8rWTkbe2aQCmJBP6bMJKHBu0SDyNl9kYuCnnoRXArjYyBFUCGPGW1IgF+ogb8VO00y1cOf1kga4cEKCVxAdJaubAXKYqkICBvdmsZ+oeaUCyFUrkWY4GULOoIBJgZ4YFks/9mcVMH9k3F+zgJOH8b/K1tPbN/5svoWHGCDjJZhLU5h6xlBrxGRSqVlkMBlq6azZkuKLeH4vfHl7lmtBYBCIjIeCAX8tpDxsvJFw/lXif29glT4nB5s8zToiG5978h6suH3zT48+2G6xfH/cA01GMAS5KQ3YDmlAgY7t0FKlWqSnExlNhm1fSEpZQ5NbL5g3EhcUOclwstclZs1ExZQZNGo6oEP2Y6AFGJc4DVWR8j8L4eRNJkS+hjmAOKGiBSwWN1Br6OPI9lm0Ab2VjF4BtzBr5TS1iZtZJnxdoZl1bygfpBGX+pzvQlcKwLA8M16S3twXRqHaE3/zJJ4K2B/4lsToFkza3dnwd58n++Ds5pHCNzsx5iJuYwNPVnGeQGzwgFbNJkTgpfIPgQmkhxoGTFDXg1bEe9QcMcpmTNgGQxQELo8VBm9YwnmSYPhmdlI2BSQ2T4MRxLOufoPhYvBSHOEz7E5lreo0gNW4RAdIDFB2GY8n2RlUjXqw1rocRRYl3QPz1SZlI7WZFiKpHJjxFptKCYmgYAl6CDFTdfni+jsRhYmYdhfLDl+PJli+EZY1Zma4XRtrzwCdaXdU+nMjCcxI+VPIqVLQLoLeKJNF1K8JwgYMUvMIFsaZP/VNFZLFgXdxS8aZksDvL0KeK9ePmfppt4vi8vl+UXJcigRyNCn7TkW368NPJBvQn8mS2niT/qdupG2Yhdj/x0eLI4STIJbZpAF9SN9O/fCJXImZZkOvRAf4m3B5utksPJOB8LSEFgtgMq7QylzNodQ8iblMQ61lAUBjI7M/0HgTAHHLzplItjCChwlIFrB82QUZSCZpJQwmMywY3xkTCmpgejb+PqMfhKZ1I+xrOymsehX94hdGFFDILMcBzGk7DWKClbt0ZVuAUJniwWs76rEvxG1FlP0CHv20PcWDIwXhAC0oYDUGiyfRA0ScAoCcPh5Z+R+MTriupGhTgBZQTo1PgwJLKSU1MGXp4j4h+bSwaOSqP5zwCjZ4A4zf4ssZjcI314faBfJG8m4d1QR+r/lvciAtYPA9Ck45r9c9gh1pLQRaoUa0jqFDiH6hu86ZQg2OeJLRkMYdaMmzWtS5ZygWhkKeao+FAO3yRA4iGdUGuUfL9gNWVyasoAjueJUsMF0eONvEW5B/BG3ovqKAPZY8CYp0fHFEGbOtLNxEhfYFLp8f6Wt+83kbcl+i5zOJxKRQqQxWw6IF2zeYauOJdRwNy1rmmG5KSCDJh/ygP8QQs2YDH5CzCC95dw/vV1SOkf061PDH9Z3rk/lf3v4Bdl0uov6IlalGn9LQ40GFYgL/ym/D4gYZ8qPzY2F/GEEucBdMGbPRRphkZsfxg3KYzSvir2+2WMlZYxo1/HXmUYYaLhaaAKBL0pMKfMRkwN9gMwifnioDlXyt4hOmvp6QYsejZHsmlsysEN/tj+ExNrW4LngIvMyLdtKCYeTbP/J7TCHqWI+ArJEZNvkx/2eJEXkPBFAfyaP22WD+ORWVxPH5SGCDT+tjYfROsfKTddWHvnHCwhlxUsBlb3nwyLqeKPkqYTK7D3fzIEDWbMiAKcc3LOyQ746kx2O6Sy+lQqpYCJZuXm7EOiBitrzeaIbQLfJkinFIHXYILbDA7QbhAwae3gzhyEXf+UyhKnaTVJmRxfI4/h2YbE2tI4tMZmy06yfQjTW9ZO1YoS24BaHQ7FvIQlgyBiMlIA7zQHV+RpzBwvQatINpNKS/ZTLEZQ1HFLYC8LHFkjjZTkQCYYEJ86PNuZDyXCD6kE05CDobri4pDkoEHnAS9j3fZUIs3uRWEmlH0ydBmaMNyihEFIH0YtUANdxDiaKqdp+EiaxRwc0YaNcp0NcwCutTcnZm8D6xsJkctoSDU25bJVNU6rUQ+gTZUhAoFHqbIGD4ooWFGUkekF1WuYbYmbGDXQjKso4Lbc+Df6nqTJYcGqSEBbQUaB0TWATcPL4GztIM05J+c+PDAHHUB/kYDoTSMZmLYsa4HMhusEIAqMU3EwHIKG1hgjx2IA6/5JkCRgE2kZ1hPaiZIIiiklZlsZC38Z31JJHNFSLtlPKdnZmd0q+T0qCnBhnYZVxppunGSLWwxRulPFDpuND5fIQcEgAMcDJSEQDAPFpCRnuAyQ80A7Z1hOTmoCCedxGmq+qUcvLpD/RHIKFUlKSxTWJNkmJAiQh5vWOmNYMwYoTwEyQWxu8q7VympQVgESwNRVY0F1pC0Olq34NjdNPykwWODDFHZs9Q6sxcA5J+cMxHsxEGUGvo70/9Fbwx+zD4PhrCztnPExrED7CSSCINQOl2A5yew7wDpC9Glja1OuWm40683wqHMK5RzIvqGTkzwklBv4jC8MqQjJOoAkbZxzlvDgnJNzi4FILw6L15HWMDgH3t8Lou0wyDGuAKTgXEiWAE4K0ipXY6wYNhnz5kFNTWnzGbIP88B+wg5DsdtVF6VUUgqrMisLlQqcorAh1cvoPFYFGy02KYMlcmrmvP5CafgdwEUAb00IF5W/X+8EaTmnYYjljEvGStBwVi77wIdlqoMSvi6Whg9OSOAUHa2c4/vvANFGchgKupPknPNAWCj/IS8LaoPIz69YgUJ8u4Gtr7bUOBCdc7RL/gQoszqDD6qnHIq0A9eBGLwPTs1/ok+B1wTqHeDx+MKGOUszrUkos8b8Nv0YwI0vd6A752huQKm3EXuLMgMrXwwkOUk0ASyl4Y/ZEHaAzq3Azz9LmBOuY0N2qBPjq1iQQwJ7W6YT6od/MxI11hSbD1IgF6T4lkLq5fhy9hVRFlHmeEuyMmSSAWnDpSX1kZxZnZUHTTTnaP8n4JyTc4CaEEoiC5BvJpoFsrzVhpaiDFmQMSHHGR55+Y/jhDxAo9aUKo2Ak0g6D7JKA/GxtwsV4oyrxC3GrkxXtYLM81ov9hO01o9ztF8EWkTGucXL/zTdxJOTDECVrSvNjPhAmcKE3kjJYqTYl/JljxmvrQNhKLPlkMUmZj1mMkDHKWIMRVtIyE9JJ1/ukKkJ5AMJlCaQlBOPA0I5fLEM0KWz8UoC/HECAjGLCiqWsBUR10iyMzvrwxKZ1pzn1UwlshgPGzee6sRzZS7tgoAGBhbUMTcxNwrkeYS6nOTl4SXHBldYjJzjSWC1IadEZCUneWiIMQoUGANUkJVDRtnHWGS+JI2aRJlz4lNXiC00SCnkyw6+CQLBeN9HyCG1ZGyKtGjIYy+yzkMg1/xHhXOkPwDExznHN1rw4yM55/DFJgflPHG1iAyxxIVmOZG/Ww8kOXirmxGHEXUliTiBO1CV9f7HOefpOff3vWksA1OFAWSkwFFGznQmiRzg5MhrGALGwaM56j04Ofe3AQ1ojMAQoqm8zDYRVfRJAAAQAElEQVQolpHzdRF2Yn/miJxEXTDsmBreZ0kBex7z92Zv1n7EDmAPfBmVYbqOjIFkBc45XokcNu6BnMPOHX048c9JoACGY1CXI14bNjM5pYA0EDbB8GFgUT16ckbL3h5E+2EAV9QZOOfk3N8HgZzn2EGf6ak4HSq0nziPba1NJBaXKNWOPUUaIiaWWXW5T2JvYfZu0yPRn/YNj24EnJz7IPhrcD6o7f9dua1z+jOfkXLn/kFeRHsDxsB5IP9X0BQ4TZCcX3tt/sey7V4pEeMqWbHSTgrqEr42DFKyn/6TY2itiFKScvg4YZtkFVcTRfDh8+w7ZEEzxmEuxKXAqNGC/bD9VhxLm5x9sY7IIkb8dQMUAyNfZ70L8Y1V/FNiezsXKJszInWl0xmmWAC2k825ADwfr+OqRHFgwKLlZP8SOSdZue3pY8sYz1Bwzvk65+z918NwI15/fRvn/vm4SLXoGbGpkbdVOPfP79O5fx+ai+vC9DECI+XO/fvI4tw/n9fghhtu0KWXXqqtt97aBz5hGMpg9OjROvDAA2X111xzjY488kgtt9xyHsc5p4AZZj8FKD7NA7CYACYhZw9vHksxQwRBmSM477RT9cprr2jq7Nn6zGcO1ztvz2Ex8Fh8JXrgvnt00w9v0ux5Azr9hAv0i7uf4kZimBDBS2FoSOeee67efWeinn32RZ112nmaMmMW/dbpBjwWmUu/fYWeefhpaXBIe+y4k377xjssQJC3xScI9eaLv9WV3/6OZk6drCuuvFxXXfcDzVtgRx/gQEKVis4+7ji98dbrmjh9hj7z2aM1/r0+LwIYPIkevv9X+tltt2nOnAGNPeZMPfDAUyKWpI4HR9Q3Z5bOOucCvfn2LD3+4FM69+yvaMrUecaBHF4oCiM55wAR1OLuCLw0NF9fPfccLbfymhq9/KoatcQYrfexdXTmqSfr7bffw1XJg9hoi4Dymhtu0oqrrq3llllOG2+8ib7/o1tURkeilzqB7qsvvaLjjx2nNddaVSsybocfdromTiyiK/GJ9d7rr2vjddfVCsst68d1qaVW036fPkxPP/c89TxxKOFAFVm6qmOPO0W7feIzGmJRNzWVqxUFIThU/9888XA31rslyRPcn3POV/WVr1ygWbPnK0qxKFhgxmlcjC1cc+WVWmv1NbTcUsvq85/5vJ576kWZ828wBjZeqcDoiJyIVWI5OxisF3XLtZdp3fXW0bLLLq999tgfu3yyaUP+J8VoYyxwUJcwFkccdaz23PvzLF+SxYaMJnykyccgNh/XfKFPErQdXnuaeYrefxZhNov+JNss/OPvRNZPjAwOSClmkW64UInsE+vXv7pdW66zmi74xne9DMZjbF/YXL1U0A+uuVY77LCDbv7Znd42jH9rmeGAx94iwJWdgDLf5ep69/ev6KjDDtFNt96uBgjWO69/i2fE6Y+8nUPBBCemrOq8GTrvjJP05fMvVAnBknpF7775pvb//CG6/Jofau78QRFzKJPB5lFuvRYzfsMG9AHS/+XaD2j0Lyj2fKIKH7Qt6h/5sC3b5wepLH6YCnCe+9XdOuGLX9DjT73gxx+jk1xNV170P1pzxRV1F76wJOYCzR0Hx0898JAO+cz++s1vntFDjz2kg448Vo88+evhw5w6mKjRf9tXQGYYLLs42Dj5zqinnCHgm2dRgvSfeRJ8mEFhaKH22m1n7f6JgzRQaCImXgIYbWb/4e8Ee3IOJS1G6dF77tUGa66pmX1z6O39vsIw9P5/MdR/KGlqsGma/FH39Gc37LJafBx+0TqJCaZ/cfddOujzB+idd96R/TSnadXhmJJh3D8Rw5oBRseApD2LJS37QTAy30bewq4W4Xq/EmjW+Ld0wjFHasllVtRSy62iFVZYVetvsLGuvuIy1tk5CjhYbgQBdiMOLyQTM+bAUos+JkHgt7WW8sWOlAf58tAXUubtiMxfyT+Yf+ExenpfIvyqWBeMNG6kqU1nza3EgDGxrIFl7U3rBJ4MfJYvG0drzz2MItsk2Y4ZPLu4+8F1V+oLh4/VGxMWNOnrH/t49oy2J4M8zFthCyNSWXLELgzFDjtsCanjA88++2yddNJJqnN5yfBwx2rbesk5xzgtElB/1Qf0+I8QyVHmi2DSOb44yHvysUf16X0/q6WWWl4777i7fvGLB1lvxfrbUKFc9pIYz2YsF51/vr5wwOdU5vDK4q46hw+oWg/fd68+/9nP6L77H9IQukVq+KUn+ouYm6TULPCpRV9w4NNwJhsjo2Ud3veL+/SpT+2jYq3CPGfkoCOLndjEOosrZC3ppTaka678rg750qmaNgNHxMXEKUcfpqNPOAOrkeoQNv2arYLt+5Kj0JqPQLPUUxxO/s0v54wYItIySEUamPSWzjj6cB1w4OF6+dUJJpKcixQFhlfV4NTx2myj9bTnZw7TAOKZXVoNzf/vnuSf3ZVp2DRtAwVtGzPsyw6o6gxeVSl8Y0P2W1Kizv4GmQudnn38MW219fYas8xKWmbZFYgTiS8/+1k9/shjEGnSrDdQEjm2A95E5D2Q1VH4Zx+rM/jTSisz+NNyy1u5gaX/RRA7BfhYznRUDx3bvKGmzTDPvsXcO/gLX1K5IsLINDbFREMhP77xGu29zxf09AtvmVr1//Ln/TXvIyilOZok0cDCAV1w3te0xmpra7kll9K5Z56nQYK4uhvmmbEU+71f3fFzHX7kWD31m9eFy9CIj3Xm+A0XiLABm1H9g/P11LNPadfd99SKy66kHbbfRY8+8iQuOdB7b4/XPp/aW8stv6yWX3ZpLbf0Ulp5+aW09FJLaJPNd9ItP/2VIKUoDBSb306FcumMFEi3/uA67bfPXpo6bRb2JHx+DJMNvf76H7TbbrvpqquuJ9987LcamikaWoI5bK//1+EjbXP/x8of0YW9Df6Pu//IdxeMHTtWd999tw466CBtuummijlEsv8VZe+99/YL3//8z//o9NNP18iBoP0PKvaTgCkOBgKb+MMijijX2suCC5uXw3X+xS32888/7+mXCdLsb7VYP/gfX00FB11vasaMGWqweA5x2Nfb2wsp16ynr4GBAb3w/G9UqzU4p6sQLDXUke+UM89gSwnB1lu/e0ML5y0kCKtq7sB8f5DWnP4wxE3DvFmzNendiSqWSxqqlJTKZZVrxbmIjzkIFrMnHnucm46ap1+slNXa3oYzkl/CxcnRu2+/oxmzZrLYVTU0WFa+s1c+GISEcKp1Dp9eeOkF2R9+r5bY5DZCtXV0ycgLbsXH9OTwoEEEX/UhiFc0MGu6WntW0M/ue1o/v/cBnXLC8Xr1had14P776uGnX0YmGiYlXXfpd3Te176rcaefrzvvvUOHHHqgvnbBtzzgEvX8C8/pzNMv4JwwrWuvvUo3/fBqvf7GKzr++GNUKMIP+po0aZpgU3ff8Qvdf/+DeujxX+o7l12sLbfYnE6ketXxtsCopF/d9zPdcuvPGJsF6MAhQaIMDjkZlgjED+2xjbK3rRFDMdvikG/qxIn64hcP0WXf+bZmTJuuEjbRgAuHnYgg4/rrrtW3LkFPF1ykXzzwoFZbfkl944Jz9eSzv/EHYVEoZGkCzZQJAyUcrP7wxht05lfP1wFHHqGbb7tVq+Z7dfOlV+iJ515WP4i1DF9RHQUl+uUd9+i2W3+sqTNn+rEhFvKLUqVeVcC/xfUTYze0JOJOhIGTZNz5xlwkJz4BxZYIfTrBVr3cVgTUbWdgNG1z5t8NxdzQy/fIN+TqbMgSq4MCvfBdV73Up5lT5urCr12iPsysOazwj51PmTBJ99z9cw7Ux2uIKK1GixiAhBp2qm9pD6450thrqbBQCxbO8vhQ8eUx89XQGoyL2bWlbY7a+6MApkfnUCLMjKQb8BwE2Le/lhQmU1TfgumatWBApuJqsV8/vvn7KpWcNt9yB/X0tDO1TWKI8IR+UyfkT+RlRuGO8sQswTZs7JAtL9L1RtUPcYMxjC2Yosz6B90/CWWL50fSuGJfP/KVMAcMfB4aRtun/5ev+mLjMoLqeSbjeeTtaTmEIO3Lmkmsyyl2kZgewqGw2enRggWz9Nprv5f9ajyFEpvY8W/9QdOmTtVvXn3XNKAUROoD/frDb9/wfmbpFZZWoTao2bPm4VtiRfAfx2XFHptOrT+Mz5+fkDUdJNQakG0+1Ht0w6Wk4ScPCZ5Ygar+QCgRE5kSHpKi3MH/879+Vm8QJD786GN67ffjqbQH6ovRsJ+0slKDEf1Y2nRuYGkD483A0hjA8Mt3hjpi61H2N6Ns0ItDBU2fMlXOOfACOWvAqapzlpdIyooazF3Zj3QpUh07AZk5aPxZChS/wESgRsK0eFt5UyEJcpvvSyiykqarGc6F9GMHf7xS6UhmUwEXJYP9C7Vw/jxVylXGlkra2nrk+bM04DuBjKnI7DrGTiXrIWYuGILlEo9WhylQhYl6sNqEjIFzRjWhn1CJMUB5iksww/FAfVQrqn/uTG2+7U6645eP6JbbfqIvHri/fnTd5Tr8CwfqnamzVaIDUGXnYdapc/DNw1SGTOCH3cGsmbGVmcpMvzSTlbEsoH9Z0yZY2zpNRx74alZYC6Er5PQFTYQGMjZTf/xN2LEYVkFvvfJrffeyH/hDKfuBB2Hr3m45NUlIxDQ3vngJhfBqUOrQbDCcFxdSokyeB8da4BcrLiXUKKtc6NeC/iIXFYHHgQCI8MzzpzzG6NvGwHAsbX9/DjSN9O98wnMkw4vZycdYsNBUglSoSHYGFCGNSypKQDW9BthVGbtauHChFvbNl3Oh6ErpdFow4yHGLkmoYTpOLCU1+zAi8vhydco4ITDCoBha0/xZB20+mO64YLA+S9Uh/fz2e/XFLxypLbbYRj+/+16ts9bauujCC3X/gw8pyIRyOB6jkbCWi0HvWzhf8+bOIZaroyv6xWbM39aJ6+bNna1SpSjcAz1L/s6LMZLFEPQbB7Gaf9eRdgqU2BxlkY+xA+vDsgyaRKZUKmnqjOkSdh3YYJk8Nl+gNWfOXN3x8/v00isvMahVFQcWymLZsgVg6HTBnBma21f0cYkLYIU+Ql4OkP+yRGzdkDAEgD6HCyj76x7nFhFTAF9GwvyGXENBZUDVvnlcut+jhx59RgUqKIVwTYpL+tEPr9Nrf5igGf0lVejeSPmYBiINm2xg2tgakNRImaVrXDjYewTMDkfSxpHFGnTnVWnlidmN2Txj0MA+bexND7E/nGMs0G1jeAzoXqBwYf+mLrvichWLRSPhwXgx8JmRL2tgQD6BcE0RdkEGsqpSERckxqSqlMqMeZVgwIU29lIUMiroIqkWNWfhoC696ibdg93dffedqqC7008cq9+/+Q7jGChIhRDlwTlghsyegH4CaJukdWw+Qd6Qt+ERh9CX1xkyizkxfcZU3XzLzXrv3Umq16wdOFyCeRxaNuIKw19D9iqdGPO87EEEewmc2OyPd7VabhbZSXTWFgAAEABJREFUN/U2T20OYIyKySQJhVYHWH4EyP7vD4Zg8Z+NgSGnsH97izH69H776dmnntbzv34BXn1vmvHee3rw/ge0yiqrAKt6VP8FCw38iU/zNcKS8ULWP8anzQJb960/mvjyf4evIGAMhxkNzY6G0//4y+gafDClxXVoWKZHsw8xKnMnvqv9999fT/52or577S26/cYr9Iubr9Xhx54mZoKhqDR7pm696gp98ZAv6O2J0zkUx2ZN+QaeoH0N8xBX1cCn/ureezhTOFTb77KPbvnJHVpv9eX0tS+fosefeU4tPWN07rlf0eWXfFeXXn65rrzyCl3+7W9o3DFHaagijVpyFexSCpk1mTBW3KioYnZKNzvvuJWmTnhHDz/6OLUUMLlKpYLuZC82VKhqp+13Fe7MzE/h8IJvtgKmLQeCnAJvXDYPF5s3IPhi3vYsnrb8RxlGxtdszOCjzOu/krcR3dj8c879K1n5yPQdWODy8ssvq6+vTxtttJFfuFdeeWWNGjVKb775pqayqVuwYIGeeOIJ2X+d3N7eLvvVYAtgRhRpinXOyTHTms4F+cwfcIiQ2OJPuThoKxHwLLPUMqoWy8p3tivfnZIzPNAFLnPcHzRWiiVFmZRa23Kyn9JKcFQJi0OKjYvx0NbW5m+ajcdsS07NjZ/4OFn/yyy/nOayuVmCG4X2fAdLK37MfhLCBxWhomyOg8NuHETIu52gVfAuyfgsVZTOZrXsMsurv79fXaO71dUbcRNBvTk8F6lGhGr/zXbINUh7Z4e6u3tlnTRYbC1hm74M8tp/F26b73x7HllY7CFR46DKcKxDF0DQeLJ3HZlZ/FMteY1ZcVltvtnGOvigA/WTm3+gddZeQ7f97HZNnrlAKg7q3rtu1xePOFqHHnWwNt5kMx3JYdUhXzhUb/7hDQ0U+/Tuu29rVO8SOvzIo7TNdltr2x22k93Uv/XWW5o8cQJcxGyiIq2x1jr62Prr8V5L6665qpZbZrRiAuAQjCjLF5F7g7G45JJLtfbaaymVDtic1onFHJX/N08z4KEvB1cWaDJG48eP11lnnaMGBxtbbbUlfIVKqPfuHB0mLAiPPvSwdt99d316/895GY887GCttdrK+t0bb6iM7zcJLJA382swngy+/ymBu++9XwcefLhOPfVsbbPlVjr39FO0RHenHnz4Eb/gMGISBzpxoaLvXvI9Ds03Z0PeUBAJvUg17DjtlScllCRm1JKCEP79quJEBhrGbfy+/ScUI0Oj4WRNEsJFZysZNlVHzigMjKBi6sFUTHAXOGc9qM44BVQ7cKqk7QDA0aejVi7t26U4WbnkkqvhCR6VUnVgUM8++YQmTJigFVdeCXqOFs3HAjq7+W8QZBsJYmS4ker0mW3LKEqFcs55WtYiCEM/FmEUKYARG7MUOCaH1f+z4O+l41xTNuPNuffTtnD6IWEjMMKz0DdnoYz341xIvKvjjztWG627rJe1HmM41BtOGAWq2B82kfMyO+yuzMWGGMMEZxCyeTQ83JaCsDkGqEdBEKHrQOY7xcc2NQ6dWd74MbC08UUx/kweQJVzzoOl/xaI6NhkNxnNlqwP56AFEcyGbx4CKXnZSGOLvlPeLiQvJ/+rmIzzmCVHqbc3r/nz52uov0JlVX0c3Lz4u1f12YMP031cXODmFaCqQv8CvTtpujpHLal8Pi9MQul0Cr2V0CdaClK8Q9nfXWS/AC0JtkShgjDErwfYXYB9U2S7bfh549XfafXV1tJrr7+txAWAZD41ZHamTWFyUhAKU4UYj20a2VDe//Az2v+gw7Tn7jvpsYfuEaQk5kHgIkQdzqXgB8WP6AcEX+eck3NOVm5jHMKb6dPq5fimTgBmJNsUBxT5hzrTvaWtjb2dnASu+Ni6Zn/A2uZbyBiZDpi+sjY2VhbAWj2oNKFdk02UMdJDTLomFzTryHHpJPkxs3UF7YlDo3K5qPO/eoGOPvYkLkogArr4xPWywqAOkOEJlGZto540+9amjpzk6M55XWXQB45OgRrotA6zCfpq4JPD0PQDOzR3tNHwx+qHk/7lHJWA8dQs4JsYIZcOlUAvy1q50poraKstN9Lpp56i++74sebMnKIfctFi+3O6G+4kRieMek0KQ2jwOFtH2exOeu8tfWKPT+meXzwuzrOatuv1UZfptYzB+akMr9bWxtXGABLNxwufyMbYTwtKG/jCEBlJagQ3Yd2wNcibHRWxb9fQL+67Wxf8z0Wau0BqWLkZo2fcyZG3ceeFHPYdg2RYDv8KQ74olkMmK00R8zhHKx7ZOGPPDj3VTeeZHONhDQDD4WU81o0v+DVZTQZ7G1g6Cm38rMuYtvTHGhNzESobbTq1H/yv01fztwlIgILhKykP6t03XtNaa6yOXxzv5aoFMAk4hbLxND1YP1KAnikNU7KP79LJyMg55/Uq8glrkoEzvwMfwmdCUZzhoWPjs9nefuoxrvarPDSga66/TTvsup/OPOMcbbLxejr7zDO02qor6/e/f02zZs2gjzqSNOTM2TChojBQinmdShtlwXdDdQYfthWGIb6opgBerNbGOmazKdrZ2tXg8IeVHXrwQpmzE0L4DLEDU4vJi+gS86OBo8+m0iqXqkhDLWMkWopxnzhpiq698SY9+sjjFFHHel4HQuJHwZfZrf39K2pknwCGUIVs/2p505WgauBxHKWWGAGyf+kx+7b6IIBREjYnrSw2mcirVlEqDBTjD4SvePbJp/S716f5n0gUtjvrnTd0649/rM22Wh9f3RB3BtaKcQzVMDlC057knPMgPqbbOnVmD6Z/649iWZlzzpKkq7xjRUGoOrJUY7I8zWoy8Bega1tmUa+C0PppaP7MaTrqmKP1je9cyoFfmT6lRx55hIOEK7GBWVAQ9mjljjrn8yNfxq+Nic/TEd3K/oSMz5vCOWS+80c3abud99SCgpQlji+UoGVdI4/po8oBh4KMllp2JeLiNYjBN9GNV1+lbBDq18+/6EcK0pL5HOueTmz5qlkn+E0q4CuU458vMmOzBIZk+qmygP721Zd1ww3X6YUXoBf7Ss92ncvlmDEJ6cthfIFLq4EvkP+A6KCOzQlaVpdwaJhOZ32ttU2wyQAzcC4CMZBzzsPI+DjnFIBgUKlU9L99GsTCQRQKk5W5X5nzsIWQ9Wy5lZfX/vt9Stde8V31FwaYe5EefuxZTZ8xVztuv51G9YRydDASI4e0MVXU8V+wgbyJ58VsyA6RnXPgO/oKRJJ6feQ/zjnP44h+E8bGxtjylvaVH/KXjaV1YX2aLp1r8sQE1B133CHcob78la9qux220na77qrbf3abHnzwfv3h9bmqlBP2OVfo+huu1gEHfE4tObsIT3n9NwcAWqw1CbZofbgU83P+dN126x3sv/bR2HEnaIstN9ZXz/2y1lx9ZT357BPKtrVqs8230N777qd99v20Prnvp7THPvuovbVdq6yymjbfYjWFAdSYNxXW83SW/iiwv7E6etlldPgXD9VVV1ylBfOL9Bpr6uSJ+tnP72Vd+KRW5qAR88VG6pL5M2YjZNiXSbZ1MtGdHMQNePEwJHxLVme2Z3lLN5BL/wYf55qy2NgaONfM/1/Z10dZRc41dWG2b3yaTkxHI3kr+0+GIAxDL7/95J3dnqW5wbWDL3P+thGxxdtw7G2KC5hdpsTW1lYleP1ytULQFSsdpJSOMqx5sWQ6twkMbUcQWOSW+NVXf6vupZZWZaioOVOnq14taeKkGbLP/DmzNWXKdAKLuqrVqgaH+lWuDGlB31yVihXOHyLNnDWHW753FKYiFUpDmrtgrodZc+YoCiJVFvRr/O9fV0B9X3FIVm6Hm3NmzuZQrCpb8BZMnqIpc2cpasv5XyuaO3uOFi6Yp35uX22tLrKpfY/DpdbOvAYX9mvGlGkqVAY1fc6AHGIV5i/UZOprLHAFbnynT5+uhdwwW+BZ4EAowB0tmD5LEyZOUgdObiE34yN6nTOnJNY1WUCfcAgYhqGJDqAoB5AyvcYKRDXLNAWpUL04vF122kFvv/G2fvvbVyUWWzsEnd8/gFzym5tcrk3nn3eS7rz9h2olYPniIV/UTTffqM223EwKQpUISotc6a611sc0ZolR0K5pGrfVQxwmzls4T1OmTtK8OX2y2CQiyEVU2a/1Karriqtv1rIrfkwHH7gvXZcUwrfVV9nsODl92J86TjiMIuyCYATZFQRalgPeq665WldedY1WXXVVigKFLlGjYdygPxRtOjIbLnKgWyaCbAzzGvA2MoYZYr9xtSHIE+yW5DKhyrWI4GRvpbC6gAC0ERZVC8roLFCZCDVKShLXSJd97zr0spb2Z1E04ygUykZSqSD07/7Bfuy3zx9OVKssRhbZALOmTVOlQGTpAhX6+jV9+iRNnDiR9xzmkWQ8OeoCHNfA0HzNmj1VM9gAz5o1X0ODSOHk8WJW7b6BeZo7by7reF2Tps4iOK8rFTrZrVnCTZwxUqrnlWLRvv2WK3TjVV/Vo8/9QcbpW2+9o/vvu1fbbLONluJQ3jmHjFLgxPxbqBnTp2rWrFmaNGmBOK+nLpDAiUkVCYBrnAiZpKATJJQ1b948TUe26cyJwcFB2Qd0e33kwOZZaHbMeHgeHZJkOggQUgpqA3rn9T/o0adf1o6f2E/bb7GhogSdmxT4t2ppoeZMeU9Tp0zTgoUDQFNWYUG4Hs1bWNU8dg7FwTmaPf09zZwzqIUDdVqXtWDOZM2es0C4DxkPYgMcw8MMdFYsFpmnJe+XZs6cqSlTpqqvbwCbRuP0D4G/67F+Gs2JIZM5wtidcwylgzaEY8GLfJhET6QpswhoGNhvMD8ipVN0D6+pjrxWWmVl/6ujZss4cvzdeKXx7XseeLCmj5+i+jxwVdeMWdP17oxZWnfTLdXS0q0MgtcaQ4oysebNnUvgNlvTZw3JNncOXagxIFXns8GboqnT+jRl2oCmzazIMTwuilUdnKliYaYCVVkP+jR1VkkV2LWAun/WVM2dOlGTZs/TnMGqapTLIChiyxP17GsT1bPsWtp4zeX1xD23qK9/CJmdynRu7efCj11qme2a/mfPni1bP5xzfn4t4BLM6v14zZghwzEZ6v7Q1+QVPigAnBzZxL5JVNjM+bWTQy5HjzW7iKLenoRFp86Bw0LWuRnTZ8PnXBUGmZ2J5DhBTZCzEZfZME3WNKufuYCgtyAH3QR7qzWKHMIu5IBspmbMmMeaV1JMW/FJbMztEAIfNm36FPX3D7KmNjRp8nRRJNyoxGFGpbYAHzKdvhdo5nR0UgllG7kU+q7V+7DfCazT72j6lLnYM31zQhTXA2yiwTo8h/VvrszGZjDOprMF+LRBfGEdH+yco59A9om5lRjCL0ydOlVTJk9WOxeJMjkAZdKqs+g5G+hUKEIEgS7B6EprrKTP7beP7n/gEY2fMN8PaUJgP3fmLE2bNkOzbbznDqiCPzI/bOvWAsayUChpzkuQtCQAABAASURBVLx+TZlaZM2Fg0bN29U8DqttjOfMK2hoKME/y/MYhKEEv8LGKUCuhdCfBv3Z6GcueDXZJ6be7GWAmGYmccsc/O+c+X0axDenwggUp1NPP0u/+/2rGtUtOSEGFltZ2KcBDqhmYjvmK6sNYQ1UIlGNmGcGvjak/9kzpmqG+dEZfZ4V020N2/EZC0KSQCExlbWuVsoyf21UBrisNL3OJP6YN2eujEeb7/a2OV8Cd+r0acyrqdjTdGuCeuuQaShAN6azSfihyTMKmtMXY3lBkz+zIwKDuDKo2dMmqAGdBfilyTP7lLiMOBtRxg4iHfNs1nj820zNn4dPxE7M1BvY78L+GczXqZo5Y7amTJqvgT6Eh4OQddT000cMtYCDl3nFPs1hM9c3bSZrXaxCVaqZzKooTNU19b139N60hdr/0OP9mAbUjR7Tq5tu+r7OOPVUjRk1mqEL0DlUecQaWUV3DezI9ECXvi5inCzfILZQQtxKxeBQnxbMm6IgrGje7OnoabYG8Nt2BuK5ZT1N6kOahU+fPm2iJkyapTL8YQ6qY3sBE8ogHUXEDr5zLZg2WdVySZtutpl+9KObdfQxx0lhWmEQKTDtms9j7BP4cc7Jpm4AL5ZgalpKwg8nFMRAoob/pohyqq0BYDbyQQCWnHP2WgSGazYRQC3mAMeUab+oks526NADP6eulrRu+cntrFuxVC3o4osu0NobbgpsprSrqz0lzZlb1kB/kXGJME3sBTn6+vrUB1RJxyjG+jAfajGwxWIWG9jFkeWNB7P7meho5szpIkQVps1aQJ+Ml7CHOdRNnj5XcxcWZEMlYk7Vyvi7aSoMlTRAHDVn/gI/9w8//HA9+uijWmGlFZn3cxfNVxtnE3yIC89ZM2bKxsjmv82VKazhs2YPqlymTxtk/EoyOKACdIcGC5o5bb5mTF+gbLZFMhUSG5tNBUGokDloMtg8LjMn7FK6wVxZaaWVZJ+KOTAGaoh1Y/b0mZrHuu9jRAs+kc9wY94LFs6WxXezZ8/l4uB+7bP3/rrxhpu13bY76O6779E+++wttmSav2Ch5s2frUwm0oIF8zUdvcyYPp/1MFEIP/VGCf8/UX0DM1Us9WvaVOhOW6jBfgTDRhrMwyiqYbMLWQPe1cTxUzVndj+yV41dry+Tx3yTyW/roV12+cq/8OWQJ8GWmcpKsfikwhYljgPHIKWoq0P77bML8dLbeum55/XuO1P07G/e1lrrb6mPb7qewEKtibefaawLBnPZk9UqVTN7OWdKxwSxpwV9CzVz9ixNnjJZff198NugnmmAjo3vjyo415TBuT9+29xwjjn/j/KvpPnvL9BpDl+MvhKFYeizMbbaz5x4+fV32CdurTWXW1Ky3w4L2rTRVjtqwYw/aNO1R6lWDXT8qefqid/9Vhttvr5a8W+tqYwfH5lI9CvG2uZBjH9S3K/Jk97SxMnz2BsdqfYcMtJXN3uM637wI331vDPUko1lPlhJ5Hk3hmZPnaHrr/uBPvPpT6nFltHYSiMFLqVKuQZejYIGEGm/Tx/g17f777lbBEC656e3K8h2aJ+DDxPsqsR+j0AKVhZq1oRJmjt3vhaWYtYSyQ4BYy7RhI0tmDmHOH4Ka/wc9RMf2UVyFAViWLx8Yeh4J38WJOMFf4z8/0rbQyHep9nbbMreztnAWOqjPz8+bN05974uTCPONfMjuvqw+/+o0w/KbGBsMRpZqG3xtp8Kev311zVmzBjZT7q1tLRoxRVX1CuvvOIPBWyBMDDhXCqSBVjVckU1okFb4CdNmqTxEydwU/yGJrz5pj53wIHafvc99OCTT8oOofbbZ189+MAv9Nn999WPCTR+dsft2naHHXXRxd/Saaedpi22+Lh+dudPtNen9tB3vvMdvfn229ppp920x56fYpF/XBtuuIGOGzdW115/jY488kg9+NADOvfL52nnnXfWLT+9Vft87tPaaY/d9OsXntcWG2+ou7m9fOSXv9K2O+6ko084Vpdd9T1obKTrrrxWp5xwgk4/7ST9/rXf6bMc5my85Zb6zau/16Ybb6KDPre/7rn3Lu2403a6/5e/0I9vu0077Lyb/ufrF+nsL5+jHXbcRvf94m59au89dOUVl+v1N97UVltvp30+vZ/uvPNObbvNljr33HP0rUu+pcMPO1jPPP2ixo+fqCnTZ2j8exM1aQJAftb4aRqYPk8Lh8rKcNqwgAD+zbfe1ZTxEzRz/GT1do/C8QZaOGu2xr89Xutvurnuwfnd9P2bCUQna+LESZo6aTrB9STNnjWfQKFPIRspJXXNJT9+wmTd88u7dNAX9lc7Y5mwOcu2tGnMksvqku9cqk/vvY++eMjBeuT+RwgoavKfuKIBDlnffXcK7b6oJZcapZVWWJrNYawABHPg5jBJfqhPJpOBfqA079hHgYkCF6oj3632fF5LL720hywnFMQikgO3s0OHHPZFf0jxyMMP+43cLxj/NBuVnXfcQWnxiQGcd5AO1eCUw4l/0H3g0ce0y+67qUpEDCmVVFM6n9VyS45SB4uDbbiGOCh+nXE45EtH+r7tpyLa27Ii/mFhqkJJ2P7b+voFX9MzzzwjO1RP6M5+XerMs8/SL3/5SxnSY088rv33P0Cf+cxndOyxx+qpp54T+xU5JxU4ELr1lh836/fbX7vssrN+dPNN1McKgqZjv+fn9+nSSy/TQw89oou/eTG34A9LBGMOyBiSnDp7ltF6G2+hjTf8mA49aD89/cSjLJDiMP1tLbf8ytp7n09rpZVX1pjeHq+X+fPn6frrr9O+++5Ln7voM/t/Vnfdcx8LsFNoGC7U6muspWWWXJK8/Oe9997Teeed5/H3339/3XLLLfDZkMnhEf6FX+aj/lz32WwW/pwQjOpElTiSzYcl2bVPePcN5Zlzn0bvLdlIAQObeCzpueee0xFHHEZgvo/2228//frXv0bWGrWSbQK+cu55uvfeX+jmW2/WgV84SHt+Yg/d8bM7NNC3QJd/7wpdfPHFHGbL920+9/777/dlb7zxBu3u1Wc/+1ntsccenr79/dU/x78vw3b1V3ycc74vO7yywxc7bDaYNm2azM9PmjSVgG2yJk0CuCCZOHkS6UmayiHNFPz4rBngvfu2Jk6Y6sumT5mhdK5DDQ62puDj53II89jjTynd0q5lVlhey4zO65d3/UzTJ7ynd/FtCwYXKtPaoknvjGdDNUcZbPPdN/4g+4nkTTbZTKuttgb29gNNmTJJM6ZO1gPcPNt8WH75ZbDZTXTYoV/Uffc9oun09f3v36iDDj6IgG62PvGJT2Cj++ndt6Ywb57Qpz71Ka266hraeKNNdcYZZ+ntd97VpPEcXHFh88JzL6hvsKTlVlhRH998Q82YNlEvv/gbvfPeZNlm1Mb0zDPP1Pnnn69TOUhYbbXVtO222+q6667T7373O7/mffOb39Rhhx2mH7OWrLfeelp//fX9nH3jrTf1Fmvce+Pf02R0No2DW9PrBPIT6Lu/MMRhZMzhyQw2LxM0x3z4u+943ClTpujBBx/Cno7QOuuso7XXXhO9nKnXXv2Dt6WJEyfrscee8P5h3XXX1QYbrqcTTxrHOvyab/82a8SFF17EWrYhN+crsR5tq4cefFxvvPGu5syZp5lscH/70m9Z385Ex9frJz+5TZ/85B665NLL2UzNlziIePvtt3TUUUfS/1rAOsh3h958c5LeQ3e33XaL9tprTy+ryXv00cfoqSdfJmiejl5e0xVXXKG9PvlJPfDAA57HtdZaS9tvv733b3ZA+u6778rA7M5iB9Ot/ZbBxz72Mb311lv4yHeB8ZoA3lQ2o6UqnouLwYXzZmryhGnAJM2ePFVL4msG8blmH++yZr7w4ou+v3XXNp7X0q677azbb/+pTN8/vOmHGjvueL300ks64bix+sRuu+ilF36vF2lz8KGHed9l9KzNHXfc4cfWxmvihAnY+ATZwcCLzz+vk08+WauvvrqWXXZZPyefp2w89mxr9h/+8Acdd9xx2njjjWW/LWH2+uyTj8n+NMis8dN1AxuZzxODvPrqFE1ho/7SK6/qgq9fqA022EDLL7+CDj30UP3qV7/SJObepAnjdelll+vggw/Wj3/6Ux3OQcb6639Mm2+6oX76kzs1HjueM2uuJk6aoBng902ZpXnzOCjndG1owWz4na7X4cdk2WqrrbCDVfwYmA9+m7jJ5vnvf/97b9tm0ybTrrvuqp///Od+/s9A7meefpq5tK9WXXkVbbLpRsyBk/X2m28xf9+Fx0maBs51192gY44Zq1kcelqcZevDO++8o5iDnn4OH3/wgx9iK3tpjTXW8Pb8/AsvaerUaXrttdc07vgTvW3ZZd2WxFf2K1/mgyZOmKQnHnpIJ5xwkk4743RddNFF2pH12ezovK98BduZqCnTpmKL72ruxEn6w+/fUIo1fKhQ5ABkjt7Dhsx2bA6Ph5fp+DTzSe+Yv2JNmjNrJjYeqMQp3gwORifPmKy3OEScwryYM2+B0sQURebnexNmyHgae9wxjN112mSTTbzNfxLbfvHFV9DBVJkur7rqKuLQnbXmmmtq37330ncuuZy59rZmzZ3DAXC/HIuE/VmNN998Q1dffqkO+Pzn9ejjTzA/HpH5l+uvv16zps7RwsEiZ+9VzeKwd+a02SrXE6U5DJo2taIJ783iknky8s3QhPETGfemP540aRJ8TCLem0TZZE3C10wxnz1poiYN1/25t61Jtj4bmJ0bWNl0DnvtbX73vbff0dS5/Rpk4zyqN6/1115VE995Xc8+/YQefeQx/frl32r3vfaTXKS2dKBfP/FbHXv0Ufqfr12ADU0CJqCHN2R/KsjA1jLrx+ArjKPNlR/96Efe/s2PnXHGGd5HXH311ehzJ5ndXgCtt96a7OfjRMbuxhu+r802/bj3iZtuvJEuu+wyvc14P8S8OR3/bvPn29/4psyWLdb+yU9+okMOOUQvvPCCn0Pmq83GzMe+iX++8sorvb+2dl//+te13Xbbaf311tPqXGadd96XNRG/PWniRJ161ld0OvDma6/ok3vspO8Su0+cOF5vo6Px77ytvtkLNZsDbruwevet3+s3L74gO3i8EF5WWXU1LTG6V5Ox+3lciP7yVw8wF47Uuvi71VdbWSeNG4cfekkzuLwwe3r+uWf9Om9zcvnll/cxlM2rXXbZhbjxOc/v3T+/U2/R9xVXXKbPfPbT7Efu0afZX6yyyiqyv918770/Zy2YrjvuuBOfdaq++93vsuc4V/bnnGwefetb34D38ayvU/0+6tJLL/X2veGGG0Ln0zLdmZ6M39tvv933eRv7nGOOOUaf+9znZDbyQfAevmvC5EmazKHcW2+9rWnED1PwUeNZV99+bwJt31Nra07rsq7d/pOfsjY9oglTpmsr1ojC0CB28x4Hke/pp/i9vfbai73hWt5/2VgZPVs3bB964403+r/vZr54p51/bahDAAAQAElEQVR20s0338wa9Sb+Ybwm/QXb/yjUme5s7hnYfLC86dv8sqU/bB5H+rU+rT/LW9p891vvvqd5XIQGUVrzOVwd5CLmXfabb707STMmT8PvT9WC+X0ctNc0DZ85WC4qrlc0b9okbAq/w7jP5HB7PPvUGdj8JBt/5tEbb73HHiVSzOWqlY2f8K5fp959dzL+fDJx4FR8+gTvy8YTJ02m3W0/uYtQPNAG66ymie/O1Az2w++8TbvpczSDQ2H7Kb+Z06dqEjTqSaidt99O1199JWvCm7rtxz/R/p/dT+lUoPGTZstij18/+2vW1ENYozfRKiutrJNOPEEv//YtTZg4Bd86XU8++bRs77XO2h+TxXOnEveZ75g6dbrew3bfe2+8f0/6N7Cv8cSZBjZfRmxs5P1R5//D5s/0MqKLxd+mK6v7sPv/qNMPAqKWwYE+Xfrd7+iB+3+pcqmggf6FHDDdI/vPP8xZzJkzR5dfcaXuvOvnKnHtaRdxjs3DgoX9KpSKqjXqqnMF8B6bPHPWY48/TmOPOZqA4FSCyVMVcYW16VZba/uddtfOO+2q7bfZVlttsRmHSr269babdd+vfql11ttIW2+7ow9et9pqC229zWbadoet9eKvn9dpJ5/G5m1lbbXNDvr4xz+uHXbaUR/fenNtu/223F7Xde33rtIfCFg33GILbb/DNtrs45tonU030fY776It119fD7A4Xnf9jVp1nXW1LQHmZptvrt123VNbb7mNdiEQWDh3rr5y/rkKOMzcec9PapOtttTmm2+hbbfcSrvutL2WX2FJXX/9tbrr7ru1BjS2J4De7OObE7hsqS233kybbL6enn/uaZ184klaZY11tf2Ou2nXnXfiEHF9bbj5Btpul204LKnpkm9eqCOPOoqb4LH65je+oZNOOFnHHHWsjjn+JB1y4pc1r5KouyXWV087SmefdYaOHneyxp5ylr5LoJkPG7r3xzfrtC9fqCdf+oPWW3sVPfXQ3Tpu7BFsRo7W2KO/pNNPOk2nn3yObrn5dr1M0Ga3mKOWWJYgam30fLU+u/9OamvJKB3ltN9nD9SNt9ymb3zju/rtK6/pl/ffxeZwJ3W2phSIT5hVx6gxuvLa7xGUb6s999yLzeFP1Z5NqThU8jhRKgXiP/gktDfgtfhjRQZ2uLwEB9H2UxCxHXpwABVl0qqzAZKTzjr3TH35y2dqzKi8wqShmEAac9TWO2yvJ596Uvt+ak82acvr+NPP1Fe+frHWWGkZRXTkZQwg4GKF3GpFHG4F1ZTq9qNDFGc4+OHcRyussxY6uEZjDztQeWtUd8q19eqGH96kbbbbUnvsvpNuuelGpZxk/2FWhsU05lZ984031zcu+qZ24GCb7uSCQF09vbqJ4GXfz+ynerWiT+6zt55hofrNiy8R2N2hrbbeRKm0nUzGClxaxxx9op584jk9/vjT+t3vX9GxYw9XJivFcV1RlNKBB31RF1zwDe35yb109RWX6vP776POjnbrTi4OQYy02bZb6Ge/vFdLL7u6Lv/29/T1s09QVybR5w46RBdffaN2+uTe+uY3L9YeHJ67RqLRPd1+zj5PIP3667/Xr59/RAce8EnsN1Cl1tAa626ii77xbX127129HnEfHLysqms5LHmdQ6ynnnoKezxOKQ6gG9DzzPwLv5xjYP6kf+ccgWmrwpDD37gmuUDtvUvqjLO/wqHtRfoCh55nnHayOvNt1PE4p5RQZy3WdjvspnsfelwvvfwbDvQf1Sd23wVZUxwCSiuvspquuuJifeHzn9ZRx5ykBx9h3H77jI48/HPq6Bqjc8+/SJd855vKpSHGk+MQfo899tDll1/OIc76OuCAAzjMeooDnleAl3TiiSd6Huke7ObjD/8UNzN/5bdtkG3j8w18jm1Ej8IH2SHECSccL9v0jh07VscdS/rYcbL0sceN1dHHHa9jeI879mh0cp5OGjdWJ5x0so475Vw9+NhzXLAu1FXfu1SHHnOCnuKAJajUdeZxR2uppdt034N36ZixJ+oHP7pN+bas7vjpLTqei52f3HW34mJNL2LPM9mQr89Bx7ZbbaJHHvyFjjh6rA475kRdfeMtSuVatdceu2rzjVdjo7xQ1155mcZySHDfg09o5bU20KZbbK1d8POjOZg/4+TjZGtX2+gltd1un9Am666rOVMmatzJx+vYk0/S0cedoRu/f5tWWCKv71/1XV1x7fVaa/1Nddl3vqPTThyn4445Vl/72tdkP71mG1db73bFv9tm4yEOJ2xDazr5zW9+o76+Pt11110ElRv7zaz9dN9pbGZPPvUUP1ZnkTb8cWz0xqG/E044QT//1S+0xbZb6/yzv6zTjj+RDeEROo5622AdddQxuurK62SubLPNNtKWW22qSZPf5RDwdJ180uk6/riT9a1vXsqmcml9bL21tP4Ga6tQ7NNZZ5+mo48+joO9czlgeVsbbbipdtp5ey2//ChdfdW39eVzz9JBBx6iY489hc3gRao3Am2DH9h22804oFlBjzz6gB5/4lml0526+Ye3yxFQb7bJ+tpqy4/pjrt+pLPPOU3HjT1ZP/3xL9TdsYy23HxbbbjRulz0DXLRcJ6OHfslnf+VC/XYo8+qKz9K1157rTo7O1kzN/cXhTfddJPsYu7kk09mU3oyB4xH6fzzz5fZoR0A2iGQHfbYr/iecvI4nXjKqTr34itUTDIanDNd55x0jE486TgdddwJOvaks/STn92ltVcYo8u+fq5OguZ5+PGOjg5t+fHNtNmmG2jJMaNkm9Zxx5/CZcWvtMSYpYkzttU222wMP0vonC+fzgHcNxVlOtgYb6HddttNK6+4rG778U0cFhwmGwsbKxtn49sOe+2nn3fccUftvvvuymaz/nDK5Dn++OM5YD5Ddui1nsUCO+zEfM7omu9drlPh7ajjz9QvHn5WnW0pXfjVM3TkEYfr/PO/pt9ykLzBJpviL/aSi51u4jD72LFH6QRkf/SJJ3EuDf3klpvx65Fsc775Zhvrp7f+UGefdgb++HSdcsaZOmrcSTr4mFP1m1ffUtQo66LzTtdxRx+pc845x1+6rMeBxvZsrlfn4NI21bapOfroo3XSSSfJDkLs0MBkWnHFFf3h9tjjxunYE07RxZdcps6uLu2+8w7a5GNrasH0ScQS43TyCSdq3Ikn69gTT9EDTz6vldZYX9vssLO23XpLLT26R18+4yT1983S4GA/F6RPqKtzGW2z9Q6q1oZ03ldO0/Hjjta5X/4fLVxQ1qabbKXttt9Kq6+5jJ565kF0PlZjjz1R37n0Ss2YNUd9bPTe+d2bWorN2ibbbaM3335Vp508ViceM04njjtLBx99sn5y971aYcku3fC9b+kw9HrymWfrBPg77LAjdAq8fvXsc3XGiafS7hSNO+lEfeGLh+k1Do1yra06Cf/xpUOP0Dmnn41tHk3Meb+SwDGfb9GJJxxFnPmSCH3183se1oYbba5NN9tALW1OX7/4XI1lnE457Wzdf/8TWn75NZFjF/V0t+s3Lzyl0888XV/iAN38QltLVudxwXfmqafpocceUbq9Rd+97DJ/UD575jQ98PAjOnLcaXr19fFsjkv6+vnn6YjjT1WxHqq0cKbOOPZQjTvuaJ1w0jh96UuHaxx+YuzY4zXWfLO9gePx1WOPO0Zjxx6Dfz5Gx+KjzW4/CIyGjb/Z9/HYroHlzz77bOziFJ2I/sYRN55PHDh3qKI/cJDz7FOPqjEwSz+8/kpdctX16l1uDd140616+6031EmQc8V3LuSCdIBDv9f9Wn/iiSfqrLPO8hetdrBhaSs77rjjZIdv9tN/P//5z2Xz3mx7Pof5119/ve5/4CGtuMqaWm2NNfXGqy/rrFPH6fDDDvW+/hcPPqq1NthQ226xuT62xir+4vJ0xvu6H9yqOMzo45vj87CTlVdYXjb3b7/9dr+mn4+fqVarxEix9zvGg81bO6Szw+pLL73U87Tmmmtq0003lq0/duE3jrVg7ImnaeLMIW20+bbadeettc6qS2jypLd0+hmncUB9KnP1DB30xRN0289+qVVWXIr5eY2++bWv6rprr1YcZVQgPjrtlBN07BGH6fBDv6hrrr1RJWKGTTbfTNtvu6Vmz5iir33tYn3pyON0+umnErtdoPa2vLbeanvZofqyyy2lW269iQPxsfou+zG7ML71lh+zFjDnX/ytUlGrbrj+B7Kfnt6B9W/V1ZbTj3/6fR1y6AH+Vy4H+2M9/eQrevON97TBhuuwX9pAv3/9eR119Bc1Djs764yv6ZGHfo3utpHZd0c+5S+FzCYOOeQQff/731eRi+c777xTpkPnHLyc8IFwIv7oeGzzWC6vTz7tVJ1z/pc17sSxzPtjdPK4E3XSiWfotLPP1/S5CzWfQ/KHH7hP2ZaEi+wbmf/H6KQTTtWxxx6nW7gwXmKJJbTFFk3f/DCX9mZDh3MZYm+7MO/t7dWee+6p5ZZbzl+enHHGGdjuicyDsR9pMN3a3LM5Z2mbj6eccoqfLycybz5o3v795cejj/fBbN/6tXlgfY874TidcOLx2N/p7HnPV5Xg44WXXiZ/Jgdmh+rEk2z8jmb8jmdPebSOPOpQ1uEjdeTYk/SL+x+V/Smhm264QqefepKOPvYoHfqlL+IDjtXxRx+u01lLDjviDN1C3LDSSmN06aXn+7pxlB9DbHnyKWfo6C+N05cOh/7JJ8LnUTrlpJN1xOFH6pGnntNyK66kL582Tl8+ZayOPvIw+DxFp+PTT2L/fzznCWOJ1cZiUwcddhSHc28QF/XqtPMu1PKrrKVnHrpHp33pczob/zkOv/O1S6/SvFpK62y8qXbZeXstnD5ZF7FPPGHssTriS0fp0iuuUirbqi04l9gYnOlciFx44YU6mvXyRMbFxstgrPnbP4Jj4NtgLO9/PZxAjGnjam/z6ScTg9h4G/x5/v/1PP//dfrh8WR6MN3YmI7o6cOdfx+eLB+G3oJMJiPbVFpAbWDpkZ/6a2tr84tqKwFUFEVsGNJKcehjeJbvHT1Kre3tyuVyHjo7O2VtMpmUctm00mGkVEtWcSqlltZOhVFW6VyLstS1tqTVxmFSEDllCLCjdJrFoUUtTMq21gx4KUUcIrRkcxxYZdQ7akn66uCAJKtcLqO2zjZxpqKWIKXWdAuHVaOUpENFuVCjl+xVW75L9unhBqqV8iSK1Ehl5MJAowhenQu9PNkoVMrFchBLI0sMH0GmRW2tHcpl4CkK1NWeU2tbRq35DrWw8chkW5Ehi0xpdeQz6ujMwWug3t7RCtOtclFW2VRandBroy7XmlZLzinfnlV7RyubpS7FDSnDbXZ37yhFuXa51l6F2Q51t+XUorqcS5RpaVcSpLX0ssuoA7naMgH0W5Rr7VK+rYXDuEg9vV3oLae2lpyCJFa5WNXDHFDccMMNsuCryq2uU6hENdXiohrVusjIKy8JJEc2gu7hZgAAEABJREFUkUiRjMUZmhrwhkZYHOoEUmTQT8RYhmridcJjhQOshBYUfahP4IwzKYrSQKR6Hf4ZOzt8bJBGZIXGmODYOQWMY5iKFHNYaPzFjRq6RgZJaezS8Q4Q0gUkeMzeZdI3IqUYsyjtZNl6A3rQaigl+xuTnAdKtTJ1WYWZViWOxrEUOuhCK7A0RaI/+1WwJI6VTqcFSxwONWT0jK7AVyhF2L5HN3GsjEwKe69xw2aQY04poRDIpLMk7KET5IQtBS5SGKTk+aAqUSJHHaMp04nYZAoelE4JRJ+MOdzMYFsGCtOqxwEH+hVaS63w1IYwjlzDDIC3BcwR5f6nEhMpk2qjNKUwzKELKU1ZQEk6k/E6Npmb+qTwn/z8o+T+lK8MPBvNMAztJbmQeZtTnfmR1GN8TEoO4SrkTd++LEWB6dwOV4WmmcTOK1sKU2kFYYpSKRUGaiilIMj4vDiRjhkdyzsrSSSz44TBC8JQxltAJwl2aYemNmz207URvodiOd/IGi4Gf7ZwsfrhpG22br31Vn/L/t5778nGtovN/ujRo2UHGy345ya0qTXXhp9qkx1MjkC+M6fOFuRKagqijFK5HrlsXu1trepob8GOu9TauaTaWlrViRF1tEgdrYFS+KcIP5lChkwG3TL3cu0d6u3IK4vfSUVZdXbl1ZIN6Tet1rYOfGM3vqxDLaTTGBduXkuN6VI269BvRu2dPQqwvXZoZNKB2nKB2lsiv0YFzJE6B1kZxqG9rUXd3XllWtsU4lPzPWPUAh/t9GVlnaNGqc3WBfx7jrWop6dH2WxW7fjr1tZW2cfKcszBlpYW2djYBsR0ZnkrNx3auHXkO7GVnNJRCllysvp0Oq0cJ/VG0zHP7ScgM/jPFuzD2qWzGc9zJ/rIZVrwa2nWkDZlc5EyWfTRlqNP0ulWdXb0+Lk7alSPOjtbheWoo6NNLYxVhvq2jm5F6RZ0mFIbfXW05xS6hrItHcq05JVhHWtpy8t4MfqdVo/NZVhzonSbOtp7lU5l1dGZVTYXKJVuyP5zoSx8dbT3KJ/vVUdHXu3trb4+w1hk6CeTzqmzY5QyuawyzCWjb3KLTy6XW6QH053VmV4tZrD4wNL2dmEga+/QXQSvuba80qHUgjNtbcko05JTlTFtg4ccFd3tGWWxpRbGJNfarmy2Rfku5KTM5kpbR6tC+E7lWvCGNWwjpVb47YD3KJ1RCHQQo2SwxYR529HWpq7uzub4MWatjH07NhAEgUwW49t4NnmsztIZZM3n8+poa0cn7YxdpLa2FvpK+zHNto9WkGlHp05hXFBHS9bjtXZ2S1Gaue6oS6GzlHKtWYWUtXfk1dPVqVZ0aWNhuslGCTFEojZk6SDmiM1XMKZR2xJSqoN51KIlOjLKZdPQysjs1TnneXDOMWYdCsPQv00mO4QxeQzEx+ywq6tHEfFVlgP3MIxYU5xaiDEsThmV72aOtCqIQoWZLHFIRq3YYiqdRu8Z7+M62lsVx1W1IEdrS6e6u0bL+jTd9Y7qktlyNtPGmLUql8t56My3qr0jp/a2TrW1d6nVABsNGk4hY51uaVeKudnGWOc7skoHKWXSberoXlpRS5va2iL0JKWQO43PSYPbyZi2oqe0ArUjS1u2TabXTi6zWjs61drWgV7a1ds9WtkwqxbqgyijNnTe3dnG2Nn6JUXMo3bmU5W4ogP/1sUFUGtLWjlsMUffqVyHcu155GhVJ7KHQawceC3Yjcnc09WtlJNachmvs1xnXvb3oS3fmkmrHdsKc11yqTZ15lKMr5TBXtItXRrdllVnVFUbvjZMpzzdiHcL/Xqgb/9uaUH+rHKtLR5ayP8lML4ymYwMRtJZfJ3pLJ01uQNlic2z+NYw16aWtpy6Olu01KhOOQ6ZW9uRKZdXG3OwhbnVye1VPhuqFehoz2ELaT9XWlpaSGc9WNr6sn7sbX1bmc0fK7O8lXdg12li4HS2RS3M4XZ0bWU5ZA7SOWWsHB67OlqVxg6DIGBdjWS+q5uxM70aPaObGZaxlbGwvOFa2upN77anSZKE8ehmPXWMYU554vku1kIpVsTa3o4vj3IdyjDPWpgHo7vbKJfaOnLIlfa23ZIfpXRLu9LgdxDX51iHwjBUa2cH4xopj711tbcph45z2GQGfrLYZCaVVguypKKMUqmUhyZ/LYxNTjlsJodN2LqVTqex8w51dnZhuzn6zlKfk/Gaw2+L9dPauiCBP8fc71ILY5dJt6i3ZwnlO3vx487XBWGipZYeoyjE9xDvdWLfmXSrOpmH1mcUBfSfkfk001PL8Dgaj7lcTsbLX4JsOqM0MmWxi3bmUpQOPb+t2Vbotijb1qkgyiqLTKaXMMKvEUy3mW6ilEb6tb4sXSgUkL3Ny5umTRRFMp5M3pF0W1ubx7GxtbqPMmSG7dJ4HUmbrB3YvuU/bN6tD9Ojva1f48PG1t6mx0wuxzhllMWX2nzIYM+d7TklxKy9vd3YSZvS2G07a0WmhXHJBqxJgVKRvD9rxdY78u3YX06pVIb96NLq6F6CuSLWiBjaKWwxi29NQyerduwhn+/GriKZzYRhpHy+R7nWNuZZK3t5p0zQUI4Yo5M5HoQZ1otu/GIH9DJqJWZqa+9UJpRyfLXRNsLWuvGHXcSCLRmndCZSkGlVCz6tvTOvkPWwLRfi5yNF2HsOmVuZp+lsmzpZO5xzMn2Y/ZmNBUHg8/b+sMfnH6VvY2u8ZzIZv9Zb2soMrOwfpf/v3t70YLC4Xmz8O5h/Vv7vLt8/yn9Q5bbMlGEbUgsSbaG0t20UrcwWTXubMdmEsPJyuSzL29vq2C+zqIYe/Aa23mDSSUHoFDPhGryTuiM8i1TlcMGlIznVFdjBEvUZFoNGLMmFsr7DiHZJVWmcUeCcMlFOA/0F1eqJQhZb44FrdKVoa+c1qSDkcMupysRNImnOvNkchgXKEUSIA5UsdGqJZBuDNAuz55vNu9VnoG9BW8TiWyUQsBu7KJWTCyNkcBx0lJUi7KjFHCQFTqVqrCoC5wiK7ae4StUh1ZKiLBisV2vIkALSSoHrCI7L9aIK1UEWwIRb00H0llKxVFIGZ5lJZ1WkTZUFva4Q+QI26E7pMKtMlFEUhNCKNVToV7VWUhYebdGPOWSCCUVsCsqlqj9MsL+Bl6bPiEDJjN1+2sJu0uwnWxIFSJYoHaRkOk24lYzRB8Wyt0NMR3CQEPiGdGnw/7F3H/CXJEXhwKtm3nu/3b0D8W/OmDBnzHzwMGLELCooqIAfBcWICT1QUVFBMaFgBkVFQTEnQDAi5iwqmCPx7nZ/v997M//69uzs7S6XuL29272d2V9t93RXV1dVV/d013TPy1pCrYuH7Ev6ws0YIqreodqvsmKvHvxZrRi3wjXUYq1ck1VtVwP4qhxqpedivl+tIrto11C8HDKiwh2HbYy5qVZbRV+2l1kCFBbHCnvNzHrADRGVnKX7AEVH8UKLw91B5GooC91VLV3peV24hV/2tX+wi1qrhKvLscywoAp2GeUEO6z6SoGVWVkRY0Xqb11tsuq7asNdS5pkiaqnWn1CD7wVaqxX9cAsvYtvi27NWYOMo4jEkzBUgbGoqWJX/40lf5er2F1zGFlclzlFVJ1jpQ06Rcm3qX6V25K9nFp2Vsaqi3VNPDWpb7hUd4yh7LFflbwRUeLW/xGbuq3izTaPH1b5WEWJFMF4CoNNdH1ffHbRV4i3/X26yMq9bf9mvZ0eXhvfFXND+C7bbliVOF3srVexLr1tD/db3mqzqjAqrYJqjyZy5e/KRrqykTKAyojSecau+g8naJbiaIndRl25mmhUNAoxlF1VWuZUJruyhfKyZmbpL4P+1uu+nAXxSldmRmZWetlj/X9jf89+9rPD0YaDGudNcNA2ybajNqpP78Zt1bet/hAFXcWH2I5DjWkRbOTg+FWRu/2447EjcVi2P6xfLXJ9x9g/bkxbRb+6Y7zi6jGG4iljF8fyIFb1omF/e3UMtYjqapzY1DhH52M9F7ZXH49jq02s15uwczxXfQzVX+kRb8b/rifVUH29i6uvfkWUOsO4d1AO+L7681j1ZHWwLLxWtiare6t1GPdWe5s4sb9fw/5ByTNEV+P0y666OvpcxVh9poazOHF4TRzun6i0KOjCUezD0n9XFZkc4wPQmbDv+5DvuSF0j8/NZtN0FF1GsdOghmTMx6po9ZkRm1XUTewVs5voGp2uZN5Vp0MrM0sX6/bcG1vhro3nZOn6iF6fLRz64xQGKlitVrGqxVaZZGTfTbJWuw2HB9EXv0eOHa3xK2N15GicqJc1UYa7yi6ufsVVNZm+rEaOrpKy2dJQdtvGxS5iXbxZqPZd8VFjwUH14xMnimbxgV98DdVexlq6wYddI3t7ewHk4w/geVM66ooWeTOn+uTR7V4t/rfl9OnreTvWs2XdZ6xrERtdX/2wbKqenevVZTEM6xiK4/UqIut5e6wf40Q9w6LKHR6MsVmv48jeqsbX42W3QxzUs/3yy46WHQ6xiah2GWKoNhqK/lDziihndt9VevFD7q74i7rI05fuMouPokle8mVmkEXeutLJov2rSOzVQqWrxvfs31b/OL7tyjprYXv5ZXG0+F3lYdnX1bFf4263vrwWs5fXM3gT2xo/lB+6PnZZzJQNjzVXwcO62jWH/ThSctYQHRl9yTXGuDkaw5H/F4fdXgwnXh7dwUtjU04A/OAPb0L3URfdo0cGMgozs/rVqsagXVxzzVWlm11hDrGu+cjRY5dHv1rFfo0Vx/cPYrfN6lOrqn9b+t2LrT5S5dXRl57Y614ttMYho+ujyh0vOutwjUNX+ENEDpHdEC66XvWbgE9+L7q2ZZd9txcx9FV2L0zOt9uDasurq8guyBDjOq6+6iDWq6NxWDYx5onS46bmRVeXVUTol5tuHXco21ntMnbVDv1qUzqLoN/96iSHviNVc7fcRawLd+xLB0PEruxIv9jsddEX6yd2x2NTthTRxcHV+6X5vs0ljVV+Efiw2g1/m9W60dlVPz4o+usad3bFt/nkrvrNuCo9jsVb9b2+dLXdvybGGv+G/vLYL3lWpZO9MuhtHqs5ZR9x8PI4FlfHut9F1m1feWTXfkPx2WAXMe62MZwcs/XDKb/suxCuK67dM7N0GYGPzAx44jF2cawcQtuaH7yi5g277Mo2ujio+er+/vGGf/z4fuxVG5+oF8mcuWxg00XE9nhsD66JVfWpzKyEM/8ys5Vnk+xuHMfQ/sYH93iQxj70+8PdGJ4v+AJjjTF98bOtvhxd33hG646XH4tttcHBfumhZCYfm4m60O9L1+71T/HMLHkOYs4rtEBH3kHNg8h3pByN5u/DeCL269mVpf+ssXi/XqaPfVf9M0LfvPzIJnbVL7MfYlvtHqU/sqDV2n8c4poTx4NNHKtxd1tj8Ym6jy5De67KJrPab69bRbfqYzipu6M1Bzt+nL1H2fJBdF3Vs83YbcfY1VWuDDIAABAASURBVLiIr67qFPftw8svv1Ol70LdQ+ltLF63pZOhdLVfz7UTZWt9t471elN6G2NbNk7Pfcmy2ayL94MqP4ZyfRl95tR+23oOtDaJiL70mJmRecNApsYH2642ixqp3Y9jxcpet1HlS9a+eKyKI7KPblNjSuWv+1WcuGbS11yvtai6PZMvL0dfZhafY2RmdF1XtrhXvO8Cr5lZ8g0XNJAlTl6Z2eQgK1kkD2XD5xPUlZmBD6BeaWwUjGXHY9nnWLY4rrqIGsPGgxNxx8uPxMtf8eIab48Xz2McGFerDbPbxsH+VbEuXM+83eG27HATJ6r99w931YePx2Gz+S425VSMujyL1X1QzxV1smPtt6pnTr86Us+NodWx256IqJfgR6ufbdYZJ2qOuV6XvR5G9eG+2v+y4mcb+kKPX/ZWdVaRmrOOYUy/+sTVsSn72lv39UJpiKHGLTR29aQ4sT2MY/Vcdn/1y6+OdbeuOg7qWXIs6IXNyTtSPoLMLDqbC9q22E2pt/EupGNtS5bMbP0Gzs2B20uZ1WpFNWVf2fSUOemFjqKu24ucN1eObm9vrx46J5qhMyCdtPTSlKUzZGaLq0CeNHg6MCVmVv4YrTwcBih/VQ+WbQ1uJ2oxdmSvOlh1QE4qDbJfAwHcrHLwrymH4roGg4iuDfAGlr4a7sTB8TLiGuzrIeihvq5J0Vi9vT+5GKla28BmwnVQD9aj9RZgW466Y/VAXXV9HNYkoe/79sAY6om0qwc0GYbiSyc/XpMzAxKeDmpw6OpBJS5tv/gW36uJ3lCDHD5r/GuDwmq1CYtoulvXQLTpV0EWtFe14Im60MAfGt5eWSStazBTN54UOFGTrKyHWrdeVYloeo6aTNLrWDxagGyKnnsTjMOSUVqfXRzZrGNbE/LNalU6WDf9q29X8o+xq0F5FX/zdy+I//qf/y6Su5rIrurRXINk0c11F1VtDGNUxyiIqW5yGYC3JhOVV8ml/4iMLlx9yQqi2tJ9qVRwXmG7HaLLLjKzyaEyeqTfUYNIGCOy/q2qHaKuLOHIVtH6I2tXNhBRyU0vhIIjjCpHnLFoKD6U7jgXoq6svKxw1VX77CrSZWzqzXc9M1vRGa8RLrvs+j7Qkon+WLquUlFkosSI9bryI2oxWE+0Cmd+oeEtoquiWVDMyK+HbHaVWkDeSqq8rKALNpFFOOuuVFP/++titbc38VCtvasJIf1RExwf3Y6KZE0wI7uSdELFdlUdUQuXrmw06hoVEmKuQn99n7FZb4oHdwXVn6Iewl3fx87k8TTcvb11Idz2f5k0FEFfuMm8Vr/6ojZar/YqP6gmXPS0Xq9jW/1tbA1aeir5GlIhDAXGpwoiu9JjGcRYTbaqvmicaOmR0WUX85V1j5Z8ZYVAPErX6qM+4+qq2n0uh+4Mc9oUXkt7ur/u/x19skC+wx3u0MZ5Y4+xVD10UuzHFE42dXZ8xkV9r2zroCZcxrnLysGyf/yaGGuRstkci20ZONpZ/WC/FjNHjh2t/jpEZpaj4Zqy/XWrh13gB71dyT3W2N71YTgM16rGJrowzmWW1gqkg8xsdA5O7Md6UzZXZU1eu/Uq4G/ruZKZUOPI0U3oM2C1t2nlqjs0XtR37NixWvwfBhvY1BjreWDMd5852Qh5+7LtzOleHC6a9ARXPDNrDO6bfJlT/VHXYdkFm/CsyMyWT++Z2fQiD42DmnBv1kdaPrrr1V45BI83/ulaG0V0LX/VbKz4qd7baHVj6X4bbCkjYt1vgn7KHGvMOQzPtdV63fjzjJp1uy1ldKu+lVN2lmtXz5+5zq7P6MsWVwX4xJs8zwly05n0vb29xkNrg1pARI09mdlklB91Zfb1f9fqU1YZ+H3pl9774lHIwUnGa66+qu0qKBOJrmRW5qCe10f21tVu26IV1W0yosZkepCAv67mBuJkks7W1EHWocaqKN66YiVr7MqKw83MptuoaxdZzsVtu8eHesnQF5+HZV+HNSasV3thLsH2yADnSC1attq75FCXH41Z911RG6LUF6tN8V2NYj5kART1gOq6yi+94BP9qj72jh6JaoImo/ZqjpiSaVPlD+ulxGFl9t266XGzmtpPOfJmlkQ1iGhLtOlTOv4yMzKz2ZQ86fCUXZV+4Wpb6fKPHrms1WFRtHeyfUeOvi7Cc+yw2hkuiOiCbtEhy2q1aWPNXjl4xxoPpClDRnFt7F49s26zdIFPfGRmHN07UjSHONyNVR/7Lf2VftelX/rbr7mhhSKaXelBWW2Bn8wMvByWrsg3lhFtVnvVDuuIsXiNLpRpfaAQ8iTeNbV4VK7r+3qs7areepaWzIXS/oxdXVckxhrJC4bip7pf1dU1XakbH2jQSdasK6sAHeA7M8tmu+j7desvVajdZ92v9bWy5f0aCxqdakftQUegzypXtMRnyL6L7qy067pHD8x5eHRP93RWVcVeOcG6vo8T5Tzaq/Yea3xhH+Cg5tFdrlp7rLuMg5q3HrvsaPRl2Oho00nmaJe4NHlzHeruiz57EsoXKpCZsbdaN1nILA9+ZgYcaWhmZrzk5S8Lz7Jq0nChP9OkY3Hp+FY/UHamR3agHNrStY8yO317b1VNl/U86mKvxmTpXR+RmfWM2Y+s+H459jwXx1JcDaPVjGOtB17RHAnqykI6rGeU+eGe/ly6nO1afZFD7MquM/oagcYgH353ZU9Hj15W8/qhaF1WOLuivYu9eslgHFD2sssua/h0tF7tRd+voy/YVn/MMsYj9dwrk6hyGXhb1fOg2IxVtZV5PYiqVT/IzMIbW7tGXeizh6NHj9bzZ7/VX8k3+IfnvtoVzbH1oy4i+3r2REiXv6rxJau/0MFe2Rbed7VOiRobjpSzJepSNz0AbeYeXmY2OpnZ5I66MjMyJ97hXehAHpCZxX00vboH55t3FWbmqXZmE5lZ9rBpetVGcMZxKP2eaGNe60f1rGWTQ7WbsZINZfbBpjd71cZVaFXtDveqq66KI7XGh1/JsbdZTc+wsgf9zDM4YoxNPcPYqDozs+kBXTbh2cZu15tNHC9/gPv1uq9x8iD6fhV79TzYlpNxU/m7mvexU3Wv2FbRGqvi6lJx7LI7xFXXXB3r4u2wZOhrXD2o57Y6AV62NZfXL5Rdrbuy/22Vjjb+4JfNznC+2+dc6WM8c2rfsdoK/zPN0+Nz2qUY0gvIzLLfye7cg0tRH2fIzEgyswaE6rT1AGJQEChHnntxaTrQGWmR0VfZrAdK9hFRD6CoeEWi1oURNWmwIGkLs0rv6sE31sDf1/jR1UNrqMlYF32s9PyaEEeBASG7VQ1YGX3heOuafcR2tx9jTeC7HOu5MVSZPsaaBezGuq96113Gtt48rGNVz9eMKNzW+Yu/g4J1PQDTA77vo8+uyu4C3aHr2yRTWlej46p0ULWHB+ZhxWtdG1EDEOQcu6I7FGxroFzXAFbDzm4VAYpYv17FUM6zqNfMY/E0VpoyhyfgX1bidTGUYsgw1KSgq4l9ll6yHoQVjaw3u31VUQLGWGl98bqtUW2IPrZDxpir6EonQ4x1v4u+z+JljK7aYczCqTBLP9RZqokXv/Ql4Tsiq66XU5pZRXarqJtwdVV8pHA3BUPFs+hosyQrIvVgaHgVN3GPqo09ZOFP6WPFpj/lxeQD8bPB4DunNRyEwJx4MpQEWrtVGhnJEVU/6EsPmRlRfwMdRqmi2itO5tNnX2nzvSaEuyscGhtjjF3JJm0snWXXkFv7rLp1UekKsiBCNbFaB1pZ/9dzKao1KnayUMUiS//bIaL0JI5+UJC8glUfVWaCI6sjFe8a1H9RzRPzlUUHzPdCevKwiqgylT9WHSaQZSSVEtWucmAWIMYAKqfv+6C/rpKzgBM55FW6tE2lrQrkhf/2JhmjymbV08K+MHNCEtRdNLHcFJ3oUOii2X5MttB1XQylZyhnA/0Xtfrrpv5TsRv6I7t8tnV63L30mwP4U65nQ8U/u5755DSlJzrWD/rI+heRK9qKJjsdVCwi+mqCjL700GUE2+6qobV93bZy2xpzRNyPNSHKzKhuFq5MqUUt+7rtqmm6mNo5FGl1jTUmol2GFa5JB6VfplZ2IO2GwMdu8Yc3k6epfMR6vZ74GLLJMNR4BIw9WWMPiKr7oMarKHs9qPr0l1UexCq30IrfVfG4jRj2o6+xabfr4zDXEeUQHLcZXdGOGoc3NfYGOnV/UH0tagKpLi+EupJ01kvUNUYXh9WP+tL3QD66KZAeFWp38ijTRR+l0rK6LvTZdb+KnYVQjQfDdhfrGh/76uNk2YdYfXiz2ossPg6rXbLaLUq5aNLPrHv2QU/Soy6htIoG+83UbhGZWfWWDRTtobgA+MrM4iACbW/I99abdr+thsc7FVRuqCPqOdGvi+/ik4xk3tZzCF51o6pjLMjQFlF8d9GH8urxHJmeE5UfNFn6qOfFqnQ3lt77LqLhVHyouuuuqq1E/09EAqd9dtVMVfu4ir5bR2Yf2mfMkugk4CsqHRRm4G1busaH8mPVoT70Wp1lQ1VN+9OXlFF2psOWPKuy2mGv+gyZo1tFX22G5qrfawthtHbbsq++j67fxMGui132sWp4B0V/CHR3pZtx6Oqtf0FmbEsPsVpHt9mLVlfVs4os3XUxws1oMvo/6oITRRd/q3WVKbJDQWUF+Rh8X3VmZuA1a+yA26FZaQfDGN26i9idiKy5yl4t5Pd3VUk9R7vCibH6SR6WDBGZGV3XhTbNamvdYzdEjLmK/cNd8VU8lvy7XEdXbbktPWfxX1zFejheJnMQY7+Og3EdQxZuFK0uqzwaU5vtapG0Wq3ClSVXFh+FXPLHBFF44xhj5ema+lsmfnfR5Rg7ddY9WzoonrIrWuqoMkPRXle8jzGC3F3xUOmTLfYxlOLWdOgZUDQqO/SvzKJfvLLtXeVV4cisuko3Q9lZsRJ00RfZErcYXQUbPKzxZdVTUOlmWEV2e9HXvywbG4qXrouyiSG2VRCYe23LWbrB4zhEUQl17U7WgyYe+9JdF8VTyZCln02NDcV68V/oXQZ5lCsWoy/c7cEO95GZJ2GMLD1m8RFDpZWOhq7kLyz3XSNT8pWsY6WVZUa3Ox7rcT+ihB3GjH44qPvDOCgu98dNdMVDuIpmX/aGhwaxixZWmbHqGitUhzHkhoCcyHVdF7viwz27EOpbXdW/6YYYSo9k76v/ox8j/LHEL85zgiiexurn63p2nChd7AqHDOjN7ZuZra2l4WuuWxxIhyscqsIiHUON1WPRbfwUn5kZVWO0PlkE2Ahx9bv15kg5KQ8rNSIzQxljwUxnr8basTqTuqKuzKI1jhOtruJZiRXiG07GEGCMaq0sS9lVPv3W/a70VSYVpfrC6mPoNkE3q2rjXesfY2S1Y5QezBW29QI1K56ZlTRGddQYSq9dlV57NhU9dr4rfvqs+k7Kn5lVaRdZtHaF39fkdf/gmhB2ZVPbwyH0w6Hwd7V8GFPGAAAQAElEQVR+og/3XroFXkvevu+LRvWB4qsikTnRHEtx5FR2ve6DDbGF6IrHUGc2XDjKaRcOE2HDk3gDkDm1d1/jURS9vnQ4bEubq77pXH8eS6ahaPRlN7vSQQxjydPFUIrVpmOVi+In++KnxJBORjyBErvGrC7QVjaptv7LoiD/QgbydmXTJX7pvhivSGbW/9PfufJOH+BaOvM4MYVTLVF1Z4PMvm662NbzkW0oax6WpUt87sp+t0PhFJ526atdtSccoIz0oewKqJet7MYh2pyq2oWt9WUHY9lm19V4XWnot/HDGDIWBelVV1S9Q/V99eyGiC0V9VWm8rV730WMZfO7GqdW66w5wX6g2VU/98x1Mq+N51n2VDztSq49eU6LrCsti2jpH+2x8vvC6+reM6KVLX6yeIjTgO31NfYWWpDvTMhKy1LbBGfmjZV360Jm8VGKysxWd+YU4qvJOd66/Kj3QoJdjTeZGZkZ7BJvxkphZjadiV+qUN1rHiJuXlh9+2TB6mitE023YyA9QRdZicNpUNFT+VGDe5x1dWfdn1322uzq0wGy6sZL1qAywYQzVj3A3ZQvdi0oC6S0fHQK3EtvUDSiQTRe4cWpC68zSBzqvyFauaxolcviKSqcQBqY8MTQa/y3eq9NlwfGKjuD++uCa+u7rtyY+C46cdZlkJg7hriOoNOIZ2YI3WdmmNRHXXAqaJ1HnjiAK8zMyCyJamByb8InBB4WQuUyU/ScYOYFER07TpIUjCfrJ98MDaeQMzPEa3iMzGt5nfirB2QterrI+hcx8d9FZB+urP8ysw0o0WUcbmtCWonKehBWdr0tPozMSnRzFkypRe+s9Ou7zTxZVyHMemu81+CO1gyVHTHfCGO6TovGnC9thnDNN8K4ft5a9mn427ZSkxAx8+QuM5t90Lu3ddK8fZtxyCEu/YYgM1t25kRPe8921jLO8T+TaAuamczMU2a2BdNUe+WKgJPRCuqvi8xsdnA6X5kTIhnZRCE2WmjTxavCv4mI8soJM6f60Mic6pF+fYAH9cIXR0fIpqXFGW09NDJZkzBjkpux8mdwn+1g6VZ0gtyGtOmmi5raN0AXjdMBjnFql2LRxqS43qurnNOhbq/jr6uJYmYfmdl0nJltzLKIaXXXmCpUL4i63GNhvq+kW/zvbNruwS1e0RkE6euMhLoZCq7rTzqY85SdYU6TD+b7s/Pn9JsfljUHQOFM/cx1qR/AmO1L3nCqnJwIaV2zKe0rDT0gLg3MeNLOBWa6Mw33IFv/OPn8P8nThDNUMENFT/6RfeZrLHw0GoiDnBDhcWb3Uc+VqgPuziKrcCaMm/f/WPTRelVLp35V8KqWuz58fMijCxBNrk5SwRBR40y0+iqtHNVwQJy8lD8dJMufwT2AI7xuKNrXnXEDqUOzuQmh7DMj5jrUPaX7f6LdlxMyq/2kgOm+7KUcgLsbbM8B+kmYaJ28OafgldsR7Rmun/RY7QOuH+NiyRlOY/SV5daGYDwlL5zTirToK6eNZQctq2xW+SkezTbmvNPT5/wpHCqYoaJVt/8nkD7FLob/yQjIDC4Gnm//PJ5pr9onyk7JPZatgajQ/QxwwHR/Zvkp7br+Px1vKARQwfX+1fhZ9Y4FZ9Y/VIkZKlp/Y+E0yLqpP/GotIqe/BsqrHE1o/W5ujnjjy0C6xNzd5nmw5nZ1i3mx0D6AosGbq8aOL2HnhcZM6sHnhfKN43o3LlvGvaliXX6wGdA5DCgCVv2hafD6fkGSA4OOpYOTyhdiK40OELpwlsSMif74tSY6c7xzGzOGXzMgFd8cBCI41M5+XM597MOxDOnOsQ5UJRRVhlxDqSZ3lxus6m3xeWgU+ZcYOZJfeigr06gfmm3Jcxtiwc8ZU66wltmNmcMnqMuxz3oKTNDGl3GjVxoQsnMRss9QF8Y53jhf6Yzh3RO33i8KeQzMzKz8accGaMu5dlaRU/9sRX1ZGZwiJ7KuJHI6fY0y66uGynWnGLw4ZJL/Xt7e22Sc2NlL5Z8n1egU/rGM12RUZr764LycV5X8pK2aGDRwKKBRQOLBhYNLBpYNHA710BmnpLQHNlNZoZ1gbmy+0sNFnkvHQ2cdwfghaDKuWNfCLxcaDxYJHNS0FFmNseMtKjLIrqCliYE8sDsTJAGOBmEwODpHp57wCkiXVz6vFh3fy6Ad3Whhy7InAb1zGxOGWnkA5kZBnZOgsw8Q7bMbA4TeGgqF3WJV9B29alnvld35lQXenCA8qeH4jcXMif66j2dHzzM9dxc2rdUOXzRBZ7QdI83NsLJJ12+PHqaHcuzPUi/PlAWLXTg0ANbEpcnPBfAKzp4EuJTHZmTLdwU2vgjK9zMDDJKQ3OW0b264IgLOUSFNwYz/hyig8/MyTZuqLwymZMjPDPb95P80BO+0LmhshdDXmaGcUrbkYdt+Oae9iDjxSDDwuOigUUDiwYWDVysGrjx5/BFJNnC6qKBS0YDmdle3s8Cmy+bR84wpy/hooHbowa626NQp8uUeWYHPz1viUdzkM0LZYtmOrGYFjcYup9DcbjyOUk4IaRlZnOOKSMP/jOe8Yz4hE/4hHjwgx8MpTlFLM7dwJnj7s8F8KP8XDfaQNoMBvPMyaEjPqdz0MxxH49WjlxowXMvPzMFzVkoTb7dW+rOnOhCyJwcLeKnl3d/c0F9M5/i6NCvMHPiS/y2gWkfVWY23URd5MZfZrY0ztaoi67ksRkOm0o648Hr/vogc3LavvSlL40XvOAFoa3Ugd71lbmp6XQ684QePpXVxmxB/IYAXmY2WeOsa5aTraOrLvjoCs9Cv85bPGVO7aw8uTOz9Sfx6yx0VmJmth1/mdmcZT4knjnRPAv1orulHw7X2UF8hzvc4ZRu5F10Ai0MLxq4TTWwVL5oYNHAq6aBaR70qpVZsBcNLBq4rTWQOc2NzRXNyc3VnSh52cte1r6f/3//93+xwKKD26sNdLd1B1zqv+01MA9+HBO4ef7znx+PeMQj4kM/9EPjPd7jPeJ93ud94qEPfWj8zu/8juxTwKnBeSKBo2cunzkdb/yP//iPMJAaWNVhoQ6X42KOuz9XwMNcN8fcTE+96sKn+oWcKPJ//Md/PD7lUz4l7n//+8f//M//hF91g4/WjOdeOfj/9m//Fk9+8pPjgQ98YFxxxRXxAR/wAfGRH/mR8a3f+q3N+QMXnvoyszlWxeMcL3RPdyShmXmt0/EcyZ9j8YmPzIwnPOEJcfe73z3ucY97xN3udrd493d/9/i4j/u4eNKTntSOYZOD7ulWnByzbm+MCXjK/MzP/ExzKv/UT/1UvOIVr2g6vrGyNyUfTzOeejhcZ3ua068vhJeZp7KV/73f+734zM/8zHi3d3u3eM/3fM94//d//7jrXe/anOGPecxj4kUvelGzGXKdKng9ETrj8IQ76ywz26/0ZV5b7/UUP+X4y5xw8TfTQfuVyl2ECSZs2CaPOGegNiWn9AUWDSwaWDSwaGDRwKKBRQOLBhYNzBrIzPaNd3Nsv2bs9Ig5pDWAeaR59wJDW8Mterj96aGbO8JtEd4aC7TMbDuNMq8NbwtZL9Q6Z4eABfN//ud/xrd927fF533e5zVnl/s3eqM3ak68X/mVX4nf/d3fPSWGwdGNckKDwxxyohlAgYHVwhzIB5kpaM6JFjmH//7sz/4sHv7wh8fjHve4ePGLXxzzsUr8cc7MNjbzpyrOvOc+97nxx3/8x/G///u/bXCb8WZ53CuPb47Pr/zKr4wrr7wynvWsZ7UjxHZR/dVf/VU8/vGPb3JkTjIpo6x6bglQ/0yH0/QXfuEXmjP2h37oh1q9c95tFZKXrr0545TzAH2zN3uzuPOd7xz08+hHPzq++qu/ujm8Zh6VoaPTZZvzzg7ndlPm8ssvb0dYM/MWc/6x8W/4hm+IT/qkT2o01TM7XPWNuAkXWWY05TOz2aJ+8Dqv8zqhD73aq71a6EM/8AM/0JzOv/qrv9rsbi53QyHntLJf/MVfHBzXcNUjvDHInN5wwsvMViedAmkXO9BDZjYHPlnYlPZjj15KSFtg0cCigUUDiwYWDSwaWDSwaGDRwKwB80TrVE4/m0esZcznM/OMNUtcItci5qWlgdvMAaiT3RqqzszmALw16roY67CABt5+/OIv/mJzMFhEc6r9xm/8Rtht9Zd/+Zfx2Mc+Nl7rtV6rHfUl57y4nttRGenuOdEswt2jnZmip8q64VzJnNLd31x49rOf3ZxynHrqnungj5MDX+rCk1A+Of/oj/7o1Ide5XHW4FW+cpmTs4TsP/IjPxK//du/Hfe85z2bfn75l385fu3Xfi3o56M+6qOafalHOeUzpyPRmecuX2a27xKii/+nPvWp8eu//uvtrZW0CwHoz8OTDuiIU5TdfP/3f39zlnIcA/zjVwh31pe06wN4AK4j5b/1W78Vn/VZnxWcgddX5lVJ/7u/+7vmxHW8WDkTAiFQr/CmArng4jUz43Vf93Xj677u6+LHfuzHmq2wmw/+4A+Of//3f49HPvKRwQbh3xDMNH+oHL6/9Eu/dMrpS+c3VG7OIwN+9I3MbLY627m0Ge9iDU3Y9HXtxlF6r3vdKz7swz6sySnvYpVr4XvRwKKBRQOLBhYN3IoaWKpaNHBJaWB2/JkjmyubVwvNjZf54yVlCpeksLeIA1Dn0XHmxaoOZLfSO73TOzWnyZ3udKe2cJWemc2zrkzcCldmxgd90AfFe73XezWHT2a2kMPnVqj+oqniX/7lX5pjiePu8z//89vx2Fd/9Vdvu6K0FcfOp33apzWHjna228vuOcd8//Vf/7Udo513+xk84RCes4Fz0Rl6uP/1X//Vji9KRxcYaP/7v/870OEcsSvLwIwOGnCkKW+HmThQBm2Lf/j4kTaXy8xmd5mJTHMKPOtZzwq7r977vd877FKTgT77Fcd35oTPqeU4NKfTx37sx8YXfuEXxru+67ue+saY8t/yLd+iWAM7EPGFT8CpxM7wQ0b8/fM//3Pg17Fj8tI7PPUiApcs9ADQoTu8KE9+b6zcKytvLvfyl7+8tYN0DlF1aBP5ZNRmaKoPLW0Bj87wBE/9Qrjy0SKTMmjIBzO/0jKz9Wky6uNAumPA+h7a6sX3C1/4wrY7ztFwdb/kJS8JF5rS1CddnWRTVj6aeJCujLqkq4fe0adbMuNdunx0tQE7IY/jt/TuntzSOI7oXLqys84ys+2YQwfMMouTRXg6sGn1qVuI58xsNgjvzd/8zcMRYMek1c8OpWtLMpCN7DMf+AbS4GVOOwvhKX86P/KvC/AhHS9zPDNbX5B+MQC+8U8XQjahv2Zms7vMDJc0umcb4plTuvKZUzsor53gZU75yi6waGDRwKKBRQOLBhYNLBpYNHDhaMCczQt/P15nrm4+BzJvfP4Gz1wPDXEhycwBraXMJef5ojzxzMlHAC8z26ky35ZGRznpaIkLM7PNp8Xh3fGOdwwnfvBroJJAUQAAEABJREFUDb3Aq8eigwtTB+fsAMycOosF8bzo0pE4Rxx9+9u//dvgmJg7jU4EMrMt3uI8XxbXf/7nf94M0De55t0iQh34PFd/UZA36P31X/912O32vu/7vvF+7/d+zcmlHQlwup60HaeJb75xCH7Ih3xIcI45nugbbZwzmdOAmJnBUeHY4qd/+qeH3U/Cpz3taWHwRV/7PP3pT4+HPexh7Ztx6Pk233d+53cG59dc34Me9KD41E/91HYM93M/93PbMUppP/mTP9mO8XLSoe2oLp5nyMzmxOTU+ad/+qe2o5FzmpzC0+2Wg2GWVTonmaPCr/d6r9e+bceBE3XJy8yKRRv40aa7b/zGb4wHPOABYRfSve997/iKr/iKeN7zntdwHIfFH/l+/ud/PvDpG4scq3Zb2onmYcSJ5ZgoGT/+4z8+gGPZz3zmM0N5ePoZnM/4jM9oOxI5r/7hH/4hvvd7vzekaQ+7oL7kS74kHBnmOMvM+L7v+77Wto542533yZ/8yfExH/MxAe8P//APW1tFXZxoT3ziE+N+97tfwEHPjrXf//3fr9xo8sx60oYefJnTOKC9pAF2hVf6ycx4znOe02zgy77sy9qxbcdun/KUpwRH3J/+6Z8GZyoZ6eQjPuIj4qu+6quas5atRF120vm+IDnZFX3RqyPG97nPfZrTWnm2SR/40lZ/8Ad/0L5pSZYP//APD7g/+IM/2Hbn+YYjPo1RdE0XHHBVXdt5SQ403M8yq5ejHH3pp0NmNntTLurKzHYPVz1o4IFO7ABk/5yej3rUo1r7fvRHf3Tj74u+6Ivib/7mb+JP/uRP4hM/8RPDGEa3dgLqB0K04pa8LmBadGfMZk/6LV3or/RKh+6xL98kUZyDFNCTfLjKaD/t4x7eAosGFg0sGlg0sGhg0cCigUUDF44GzNPe4A3eIKynHvKQh4SNG8eOHWtrkJvCpfKZ01oNvnkgMAcE4uaM5onmhuaW5oXmm5yOb/iGb9g+D3Tf+9433vIt37JtXlEGLfhCdMw53+Ed3qFtNvqcz/mctvaz/vvyL//yWGDRwYVqA+fsANQZgI6mM1ikve3bvm28xVu8RfsGmMW0DmIRJl/nEoLT4+7PB1io20FjIc0L/S7v8i7h+22Z2XZinY86LzaaHEicegZB7eaorzYFsywGRO3FUfLN3/zNwQHx+q//+s0px7HHacQx41tlnBtowefEc2TVAO64rHo4cjiy0HJU9Nu//dubk5hzjAOHo42D62u/9mvbUVcDLVp2SflunwHbD5Nw6Ajxa/D97M/+7OYEwrMyQjLghZNAvZxNeHmbt3mbtpvxyJEjp+xgtuHMDHajPvyS00MIvcwpTxyox+BvBxpHmx1vX/qlX9ochn4MglNUHvvHN3wyv/Zrv3bj1Y9EPOtZz4rv+Z7vab865VixuIfc/e9//+aEw5f6OQWF2uIDP/ADw70HIgfZd3/3d4e6fHPOj5Nw2tH9Ix7xiPbjLfSnbnQ55fVLTra3fuu3Ds43x0vZgTZBi5OSk9SPv/hBC99B5KDTl+iU7PgQ0i8go3qkq+tFL3pRcCzqd47Doq+stn/BC14Q2plzFU3f4XvGM54R+ifHMt7+4i/+IvBCP+pBG9BHZgYanH8caI4Hc5r50Rq2+RM/8RNt955+j4Yj3He5y13Cg9yPcrzxG79xc376oRK0teEXfMEXNIcnfqWRR8gW1Esm98Y48cxpYiFP+gyZ2Xb9SacLusnMZm9w8ChNHocvPXGcc0CS4e3f/u3b8eAf/dEfbS8uTCTwi54fn7FDV59D6/YO7EW/AWTVj+mOLqSxBZM2bSSdToFnjjT5mVN7wNd2mdlePqERy7VoYNHAooFFA4sGFg0sGlg0cEFpwJzOnM982/zNXM+83LzupszfMvM6nYXmiGiiNdPJzPaZKnNHawCnvayjrBXvfOc7x1u91Vu13YDqVg5v+DHPhOPFvrn9a7zGa7S1B/oXlDJvhJkl+9LTQHdLiKxDWKhxpli8vuZrvmZY5NtxpRPouJnZOgVcoF5lhOcTdFT1cDJwdFjov/M7v3P7hlhmns+qLwradGOAtaPKlmULZAOiNgKEMFhKz8ywC8z37xzv9n0zu7muvPLKtntJOY4ijrPMPLXziXOH041zg3OYo4xziuPjN3/zN4NTylsTO77sJESTw8OuNw6czGw4bImDiAMSjp1RBmUDsTc1HCj3uMc9mp2xOfyQgYOMcwzv97znPeOKK65oDwVy290FN+qCT9aKtj/39OJNkK3dZ+dBUpYO2b2ddWizf7tfOSbJaSchPvAp9FChO28F7ASEp79wGNINHA5Nu/jud7/7BScc5xXHHocZvjxw7N5Tr+/rcZJ5+HzN13xN+9ENobL65JOe9KTglEWXg09ZTiVHmn1Pj3OOU5Czk859V5H+OQeV8UBzz8lrp2jm1G/YxKwDevDg5IxT/slPfnJ8x3d8RzvWzcmpz+l7dKWMnYocv5zCvo1nt5v2tCOPDYAHPvCBwUGGnjZULjOD/Nrip3/6p5sT0M5e/GVm+AESMnMechbTDZ49nOmEDXIaqpetOKZMDrzZkciBq/201cwru8Mf5+zP/uzPtqPydlbiY+ZJCKQpJwQmB+7lAbQyJxmkq0dfevCDHxzkYDd0RQa7G9kdOxCyQ22Cd/ZAB2jeniEzW3+mJ/rSViZd7M29dHpme+7Za2a2sYd+MrO9RIi65MPPnGhW0vK3aGDRwKKBRQOLBi51DSzyLxq4ADUwtpe1Niw4MWM9YCOBdZu1/Y0xbG44A9zMbHND80DpUZd4ZrZ6zNfNrW0S8LL9zne+c8OPumwcMn83j1S3Oah766e3e7u3C+sk6YXaXvbPcfcLLBq4EDVwzg5ACy4dyQLV7jGLZ44dDg0dRF5mtuN0Ok5mtgV8Zp7qWHEeLwMFPoCdWBwdHE46rF1Y57Hqi4K09uNYsKjmuLNDTpthfhyjLb4tuqUZ7PzqLufEXe961zDwSUeDE0P7/+M//mP4Rpny2tu26Td5kzdp313kZIGDjrZQl4GdEwueNlLGzrArrrgiDPScIJnZfomYg9KON84ePKnDgK1+cXQN5gZeoXT07BTzQx7yOdg4A3/u534uOADV4RgxJ5Ry6CqrnPK+5eBbdHQjXz1APpjlZ/N2GDq6zPnFIaeuzMlZpgwdc/Z5sHBOqIcsvk+JD/feOnGS+qESR3/R5HgjJ/7RoUchfPVztONFG9gBKA1wZrnn+KRb9bN9Oxqlo0en4hxsnIQcluTlyHNM1k66H/7hH24ORG2kTOYkkzrwwflCnsxsuwkdhbaLEd92aXIyqldfpF/OTXKqG9+OT3O0cmzNdNgkh5iQrcy6VJd2IY8xhg44Tu36oyu7K8nHkeZ7fnB8g5RzlPNUWXXiewY0jxw50t7+zWnwgDx1mXyow85Ujku78zInPWROobJo00tmtvGNPGSOuuShyabZkjGTDrQfx+J3fdd3BZ37NqDvIeJJ2cxp9yBepBWpdhRBnvjtGehp1pu2Zn/0YOwxBtkBzMGsD2lj/QvYvSptzjNuKENX2gAtofsFFg0sGlg0sGhg0cCigUUDiwYuHA1kdmEt4mSZObIX8eaD5r7CG+PUXHzGyZzm6Zl56qWw/HmOKbShxOkqc0vzc+sy80QANzPbmtja0brAXNQc3sms0/PxZu4/172EiwYuRA2cswOQoVtMWahbYDN6i3UdlENBp5gF18HE4Qszpw4pfr5grh9f6rADCl+cHpwq0i5loBeOIU44IeeE76dZaM/NQ4eZ2Zx4dKbM7IjIzJgHx6nM9NFUeGwD7tzu4gbMGTIzMqcBNfNMOsoagJVhS5xeAI9x8kLHAI2+wVgZcdlziDfOLeUM2o6ZcuTYwcVRybnEmeMI7GyX5FXOwM4ZyUHjO3LsBu25HjjuObZ8U4/Tj/POTjK78zih4Kobr/jgjFJOHXjk+KI3eJkZHBeO/joCa9eq7/ZxKtqdpwygk8xJd+TPzPb2Cg11ZU556OJZW9Eh+eGI42HWmTT84QWPnHUcdL6H55ixXXN2DHLkeTDGySszW0ydZEGHHTmKbXejXXzi3qLhRX3qYRvKwJcmTiYh3siIMB61OTzlhLNNwJeGX/q2g85OSbtIHcHmePTGDo7t/HMcTZA58T7Tx5+62YD6M6dJAp7wQm5HhNGnC7snlYEL4IDMbP0hc6Kfme2FB97VyylpMkMHaM62w75MPnz/8t73vndwYpJxroMcmVMfREv5uCWvC5QW+bWJttEW7EWbeYHje4l2djoOrb9wrLM1u0A5v31j0+5JeT4vwIFNb9pBm9HjBSr2wtaigUUDiwYWDSwaWDSwaOCS1YC5mjWTubJv09swYQ4o/VWdv81zPqF5pRCgJbROcPrGCSlzTXNz80Vzb/jwrHPUn5nt01HWVnwfQCPBMV8VN0/NzLbGzVzCzEUHmReWDs7ZAcjQM6cdWhwW7u204ETQWTIngXUM9/J1tsxsnnT35xPUqfPqqDqzXX+cAXaq2dV1Puu+GGhbWBvQ3vRN3zTsIPNjA46M2pXFYaTd6M+9470W2AZE33bjQJNnwPNmhjPNbj80DZ7oGki1N11IhyuOrt112oPD0S49edrLDjS7utRvMOYIAeqSrzwe0LbtOjPb7q35gYAOHCFAgxOLQ8vRYaEjqJzAHiicRxxGM218o8UByBGGb9/Ec/R5Ps5LJjvcnv70pzfnmx8hYVecN94gcVRxTmVm22koDx3ORLtQ8a4OOnTMWb5+gz6Hhu+8cTI52qxeR1nJRGfKidOhcnTuXhtxFJIZf5xKHIScJZx76leGUxD+jEduupXmiKmyds4pd/e73z3ssrIbT7qHJLyZh7kcumRSnmPGcWU7srSPeuhUPcLMaUzITKRCO3iD9tSnPrWNCZnTj8c4su/bePRiZ7Hy7Ao9cnP0ePBqB5MDx3nVyZYRtttUWccGHAOe5SYHGnAyMzyopZFJHZnT2CQOB3DOmYTQg51ldDLLIn+GzGwPfLTYKL3IE9rx6gdxOJvR47AiHxugV3pzLBlddePRmJWZYVebe+2JFtro3t6BTdGH/k9+IR044s2JT5d279oxywFvXNfHnv3sZ4c8OMCnBv7+7/8+OGDR0RfA7V1/i3yLBhYNLBpYNLBoYNHAooGLTQPman5V19zesVxze3Nj8/WbKkvmNCfPzFNFzM8zp3m+uAzzzMxsp2vQt7YQZmb7Jry1jjVE5rRmUM5cFA6e0IBjzpo50YFzMcDC49DWnpeaHjpGey7A8Bm9BalFtiOdHBI6Kicg2pSqIwNxC1jlxOWfT8jMtiMHjxwCFt6OOVoMcjDFJX5pg8wMjrj73Oc+YRenI7Lf9E3fFH6Ew3fc7HryzToOGQ4QTjEOukc/+tHxxCc+MRxV5djQrpxXaIhTLfp0L26gzMzmIHGvPdDjtHK08nGPe1z7bpxvBnIKcqZxSrIVZWlCm8gAAApnSURBVDlDlAMGWTbHwcSBw6nm+CQ+4KtXCDjyfPvPbiHOObuCHA3kpFOWI4ZTZ7ZP9DOz/VjM3e52t7CTiJPmsY99bPiOnO/U+Q6hbx+SHW8cUnaXOobquDGHIbnUn5ntCK24OshJXsdr/bAGpx9+7BjkuFAP54X+xHGHf3l0yunlQWUX2ROe8ITgGOR0s/OOw+/rv/7rw4+xOKZKH3C1q4eodsjM1h+iLvwA6WgDu6Qc0bXt/pGPfGTQ59Oe9rRmC3hGb8YvEm1XKF1L45wB6IDM6QErDpfs8DInh21mSo573eteoT05cvD/+Mc/vv0oip2ZbMkOLg9j5RXgzKcXbcluHeFmr5xAnNfs0o9+aF9HP5V9ylOeEnTimK3jyRxCnImcw3TAMcTWyWt8wHPmxB889WZm0528mZc4ebEB0cxsO/7IqRynph8hcSya7WgbTnQ7I7WZMhxR6nR8mSzk4MQiJxpwjKfqYB92hTqSTO/ybs9gjKZvMmZmGzvYiv7I9p/znOe0Y+fijrp7qaPf0ZMxyncg4Tz3uc8NjmK6Ro8uTebQXWDRwKKBRQOLBhYNXKIaWMReNHBBasDcPDPbJ8TM2czdAGYzU3CDoMyMkDnhZ04h2mCmZ95oM4a5t3mnubc5NhzzfXN66zw0rT/MQ92Lm3fOdJSBb66ZmW3OmnmJhHGJyHk7ac9zdgDqDDoY42f4dg7ZhWHnjcW1DiJdZwA6hnugjLLnE9SjXs4mjkkLbc4inXvm/XzWf6HT1gb0wEnCCeX4pOOrduHZOcOhZTFthxJnnJ1YcOzwet7znheOvvoxBs4Ku+q8peF4oXd0M/MMFXAgSWcHdrM5vnm/+92v/Qow5wfnGceXH4B40IMe1H6sBb5yFuwGYwTRNwC/4zu+Y9j1xfHs23vPf/7zmwNGmRmPjOJgjnNUsQv3BnZ5mdkcPFFX5sS3nWmO5Dr+yXHDycYRxinGluzYysx4yEMe0n6xlQOKc4kO4Gdme7OgniLbdgNyKnLycAzZyUTfD3jAA0IZb5TsZOLE4sDTf/xAit14mRmcleIeVJxa+ptdjHDsgkOPY9DORA7Thz70oXHFFVeouu1UpDdyk1+idqAr/NGDfkL3HGfal8OM44zDhXMXjrZQTnn0lAXSAcesPDjSMyddqmeuW9vJh8fhyNno+DTHKf7pxxhiJ6S3f5l5qm3ohL1pd3I7pk0XHLNCciuDFzrhbHOkloNR23Gushe8e0nB0Rx1ORrOWeThjzf8VnJ7+yfMnOQQn+1QHF5mNrtzjy7+TCh8twRd9mIHoB868SMkdhDShTFJX6InbUZ+vNr5qY3goMnZaTzVJmzMjtnMa/mBc3sEbUifs2yZ2foTO8zMZhOzvWXmqTbInHRzug61aWa28tps1m0s16KBS1oDi/CLBhYNLBpYNLBo4MLSgLmfUzI2PFgb2oRi7S49c5rj3RDHmRMOfHO+zGxzROtdc0Npymdm+y4g34DvwzvtZh0gz9zcfNOc3vpMmjWGstakNg9YH5lfqkdobok+3EsKJnVfUiJfzMLeIg5Axq6DUITO4gcReNHtzuJQsMtKJ9Gh4AK4OpDwfIKFul1/dknZ1eSIqw6aOe1COp91Xwy0tQHAq0GR48eRWLuhOBo4qThkHJvlbDPwcQRyLNlJJc+uJju3ODI4Z9DyzS3OQbuetLdFujzOGLsG/RIuPI4O3z3jvLGzCT276u573/sGxxYcTke7AtVj96FBlp0JOUvw64cqOAA5rzKzObuiLngVtCPCQrICTjROp0c96lHByScPLjtG1z2QhkdOOvhzPXap4ck38jgp/IAF/vHomDH92CXIWWqnFx2g5yHCmaMs3dKxb+vhgUPU7kS7xeiWTujV0VB9CF+cQOhyltopqF559OLIsHbj5EJbHZx2dv+RmZ7pSH0zP5xuj3jEI4LO7YLUX/zSsu/ckcf3B9Hya8X4Jis54AnpR+gXmOmEs/ROd7qTpNYG6nVDr5xedtg5jm1sQEM+u+AUfdjDHtZ2lNIxfh7+8IcHBx7HqPLoKMMZTVfS6cvuVM5SOyvpjj3QR2Y2BzIcbUen7ItzddYbenhmq+rlyNUW0jNv2tOMDHibQd10avcfWwd0aZci3dMvx6P2JDvbomM8kJnj+zGPeUxrE45SdJXRnnYJklO7Zt40/pS/QVgyFw0sGlg0sGhg0cCigUUDiwYWDVwgGjAP5zvweTF+Bac4rN+lz2uCm8Nq5vQ97XnunpmROR3b9Skrp0m8kPfSniMvc8qzRlZGGj7Mz31iiGMSb9Z31kjWu/iCu8DYnK6LHi48PdwiDkAGr3EtaDkEdFidwi4b366yYLfQ5XTIzLadV+fJTH3kvIKOyoFj8PADFwYOvErnzDqvlV8ExDMztJn2APTjWKWjoJymHA92aDmCaPCDo53hcGz5aConkiOq8olsYHZslaMQDfjqAPCUcbRzpsVhxFGsHmU4uTj9tBP+lJd2l7vcJTiO0FGPEL8chRx6AI76ldXG6oDL9oTw5Qnxj+6ML58toyuuLBriHDZ4Jyv+8cmxzL7h4MuOP9+JIzP5HNeFr25vreBxgusL9EteIdy5TnIrgz7dy+fAwwNd4Elb4IFDVjugqY65rHJo4GduEzL71p48u87cA/LCw/OMK41jFX080hMc7aSM9sCHEF9CurHrTigPzHlCNNmEI9/qdy+dTELtQa65PnXC49xE31ji7RzdkRkfdKpd7ACkDzpTXn/3YFYOH+RCizycc9ocL/LgcPixHfny8CZdPt5uDPAChyzKmASghx/yCtFm4+wFrjLw1aV92a0y2ls7kYNdc3LCBWSAg9asA7QWWDSwaGDRwKKBRQOLBhYNLBpYNHB70YC1jTWFDQZOSdmgYn5tnv2qrN/NtenEPFpovWHNJG6uLx2O+bi4E3C+a2/DhNNWL3zhC0PoqK8yeBAqgxdrEz8w+cxnPjOc/LGeU4f8Cx0W/rI5fy9FPZyzA5CRc6DoDIxe59GxdFxHOR0f5QzUyeb8WdFwlTufoKM6kukHEnjlnddXn46OR/FLGbQL+bUjEAfaiI7EDXCn481pwrkN51Abz+WUkT6nCd1rB2XVN6fNuNLhCPEgZE9C7TWn4UkaYH/KCN3P9Ss340uf89WpvDLqlQdvjruXhz805ntp4gAukDbjcPChI03eHIePFqcUe5SvfunKCGfA+1wODelCZdCQ734uT5b5QYiWPGXgC2daQrjSlHUP4KGJtrwZ0JEnXeheeWWE0oVoCeHM9Z9OD56y6Aq1gVC6snO6EKAjVI/QEWdHZu2k9B03DjXOSPnkho/eTEsZ9wBfeJEmX9qMLw0PwhnkiwuVPTtf3nUBXHTl4Utd4mQVR889gAfE4QJxOOpzr8ycNuOqg/1IFxcqI1xg0cCigUUDiwYWDSwaWDTwKmpgQV80cMFqwAYA82IvyW1KcPIHs+bI5tfiNwfQNJ8WmnObZ8/zaWsGaTYYcOb5fI/P+PguvY0Dyjj6Cw8P8z2Hoc9mOWnkBJBTU74Tv8CVceWVVy5wAerg/wMAAP//r2k6RAAAAAZJREFUAwBVzrR/kZMopQAAAABJRU5ErkJggg=="/>
          <p:cNvSpPr>
            <a:spLocks noChangeAspect="1" noChangeArrowheads="1"/>
          </p:cNvSpPr>
          <p:nvPr/>
        </p:nvSpPr>
        <p:spPr bwMode="auto">
          <a:xfrm>
            <a:off x="130175" y="-1233488"/>
            <a:ext cx="594360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00600"/>
            <a:ext cx="6364288" cy="5667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1) </a:t>
            </a:r>
            <a:r>
              <a:rPr lang="en-US" dirty="0"/>
              <a:t>No duplicates found in participant IDs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2" r="74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207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Standardized track names using Excel (TRIM &amp; PROPER functions).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r="10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475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3) Encoded experience ranges into numeric months for analysis.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" r="5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681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4) Converted weekly learning hours into numeric values (3, 10, 16)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r="64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141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5) Converted Yes/No responses into Boolean values (1/0).</a:t>
            </a: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r="9625"/>
          <a:stretch/>
        </p:blipFill>
        <p:spPr/>
      </p:pic>
      <p:sp>
        <p:nvSpPr>
          <p:cNvPr id="7" name="AutoShape 2" descr="data:image/png;base64,iVBORw0KGgoAAAANSUhEUgAABQAAAAJyCAYAAACbqW2zAAAQAElEQVR4Aez9B4AlV3Umjn/frXqhuyfPKIxGGuUckYREUEBCJEkogsjR9jpg/HNYe7HXa+w1BiEJzK7/67W9YBsDBpNzVE4kCSQQCAlQzmHydPcLVfX/vltd3W9GMyNNh0GYqq7zbj7n3O+ee6vuqXqvw7suvqgwXXTRhYXp3UqXdGHx7ovfWVx8kelvYtlUeVn3IpVfdNFFKqtpuji8+93vLi655JLiwgsvLN7+9rcXb3nLW4qXv/zlxRlnnFGcddZZxTnnnDMjOvvss4tzzz038jC/888/P8ad5/gf//EfF3/xF39R/O3f/m0cR+tS9cU6XXzxxTHfedbV5HhFTpucdt2KnK7yHZ8JmY/5DvJ417veFXEbzNtS3PXe8573FObhcsed9853vrN473vfWzjtsorc/7/5m78p3ve+98UxcZttketX5dbRaeP2l3/5l8Wf/dmfFa95zWviWBpvj4Ux9zhMjut55xYvu+Dlxe/+3luLv/6bdxQXv+eS4qJLLo76WreK91R4ocajoouKiy/UuL37bzVXLyreecmFxTvec5Hm8yXF+9753uJ/id5z4SWx/rs1V999yd8U73rPX6vuO4uL3v3e2NblF7/7oph+90WXaL6Lt+tqHSjXhUvU/pJY92K1ee+FF8U6XiPeJXnvvriqL55aQ94jXibnu/wi6XaR2l2sMq8lF0nGu01qV5a/N/K/6OK/Li66+G8m5Vys9MUX/1VhmRdf+L8KtzO9+6L3FqZ3XezwksKyTJW8d13yzuLd0v9iyXvPuy9U+YVRX8syPu6Tdb/43WXb2HfVLXlforYXRXI902D+uy6+JOJ0kfuj9m5rPCzH2JoujvnvLd4d+1hi5X67LOoV2743jlHFv2wj3tLD9dyHiy78O8n6X9L9nYVxuEhl1qUcb/HX+JjfRRPrr/tnct7Fqvu+d11SvPdd7y0uFnbvvPhvi7+WXf3Pv71Q9uF1/UKV/a1s5G+L98g+3I+S/4XC+cLC/fnf77yoeN+7Loo29dfvncp3XdNFE3Lr8CJhVlNtB7UN1DZQ20BtA7UN1DbwS2MD9b1LfR9b28CvsA2Ea665Dtddcw2ueQJdh2uvFl17La69tgodH6BrrlfZQDrWrdPXbgcO1113Ha644oqI489+9jOQxO67747ly5cjhICZHkmSoNfrRTbNZhN5nsf0brvthkMOOQQPPPAAfvjDH+Lyyy/HZZddhquuuirawvXXX49vfvObuPrqq2Pa9rGlfrme893O/bjyyisneTh/pmT5JvO3DsbLMk3W+cn4f+tb34r4up3rXnrppXDejTfeiK997Wv4xje+AfMyub+u8+1vfxtf//rXUbVx3tbIelm/K9Vvk9Pmb0xvv/127LrrrjjooIMi7h6Efr8fx9VjWxQFdtppJ+y9994x73vf+14cB8syn6fSv2uuu0a2Y7pW8/h6XK85ef011+Lq667FNdddrfBqhSqbsEmXX3vtxLxVW9eLadW9bqKO5T+BVNd514ivwyej66SD9bj22lK3wfqVnFguuWWZddI6MyHnWvXj2qjn1eqfKKavVdx0tfqpPOl7tepcrbDkca3yXV5S2bcyblnXDdRzfbd1eK14XHvt1bhOVKbLNo5fM9Dm+i2VD+KhtdRtZk7Xa8yunuirdTE2DgepLL9OOG8uzzpP9f1q2cW16ptIGBqHsv41sg3TtVHOdQP9vFp4XDOQrmRUPJ+qDZRySv51vMahtoHaBmobeDrZQK1LbY+1DdQ2UNtAbQO1Dfwq2kBgThSmQqEcEsgzIC8iFcrLswD5jET5BPUnQlXJTVV+Hdq5tr1EEnbSQcfatWujQ27VqlXRIdRoNJQ7szPLMpiPZYyPj8exs9Op1WrhlltuwYYNG6JDsKqXpmkU6H7YcejQZGdVRU6bnHboBiSjznZsmUhGZ6bLZ0IkYZ3MEzqsk8lpkrE/2+LvfqlZrGd9zctOOGNhDOwUdb7JdZ3vuPEin5y/eVsX83VoXaxft9uNuN59992wvOHh4diPQb6Wv3TxEjx4/wO4+8670O/2kIYECQOsl3ma36bkOVeR5lyh+SgqshzU1GUfKBRm6KLDLrJCdTSBzaPIChR9wuV50VeZ2k6UuTzPy3QhXv2BfKczpU2xnvhXdZ1Wda0hE3JcZhJ/t3N5obYONyXEMZnMyxiXnkztImlNyrJEOqoP6KhuoXJKTneC+gpzlZtKXsjKPMuzrtarn6vM+kgHl9N1VGBcSlK5ygr1PZLKcqWhtMNeAfRFhdq5vXEzuW2spo++MK766nzLdttBcrn1cl4W11cNlNo6bcrUb4e5xiiGsayvfgtX6e+25pFr8KbKVaZ6MV9hJrKulQ4OofWcWgMoIEzm4/aWV5LxE0jqt8vcxuRHBu678yAsHIpVxEJVhX0/knnVVI7DLx0Ospda53rsahuobaC2gdoGahuobaC2gdoGahv41bGBkAQgCQFhktJN4kxSMDivpISpHBSp6lQ02LaOh0kcnxoWdg55wrldURTodDqw86jdbmNkZMT+pRlRksiJIgeAZThuOXZGrV+/Hhs3boyy7Giyk9Bl1sd6OE5S4xzgdhU5vyKS8EEy1nM+Sbh9Rc6bCWHiMD+ylFfFnwpfknD/XJdkdIY6bmef++wyx425+2jcjRVZynLdbZHrWh/XcXvzc9x55mucV69eHd/qtGPQ9Z3vcjti7fS1w9dl1sfljju0LZjXtogJhD00J0OkFAmSEFAkAi5xGFSeigLsWEwm5i9DQCTVoUltwiSpfoLJNjFfaYoQVBZCLEvp0GmR+LoekgBTlFVGoeoi192c1E6FOgfKMRFvKlR54rQpKG1SPCkm4k5PUdU3h9S6VUiXIOZTlEq1AOvmvNj/if64LykhvqagMCCNbRO4XhKUJtQ+VxlEAUyCIzEeVG6i+DFJYp7luG1QmeMmx59IkY34OUwRKEqgNMVHcbUv27g8KK+iFNYxEss8qm7hvqeuW1KDQEkBKc1PhQmgzsD1S95BZQHB+ovMw+UpAxpwfknOM7mN8dp6n8r6rldTjUVtA7UN1DZQ20BtA7UN1DZQ20BtA7UN1Dbwi7WBiH+R9ZHnJns9/TaMyfFBct7mNFhex+2wmQ55EKCDJKq4HT92xNlRhFk4zMe62cFkGUNDQ1izZg3mz58fHWIW4XKT69o55bgdWo6bnK7Idaq427rc5HzrbXK5yxzOlCqHmPnZwWa9LMsyn4w3yfgmHklYr7GxMbi9sbAD1Hg873nPw7nnnovjjjsulpmv5TwZb5eTpcPTvE2VXiTjeBprv2W5ePHi6BiFDss0uezxRx9Du9mKb/y5n863ftbB5X4ba1tUzl2/TdYHNZc54eztIUev8LyE5ncOvyUGv7o18NZPP5bnsTwvnvhGoAoQ26hd+XZZ+baY+21+Dv1WWKTId6L6IN+JtcXtxUYsJc9vtE1SHnWLvMTDdUoqZcV44T5kapuhEL9JUn+r/qspMtWD+Fqf+Aaj+uR+5SrUqfbio3JHyrwcJQbKj3zNv9Rnsn9q6Lp++68w401k5lGmdXT9QnXNL8pWPI9k3hp0xaGKEQfhE+sr7TDWs66qo1Mguo1GsOhK1VykjqlurKcKZZ+wCW7KVj2oPybrlaOPrvDqyi5MuQryyTa2qb5qWF+xjvmVLs4zuY7z3K+ou/R2nmlSFwmu47mwr6m2g9oGahuobaC2gdoGaht42ttAfc9S37vWNvArbgMhYYbAAiRFiWgwVH4IYEhVpyS/8WEKytcZnRxlPNRxAbK9WJDGm/IQlKcvnHYAJkkyK28A2illZ5f18ltudlAtXLgQ/qqrHWCW53xLt9PLch3aGeU8khM2UYaDeeZZFIWzYh23tazq66sunykN8rSulkcS7of1fDL+buM6JKN9uo0xgY4999wTr3jFK7B06VIsW7YML3jBC+Lv8Vn/qv9uuy0yP+voOmSJEUlxB6yrx9JOR+vhr/ySZRnJqE8ly/Vcn2RclN0/62C+26IkAKYwYXup0n4zi5qzSDRnFYb41pfmZ0JIKJgoPlGfKqfiSFwUVDxIKHknQDCJt+tSfJMQUK4DEzLEJyiPSYDr+M2xNJR9VDaCPiYpEb/B9CZx80tU32EYCBVP3K7k6T6mAaV+ag/LZxPB5Hisi/hWm+u5HEHlpogH4D5ZzxACTFSGQ1OiOgmdzwkZlT7KS9RWbShy3U2ICYxPsA4D5SWvgE3qDpRTYxNMkhvbJpYBMPIpZbsfjPlhko8isWIQr1KG66Yxj8pzmyQADQB+UzCYH1OUfFyt4uU8xWNZABKAah9UP1FeiPEgcSZMhOlE6LyaNsWoxqPGo7aB2gaerjZQ61XbZm0DtQ3UNlDbQG0Dv7I2AHTBog/kBYqcMYTfdCkyFCZk+iuQo1C6ookyOX/stKipwmX7Q+ionD3G0U4iO5WcZyedimd0Jkky2d5GbkeUHUvOnzdvHizL+Sbnu7IdhHbkWQfrNEguN5GMm39/Tdl1Xcf1zd/kuB2Lzp8JmY/JPM3PshYsWACS0Qn4ZLzdzn1z6Lpubz7W22/++S27m266Cd///vdx66234tFHH41fi3Zd6HC4LbLjzriZv6pHvUjG0Gk7+CzTOJuP+2JyfZe5vfP9FmAakijb+toOnF9RVqi/m5HLPG9Z5IDnaqSeZqrnJ1HkiUhaTMzTTKHnca7Qbek5PxF3ulD7XGnTYJllVG0ziK/quD4UamGIgdOmfpSuOi7QOkLxdL7JsouJtHmanD9Faid/cqF1SD2AZZpiuVcht1VI8UUhbk5PElUfkQrh5DZUHcRyz0u6SUmxPAOKXiTXzdQvUx7LCmlfwPlBdSgexj8vgqSX+S5DUSAXOa4AhfQu4wXKUDJVUMarvKnQug3i7HpqCDFVIAQk13nmW+aVbS2zTFN6luQ0Jcv8TLGdtS2Mk0nA5mV7l7k+xJ8iqF2ufmdF4hZKFuJbTMSJaEcqL9sYs0xRlSsv13ibX00Ffqkw0JjX+tZjVttAbQO1DdQ2UNtAbQO1DdQ2UNvAr5YNyOVQIGgTx1CAQVvgSIpPvBUIbXrlQihP9lW3JO1Sy7z6c0YI2BFk55DJjJz2G2ok49dCnTdT8qQ2X/NJJhyCluc3AC3LZWTptPKbcP6vtf4vwa5LlvnkVGgHlctM++67b/yPxf5dQZIwL8txHctwfCZkGVV7O8X22GMPHHjggViyZEmVvc3QTjY73KpKdtZZ13322QeHHnoofv7zn+OOO+6AnYCf+MQn8Pjjj8evRRuzQdlV+83Dyrnn/rrM/Te5PUlnxa8gGws7dF3fNIi703ZKmuyQdKPR0dGoh+NbphCz7ZKinDzlPFUec+WL4ryl5muB6iikTyaV5KeCRgqa8ipSjGonl4+eBCjtuAlyiYkPJg7xdTtzy1Q/SGbZfqJcQRHrUKsJIqvElQEUkmlSVKd5mhSN52A8ZgDiExtJe2jNpjIaWQAAEABJREFUyUXYxlHxttaRJuTm6sFEdKKvFZMcUQbKw/gVkmUqc/xpThCHfqQCqRxizVItVFyxyaFuTqZztSrEk6o6iFOpqzIna05FcrWBxq3kkwN0PethmkjGcVIZysNjYXLK1RMVOYwtxCuOWXCmXHUlY1e1pMjefYd45hrTQvrGQqWJvqI5IB5Qfi6CxiWJ4658pQuqSn3WCNQI1AjUCNQI1AjUCNQI1AjUCNQI1Ag8rRGolAuf/OwX8MF/+QDe/4H/iw/889/j7/5/l+A5zzoG7UYTLFIgtLBg4RK8/JXn4x1/83as2GOJtr9dpGkTfmtEFfCrfNjZYweTnTh2GDld4RFCAMn423N2ADmfJKp6dhK5jtuQjHXNy3Vdx84qPIXjd37nd/D2t78dfqPN7dzEPM3fcRNJB3CeqZJDEtbBRBKPPPII7rvvPvgfVOy+++5RV5LxbTvzNH+39T/LsBPNTi07zexMtN5kWdcyoIMs04rC7UnKdtKICblpvNKBZHSakYxt3NZy99prL/i39O6///7oqDM/l22LjKHbOrTOfnvwkEMOwRlnnAE72ay3nW7NZnPy7Tvzcxv3k+QkZiSjPpZLlnhWdZzndrYDO/ccd5lxMK8qtB6ua6ycR5b4uI7z3Nb55uP25mNcnO94IcfL8t121zz9P3j/+9+PeSMtpHLw9HOVJA30Csh1U0yMG5DlHTQblN7QvE2RqU6Ryi6zfnRpWW57aCg6yBzPA9UG4pkg72fRJgs5fqD6MmfkSVB5jtSO5CKL2AQVFIpbv0VLl+CP/uRP8OpXvwZDrba0ZclD3qI8z10FUN1GSKJMZ7i/mTyTREO2qA5IU0i7ZUt3we++9be1Lv0T/vEf/h/+8R//n/i+EjvtvFT9KcS3oZqpdFD/el00pBOLQrbTQRIa6GeKF0DQWgXJTFRWZF1INPwSIUOKIu/DuGeqCyawLpTTq5DnLIBoCtus10PaaKM1shDvvugiXHDBy0D6SZHwkXdPrjUkIEhCiyYgB1oOgkmqaB9JUJbTTBTJAWX0uz00Vd7rd+Cx7vT6KtOjGOsoXYO/DhwC3vzmN+PP//wvMCwsMaFr1JFEVuTIFO5/8MG45JJL8OF//Rf827/8K97/D/+ISy5+L0444QRA49nLMrCRoqu+p40WMqUlLOqciEeQbrn4dKVakMw864ECKA2qpTRDA++68CL8wR/8AYq8h4Q5gvILuILq1GeNQI1AjUCNQI1AjUCNQI3A0x2BWr8agRqBGgHt4OQg+J9/9Rd429v+JG4ib7/99rjB3W/ffaDtM3ZfuQKve+Pr4u+j2VGSMHj/in6/q/JMEOai2T+L2Wc5JxztVCIJ/6OHamOeJEl0JjntjbKdS3aUOd9hpg2427mMJHI5RioHj50RjvttsEaj8aQ6m6fbW5bru53jlml6MgbWwfq4neNuawfbQw89BH8VeMWKFVE/yyEZnQf+5yErV66E67qe+24e1sPyzMfkcju8/Oae25ssx+SvH7vMv49nLNzW/TYfh27jPLdxuOuuu0an5MMPPwzrZ/7ur+Vti6yDMTXZoXneeefhRS96ESyfJJ7xjGfgsMMOg8fFeZbnr+VaD8twaDKW1oNkfDPTOrquyeUO3R+T3zB0WPXL7UzmZyIZsbNu29LdZa7jtublOEnYgUkSno+HHnaQ5mGOdmsYo+NyVDXb0THU6Y6BciQ1mynWrFklJ2AbkGNreGQeDj3sCKWDyvtYtvPOcqq9Bs84+qiIwcj8BTjimGcgl42ONIfjeLuv7r/7NCZHVSJnqfNSOfWso/WzbjmB3OtD2kSuepmcXM43uU57ZBh9OZAajQTjnVEUcmi5LE1T6dOG47YNY7l4wUL8t//237DXHrvjn//fP+Fd73oXPvyhf4/j9cpXvxbDcsb5K6v+b7WFsGg1U3TH1iLvj2Le/GF05bxMmkNA2sK49MjkIGwmGYYaQYtegUJ6dvu51rIGPPaJdLBcqNRj5H55XDPp25K+azdsREPYVv8cw+Wu69DOTzsQSY1r1kEIRC4+jVYTRx5xGIaEV6+bSaccJNUkRyp5ljs83IaxSOWYC0kDuZxvxsdYIyTo93IYx1QOwUTrSqZxybVeGKtEjrmu/4MHE3Q7Y/jYRz+CP/nDP8C7/uc78MB9D8rJ/VL4Dd1mu4Wx7jiGhoexdsN65AwYao+oTQcUv4Z4k0QiJ2GqsmaSIpH3r9frwEdeMK4Blm2HoX9/UVnIUMCh69RUI1AjUCNQI/DLgECtY41AjcBcIVDMFeOab41AjUCNwCwiEJCtxuo1D2H16rX44Q9ux9e+eiXa7XnYa+/dkBdj2GffFXjw4Qdxw40/wKrHNyJFW5v7HCH0kTYKALlo9k9vk2ef6+xz9BtkTW3wR0ZG4I25HRiWYieZN+neyHvjTDJu/l3P5X77zPVd1pCjz+T6TrucLOs7vi2yI+amm27Cd7/7Xdg5lshJ4Dw7sexc21Zbl1mHSrbjbu+2/i28VatWwW/MrZAT0E4R99PhXnvtFfv64IMPYt26dTFuh4b5uQ9kqbvjrVYrOpGsi9Ou59A6mpd5GiPnua7lm08Vus7++++PXXbZJfbPbycaI/NxO9fdFrmeZbuN9f3GN74R+bjNPffcg89+9rP4yU9+Ep16HhOT9XC58XDculmWdXGe0xVfp62ry+2QsxzH2+12dAq7Hkmzi0QyOrpiIn4EfZoUDJx2rJgSOXnsBJLPR/aTIE0bOOCAA/HDH/4It912K04+4bkg+uh1u2g0hjA23kcqx1273QSZaWz6mLdgPvJ+X+NQYMWe++Dtf/mXWLxwBKHoR10eXfU4Nqxbr3nfxv4HH4Tf/O23YJEcgd3RsYhLIudUr9uJb6E1W0PyIyZyHBHU9FdvpHWBhhxGiRxJkH6j42NIGDA8NATmqiRqtocjHspGT864kaE2jKcaawUpYEebPtFImsh6GZ51/DFYuftyfOiDH8Z1116LO+68HVdedSkuvewqLFu6KxCaEtXGuJ14jSbybByttFAfAkZH1yEVn06nQKdPJK025g+L7/gG4TEujDbCfQLlcAPBJKg+MT62URhl0alFEnbgZRoE04KRBeh1urCDLE1T6asxk+NtTG2Gh1pgmkQsk5CjkGuMwmHvfffHn//pn2Kk3YDfmG62h9DPuoAcn4mcbbYtO9l6vZ6waILilwjDXmcjXAYdXi+SJIGpJ9w8b1KtN2lI1Jccicbczk7b2/o1a7D6sUejfX/pS19GszWC+fOkt/j7Jx7Gu2NYsGg+GALGxjpop200pefGtWukX6KHFuORZyH9Khv3GPufRCXSQepAmkh/ql4fgsZZNf2yIfAL0rf4BcmtxdYI1AjUCNQI1AjsCAS4I4TUMmoEagRqBGaIQECRx817T5vEZjOFqdcZhze6TW00r/vWt/H5z38Bd955Z/yvtN4I2slB1sucsffG2w4zktpAdzFv3jw4bcdg0EY7TeUsyLKY7zxjZwzdtiHHn+u4vomkNuIpnO86fkPI9Z6MbrjhBo3R53HjjTdGR4HfQLMDwXyerG0uz5J1tLxKN7ftyqH0wAMPRGeC/0vu8uXLYb6HH344SEZ7sIPQ+lftLcuOg4pIRoeK+RonkrFv5m+nXKWf65uH+2t9bHeOWyc7G/0mor+afO+991pExMj6uTxmbOPD/Czbsuzcu/vuu2XjTTlcAm655Zb4lWd/3fmoo47CUSI7bnfeeWc861nPgh2P1sPtydLe7YCxU9RvDvr3CK2D+2IcSEa+JON/FT7uuOOiLNfBwOH+Ouk2DrdF1t/1PD8d7rbbblGvH//4x7jhhu9hr333if/FuBESIOvj+Gc/O77huGLFcrzpTW/Ca9/4azjxpFMxr9XCsc84Ai94wYswLgfba1/9Gjz/lFPgr5GOyhnkPjzzmKPxkjPOxMj8+XjDq1+PU05+Hg465GCcfuYZWCiHYE9rRJEEHH3scXj+qadiqNGMqh9//DPx5jdL1mtfi6OPOQZps42WHIXdsfFojwcddJDK34zf/u3fjm8X77FyOUbH1qttHm3Jfez1xuK4kqkwTHH8s47FzTfdIOfs7Wg2hmU36p9chd/SevTRj30KWU50un3MX7gAxz37OPzu7/wWfuM33oQTTz0JQ/OGkclZt8tOO0fdjzv+eLzotBeozlvw6le/GgcefCB23WlX6fRreP2bfw3HPet49CV/qJ0Kn+fj1FNOwwknnIhXveo1eO2bfgN773cAMjlAm8yRC+OuKBfeueb30UcfrXqvxK//+q/jgvPPw6EHHwzKIbty773x/Be8UPV7eNMbXofTz3gpev0CK/bYA6ef/mL82q9J9pveqH4eh+g47gMdOW8PPmR/vP4Nr8Fv/dZv4ZRTno9uv4fR0Q3wOt1qpkAg+nJ62pGYJA2EJEUvKzA+PooROTmXLluEJUsX4ZRTT8Njj67GXXfdg6acfK1WA/sfsB9e/spX4Hfe+la86tWvxcq990ESAtpa5/0V6Wce+wzJfi3e8jtvxVkvPRsrVuwBmbKK+giqRxIogpx/EHnsapcOdsTxnwRmWc+OQKuWUSNQI1AjUCNQI1AjUCNQI1AjUCMwgMBgNCCdj/lDC7DHil1w8KH74MQTjgXYx623/hSdsYCN67Ux7ShLd++jY6uRZRu10WwBRQN5vwEgiH51Tzu3kiSBHSgLFiyITkA7jC644AJt4E+BnV1pmmqDPl5u9OUMtMNj6dKleOELXxjr+OutJCOIdrJ05XwjGZ1HMXMbH+Z15plnRgfEscceq/HJoiw7FF22jaaxyBt7O7XslHLc/TE5ThKrV6+Ovwm4ePFi7LPPPjBff03c/W3acQCZQlFEuZZHlv2o+FWhMTBfh7vvvrucCysiVi53ntuKlRw9DTk4+jCm/vriokWL4Df37Pxze7Lk73K3dZttkXnbiWdM3Sc7+/yPTkjC/RgZGcGee+6JZz7zmXL+vAB77703TjvttEhHHHFEZG05lm2ZDTltjYH7fuSRR8bfJHTcZAej5dlhaWei8yKDbXz4LapB2ryqZdueLNsY7SunTa/Txx0/uxPf+uZ3kDaGcMihhyMwQ1JksC2detrzY18eXbUanX6CF734LBx5+EF4/KG7heW9aDUT/PynP8OaNWuwcOFiHKr2e63cE3aO/vTOO9CTg+mhBx7EA/fcG7E54YQTYJyyvsal0cRRxz4z4hXkmDjpuc/By172MiQsZCursM9++2odOURrQyYqcIwcZHZm+Z+t+E3LPfZYIbs/DSuW7yLdgxxMCZiEGIccfH5BbuH8RVi0cERzaq2cTwV6nQz9rINWu4HVazbgx7f+DKNjPYS0iRdqrF78gtPw4CMPY9W69Tj1RS/GmeecBchJN9JIcdKJz8U555yDJct2xn33P4gTTzkVr3vDG3HeuWfj7jvvQqM9H2eedR4O3G9PFJ318Su7/or4yt33wOOr1sPOH2kAABAASURBVGKn3ffBK9/461g8bx7ayCCW0RnW06Dtu//BeOk5L8Xatauj832XXXbB2We+GMt33kn6dXDHnXK+NYi777oT9z34EJbsvAvOOfcsGIMf/ehH8e3ZCy54GQ477BAgNHH44UfKMXcBlu+2E277ye3YfcVesBPZc8/zzWtDs9mMc8P2aNvIMqIpG0jlGHzVqy/A7//R7+O//smf4NknnoTv/+CH0m09PL8P3Hc//OZv/Dra7SZu++nt0mVXnHfBq7DrLsuRav064vAD5SD9LxqCDLaDAw45XM7Ts7B0ySIE9TvrdwVpgYIpiDRi4DcDUR9zjwDnXkQtoUagRqBGoEagRqBG4D81AnXnagRqBGoEIgJBu2i84x3vwDvf+U788R//sTajh+HjH/84fi4Hw9DQfDS0yS6KADs+TNRG3xtKb0jJBND2UB+/smcq554dM3bQGBPHTd/73vfgN59OPfVUtFqt+MZMp9PRBrwNv0l3+umnw29z2THif6LhNuZhCiFEPL3Jj5FtfFj+ihUrIq9dd901bsztJDA/h9toGotIRt1IxrZuRxLWww4Gj7XznLYTaP369ZOOO+vpsoqgw3kKIk+HbufQTjiH5mc87Ey0M44k7NhwX9vtduRtOzvggANgJ6m/pvvYY4/B5ebtkCTcb/Myz22Rx8Q4WKbrH3rooXE87FD0bxf6LcbvfOc78SvUQ0NDOP/88+XIWo1/+Id/wKWXXhrt3jIrLMzLX3u++eab5VxZCztdraf75/bu7ymnnBL/Scm3v/3t2B+3H9SRZEwatxjZxoflmjfJ+HXOQw45DHfddRc8DmvXrsf6jV0cddTRaIZcmPSAoh9lfuELX8AnPvlZfPaLV8j5tAonn/BMBDnvf/KTH2DDxlF85zs34Ac3/xgbxzpoDQn38XGskbP3lh/fitHOOC5T3x9/5FFkcu728wxFlkXbzSF7kb6dsS7asms7SR97/BH8x398FF/84hfxmc9/Dj+74644XnaI2/4t67rrvolrr70WX/zS57HTzsuwcuXusU4mfY2Px9zzw+NqCkWOvCenU7cX7TJhiM5n/5Yekxa6/QLLlu2E5598Ar77revwhS9+GZ/98lfxtauvwkmacyt3W47U3kQ5rm6+6Xv4zOc+jy997Rv46hVXYt7CRfj8pz+FG771LVx93fVoaNyXzBvCUAoMNRuwbXzlq1/Gl77yNXzok5/D8pX74VnPPBrsj2m1yxGSBpqtETz7hJPiOF951eXRfj71qU9hbOM6POv4Y/HQI4/J0fZzdEZHcc2VV+BHwvWAgw6JGF551RX4lmR/5jOfkePwu7ADvykn3sq99gPkuPzEJz4WsfqPj38SP/zhLVg/uhFteR4bSQpj5fniuRA0FvL5ghoj2+VHP/oR/N3fvw9/9Td/hX/6wD/jjDPPxsknnYJUTruzzzwDjz7yED7ybx/CNddcg08Jj6Hh+Tjs8GfEr/m/5hUvx03f+zY++u8fxhVXXY3PfeErWLnX3th/3z0x0kpRoKdR18kGBACo60Ce95WRi+qzRqBGoEagRuDpj0CtYY1AjUCNQI1AjUCNwK86AgHj6/D//d5b8YbX/xp+7c2/hd99yx/imqu/iSSVY6azHgyQg6aDzniOrJ8izxI0tAEeHm4jL7rC71d7A2jnTNyMy2lnZ42dF3Zm/OxnP4N/b+7AAw/Ec57znOj0swPNm/cXv/jF8NdML7vssvi2jUCMjgFv7k0knQXzjZFtfNipZbktOWPc1m+62bFkHexQ2UbTWOS2SZLEuNs5bnKG03bK+Y098/3pT38Kf+11r732ig5CyyYZ49aVpBwDJUGH27uOorFOpZOdenZg+Q0/Y2LnhXGzDLexPDvV7rjjDvh3DZ1vHpZhHuZp3N1n52+LzN84GBvXGx4ehnnY6eq+u39r1qyBv+68ceNG+C2+z3/+89EJaOegZVs316v4mIedh/4KsfU4/vjj4a8OW3f/kxG/sejfZLQc62o5lm1ynKSjm1ChrEGqCt1H83XaDlPbjR1/uy3fHXvvvQ9uuOEH2H3l3nKWjsjR0wHYlQNwHI88vkpOqnnYOB5wy49+KidRF63GOPrdDep/KkdhovkMOfFGFA/Ka8D9z+XqaTTbYF7ImTUKyOUlQ1TbJop+JsdbL3711jayYMF8LFg4D4/IsbR27VpV03IiR6J/A9D9njc8Auv5yle9Ah/72EfwSTnILr7oYhxxxGGy96ZsQouLJLh/mRx6xiZtiMfGDVi/bh2aaQuNNJFs1yOCHFnz5i2Ax8FvPvrNuCGtUw/ed3d0am7MgJ/e9yDmL9kJu8vJ2Mp6gmMDRjesgh2doxnx2IZxZHqo8dhD96MrZ12mhxtFSNTfLtJ8HNZhgxxujz38iLpO3PnAY/jRz+7CLksXYYh9jI9tEL5dDM1fiKW77IozTz8T//iP/xi/gv/3//f/4qSTTgBJ+PcD/fXdoXYTKHrwMTIyHyee+Fw9bHkHPvWpT8QHLS9/5SujzKYw32nZzhgV/3VrV2N8vIuxsXF4ntiOEs1Rrx2241T6txtNjV8fKRL9pcJkDGOdUTz06MNYs2E9vnPjjfjRbbfj6KOPxb5y5C1bvAT33PFz+OvE43oQsX50DA/LRlas2APzNU5Ll2gcH7oPyHI89ugqrF6zHqPSYfmuO6PRKBDkkE2SBgqNQTdj1JnKkx/QXavplwWBWs8agRqBGoEagRqBGoEagRqBGoEagV9ZBAKSEDesaUjkHNAOuki04WujnwsTlfX7XQwPtePmPmjzx9DEeCdDkfWRUHV+xU87h0IIsBPDcTsQ7Ejxpt1fMf3KV76iTfjR8b+XtuSke9nLXobdd98dzreT0PUTbe77/X78qp7bkYxOBvPdFN4nAu46flvt7W9/e3Q4WoadBCRhvngKh3VwG1c1P+vitN/g8pt6drhYV/9jEDvllixZEvvguu43SZCMGAymSUYdXM8y7ExrNptyQozitttuk9OiA7/pN3/+/Nh342eHqZ1c/hqi/8MwdDjfZJ2sm/lVaRVv87RM17Ve/n1G8zYuP/zhD2M7982YuZ6dLdbFDj7Lsa5+q8+OF5c7bh3s9DNP1/dbfmNjYzj55JPjV2Ht3HSeZbidda3IOpiMBVliBnii5diiI0XOKcttNFqakw0sX74ce63cHc9/3sn4vd/9Lfz+7/8+nnPS8zFv4TL4a6S97ijSpKm5G5DJOeM3tPpyZo00GtDoyEHURVOOpiRJYR3cF//eZ5H3o/xmow0UKZwvk5azJ0dfkZ70yHodBDnU5rfaSFAg0eTv9LpotttyVHXQkhOp1+uj6MvZVWRotoZQqG2fBd7/z/+C8885Dy8/9zycffa5eN3r3oDrv/2daON+k8w239eC01KbcT10GOuN4p57H8TBhxyORUsWRjvJsgLN5jCOPPJwfOAD/4jjnvkM5JYlXTyQlt/taE2Sk4rKGOuMAcz1sCIIkwQ9rVcFFW80Iz87dI1BpzsGqYhmawSZ+u4xs9OYzaA2GUKeYb7WvzHV6xYFUmGUyIbzbgeQ/M994XN4wxvegHPOPR/nnHd+/I09v+XY2TiKlnDeMD6G0GzBzl3bhN8M/sM//EPhcDbO11pw9pln4ZL3vgfqDLymug8MzXIM1JEQqLHKMC7na5DuttWexsJ6hiSoXQ9F3gWpUWED3V6uBzY99Tng8UcfgfuYyZnb7WVoCd9GmqJQn/q9MaTNBOMa01Rj2Ov24xzsy25s/7nyqXZu7zmS5zlICiPZhNYq6PAcUFCfvyIIFL8i/ay7WSNQI1AjUCNQI1AjUCNQI1Aj8J8Fgc37EcC2HHp9JNr4tbSpL7R5z4M2k2kb3X5AGoCGNtLNBsFQIGjzO7JwkTareWzD6MDAr/RRbY4dGghvjL1xdvzmm2/G1VdfjWOOOQavfOUr4a/rfulLX4q/P0cSIYS4YScJtzMPU5JoDORwwCZHsUnKCbf3b9jtt99+8Ftzluu2dhCQdBU4z0QyxklGuc6zLLJMZ5kcHtLHeXaC+CvKjt9///3RaWKeDz/8MPyG26JFi6ITcHOdrY/bQIf1qGQoCacrGc6/9dZb5Twai05A675cDi6/5WYnmp1/JKPTwfxMZJk2r4rMh3xivsurMod2Mtlxaf5r1qzBT37yk8jbzg479vx1bffJDkCH/i1A6+s+u08ko4PTcZN5OrQz0F/n9Btw/uroDTfcAOe5vNLBfKy/0447dFvnJUEpzTlxR4A+5WiRf0YOowRIUuRUbppgSE6kgw7YF3f8/Hb8j//xx/j/3vpf8Na3/i7+8E//HHc98Dj23/9AzJ+/EP0sRXt4MQ489DC0WwGHrFyEw/beBY+uXouxrIVOr6U6AfMXzlc9ot0o4vy2oxGSH5CikTQxsrAJNHNskEOp0Z6HnZctxpKRFvZUuLuoK6fTWjnZ7nngPux/4MFYtmQF5g0twPIli7HL4vnoqk+PrF+H2++7GwcfcQiWLVyA4dDArrvujmOPey4WLd4JDIkkIjrg8ixE20xbmRxvo/jG5VcjNObj7PPPw24rV2BYfVq4YAlOOvHZePyRe/HTn3wPjz16H9ZuGMV+Bx8e/8nOkgXzcdzBh2LNI4/gjvvuBeSslN8MAlF9CkA2jtAbx4icYOu7XWRa71pa27S0Yd14il6yCHnaRHv+EFbsvSdGhlOcdMSBWLlwGLfeeQdW94FH1nYwf95S9Deuw2P334U9dluBxYt3Qa4HJ0uX7YwjjjkWK+Tg99uHaZ6hr/WyvWyZ+pngIenU1Jj6DVoqbLVGcIywOPCAg5F11+HRh+7GLstXqv3+GG6PYPnOO2HXXXYC5ATsyQ7yRhPd8Y76QiSNlsaxh5TjKPpj6mITaMzDvOGlcljOw97Ll+GgfVfgoUcfwr2as3c/8Aj23u9gLF20GPPaDey/zwosWTyMex64F/c89JBs6DEcceTxWLxkGRYumIe9lu8qPm2VP4gNeuCzau06NFopGnKMpo2g60JDcgkgiOrzVwEB/ip0su5jjUCNQI1AjUCNwH8+BOoe1QjUCNQITCIQkCeYN7IIfluIRRYL/LZIT5vdZnso/hOA17/2NTju2GOwTBvZF77kdLxY1NTGNuv3Yv2n1UfxtNIGw8PDuP7663H55Zfjvvvug51/fvsthAA7pewoIgmScBw6XEZOpZW1zdP/tOBNb3oTjj76aPQn3s4xb8fNM0mS2N5x87ZTi2TMqxx4Hk+X+SuwS5YsiePuMju1nEcy6mun1SNysPh3+YaGhuTQkaNg/vyov+W53Iwdlk4lp6bIOphcbrKzz1+nPfjgg+F/ouC0+buO+zDVcssxssTJvNymqkUS7o/zocN9XrlyZRyPn//85xEn8z/88MPjP/ywbDskH330Ufj3Gf3PFxYuXKiW2z6NrfX3W3/f/OY3o6N0ZGRE8ymPDs9KvnUznk6bzNX62SFKOYqc9ttRUcVMAAAQAElEQVRwAUnUG3KsuMx17FBcsmQRVu65O+65605sWL9WDphcfehi41gXP7vjbjnUlmLBgkVIm8Noynl0/HHPxmtecQHOO+sF2GXpCH7ww1vxyOMbsHrVOjz68GO44FUvx/HPOR5F3kPR60VcioJ4+P4HMLZhI849/xw845lH4+5775eMDs4991y88uUvx3O1DviNwuZQG528H3/7LoQUr3r16/H6170ZJz3n2VgwMiw9GnI4Zvj8V76EoXkjeO2rX4UztW687jWvwzFHHycdh2BMbCMk0ZKzzhh0+105s/q47/6H8OnPfhb77n8AXv/GN+C1r31dfNOu2Wjgy1/6PEbXr8bGDWvwhS99Jf4TFDvXX/XKC3CIHOGXfuVrWLdxFGNypkYcu1qnmKPVTNFKgpxoYxiZNy++zRaQWSza8xZjYy+ASSP+nuZJp5yE17zmVTjztFNw2y034Z77HkAup9vd9z2CPZbvgROf/Sx8V/N63Zr10u31EZ+zzzkPL3jhS4TlPD0c6WPdqkfxwMOP4PSzz8Xxz3om7rv7Ltj2jj/+2fG/EZ99zjmx7RI53Yi+nLu34cGHHtP6+lK8SfP55JNOkHNxYXwbEKkcbgilTcmrOd7twA45Fl20hxqQ4jj++JNwwQWvxpvf+Gsaq/OQy9l5443fxfqNY/jaZZdjbLyLN77xjXjT616L5596Eu6X8+97N31fkonPfPaLyOXEfOMb3xzfZD3rpWfgR7f8AD+/4y74gdBtt/8MXhfOOOMlChfpoUUmvQrUR41AjUCNQI3ALwMCtY41AjUCNQI1AjUCNQI1Atod/+v7/xkPyemhaHzrKIQ0OnoMTj/rwV8R9O+j2bnhr636d+DWrFkTnRTNiU276z5tiE8bTaIidorZSfSDH/wg/lMJv3mWpqk2z5k20b1Yh5xS2k4RktGh5nis8CQfdhTZweVqbhPkXHScZHSyVOmqzA4ospRBMuphJ5MdYnZ6+c0/ktFZ4a+5ur7bmqy769oB6DLXt8PLbS3HfXXc9Zy2HpuT+Zist51n/qcW5vfww+XbhZU8f5V687abp83H9Z1veSbnmbepKUd1VW497XCys8562jnrN//85qH/K6tt3G/ykYTrWCfz3RZ5fN1fy/AYuN+WbzluV+nj8ipO0kVxbBwpQvKE8Q5FDhPlHGwmAf49wquuugpXXnklrGMGls6gbhff+NpXcKnyV61fL6fgOMY3rsPlX78Uqx5bjR//5Ef4+Kc/iZt++GO0WiNYLeftBz/wAXznhu9h7boNMMb+rcrbbv9pnNOPPng//u2DH8CPbr0dj6/dgJ+5/b9/CN+64fu4U87Am2+6CR/8l3+Ojuy+HFE/uPkWfPKTn8SN3/uu7OWncPmH/vWD8D+a8FdHb/vxrfin//sPuPW2n2C818V3v3MjPv/5L8LO8CRJ5CwbhrHqqcwYQcfI8DyMjm2IX5N///vfjxuk67333gN/ffYTn/gErrvueuSq19UDCP8Dl0996lPxtzRtP5+V0/BLX/oS/Canf+fxy1/+MuzYNW/L+f73v4/Pfe5zqNYwv8364Q9/GP6Ke6vVQr/TjXHPVzvrrrvuOpiH8bfdXylH2pVXXgnbrZ3VH//4x3HDd76LbmcMd97xM3z6k5/Bj2+5FUko8MjDD+Df/vUjuO3Wn2kd7WDN6sfx+c9+AVddcRUeeehhrFu7Fh/84AfjmNrJ7q+9+/cn/Rap415r/fuCV2ncrfvY2Jh6jfi2I8n4pqlt75577op9sg17rfYDBj90MG/3y3PAeR6nmzR+5v39798c2xgHy/bvWRoXv7HsfvmBhdd7/xfwoPXEOnzta1+DnfPuu/MsOypUf/xyIFBrWSNQI1AjUCNQI1AjUCNQI1AjUCPwK41A+LIcBX7jryFnXtwkZ32QlDMA0UHx0MMP4jOf/TS++MXPa9P/BXzlq1/HNy6/AhtHx+IGFPWxTQRIRoeqHUPeaJOlU87OD2+i3dgOI4cmxz0ODqty52+NXPfrX/86PvShD8Gbd7dxWzu/LNNx16naO+2Nu8tJRuefHR8ud5nr2tlx7733xq/nWk/Xd1mv15NdBDmSWrGdnSd2stiJ5HbmYb79fh9Ok3TWJkSWeeZnsr7r1q2DnQ52XritZbp9u93epO2WEmTJryozT8fN146P6p+W2Mm31157xa/+un+WY72/+tWv4mMf+1j8SrYdmnYmfeELX4C/9uy+mNe2yLqaVyXPcetQ6e4xcJ7Lzc+h27iO+TptIm0XFG79OO9IxnloHMzDjpor5Hy674H74fZuo4rxTbOHH3wIV177TYz3C/T64yiyLh648z58/jOfx6VXXIrrb/wWxrsZiBRZZxS33HQjvn7pN3DjzT+QQ+chOdi+o4cAj6ltDqrtDd/6Jr5+2ZW47fafo8ECP7nlB/jyV78mJ+M1+PGPb8Fdd/4cP7zlx+hnhVQoZHffj19zv/KKK3DTjd/Djd+9AXfLfigHX6vRxP333oevSd5XvvZV2Ml61113yfE3D2eefRZ+/Td+A29729vwB3/wB/i93/s9/PF//ROcfvqZWLJksRyDHdzx8zvxDa1RX/v6V3D55ZfBTjHjYTIGo3IU3nTTTdFJ97lPfwZ23BlvzzVjZ2ea5WVZJmzzaGf+By1Ou72dWTfe8F089vjjwrvwkKAzNoqbv/d9XHPV1XKufh133nknLM+FdlxeJQegZVrOI488BjvGvv71r0ZH3k9/eofGJ0WBHvKii9t+8jN87rNfxHXXXwOGHKtXr41OUDsRvabaIWm+8+bNcxD7Z5u89NJLoxPasq2v31T9oz/6o4jRr//6r8O/I/in/+1teM1rXhN/VsAOv8985jPxIcMVGge3t652wtrWbDN++GC5dmh6zXhUTkj3wfObpMbx5tjebe0A9NuwUSl9OO62Hj9jazzMV0X1WSNQI1AjUCNQI1AjUCNQI1AjUCNQI1Aj8DRDYEvqBH+9qzk8X86DDH3V8GbQm8K+nD2NIJcBgVaaoN1qxc2+qsDlqRyGSVN5CM6qaSsIkIyONDsb/JVZO9vsfHB1b6BJRlyruPPtuBhMO29r5Hp+o8dv+vgNKMsxf+ebj9MOSUbnncvSiTcQqzpOV/X8lpM3+37zx7q6rcnlJKPjDzqc9ltJrmvHmW1C2fF0ffN2wqHJ8YpIytlSkutavp2LrlfFq/yqzdZCOzbIEkO3cf9c17rbqfKqV70KJ554Io466qiIsx1Cdjhajuv7jSb32bLdHzs07SB02n00r20Ryfg2Z9V/h+ZrvayL+ThteU6TjOycb/4uc7zQPCLLMsb32xAx8ny0E6fZSOCDpJxL1ZzL0R8fVcsCbAxhrJeh1U7Q72zA/KFhpCFFL+theMF8ZGig28nRVNOmHFEIiRxUAZafylHXaLbjvHb5UCNBN1e/mIrXRs1/IG0OoSOHX97PoryxbgdMGlHHUCC27XbH4d/TayREp9dFP8/im28JiUL8emo/NtZBwoANGzfimmuvxyc+8Sn4LbcP/tu/4CMf+RD+5QP/issvvQyjoxvQbKaA2rEIUc9GM0GQThs2jMaHDyTjbyOmSYJCeiUKSSKVfTcajWirRSB60sPYNZtNOecSdDodeC667x3h57jH3mM3WU86JnJ+JimRF31l50gbQetgA/65hH6/h6IoIi/L6nTGZAc9pEk74pzlHTn+E+mQSWYLZBbJOvR6ZTvra3Ke55D1ammdtV3YVlxWybj99tvx0Y9+NL4x+JGPfAQf+MAHIn3ms5/CvXffCTBHsyW8kEtmJ77Zab1ISt8cIaRot4cBGEug3WhLr0bsg+WQVFr4hhDzjGFrQBe/LUsKS10XrK/1q/BCfdQI1AjUCNQI1AjUCNQI1Ag8HRGodaoRqBGoEdgEgdDNoY19pg17DmqTmDZakxWKPMf42Bha2jh7s2fyhjRtaHPd70M7WtTHthEwZpWDwW/OeOPsDbTzN29pbIM24Cay3LhvXmfzdFW3oTFxGcm4gfemPtf4ubzKJ8syy67K3c6OB9clqSGlnAUBdgBYX5LRuUOWjhXr6PYk5eAoHQjQYTnmaXJbp5Ud+Tl0O4dkKYOkk7HcZebp0PiQnJQfK23jo6pvuZZpcnXzs2PPb/ntv//+8R+k+OuVfmuxejvPTkfXdej+m4fTbmddKl7O2xpZvvl5TN3eoXnZoVSFznO9iofj5FT/Xc9EMmJPluNkHaCDLNPm73453/zTkGBk2I4c8WICJCk+9+lP4R3/8y8xumEjXJ6jkBOwj6wg7LRH1kdPjrosKxDkwPf4y+TQ7fbRlBOwyMvyIOcexHNkqC0n3jiyHMjFo9VuSAy1JgxpzegiCSFSlvWQyAFnmYUq2/mXNhtopg3YaQg54kx2KpEJXNf/6MVfs7ZDduPG9fGrzWvWrFO4Hr1+RzJ7sr0cZCKbzuRsG4PbLVywGOZjHG27xsQYCyrksnnnOSQZ084n6QBu4/F2aL2G9SCjM7oRDTkXKYff3/3v9+H//N3fSeeu5HVie+Pt/mQ94djtIWWItq+uS5+GbLWJtBFi3Z6csE3hOCTcOt0xFHmCRtqCHXQbNq6T/EI4N2Hc/Q+Xut2usO/G/pR5hXgm6ncfluv+ui9jWoftlLeD2ng5vWbNGqwRuT8m13ddY7FgwYKof5qmUS/osCzP6ZYce+bruEPjR1K6ZVFu1cYyzDOooxV/62gZJueLbX3WCNQI1AjUCDytEaiVqxGoEagRqBGoEagRqBEoEQgFUjA00WwNaaOIuBn1pq/VUH6Ro5EEbQq72hz24qbVG8ZCjgBvyu1EKNnUn1tDwJtpb7AdVr9B5401SXijbqxDCCAZN/yOe4Pu0Bv2rfGt8klq3HKNUX8THi4n6SDmO+JNO8n4dpB1IQnLsQ7Wz6Flmpz2WLvc5LbQ4TyylElyE97RqZLnUR/XN6nJZB3zNzmvCh0nGW2LZMTAeZZpfBzfFllGxYuc0sd98Nc73/e+9+Htb397/JqvnSV2ergNWdYlOYkdWco3/u6nnR7bku0y62l+djRW41phZx6u49+js2zHTZW+buNxcH3nmcyPLPVw2s4sO10ctxyXWz9jXSBD1uvCb7H15dATihHrthxvLLLJfvnNu1TOvigbPbRbDdjB1+n04D5mWQbzTxJhglx+ugKW43w/AEhCkIOrBTsAu3JwGVs794BybVBxlOv8Xqcb29opartvJKl07Ksq0bPzsdeDj6acZEHOwSRpwH3s+59/yPlonVw+3Ja8fk+OsSHpRhgjy+nICTcmGWOdcdlMEssFg+QnsZ4ElXlFQOG3B5GAoqxfwC8ChpDGcq9hHp/O+DhazSbstLT+EWM5TYfbQ2hKP+gw3sbGDjtO4JNJX+NjHm5n/EzNRhsk5cRcG+e3cXT/HPqNVPO3Xm7b10MUtycZMXNZ5Xx2vu3fNjU0NKT1N4trs/Pd1vVIt4PkaRWXg1XDNGgSnwAAEABJREFUF8fcbVzH+kCH9SMJj0kjaQLCZWy0g3kjCyJPY6tqcD9JxvFwvJLlcutqIumqkslIMVF/PP0RqDWsEagRqBHYTgSK7axfV68RqBGoEagRqBGoEXj6IxCoDXGvn8fNvbb9UWNvREnCG0hvAlUIh3YWOPRGMKQJcm2UY4P6Y6sIeCNOEsbUG3Nv5oeHh+OG344B55PlZtp4B3k5vPE3zt64b5XxREHV3klv1J123CHJ6Dio0s4zfzvB7HiyDI+l5bqOyU4CstSXZHQQuR7J6FwgGXU3L+io2pJUCtFmnEcy2gxZ5mPgcLmTg6FxMtnx4H7YwWFdXW9bVOnmtlVfnNdoNGAiGfWw7ZrnokWLYj+sP8nYF+iwLJJRf7Lst8dBRds8zcf9cF1j57T1IBnH3H2x46dyAJKcdJz4n3n4TS332TzcdlAYydgH963Kdz33xX0kxUsufOvemHhzNyhvbHSD2qVI0qABMY8mxsa7yAs5itI0fr02SRLh0oD1Nm+//Vbp7TLbnkNj6D6Mjo5GrKyrHYEdOR5DSiQM0caYhPi12mZaOvwK6dGzY1FEyXU6laPNPKldhZ2zJONYeE5Ah/tpuwQCNo6uR7OVotfNADnzer2O+tSAdVFVeA4ZB+vp9h5b8zY+VT+C5pIxdWhyO6dJRrmu7zHzPGw208g7SRhtwP01L7Ksa91S9c155mN+bu98x13mtOd4v5djZGRexMVlJrdxW+tWpY2989zO/XB+q9Vy1aiD81zH/XSmdXV7x91/x93eodtaF4+XeTjPbR3a/txH83E9ktEGzd88XUaW/TQ/tzOermvdjJn7Z96W7Tomx2uqEagRqBGoEfjPiQD/c3ar7lWNQI1AjUCNQI3ArwQCW+tkyKBLfJLGDSepuGp605flPVDOhbzox5DatHsT6A1lsPMvAwJT1a7PbSFAMhaTjA4Gb8KNYSGniDfYLnTcm2w7MhYvXhy/ruqv+dkJ4fJtETnF3w4Askybt/lWbUmCZEyat+vutdde8a0fOwws3/Wtm9u6ou3A5DKnne86piru/IpIRhkkY5brmZwgGcscr4hkjJJlaJ6Wb93shHAYK2zjo+LvtiZXtb6mqsyh+2Gy06OqRxKu57TrOE5y0nHjtPlti0jGfrm9dXdd83Noh8mKFSuiY8xfdyVLG6j6ZadgkjaxbKddsGTJkujgMh+3TQJQ5H19ZJCWzgLJyZBBjrY8Ryay0yrPeqqrSZpbRhM99OWgzxCQoOjmaDZVX3M5OgHlLKze3s3soBNf0rzl0lf7LAcach5avp19/ayIaa8H/oqr5z9JVLraeeh4Jl4OUznejIXxdto45NLTcZM7ER2WcuyRjGPgvOB2cp5B+W5jfqT1AhI5G/tZN8p0vWocHfeccn3LqPhkhfpCwOXOL6iS4A/DVCBNhYf0zfs9pMrvKoTCQnq6VlMOZAmLjziE6iSfhAHICxTMI76kawNZ37UA62Gc/Lah+1HE1xMFqPpkPVyeeW1VO4mKY+r8JEmkoFg7M8YA6268SMZ67qf1drH77zYBKitFO1sq+21OjbuwNF+S0dmZpk2QUzL8u4lhsixFVdcyjbt5W3ZFJGMd13MdklFe/VEjUCNQI1AjUCNQI1AjUCPwtESgVqpGoEagRuAJCIR999sP+03Q/hNhla7DKWzmCosDDzwQBxxwAPbdd18sX75cjppm/AcHfivHm/AnjNh2ZpAEWZKbegNvR4Kdi/7HA3ZQrVy5Msr3b+WZrMvee+8N01z1+z8LX2PlvngMK3KenavG1V/zNc52qtiZYvxJeigi3XvvvXG87QA03vvssw/c1jxsG+a9dTpgau7uux/2F7mu5/S+++8D0/77HqB80cTc3nf//ZS/32Q71zftv98+8Px3+VR6H9WTbe53gML9xEdtzUc8Yx3LkxzHTW5b6eD0lujJyrfU5umfZ3wmaACPJ+gdcTOm+0U8n1BubGuqsaltoLaB2gZqG5g1G6ivN/W1traB2gZqG6htoLaB2gambCCsXvUYVkVahcdXrVJ8gh5fg1UD9PjqiXzVWf244qvVzqT0qpqmcNtOLPxPEPyfdP0D//5KqH/k3/+Z1m/p2VkUvUQz/LDjqWLheL/fj/+Z2DIs2zpYfkXVeDpdxetQNr+FsfV4VdgM4mVMTXYAGmfj7jHwmA46dv2VUY+76/q/ODs0P/MyOb4tGpyXazwvPWel56Oar48pXCNa63yFqzRfH1P+NvmtWhNt2bxMVV3P+dUT68Qq86ooyivbDOZbrqnKG4yXedtYP6RnlFfpbVlRTrlGeZ1yv01VvSoseU+NleuYNs/fPO06kdx/yVoj8vr3+Oo1MK1yfqRNeU/xGcRAfYt1nee4yXGT2zvtcC7IMqyzsNJYxz4pLNf4uZQ7F32peU7Z1wyw8PypKa5rNZ61HdU2UNtAbQO1DdQ2UNtAbQO1Dfwq20BYv2Yt1q9dHX+0fu26iXDt2jJdh3OOg98Os4PITiA7i/x2nh1FdhJVX/dzepCm3h8bzN1yvHI8OSQZ3wZ0Tb+RZkeg3wS03EoH62GyXibHa9r6fDBGFXZr1qzBGpHTxtTYGufqbU5/ddIOQJLweHgc4ldCswz+TTyT25iMuZ2LDrdN62WjptVYva7S0+m1WKP0ujVrUbYv5/Z6zfe1a9erjdOmtYpvTlV5lb8+rhHrY9syb91AvOS/Fs6zzCq9ebh+W+uJdN28/o5Ib1OnCX1XK6z6VdWv0pvquH4CS4cVlXhtWq/Oq/GobaC2gdoGahuobaC2gdoGahuobaC2gdoGahuYfRvYFqYBRQb4B6tiWETHhJ0TOQoMUuHf1CqKyXLkhdpNpYuBsqdz3L+B9nTSz04gk3Wys8gOoipdOQOdHiQhP5jcZpzkJuV2QpnIMt9xV7Bsk+VbF4dOO17T1u3c2Bkf42Vy3Hkk42+4kaWzzziThOtAh+uZ/FtuxllZ8XS50y4jOTnfnN4aVfO00ByequO2pvI34Qbzsdncje01f/PC9au+TsW9RogLTI5P8criGjGVLttm4mUZVf7m6Sq/rJOVfczdVjapPpT5lj+RVl5skyvPWoh/TG+ir9tPn6yjqeT71Pi4fj6py0Q/JtPm4TzpPJnntPNnjyBMTEXEYlDW1mRYh4k1X+v+9vS3rrs1TOv82jZqG6htoLaB2gZqG6ht4GllA+X9dVHrVNtlbQO1DWxqAyEJiI6KEMMqHibyBsNkC3mD5b8c8SQ8vfS0sydIJ7/t55Akqrf/HGKGB8lNOFQTYJNMJUjG8bVMU6WLw5q2bjPGkyyxq3AiS0eMnXlVuUMTdDgkGd/G9D9g8VuAbquiyYs1yfiPKpy/TWKKIGISYPI/4EgYYp5D54UEsQyyM+eZnKckGMr2waEykhBULQBJSWEiPRgmKlJ2rBcUGSRl6ix5WI4SOqfSVV2XVfGnY1jpJ+VhDB0+uZ6AxyJSxKjsd4jYqmwzrJ6cX9W+DmusahuobaC2gdoGttcG6vq1zdQ2sONsgLpVrPHecXjXWNdY1zYwbRtgnsFv9ZRUAHlJxeQbJXZmmCrP4cQbJEXZzs6Mmipstj+Ejs3xs1PQ5HwVz/gkCZJb5DPopHIFyzQ5bnK8pq2Pq/EzbQmjXHPJ+Z6c+cR/d3XcuJLlePgtT5PHmyQqR7Dr++1At98WyWOos0B8Gw3W0/PTcxjK97zNkOuv5CGZ0omF621KeZzvVV6GIldbUXw7WGuE037bzetDoblf8qvqm6/qi0cuHUybllufkgq/wTdB2ISP25ufZDtfsi2zlOU8l5tUR+3d381lzDSdS/dCfdgabYqR9CjUJ1OusCKnI5XrI9SPSFVelXZ991P5M9Xb7T0uJse3Ra5j2laduqwc2/8UOMySfdVY1DZR28Bs2oCvz7PJr+ZV22dtA794G6jn9S9+DOp5UI9BbQNPxQaCnRFPT7Jqpkq7fCLiPJPTOYg85hcI2r47PyYnP7SfhwmxXj6ZD9UvaSDrFxBNkgQeqMoBZAeRyaqQdPCUqMKhqkz5JJxn3nZsOJ98Ij+S8YkVWZbZ8WRyu0oP/BIfHnsT5mi8jRHJSYRIgmTENElKewxBtqmNOHQ4rmDydLoiZ9oOjD9ZOgOdtz1k/5LrW3IoAKcrq3faZSaZRzkvqFKRbQURI5eqtfIgUswZquuY+qE8KidS4TwlfgHnXEj2nCnXCSBTB0u7KTsXtH5QJLTKjPi5vVpsb/0opP54WiNgizBtXUnblWnTGrYF06a5/zlS7pfpib0xDiaXDM4vp385yf00VdrbFkxVerZCyzBV/CzDVKXr8JcLAV+Bn6hxNScG50iV59qFrtEmx2sCKpygYxAnJX8lTvff5M66/xVBdlJSDt+3uNzkuqapes79ZaapNdH9dN9Mm/bIdUzKZR8QFcInEqF72zzaUdluoh6mDmMF3fuZXMfk0jLfsV9WyqW4dofGQHhgghjv6wdxcD1VjWcVd7kpZs7ah7GtyEz7IUcnzdFNRGkfTpsy5Ts0xTKXz4DMxxR5SU63IvHsq5uWZ+onfbjMOplifdXZEaH1K7T/Mjk+WzLNy/sdk/sXSX12vvsaSX10OgsaA2OgtOUbm77GwvGqXoxPlueTY+Z6m9Ng3enEqzEwX+Nim7H9OKzI89RUpXdkaF1MO1LmoKwni4dMlweGFL1+jkxzO2mkWgeodjkozU153o9OKjuF0rSp/CTWzWcBVbMoKUc5gLlk6/QiVCRacwt4YS+QKTNXXHkqk7YAMy3cWtBzlTJBHpqwfnlf+XKg5CiQMcSlO9aF8pWi2leEuOhh2gdJBDl47LRJJpx5jjsPT+Ewpq5GchLjKq8KXb41yopc8gHmGYLHK6RxbBLlm1zOpIE0JCg8wMKpQEC3p/rKhw7LMSkKkpEcdz8czoT8RtugU6uSY3yq+Ez4V209no7bhkxluhz7Qn0q5AmLeYGAPGEaMlC2EPQJ2Y+gEyqMY1D12zqa55bI9U2bl7lPg0QyVjGvJEngf7zicseNSywc+CAJkjHH9WJkmx85GPtRVsoZNA8cz/SRqz8EmSIpFMpGSKKXZbB888/zruIFGkTsf6dfoEgCEuZq0xMPoBDPQqWeS2KjdC4Ig3IAFtCRD5CiA2dZ3zwmSK2KAQoaCGPiMDbT+FRtMBiPhYjyLLMizPCQeEB9LYyJsPEciutdSGQWRENh0esiJdSBTFhS/Xc86KM8bW+VzmVcuCMg9tO8TZunxc/lJYetfxoXvyGayHZMtk2SpR5yKk/JlXrcOp+qZLvrS4bnMFkyt81Yp+of22hRgTEjy3KXkWXc+lZyq5Cy1UGq8mcSWj/b0CAPkhGjwbwtx3NlmxTE0+NaUczQh8s3J2WrL4kMo9B1Jc96SNSM+sg18rSBqrzIINtJQeEIJYx/omuo11+HQDCjaRPJ2JYkQjRmwGPjnxXADjgSXUNsk7kwYCKBuUZXawh0jTyV1GcAABAASURBVA26FkEYpGlApzeuWAZF4R4bo0INjIdazdlp3WyHttuKbC+Z5jtZYjd94UHjGuC+msfk3Pd8j6wD/OI3hUW8/sb7qEx2WQiLAiFNkDCIB2I91w3CE4Ho9jtoNCKgsdw8KrIsRBm5oiYF0zxJSh/qOlGgsh+HFVbTZPuUm1FIeK6QhG0h14c0AWQb0GE9qDpeYzx/fG+nbOmcxPscx+eSbCe2F+thIgnbE2bpYAGYgAD3OwcgCJTK4X7nSpscR17A1+Ce2ri+0xA2/X4XJFUTsL5kGbftx8wtfgTlmhRs4yQZedsmzK/CwOFs4rANFbZaZNwKrTXNtIW+7m18X5M2E8V7sK7WGULSRM1BhybjWzI1smVsup/GwURyUibJaCPOxxwe7r/v8aF1xetGR/f0udYF9yrLtHYwAZEBeUdhjoRB93S5EMnhtde2NIXF3ClqHGyX1TwqxwVxzZmZ1IBCvTEJfd2T5upfUGi7dh9Fuu4SCfJeQCNpItGONy866Gov5P1irr1AJowSgZky9RIjjonqQXOpF/nnyvHaDmEbYAuS7oob65niZ2w8jyp7ddrxCiuJ2+YptWGC1gGT9awIQGxL2f4UYaq++sBErRRqGiEInzQ01HGdvRxkAoovhZFAVccLeB12HsTTeyplYiZHLuyzoi82jPaQeO4UQFPjliTEaDPH+laGDe0expoldRo9OQVFCkebmfKnT6ONbmy/sZFhg5x+lrGx1cFoY0z5HYy3coymGfIm0QtdbMQYOm3VbedYK9kbpduYwulTT3J62NgqqZTfi/11n50/Kh1HJW9U+nVtv9LFum6QzrMiX3zsSCupV2Irp+tYQ31vd7BxqKM+F9iYSNekE8s3pj1hU2BMDsFOC9jQ7GK9KOqvsvWtLkaHM41fhjHxNy/TqMbTYxZJfR6bAXbu+3rx2CDb6IovtIn1vYT3ctHeZb+en7kMtJyrMeaUaJZOyQi6j/Ocy7wHSDR/EHRvR10PZNe6qaNsGYGwLtA13ES1Y0hnSYltsyEZK3htMcWEPhzX1JayUqTVGkIIAd5serFWOUhqEczgzYQXKecdeuih8OLUbrdjfZKxHjn9sNhqW0iWHY5P5G1dSSKkDXiBaiQCUzcB3U4fSaOJRAORJAl8iXA5+UQe5MzzIoghYM8998Tw8LD0TSMuzidnzp/cNg+PRZYVcZx8R5yhQOy3dCKFj0IbpjfI1kk1ERopWi3dNPX7Mx47ctv67bbbbli8eHGUV40ZJg5y223Jp17uCxQ5VR+acNSFHzqMj21YnYUvXCGk0RGnIgR9mEjGcbOOFX7Gi5ziSW5/HBOHeZnM39jvvPPO2GmnnaTS9vMkt97Gc8kUbV6zm8LAF2r30bJNicY/n7CTRrsFf9XY896b86YWM2qR8kIKHZGXeJCVzGJK503yq/LtDz02vukx7rvssguWLl0abVjip2RNyt9+/uTW24zLuWf5La0ZhW4KjU/abCAn4jyhlGgmWiOLXL0ttHb3lYNoKwkI40Q6rKjYLG/zdFXvqYW2GduLMVmyZElci51HMmJEPjU+5PTqQYdtwzK91jgkiaGhIfWTEQfnDV4zoMPj6Xbk9OSST63drrvuCuNSXY8kevK0XuRT40MO1NNIkwNpxz2XTI5PUoLOeE9rSIJ58+Zp+c0xPj6qcdGYq26q6w8pK0maaKQtNILsqp8BuuG2zXlNJjeTs51p9xEDRwgBxsJrrrEhZ8af3HZ798Eyk4TSIkfKgFbaQAgJ/FBRd/VxznidcZ+zXh8kVRcQNDFOcs7CJEmkgsZDMizftuJ1t6XrH3SQM5St0ScDSPORnICJuNOEN50k4flgXUICFDQxXrOdn2rMWlp/UtlJNY+sq52AJKf4RVnJRFpyNpNFDtR9inHoCJJf2YvjUac0hePk9vMkt6+NbdhEEr43QaKOARGnhKHsr65J6jlS6UVSpUCisSVZls9RaHvxPYzlmiy4snnHyZnJRyBMQWuOiZS9au0oryu63mgDEUKKNGkj1YMD6CFCoocOJNFotCaoAZIIIcCYQEcZT2I+yWmHtoVqbNx/suS1YMGCeM9Lctq8yZm3tU5+4NFsNoVFI+5fHHf/rTtZyUgQkMy6rsabLGVYF6+9K1eujONAlvnk3IXup3XI5URpNNRH2QDUU8+jQhtPksIlkT7lGiTTUmkiHApZCRRyzsn6zZ8/HxUumDicT05fvhTXGURlfxigeCEyT+clCCGNacPitdWYeG31+p9Da4zmH0nFFNdc87XLdUzVPCOpbQPFBwhgpELtoHySCqZP3jPus88+sO14LEnxl7Kb2u728bduJAHpGCZsPgEdA8lJUgR93ddaruV7Hhkj4+P7u4TqrepDh/FQEE/Xr4ic4kdufzwNSeSZaC23vpZjHZJmAyeedjK6QwlG5wGjI6aAcYVjotF5QfkBjs+I5icYn0d0RwK6krNxpJAsxryxEaIzkqCrOmvSLkYVdpa0sF75vQUJxod1vyddxmZEZR/GJX98gk8Vmm93vstFwwX6C3T/KH1OOP1UYHEb49KhM6yyiXauPx0yvqV8YkxYRFIfRx2X3DVpB+vafXQXNUUNdBam6MxPsb4JZItbsCNudCiP+eMLUowvStGRbmsbXYwK03FTxS+GoRy3GepunLpDBfrDRF/Oyhee+ZJ4z2DbtVGRVJqwXZGUuc8+eR50Op14f9caaqPf7cW47ThoL91IUq29SZTturbzRpJYveiDIGdfJ3KKp2Uec8wxUQfr1Gxq0CSdLOuoPMQbURdaOS8EXgAcV+HkwuRJSRJeyM3Emzu3IUtG5PTDJLZNBFJF4iVPN0U5Cv0FjWETIaTamAtg9tQFxYtUC3MjbryaeqozFPpAIJi20AdVB9qQZEiRgwyqmwJMAF0FqxusMiTI6ZNxWL58OYwdSRg36HA+OX2+5JO3Vad0gW9gZP5ipM02oKeB3mAWDID62kiCNiFJ1M03J0EXF9dJZYQEZtRvkk/a3jfQlgsdm+NhXcgn50FuvU7wZU399JianA5oIA9EnhRoaVM10moj0w1SrKb6mZ5u2YYHx8u6QAdJOE5ycuNIbl0+ue2yihc5xc84LFq0CF6oyG23J2dWXs1laryti+ex5dspmhPojI7JYTCMtD2Efp5jRE+XEs2vjpzKbA4DIYlj7Cd/qWcigQD1RWAWKqvKSYLcfvKNjsfBOpm8EbUzxXHoILefJ/nU2/gGzJh4PZP/zz2M/bBemkxyjo7HtFSJc8i6JsKSFAYTN9jkU5dHbl9d42B5C7Th8tpLMl5grI+J3D5+5PbVt81YvmWZHLdOJl/4nDY1GwkaqdZYYeJ6jUZjh9i3MfEYWmZF1pkkqpBkHEPyKYbx+rBZXWgemDbhkWC4vVCb82GMjvehhRbDIy0E5sKC8brKkKCfET35/QJTXYsKoOghaRXI2IHXLJIgp09VP6HD4+K015aFCxfOiC/55DoFEEkibFTXsk0kAa2/1sNEddnzBjp0JYZtw/l2uJMEObdknSQ6yvHa4rWXpLNiHslZD40LyUkbhA73maRiEGYN0PYkW4PuT6wjyXjNgQ5fn6o8Y0kS5OyTREWZnkPLli2Lccu1ri4jZ18mOcXTcsiptGVWRE7lk4xYDtra5m3JTeuTM0+35Cj2wxdfD0jCh+O2Z5KzMCZFyQOyGJpKnnlShvN0XfZbbmN9QLctaGuj0/J9bhG0rgBeg62Pr2Ek4zWKpNWMRLLkP83QeEdG+iBLXrYPz2HjQpZ55C8mtH6VHQTpaN1Ian4lW+13wOzpis0O6+O9gMeEnD055BN5QWssQxMFE11rOmg1qBVF/bazXNcgryshJFpdUpHsTGtNHhqA6gflJCHHbGJBbkFHSAvdVzZ0P2BcPD7KmjzJJ7Yhp5MHUBeaktRee4CCDRTQwT4Sbf38zQ70hYffjlT/mfTjegfjEdIYDyGoAcSLqOZ4AvHjpuS8sFkeuWkd8snTnrcrVqyIso0NSVQ6OCSfnAe5aR3rRvWJnMovgq4tInIqz3W8D0hkE600QSMlWkNNrTM9dMc36FlDDwwCTvtsQQsTxNc0+YKBMkmCnB4luicKeYAPkghy/KGZYjTvYfeD98OY7pNGW8T6IWKNtiOr5exaJYfSY/MKPC5n3Vo5qNa3C0yH1sl5tEbtV8mRt24kw3rxXjsErB1JsW5eA+vkfFyVjmPNUBfrliRYtTTFQ/OJh5s9rOYYum1gQzufluxN9JXMmHZYkXivF63y23Tq3wbhsK6VY1XSxS6H74vVjR7WNPuSLb1VHttvZ7jO/Rama0dyPD7PlGG1nGmmVfPUx5E+NsxL5fQbwdjCBh4f6uHuZD0eanUxJkef9Xu00cV6OWPHVc8OwceHMzzeVttGH92FLY1ZLp4FVk+Mlcdr3ZDkTKSno3fVZqMw6bYDerLBPA3Y95CDUCQBo90OQprAc598ol2GLeSRT6xHPnkedHhta8r5RxJpmmodbsb54Pms4ji3fT0wOY0QdJZEPrkMcvp1LNMPXiyXpIOomyPBelh5KzpIbuSnnA5d0XHXcwNvlFutVuxUkiQunmUqFwNogTb5nwAgXqYakkltfvsCD0jl2AlsqlaIoCMb1+YqRyNJlad6cmCgCEi0IZUfSMYQlB8w24cxMT7Gwhh6QScpHYP0tQliTg/LHBvvYqzTlZMLsB4Jg5w5iGR98n5PT0azWE498cl6XemWwWM6p8qJufGxHRkj6+q0SUWzeOaTvKgxLxM5/Fpur9PXxUz9zzPkBCzbT52sU69vWwoxz22sn/MdOk3SwYyJZJRBlvw8h4y9McEsHSxKRoMW7rxutwvLcZ/ctxwFkkYKau5ah+HheZpTObJ4EZbN9jqaMxnSRgudDKotjsx18RfZrV6Ucvw5EHVyWmS93JAssfH4OM+6kmWey+eKPD863T6arSF4E2wnoN9cStRzgQI7r6vNuHUyFXKyE3mca3OlV8XXeFjHKp3rZtp5JuNU5c9VSBJV/223vsCRjPZsbKyP7ctl1tN6NXSzDx1jY2P6nNvTGJDUBkjGKlEko27kXNpOAHRNgtaaXJ69nuwnA/XXQNaH5luOXLv1RJv4JAnI5VDvqcB1mqmuYzKyIj6QKMQnF03/JBkbkwTJGDcmppiY448k0UzRNdZ2YFFBNxV9XWMs33ZAljp5LnX7ORKtK7mwC5pfAbnWFbeae0qkp+3Tkqyj7dWh0zMlqi9QX7bExzJJlmOjUJchXXuptaMR7dR6ua2/xgmts0kIKi8ilWXYwqE64Bbytz+LZLn+Zxk8tz1uxsXh9nPb/haWY3kmtx60I/d/83KnXc80GHd6Lsh2Yju2XpW8Si9ypmOQw2+DVnpT60kVLxRxWVfXb49LqzmCwvL08CDrjMp+EjBos6HrltfhILuxjl6LK5tzntjM6HRfydJG3P+Kp+OmGTGfYeNC8GcoEPcjWlPdf1/T6CfPAAAQAElEQVSrjBnJiBHm+DAGgxgZe4+XQ+fPrfjgOzIUDLGvHhvKcJKg6xP78HoCrbV9f79TttVoamPq608gElVJtE577cEcHkG6GCPPowoP55GMa9xMRHOycT4Z8z1/roICCVAkyIVNoXSSFkgbQfcy8njIAdjvjiL1eps0QKquOCS6XtuGSIIs9aPyjWMQro6WJPCEK4RpmZ7+Z1fz2zZrjAZlmyMZpTs6q2Q8CuEC9WHeyAKMj46i2xlDKifK2NhGBDkC588f0nVBNqQ6YAMJU8WMk6498XrvMtPMVHO/PV8gp7XjJNFopRjTHrWDDD1B3UlyjGn8xlJgtFHSxmaheIGxRoFOI0NH5dsdphlGzTv0MKa4aVwPWMYtR1hstIN8fhtdhRtU/nh/VPXU5wUt+I2z3A4ote9MV77bmdJc+qsP5hXjfaWdl6On/ubDAV2FHemQtYmN6GI8yWLZ+Ez6L3ljkjeqPm9s9bCxlQlTiHL4K7rjyh+T82Rd1sFq9b0jZxsWyRnYChhlD5n73wI2sIsxjdU4ehhLMvTksO03gI7WIPMY9Vg1M4ypryUVGJfepYwMHeVPb/wK9BIg07zuaYKO97vIZC+Z1zXZke3J1knNXRXDIZ0hclzBjE/PWWgdyLTGrl+vuSP5ftBQaJLFeS2BJDV/wuSaEtsAqNZDRefkNFOS8BrjuOdZXz4Py7UOXoeDL1SOuNCAmRx3JZPLh4aGorJu7Jsh57nMTGdK1OCUJIAEJExmygwQWU7Q4pNDA60PajKSBTLViySHRVMGQA16P+uqFuJrmGkICOq8ro6IhBDLyg8xQkVlznQ/jZ3J2FhX42dezjM5PpdkmUnS0PRLACbqpbDRRCgUazSHkcjy240A62IdocMXQhuADVXJOT0tl2SUUcWNUUWxYEYf+UTroNCkYOAcGRkByejsdP+zvANf6PrajKZpE7blXE4VNyFLPa3bYNrx6ZJ5mx/JqIcxMC/PMYczJU2FJ7AwClU+yTj20EFSfU/jjZcXyY268I+PjqHQVLO/nEmAb4rQ72BcTo1Em4schI+g+RKgyeqESOubPmd+Bs1T4+PQ5Lgxs12TpeyZS9k6h1wdaTQasMxOp4O+upg0W3FTkeqG0DdGvnkd1MvcbEt51nN0TqnChCyxsB7OM5Fl3lwq4IuHyRjZZo1TJmeBybg4r5Um8MUOOiJe3XGQpa0pa5Oz0Lo0SJsUTjORpmmUV2FijEzTZPckzTy7pqo0GikS3SwOtYfR6+bo645kqLUEeVHaVA5v1jvwg214DgXPPyLTE+5kU1ZTTLcj5n5WRDLO9aA5ZSLn3j5sD9DhGx7qmkxtHiy7Jxvx1+uZFzDZXlQNVP/tGHb/G8INwsT5c0UkJzGxrsYKOhwG4aTozM640OaRx9bQtixXsHySIBJkuv74GmTHH2UHiXCDjiRJQFJO5H4MlbXJWUym1Ehr12RymhGSMA7WDTosv0o7VNacnsbGZCEkoy6W6zyvL9bLcZLw4bTDqo7jc0kko07GBTpIxnsJ66bkrJ0azSfy0nzyGzpkgO9tqXtc999rLUmtN914c+/1mSRIwrhUuvZ1s48ZHp63ZMnbrEhGGWQZ4hd89PRgZbzbKfsOIqGQ1JqT647YWEGHp6jnjUnJWT+NuZmShK9FxqxKO5xLyuT4BBOw0cZoZxx5V44c9b2SaQyIBEXSRE/2ZLstMt23CKNC9oQ5PkjC9lgUBWyPjpOlPZHEzI9Cow7dVVScArws5gQK58oesgnZmeyk0M1us6VrtsxEN8II1B6gzziPUtW1nh7PTHsCY4dNrk9iOiGGwtIsWExkTDOwvVhOo9EAyUjWoaKnztbamCZbTERyhSYFOgv1EVA96Z8rHBvrYXhoHuK1WA8XchTqsZw18adMqPsUGCa1DFE3FCl06VJarWPnc8Wnf3quBN0/FtKlYKJ9Rwddzem01ZQmQC4nrcezpDymy7wcdvaqRgwd317SjYn2Oz0E+RkKdcGEJCiWI1NeRmB04xgo4Yk2SG1VkFsUQXMs0wPc8X5v2rIrXa1/JPUTJuRRfowrnWrvnud93U/24WtAq91AJnxkKghyzrltxWt7w0qG8cxCH6ZCTjvz8T88ySU/133c8FBL65r8Krpn7Wrd6PYz5D3hJr00dIDWkSHtpdtBttETXnos0UrUDc01qD/m49B8y1D9kRzn5/LnOH+6NC4Zfd1Hdlig7/2abLg1MiyMstJepcbWTjXZWtFTzg+6hyQpWQnsa4jrm9abTLhlshmPndccVUMqPV3f8935kO5PWdA0K3p98VpiuYMsSMJ6BC/KpDtQZrgDbuR80wEHHIBjjz0WvnC4zIzcOZeZ8SDT2Y2XE8FAWY6fnFt2ameXwO31MjSTFGkgenJYaDYg00SljC+V0aVC3B3MoRQDPNghKpjHT1XV5I3RGX0YC+NCEl7EzSzK1QWEpJNzSpbfHGqjUD87vT5sVIkmQkhTLaZdQJM009MU3zQmoQGNsjBL4HrGdU6VE3OPmYkkLM/YOFQRyFnAR4sUNN7QBc0XJ4+reZuoBXv9hg0ISaIFq4+hlvqvzPUb16HRUNxtVNH6mEiiGkvM0kGWfTT/ioyH2VuWw5mSuhRZVGFMTHy4n5UcY8MkRLvwBbYtp0W73Uar0dTilOpCmGJMN5Ge/61GA73xzgSXqcBzqIA/AfObKplejGRcrI2NOVjXoLnr0LbivLkkzx/L8noGryfCoqt51NENkJ1ZiWzH5Icgrms9K/2M01zqZt7GgGS0V8t1nnWwLo7PNcW3IrXekuU4GSfj0Ww2oWFCv9ONN8/W07ZmGtRzrvUjGeesMYEOhxWR5dxT9gzOfAttZf8Ta8fG8Y1afXTDvHGD1pcW2q1hjI/3kOjhi9fkQK3J2ShSPfHM9PChow0bkeiPcf3b0pzFdhyDWFf9dnOSERfM8ZHrOmcdEoYoKeqgWEgTYVE+ONTCD5d7vnTllBga1oYjSQA9qKLqzvVpnayn5dh2TdZ55nPItmEy5y2TZVm+S60DkxRMtbbKDlI9aGgKp0I39NH/p5sc6+Q2rl+1c3zLZMxNWy59KrnWyfI8NiSjTTrP9FTaz7SOx8H9HJRXxb3GeD0ZLHfcMq0zSUfnlCzHMq2nx8ZxkuXNsxfAGUnffOxyXVlLe6LWl0JzKh0awbg2XE1tlOLDOSa6w03Q00OWkeGWHlTJlrQZs17WkSRKnQvMxuGxMF+TZThtIhmvSbMhY7o8fP+RNlpItPkMSJAIr97EG1WkrlfapM90fX0y3UhGW7BtkIyYGCuT856s/YzLA3T9oZwyAQxNzBtqAtk4fFB7JZLw3O7K59fpFmi3U7SaQbf//YiX680lGYMkSaJNGhOT82xLM5fruVJRyS3XDCpEECrQ3qCg7v2LJI5LQ/e0GzasU3aGRpIqJHw9arV0D9xqaBx1rVY721WBLK6F5moboiObk+bo5lnbm/Ya5/lkXIyJyWlyixK3i7313lKDQpl5ZB9Qye31OvC9XUs4eLxyEImuTxQeAgaUsyJARyDChG5kZIKZHJbv/tomHDcvx5tpkAZAUAZRwG+rDlJQJ2jdNMaqAkwrzJECaKgfHu9McszX+vSyQjbTRDMkmN8aQtrLMaTxHhZwQfuitmyp0Uhgx5VYYHryoSOf4JHHeLRbxcow15h0IyXa0zvPLynYkdTV+m9bmbZc4aWuREnBOMreYVK+M6m+BhHl8Et0j6cFAxQ4TTbRTlsYagSk7KEzth7tRqrxAfrCZV7aQEuGN659d2wDjaEchAo0nuqj+DPKUzyGLhEpX5/Ynv5E7LWWjfk+spkiSI/Scd+HD5LRfgIAqST52OTwPN8kYxoJ2wqSgE5XTk1J6/gNWglM5X/p6lrUkJ14nDxumfaVCIxzDjpI6nNuT8+lBQsWxD22fXjWyzo7tF7BEWe4olVxfHR0NCq511574cwzz4R/RNCV7SxwHXfKYQjqqSMzIBtaSZgYpDyGgHmHqHghw7TxWV6mYeznAcuW7Yzjjz8ezzn+WAQZWD/I0acLXqobJd0SKa8n+8uRU/nwNBdH1cPkkStmUjCD03i5eYWj46Yq3/G5JI9L5kcyMrQjjnoGzj/3HJx79lk486xzcM5552H/fffTutGPvxVDEoVuJikcSCLV4jaXupk3SQewnsbEIUmQJcXCaX/kiIuA2tOLlWZ0IbvRtQGJb5PdT+ESmm0sW7oURx91JM592dl43Rtei3PPPR8nn3xKfPqVJEnUT2yiXg6tp8OZkm3WPMyvIpJa1PuTslw+WxQXOgMwwdCTvq9Nd39ic5kLH+rm55BDDsOLXvQinHnGGTjt1FNx9ktfihef/hIsWLIT/DsxLe9IdSMZUExwUiB8YVK0PHMFJgXTPI0JKbvUUxPbh8eCZJz302S5Xc3odUN9CgKOpK0Ge++7Py54+fl4leiC88/DS4XLc048CYuWLovronUu5Fg3bZewaVTOdfElGeVi4KjW64GsOYu6v7Yh36x6zT3nnHPwkpe8BOeff77m0bk46KCD0NCFrS/nseuS5Xhax0L2tiWaTWWDrkNRlmzIfMlybSHp5DQpf0rtGu2WxgZYsmgYxxx1mObTS/DSc16G019qOg/7rNwTwU+KMznTdQPV15oEzb+EDQQ/Yn5KUrZdiSz7aexNthmoCVnmKzpnp7G3TJJxPbOdaDph95V74dTTno+2NhEJCJLSIWhtSXDiKafgsIMOBOX4Ap4azmo8rdO6mWwf1rVikiSJ9jWzJXuAjzsvm6/kUOuKx4NJEAZGIoFNIE3aWCmMjjjiMDRbwkUbLDDXutdTa6ouxSKIqlMyxKtKQbWm4jOLVdgEzSNjZX0ddzgzzk/e2nIskySIRP0vUAhD/zOoo48+GgsWLIAPPwiWejBGrg8dVajonJ0kI29jYXkko91Y71gw449yjHNmgAnQvSuEBYAixZicF4uW7YSzXvQ8LGwHZHkD470g29kdJ51wHA45+EDMnz8flT1701Hp2mq1xGRmJ8knMDB/0+xh8AQRTzljr/32xXNOPAFNr6m6VbFeJGVDhdblEtvITHPLtuMpZIp5s/RhmRUrz6VqfzSYX5XPbpjD9y2aLmjNW4RnHv9cPP/UE7FIjmFo4w64/7kCopcnWLH7PnjRaSfj8IP3lRo5SJcrOoen50yFg+8fHDdZpMsczog8rvEakotN0O1pgB0bRcgUZjE9PG8xnnnsc/GC007D4qXD6OcbZQpaZ1Qxz1IccthR2hs8A9TekSSsn22bpHiarwmw3RjrAlA8wKWY4WFZnrvxulkUIEuuZBk+KXv33zRZMSgWpJ8Cny4zoeyDsxDtIsRooXuTVjPFKbomX3DBBfC93YtffLrm1PO01gAtOVWS+FuJGfwmpRuRjHrOyvj5vlF7Ew2FWcvp1kAqu8z7GrteF0FliZxxprRfoBEpQ7uXxbgdVNJMHoLt/0SRtfZMewAAEABJREFUa8nto0EIrxzmFUDESzFTLJTdvOT5L8BLnncqXqN7upeffhaef+yzceBueyLRQxfqwTg0z7Zf8lQL7WBhHE3qsUYpV1/yGPqTZFzbQ5qg0WrKdntItDcjCZKqW4im+G1PzG+muc/ug5RA7LgemhjzoHtTk0Sh73GQbTa0huTre5gfhnHcUUfjpdo7vuYVF+DMF78ERx1xFJYKr4acXJE0hkNN3RsLo8hP42hZnAiDcKN4Woft0XnTugUg++lpHD0v+9rnet7a2QYdQfh4zpqULE/5CSBy/TJjZp8etyTRwwPJsk/q9NNfDNO5556LV73qVXjGM56B3XbbFQ05BH1tcH2EJI4dyZkJfwqtLTOdkE3KtiPmxaR8YUTddGWRVbPZhAF0Yt9994UXhKOOOirmkcT4+HiMe9EyUzsXXHd2KZ9gZ3AIy0mi9zuD5Wq9QqMxhAMPPBDnnvNSGeHpWKAbIDv6CgYUMjDkPeSqmCSJJhJFCViYbQ5zdcwGYHJ8JmS8PKjW0zdf5lXdAJCVNOfODVluRxN0eGQBjjr6WBx84AEY27ghvsm1cq+9ccErXobdd1su4TmsK0lYXxtGLueCCub0JBnlWnZFZImLdcAsHSVHaKwpwsR4Q08829h95R54/Wtfg8MPOwTr1q3D6tWr8fjjj8fJOW/ePNjuocN4mIyPkrNymldFJCMWHjPn2T4xwyOovam0byUmziqwDMtz6MXScpEEHHTwwdGJk3vBVnrt2rXCaU+84TfegpNOPQ1ZZwzzm5o3comZVw5LCcI2VdJxz6Vc8Zmfni9BuztjX4W2jajzzNlvk4NlWBY5YUFMcMhhh+NZzzwWPWGwZvUq+CuL1svrn9c8knEcyYk2mLvDcknGOVvhY51JguTcCZ7g7IupN5LWY2RkBN6U+61wY7JmzRr4YdEGPe0zLtbL9Yyn7ayaVxOs5iSwPJOZk5wcF8s3XpjVw3Yv0g0EoDGRPN2HYtflK/DG178GRx15sJ4EbsB4ZwMefPQx7L7H3jjq0CPR1lPRQmttQzfT8nEg17AV+pAPGYjzSsE0T/fRfSU52XeSIAmPB+b4sAyPtynoJtXXVK83Bx56MF6mm0PH4Zs96SEI0Biah9PPfCmOO/ZoNHR3GQoVzOFJMuJiGzEZK2NmvZ3GHB+W55vcRPcwxqan+5O+8Gi2h7D33nvjpJNOwpJFC3W9yqMTw+t4oYolzTE46rtx8NgpGk/ra1w8d41TzJzDD8uwTDKJ4+R0o9GI2Jx88snRuWV9nO+Q1LzTDs1tTHOoWmRNMupFEsbKOhgvh9YJs3BouCOXYnCjrjUmB9FV4cp99sXLzn0pUi0YzUYby3bdDSef+Fw89znHSyfGNdjrr3UydtbTOs6GfiRhPt5ckZy4H09AMur8i/zItXYeduQROOvss9GWszNlQFv4GAv3n7SO+VZU3Fr+VqpvJZtkxMLrHKnx6nYjRrZNj8dWms1adi6bIImlu6zAmWefiwte9nKs2HUZUhSAHrBk6mZP0VZzRGvusXj1K1+GZz3r6Kij12MIw1lTZguMKlu0/XhNMS4kYWxIYraPwv3RnPFOAJpPueKL9eD2BS94AV772tfi4IMP0pzRfaw6H3QxHmoP4/jjn43nnvBs2VAD1AXJ9k7dj2aqYw1NW9czbL3oKZTYTn1/ZZnGxERy8n7vKbB4ylW8vhifHOIvcsN99t4T5593Fk488USs0f3cqsceR5o0cfhRz8T5r3g1hloJWokMCLn+MsDfaACkH7UuKIKZ9T/2W7p43bKNOG2uDp0XVJbIloOIpKQVIoJ0nCg0XgjEtIgBuhyDsgOwQB7KlzLIFGkYwYKRRbjgzDOxSBhsXLsG42NjOOzQZ+CcM87BXjstRyrnFgOmJ3tC50JhRaT7E0AqFONCRFK4F3GNj3MnSeQEBJJmQ6HHg5hW3yWXZJSVgEJgilSEtAjwn8fBc7gIKZI84IDdVuKCl5yB5514ErzO2mZ8r/LcE56n/eTpWDY0H2mnF78Ou350I0iKT0lkKU/BZD4sbLokRva5DA8PxxecPHfsaBtqtzWuwiYvPKwlYerQkoCKpnKnF7PMiFFoYNfly+MLc4t1P7dm9TpsGB3HC17wfBxx+GFYtngR0kSWXBRRkMfScz8m5uCjYuk5ZIysZ1u4VDKrMDjiAXboCWjF9t9/f5x33nk45JBDNNFLhUnCTEwk4cPtHM4e5RqYkqCnn5FCgl7WhRdmrclaeRpoNedh//33xU9u+zHswNl9xcqom3VPBDKYIySA+7SpbmHT5CylbAAk4ZsA41MB7vxZErFVNu5jqzWEbj8XZXjo4Qdw/bVX44tf/ir+/WMfw4H77Y8jjjwc1stflaY3aTLCJCEKPTvYKuNZKrBcs/LYDJLzyNKOHJ8eaTy1UJlvootUUeQa80KLS+WkApYuXYrzzz8H9953Jz796U/hskuvxDe+cQUuv/xyfOxj/471G9bGrzAWwqTSwTqT1AUur7KmHZIlH/O0DJPtw84Uj920GVcN1X+YlGahj81Oy7MdmpLEF49M+FD2kMoJuhpXXXk5vvHVr+HSb3wV//GJT+JbN/8ELz7r5Xjec4/XEzYt4PHyE+CLUcYyRDyEzcTNQExO84NkXLzd3PpZ32oeWWfn7wiyXAGjfqbwTfMjjzyCq664HFdeeSW+8pWv4LLLLkPX3h4mUZ1qPGNijj+8LhsbL+a2GeNCcnJtnkvxlktS8yqLb61a9h133BHnzze+8Q18/etfx2OPPYYKD5cbS6cdn0vdzJsscbDNGBvnbY9cr0CRNHe2NH/Ikj+gtUbMc60TOVRZNy1FTq35bbz5zb+OjRvX44tf+rTw+DS+9o1P49rrr8YHP/wR3PDdm1FkTRAN2U8fSSMIR13PbEe+xonnTE6SIBlZuN9kOVaJ5rrHIRbM4UchZ4xlVePt0E4uQRPnUQLCT/O9OSc11/UEv1DfWeR6ut8DtgQ6Zu8wBiZztH2QhL/Ob8c2WeLmsrkiy7Rt+mY53r/IjpLQ0M1zhkRPjo2fN/HQPUu/30Wj0YpzzTiSO04/99/jaKws2w87rLfz55JITq5jlm0djJnjtmfr4rh18XWTJFzHedgBB8kozzqRnLwnqPTCTA9fu026zk6x8loTUFCkzXhfF6RUWalsxJud5z3veVixYjn+46Mfwc0336w1KI06Gi/z8PXCeFVp582Uqv6at7F32jRTvjNtn3n9SAJCAT3378fxIYmgyWY9EQ/dq8TQH4Nxp2dGxtiyPL/Nybg77fiOoKD1lSSC1pI1G8aQNpo47bTTkI2vQxp0pZL9+O2/nXfaCc84/HB0O/52l7CScytJm5jrw2Pg+UqWa5nTsytT46l5Aa2rmjCRtTf3NgvEeUXoUhOvuXfeeQfe9KY3Y3jefJDK17WcTOALVVMPo4q8C6/HJGVH4igbMkPbFmVfjg/SlvIGy59qnCQqm/H8ctw4OcT2Hu5zESZbmU9MqBPm7ThJQPceQ3J+nvr8k7B4yQLthT6GSy+9HFdffhW+8qWv4tIrrse++x6MF6p8KM3RRw9BGNGd1jUfwruA91nmOH2y/ZqKfoZGSIR/UTLT/VWu8ckI9INIw9RPpIfjkXL0pJf3JLl0mQ65bZG2MS4vYBa6YNqLTrVAXYN7bTSKYaTdDm649gpcetU38IVLL8MXL7saCxbujOP0YHdJmsJwTEd21aaQ7k8gEnHtZ9AOncgVJrov0BZf2KjzaqNLApAElQEVr+0N3f/YRvxZEBT3eCoeQ30k6mOnsIxhLFywM16sB0/77LJUe2jh8bWv47IrrsJXtQf40tcvxS7L98CLTz4V8/QAb1S4BTmc3A9IX/cxp/hEIpw25SqbNolXKpvJuz20tf759wopp59fanG+40ZL3Zg8B7o2mTeTiOeXrwF+qFuEgJ76/c1vfjPujzyfvvvd7+LZz342lixZglRYZnIam0gpH+fRTKQ/eVvr1tY4kIz77ET7AlKyJ5oGZwQpbuVIwl+9OP/883G4Lhbu3ES9yYCcajyZOSuRHPBCboIOLVBepBSLN8SQmVtXXbewfNcVGB5u4zs3fBs3/eCHeMYxx8Jv/AWZ1ej4GBpyiI2PddFuN5FoEXF+ISOHFsdCBmees03kFC7kVHy25WzOz+PmzUzSSNV7YHzjKLxIk9RTg3GMj49iw7r1aKYBXT2dLDHMIxuPe4zM4Qc5t1iQujJI/6zogyGL/UyQ6ALeBNnAOXpy3u2ux5e/+mWs37gRSdLQTVAfrVYD999/b5wUniTGwmSbd9ohOXe6k5R+lOYzO3OxMG0Pl0KVq4UwgRjoSXFLN44PPPQQLrvuW7jnoUdx7FGHI9ENkb9eb/5u4/lYaP6YPFepuQXNS7Gb8Wm8zYSUPo7sIPJYe0547HNdPGRFWiaCUClEOahFutlsop8VUxpJx87oGLRsqnwqe65i5I7FZLAfuRbc8fHxmOUn1SRBEsbEuJGEbyxdz+uL1yNfcNyGZGw3lx/k3Mpwv8hSBkmNeQqA0D2j4gGvf/2r47Xo45/8NDx/QqK6zLQW97Bu3Ro8cP9Dun4Bua49SdJCITwL3dYVmoBkAmg+6WNOTpJzwneQaZy3mjcOjZUpUx9z9S8XCu7vwvnz0R3vKEWEtAEECodeJA5MK+yAgyRI7gBJYasyyvXUdyUB1PppCtvEId8qr9kqIHcEJk/U1mtHWxtRh76PcY0kSUBuqg/JON9IwrZWaF0mN62DOTrIUo7lzrqI6n4XsgXZQDUfNH1kGbIR5fn3rvva/c1fsAAnnngcjjv2SHz1q1/FHXfdM4GFKm2i2NwnSD5hjOZe6qYSSoyAwrpoffUcqvDzHNu09lQqTEXnJEZyTvhuzjRKkf10ten0bzd35UT53g9uxV777IedlsxHKrdNHlKExhCOPPQQjK5fBT/Y9K2Mf6De1+vNec5lmowaz5qIQuxyzZtCNMU0V7QQBQRV8FoyOrYRixbP05z5Mu67/zG86Y2/CSQBifZMvW6m63OGhtKpHFxeg3xvU+gapcuYeIhVPDUXJSf+4wJhDs3OmD0ZlqnpfJKcTrOn1CaEAF+TvXYl6q8b9ew9SlLsve8+2HOPPXDjd74NP9T1Q7qEQfvEHm75yc/xrRu+h2cfdywWzmvpfi+FH+wVeV9rTgYiEYQNQJjoY1qn52qYaMkqLCYiCjyHNYSIodJ2BmZqYOop9EgrewansFF/c5HfjvTYwv2JvoeG7u0TDFN7ybFR+Yj7CGmCBx58BKPjfey0eAnyTg/JgL4zUGSyKR0rgmQjEnSEARlBZcoS/pBthkhOT4cG+cb25m0SBrrKKqtAJu85QxM5hrB85z1wxH574ZbvXo/vfvdGtNrzYVPqyal1y09+ip/fcTeOOOgQ7LRwMVqtFjZ2yn2DGE2eBaH1ukrOVH+3h7QtIlbyD8cw2lWBiBF0BNHgaR1sO2pU4AkAABAASURBVCbHB8umE090T5s2WkhCAw05P+VqQdC6629HPfjgg8KiIefp/PhNMu+NbGsk4b3SdORtbxuSsQmpUS0ETEyVH8FPrrxI+GKw++67401vehP8m04udpnDiryIuG6VnsuwsLIi3xgaNMgEO90xDDWHcMB++6HVCHjssUfwze98Hy96yZnYZckCDKUAkxTjWimawyMR8ARdTZI+IMPOqQoI8EHhYHJ8Nsi4kCXQFT9y03SVP5uhx8iTzRtSj+2SJYviJBhpD+EVr3gF1qxZh5tuugn+b6/zR4Z1MYCechRopa144ZtNXbbEa0u4uJ5tiZw5PuUYBllHoYUl1yQsNNYFcg6jPbIEB+63B352200Y0wYUbGgj2kNbi5Nx81ulua/yUoikLmyFYgDJSJijg2TkTJZhTMzCRzHAjshhmmIru9ccgMlzYKJyUK1CCzi1oWq02ugp//rvfBd7rtgNe+2+3KUTLEIZFonCibhiMz03t4Ot2ctM5Wytvcffv6MD9R++2Gn9KIRPwgLDzVQ3Pk0t5kEPE9oAdTMge7HOfovIIXbQQRJkSTtIZBSTpml8Ywo6fHOcyVbcb1NL88hrMym9dBEcnr9A60uOjXK0+0JIKn/CDm2LgyR2s3KSkiGaFWZiQtuASNF4up8ktbZoWSGiLbjAdjo03MSzn3UEbvz+9Rjvac3Jh1H4bT/doQZtEvyPPxj6aLSbat/Q00HdUOlp5VDaRCNtoe+7JzObJbKukZU+SEZ7UXSHnNTcCNoUIJRyqZvlVLbjN5b6evA0PDxPN0JDCP5dGD2EachRmsLrbb5D9KuEkKV+VXq2Q2p91dKxVbbucVk4uIaWGLAs2OKnlmX4xnGLhTPMtN2QnLRt6CBl876hUHxOT+Fl/l6HvfF23Pd81sn247TjJrJEyHGTr98un0siCbKkQTmWP5ieTtxjGkdea4U3dqaSTw7dwmq8gSTXtUf3vKExjJ2X74YTn3MMPvHv/4pbbrlFDyGo6oN2pOQOPEP4xcmuuplpbKo5lVSRiUI7DiaicJFpUGPjX5XPJLQtkB6Lkgs5FS9z5ubT/UmTJpIk0bKbxQ3lD3/8cyTN+Tj5pGfrdmYcvSxBa2ghDjtwbzxw1+1Ys24tct0Hp3qo2fBOFTvmIBn1xJwcobw4i3eu6y0m5hO1tth5PjIyhLXrHsN4ZxSf+Pjnceihz8SxzzwefojQaCZoaNM+3tmIRA/uUl2XPJ7eT4WQimOA+UC8lEDhj1mmah5ZLskZcC91HeRgnkCuvhYT67tK1ZdU1+C9995XDpwe7r7nTsks4jrn+mSCbgY8+PAjmDfcxqJ5Q2qfgaR4ELY36LDjR8GMzyAOLABphs0Pz2HPU4dAgOMluZXuOLQ+NnS/NR2yw6hyguXw3YjHu9SgoGRJnv8Z4ELtm0MG2UfArst2RiMkeGzNWiRpE0HKTEd21cbr+yAF9Wcw7fhgXsipa0JF0ikHKl7bGyaShYkjCP+gvrBoKCeI+hqPvkJo3hQIyXzstGw3yR7Fw/ffDv+283g3lwKprlUBbLRx649/Cv8n4OVLlqLT6aI9NALI1iAcI6OBDyo/ySF+mIH+kI4i6w4onoscYpMjd0rySl2cMAV9mBTM8My0J+rqvt5rjdcUk1m2tD/y/S9J2BnYbjTR7fc0GwHPed/nuN5cU5IkWxURvPh50q9cuRIvf/nL42/rOW3l3IHNW5oZyc2zZ5D28JhkK1vgEqLTDnFjab0WLVqAPffcA/fcexfsXf3hrbfj0cfW6Knoseh35XFmgiIJcmRkaDQTEJnMr+SfK1WKmJ2BL3kBJOOAQod1JKkFs1Bqx5ydXi/K82b8yCOPxDve8Q5c8p6LcPABB+JfP/RvSPTkZ1ib0DFtzK2RN2P+3S6Surg5Z+4o6CaR5JwJ8MbBMkwWUmR99PtdJKGF+QsWY0Sb9Icfuhd9bepHx7txrBIGJJoUfT0KdUgy2pd5VeNH0uxmjchN+ZGMusyWAK3dk6y2J+KFmCT6OeCnPb1+P2JTaJlK9ES04kulp/iyjOpGq4zM7JOc4Cc2HkeTojvk9Ph7rfO4e72TmcRxOfaZz8Sf/9nb8O53vTPOJz8YcZ2Rkfl6sNBB0JwaGxvbITqShDEhp3DCDjqMjcny7TT3Be2cc87BhRdeiL/+67/Bn7/9L7Bw4UI9Ne7GNchv/s2bZ2dPK+bNtZrWi5w7XEhGe/DYe1Pg0H0K2hwMDQ1pjWnj8VUPYuNYB9Sak4Rh7L3nfthtNznQ994duy5foocPa9UkR1ObrjQ0dJ3KYCyTRqL82T/JUmdjM/vcN+VoPMhSHlmGRVAYAjxH/sd//3PNoXfhfe95L/7qr/4Kf/H2v8TIgvlItdFKNNlm90q8qW6bp0jpNUDWffM6s5Me7JUWVq+TpgnmBb25oFKmAoRIWCijPAu1N0FhmaNP8dHnXJ0ksSPsBZsdXn+7chA79L2or8GVHo67ukOTx8vkPJIg6eick3WzEMsmS5mDcZdNmwbsgnHMgVwifN0tJsbfb2s128P4L//lv+D2236M2358s5x/uq9NG3HNtS7Tlr8dDUkpNlGf5C/EXrDZYZyMFwvoXlZrjkLswIPU7JWjnJwKK3vZEWr4OkISSSjU/xyPPLoG1173LZx08vPQaDfQarRw4D77YZ7u/2+79QdyCOYY034BOjynFMz5WdmncXGcLLGaHcGDa2TFMRcWkHNG9hACsqyHZhLgN9x++rO78alPfwnnv/wC7LTrTtor9HVdTtHvjaHIVa/ZiNdm6CCpz8GzlFU+iMlVYFIwg5MkjAsGDmM0kHyK0VK3WDmuI07b8ad1Qhg43+OdyVa9zgbdv8yftxDr169HR/exifTwA14/dOnLoRHSBKvWrEGvM4499thDeBawXv1+ZlZx7VWTGJ/LD5m1ZGsc1acyDqVLwiwcRDmGBVKYzNLjm8mRXIgamj/Ll6+Iv0m77z774JSTT0BzKMX1378Rj4+NI2NwkzknW2IlyWvdJBazIVnYyocKr6MFfG8i0nXJOEDpZrMtbBKMzJ+n+dKRTYwiaQR4r9j1fhtUvFDVBMPtFuwcpOynEDY5obZbVjJX+ZZLnlquWA9UlK1PZEiTmO8wj7FNP4zfpjnTT5GyoDxHKoySRjPOkV133gkrd98D++27P45/1nG48qrL8ZMf/RiedyRBCi+twZ5r05e89Zabl1iO567zq9BxU+hrw+8JbuefnUf2VLrAm2GHg+TGZjaYNyvxSWMTNxljEQ3DwwdY3pg2V0nSigAuW7oA++6zB5YtWYwTTzwZpzzvVDkAV+FZzzkBw/MWIMjwxEWnh96kKKpQcfHX56yfIYQ4sGZMMhqC43NNNipj5HH0Au9Xc9/2trfhd3/nLXj3Re/Cm9/06/FNQE9DPwnr6GZ7VAt+a3goYjvX+g3iUsmyHVXxGYe2nSIT3lQXtYjrAmeelYxMF7N2u+2seKFttXSB74/ppiCDbdyYuS7JOH7k7I6deUfh+iCpz/I0LqYyNf3PQixN0+HghTAB0dfjPoYUtqOWnH5DWtyhObhm7caJmZProitSSuImRRW6OEwmZiFirMLEPHJ8Flg+KQvfQNs+fIPota+X5ej0Mlx/zdX4y7/4H/ijP/oj/Omf/in+4R//H3xRW6cbJjvBfLM0f/78J+U/0woVDiRRYYMdeCRylFuc50nV70996lP4wz/8Q3id+e///b9jzfoNuoluRodfQxfCTrcf41Vbt6+I0YZyWV1JVf50wwoTctAyp8vtie3IJ/L1mFS0fsMajOgJcaPRQGATC0eW4dnHn4pXvur1sp0/xu/+3m9g6ZIh9LPxuLHwzVSSNOB1CVq3IDyeKHXmOSSjvWAHHBUWDvO8j7wQ6abIfbR9/Ml//WP85m/+Jv7sT/8cb/uzP8f6DRuR6Ylpro3ZXPV/sNvFxDXBeSTnDpd4bxHgw2uryfGKclaxrYe+sR8s9dpuKvNyQNc7zOJBUtfOImLiuVSxJp+CslXlGYQkQTLK98MD6PBc8nqT6dptnUxkqaeKJ8/BcZ3MnOUIyagbOSWfJOb8iLYEPciWPTEg04bhofvvwz577oXDDjtc9y5NXbf10EG6kDtAn4EOG3eS8LjgF3h4PnmX4PnheTM438rN65aVcz0KX9OWa2x/LlmOAckdiksOOWaQSaZWUq+9WnevuOZahOEFOOqYZ2G4FXDMYQfg4fvuxn1336OrjeqHBHlelNcg7JiDJJKJewnM4uGxzxFAj+cE3zi+ilO9Jan1jch1TSKJIk9w3Te/g3UbRvGCF70Ybe2Dup0xDLVS8egh73fVUhzTRnwobr5BvCEZKoDllZQ7OStU4VLoOkVKx4lwmsw3aUZS66uydN0wf8VkLYWQKeCv9EJ9S9VX6Ommbr3h67fvcz23XT8rgH4/R9Yv5FBVayb6CJD1IFCF4qSMGZ25WhtTBfE0W5PfUCsJ8U2xROLKdEBDjZyG+pWHHNMl9Q6aOcjYQIZW7E3BDFnSQS/JUATieaechnPOexleevZLsWbDo3jv378Hd6x6FNmi+fH3CacrO7ajpJsG+pApbvIapi6jULnjOd3PArkWOzvsIqksV/1pkdoWDCj5FOpLoT7nZToghn5xJmhPmDPDaL+D9f0eRvNc97IdNNoh1kczFW4BSWj4RwfQV13b9Fing8h7glcmeTkLmJzvfuXOm6b+xkiDF8/IR7EKr5gWb2VN4IcYSryzoi0LRlTpmDnNj0IdIRN4T2ifwote9CK8/vWvx2/8xm/Er9Z/+ctfhveY/V4HXfnbGq0mPL98fzNNkU+5medwmqZbrR/8n+jOOOMMHHPMMZrofXiT59pWzh1y3EQSZmbFyTLu/BkT801YRC98IYuJuTJKLT5p0gaUZ9kHHbwPGs0Cfvtmzz1WYteddsU999yLnZevxIGHHo5Mm4q8P45WM5WRduOg5xQ/yfGyBYWA0pMUBc34wwZfMSFnEZ+K6VZCj5Flm/oyLjsxNFBoJMSjDz+Cr1/6DRxw4EGYP28YhW4Q/DVPJilIRoPdCttZy/aYkZzkR07FJzOnHcnVjwK2y0IzPk7E0ISxyPIxrFv7GNauG8N++x+GoWYLyLvI8g7USLaR6QY60wUvj+2tp9tBR64FzuQ8JWf9JCkViLnij6d8hNj3VAtErjYb5RhuNwL223tPPPDQIxjvCRvpqiLNlhx+Y0cgOolCOQVjdEYfHjtyipExMc2I6XY0bjab0VnleWQc2sPDaA0No9lIkOjiPz62MY4TSWzcOCZHl9Yi8fdcMyk65yfJSR2gw5gp2CGnZdlJ6rkRdIfY1QMEh377zZg57rXY5VaIpDBqxrXFZc6bS7IMcsp+ZluW+28iGccAPnQt8vVxdHQMo2MF9thzPzRTzSWtLRs2rMNH/+Pj+F//+59w000/BgtgdONaPRlNkKQFutrI93WzDfahJdrc5oRITun2sNTRAAAQAElEQVSLuTtIxrVsUEJeFNo8ZboWZ5P3FF5PTUMj87Bu4yg0tTCip8XGZ7DtXMWrMSRLfUnOoqggXiYF8XTcFBMo4j2HDKFMQhmKBeTxUx+ObQIEZTdT7eHySK5rckuT47NDJCftpcIKO+CwTZDl/ZLjDTnSvZ54zWm1WvH6RDLqRhI+yDK0nk7PJZHcRDYmjlmTrbWkZJnLLMox9cbEebll677Fm7C8O4r3/9PfY+36UZxx1nnYaaed0G6W93FkiYfbADvmkySSJMEv+qi+xUbdjBg3DkyzOG/i3JtbLW0L5NQY7EhcfP9i+VXfgyKPr16Da2/8IU54/gux9267YK9dFuFnt/0Eo50u/LVNzysvwIHp3AKzGXfjYl03y37qySmIp9pMzp+pLMcC+go0p3QtKmQbifoa15ShpubQGnz5K1/DfgccjOc+50TVg+DIRLn2A7ouy669FpGMZdWH2CBXVl7ZVBVWFaYRktxkHpESgOkc5doBbNqepPqUg2Rcx6DDDr2+7u3XrFmHpUuXYWRkRA8YOtozJxjvdpDJWQpm2H2P3ewXxM9/fie0ECMggd+Iyw0EcnEyKZjmGdkMtN1k6kpaVURFTAp0XfQnYihThw+3mw5BfSCKCWdQEE9GqYy2kwEKvZ585EP/jvf87Xtx4XvejU9+8RN4bN3j0E0uRv0QU4pNR/ZkG7c3SVqVp2g8S1uDNJyiWLDZR9Vue0OzoYQYR9+jlA61XNm5ZAaFAakGqeh1hdQYHl/7MJiOYNFS20UXaejJHqh7PMUZME92tGFsA9ZtWItCvoj25MtYiIflTNGEHOaShWmRmcY+V/gptGNRXYLUniTXGySPqaoOZk077j2gfWa9rK9OELkeIHz4wx/Gn/3Zf8dVV12DZ8ivdtThR8DOP699dgR63xQd7ZqT0xa8HQ3TNI21SWoaG7GYjB/hggsuwHHHHQdv7HxhcIe8qTL5ZizWGvjwIj6QnGFUg28DEJWMSqNDnIalgXij1Wg05bDJ5cRaiCOOPBg33fxdfObTn8S/f/ij+Ph/fBQf++jHced9j+CQI49DqsU7lZX1x0fhTWqfCXIZJ5BromuQSkEoJKPgRGIWAuNFlgzJTcNZYL9VFs0JB0auRbvZbMBj6AEnGeNJ0tAkbcT/luwba4+vkEC3049e6a0ynqUC4zJLrLbMJkBjmSGovyw01nkLDE0kXIfO2KO4/WcPYZ99j8EK3QglSUcb0y5UGUPtESTCxqF19AW/KGQVIcSL5ZaFzW4uyVljaFuu6MmZWm6I1fIsi05/v8pOEnvsshRHH3Ywrrn2W1gzOg4hEusxzp8cVI4zvMjGlFk5YwZETjEhCZIz4LZ9TTMt2ImgaOupjFuOjo7GtdC2kOmJjRf3csHOMawLXL/I0ddjUa+DruM2O4JIRlxIRnE7SnbQfPAa45tnXyMct2y/reP11Xnz5s1DTw9qCoSoo/Fqt9vxxjMqO4cfJKPMORSxyUXTfScZxY2NF7j8shtxxGHPxh4rlukm+nE9VV+N0ADWjekGMlmgG6gGRhotUM+Xu9k4OnoIk8jWmg3NpKyj/ByzeogZSZAlKTmn5+a/w2Z7MZFai7Ug+XdPNq7fIGdFK9rD+nUb44YDWk/GRjfOqW5bYk7OJS5BIk0KtnhOjbXXz6qKbleqqMInaz/FQ5Vn7SRLXGzfFdPBeJU3F6GvvSS1p2pOsvd/zfNviY5qPc50jSIZyyqdyDIdM+f4w/ZsEZZNzr5cj2h0KuihgOVA62iiuYMiRVehbSWF1oruGD7075/Ew6s24NWvfiWW77oUKQGSkbDZQXKznNlNknPL/6loWwxU8sZuIDkV9f6ioirXaa1BVXImoe1isD25A3HxW+R5Ae23owrMx2ULBb565Q1IhpfhhSc/E/0ND+G+e+5HCG05d3T/gp42qllcj2OjHfBBEr5nwkyOwcGe4OO5MREF5AwMJmVQfTRB2KS6z8+zBA1dh/vZGPpFDzf94Ef40S0/xdFHH429Vu6OXE4Oyh7SQLUGyjUpgXlG0pwsQ89WKSL70WesO9OPzXGp7KkKZ8K/4kEy3seQlH0w9u8OOfb6PeDA/Q7EogXzUWQ9UAtKv8iwbOlC7Lf33njwkUewVtfsdqMtB1lAr6uHeroHDgFIgrGYiXZbbqslL+4yHHp8TRkB71Hs8LeTx3HnmQM1btOhoAGsKFVXmrplS/McFTUVb2Uq6I4jTwqMJxlG1eei3QB1v9uYeCtyOrI3b+N+mJwPSqb65EeEJuep+yipLENESHHVLctzlW8fue/ut4lydgb/vwRkSHKAuvaEPEVDg9BSXsjWYdXjD2rutHH4ocdhvjBI+hugiYNMi8/C9jCOOeRwbFy7Do8/9ghaTIQjSl7I4ZdHTBW2lhnlANutd9Vf6LBtSF04lKoRlUL5k0TA+cp6wqmiJ+Rtb4b3OevXr5eQEO9fvG6k8kG1htq4+uqr5Tz/OZ73vJOwePHiyNr7Jt/PeB8VM3bAx+bry6DIcPDBB8eFIW02MNYZRxq06GnR9MaO5GRdCtFIA3mThTOImKebe5BMkDlAB2WQJjuzNNcQ0iaWLVuGxfPn4Sc/ulmb9H68mNnJPDa6ATfc9EMcdPBh2G+ffRFyGXFCbBwbBWTIkbyAT/AFbDJK6GJRylR8hidZYlVEOSFiOsiSkmkazNtyXG3Fw3qZSl1zTciqdllepezAaKivTQHR63bRyYCOFqZMHumVe67AS88+G9/85rdx/30Pot0aRhIaMKbmnenG2mHFay5CkiD5BNbVhekJBduVISxsl0iQaNJRxtTVRazQxT/RYg0U+MLnv4LxsRxveMObtXAdIV1k35JR5F286LTnY97CeUgaDdgx2pfdkJzglcSLJOboICldOMldqk+O8aZjkquOKSisTqfLOHUxhmyrTAEO3b6AvP6yb+gCYXI9S7MNUo5Oy4MqFkmKtaNjoPicdcaL8Pu/89u4+orLcdMtP0YmR2ouWzRPiJfbhjgve3A6yqjKY6Xt/XA/TGInnSBeJCOTJ9qH+2+KxbP2kchu4tjrIqZ7H7T00RBmQTeNRaob5jwgZ4g3Rj3dCPirwkE6uh2k76wpMsCo4EBCMshNMgYKjV1JblOo7kChh3cgmStuUhDrBUUqUnQrZ1wjNDbeBJOM65r77rQdfaluqsfGuzHf64ovgCazI5+odyHZhQtFZWgdlECuDxNkiyVh4oh9m2BF22HZMJaS3GQeQTeviLwCCsmKlQY+ONA2ZosfTDFRflheGQPcz0FbdN8SqZxqzQ2Sc9llV+qB1C14y1veglNOPUnNcnS6G9DSMpPoBrInZrnm4vh4B61GqrVXMyjvxesXU1XaTLYYzM5J8Q7cBEupshnvHFQfKEwKYWUqK+So6lL6lVSWbP5pbCaJiPJSFEh808gMPfMOqa7fSZQ13NDoaB4Vml9sDqOSg20e+TZLt6eQlJJqQE6E6r80inoUwgAixj4j6mtsoMN6mhTdwpkrT0ahT/MyqduI9bWWOLsQN/N2nMYmUiHpHoEEZTkQHUFK+Ym865ZU8S5T/rReJsenQ1QfK33c3tdOko5GCtK34h/7EXO39RFUGOC6JiU2Oas899ZUFZKMNhNC0PUWejDZg51/++y9J+69606M697ODx8yPdzLKMvSWkQ13lxfZW336f5VVIhpRYOMgnCoyPlVHdu80xWZTxUvQ9uEKShpUjBxmoejbuMSk/O8qa3yqX4meqib6D7Fy0RX9+QZG3jkkcfxhc99GfMXLsJZ550PqvHUV/E0b9XOPDYl61HmWGYZA4oq8iRh1VdSIE3UJQmS4iEFlEfkMCm6zbOg5IpcaVAXqL3zpihXVP1RXbdRQqfzFEycQR1IdX2mbDlToq8dZRH60iNDovxQ3furvOSfw/Mr8ot5pe4lO/M2lamtf7qNadMapBRVVpB0k2WYlBVP9zUSLCNHoXUmkpq5XixTfxy6gfNMjpucb3J8MF+3rEjTJhIZQjMk0DQCSdx77wN4QHTkkYfjp3f8DA8++picyQUSrbt5T/gobOjaXfE0381pUM7mZdNJk+qsGpJlqOjkaVmmKsN6map0MYEXFJZ5uYJcqb5CoGCIhDiuTitba68u00gKxxsY7/bht/CRd+B/THXVVVch1xzb/6D9EJpD8M/bBQOoewjvg33vkwXAJA6gxk5mhiBFzdJ5MyWKEUnpPqHzBMOYH/siBWJe2V+JjnWd5ToONyUxHMjw/UoIuvZKhu9zBRPaug+BnKD3aH295rrrceoLX4IXn/5S9PRgO6hsjxXLcfqpJ8Z/HHPpZVdhzca+rlYNJI2m7vOIRkjgB39d7TchTCyu0mVQv23lu2yKqj6WORUvO/jK66D7XpblBNzDLEzlQVZQlm7P5xNlahSgJQSJ1tAk7nMy9KRMT5j0Vb1oJMKhgPtou2k0dDMTRQYUUQdVmghdxxQ0hqZYLX5M1bHeQesUVMfrksl8qHRso9BlrhebxnSiqEnBwBkEislZlutwkAbLJss1P6y56yVy9gURq0KFFM/EVq8HT61Gjvvuuwtfu/qbOOgZz8YLXvhiNJmg0QVWLtoJ57zwBdh9551x6WVXYHxM9jLWQdrLhSU0XywB8TqvlEJjAIBeBzWeRKxjHU3QIfEwKfqEMueVlCPyEB9MHFRI4+RQpBqIuLpAadc3FYqX9qXIE0632jzTOptcZirLe/0OGrILmQgyPdwPIYX3Q0kSsHbtavzwh7dg5+W74YijjowOwmazrfot+J6GrJQqec3G55Z4kFuXEwyyh6EnZxC1GY43HmrgC0qhiRB09+GFA9rMpFocgwzC+e60hRWwCQVHIxG5akxRzNRHscV60OAGeMA8sX0DlNnqxCOVQyIR9bVAe7KP61HF6aefjv5oF/f89C7kUpwC269SNrRp//4N30VnrKunGQej1RzBuFbzpJGKt0w43jwGeK4FTeFEPKUScq2GufUiUEyQ801WY0vkskFyO2NkPWJci2RfC6nbGsOqblBfTE5HLCbkuY3J9SnDLZAgjyR9mQMiY6oUXKdwmfR2G6hmmgboaobQ24iWxue0F5+L//P+f8MH/vkf8Zd/8TZ85Utfwhe//HV0NRmpCVv0C+TdHoIw89tMmPEh+cIQk7QpQ5KbZJBECAEkdTEpQPXBhImjEJ+KJrIm67ieMTBB9UxF0QTY0MVLTojQ0+QaB4px2UdAoQFf9dhDeN97L8Gtt96Nt771T/EP/+f9+NcPvB///P/+HvvuvxsefexBdDWJk4ZsRTrlOWAqZJAUXpg8VDChq/WYzH7SiPsqGxQv8zXPRDdfDotyEOO4NlSYFJYh+eJZFuWwLFOh/ppiqW2iQCwL7CkUKQ3ZT6560I1vITspkAprqEkHCQvV66M7vgEjQy0UerJ1yGEH4aK/+3v8wwf/FR/4p7/DC096Nv7XRRfi05/4JEblde94w0XhocKHGgAAEABJREFUKJ6Z4r4RSiBeImNvOeIuvrmDTahQG1OV6T5sidJGQP//z9x7wNtVlfnfv7X23ufcmwQIaTe5CWBBWiqCWGbszuhfHXsfCyWNau8NURSk2EFQFEEsiFItOBZAiorYEAREpfcSktxy2t7v97f2OTcJojPjjJ95T85z9lrPetbT17PW3ufem25bPsQGZcn3fpBkH9X+KSX8LmwT6zjJBZNwxqc2OgapSlByrSEN8RGYuwmkUIlXzTcdMCII7KSCq+hOsI5K7fG4f9aRnzxBnz7hJJ32la/ouOM/oac+5XGq2AwbMcg/QRuJI4zgR4ynZIj+QwC6bmG/RRr6ePVfFX4rAV8NMt+QKbN+ZYWRPWXRxKV8CAvUM9vQYU25fgZILMe+KM0HnwgZCj2JvBE4wVP2ZQIz2xy0xSuETI4D6akYc/nQ12g0wPUUApIYcP1TDPIDdAq6IrWlTHpJ1qMS8TGEfj+4bzHItS5prI5ZqASLCKYU3NP8ElJv4lyUsaYLQNhku80/4JCAnlFBmX+KxvWdfkXOwk3maXrzi1LqV0gweDwdtui7bX7qv9wu4amYpTksGkUzg3/FTQTJoInx+3XSSSfqa6efqX97wcv1mRM+py+ffJK+eNwReuo/LdUxn/yMJsOwQhwSz/1YkQFVMDIUqoQfgzUy9IViFwR0SmDw9vgABrh6vFKND+hl+7h3oQY26+MrBkT4ua7QpCVk1vSiZ/qMCaYp0aMHVKhnv9rfbkdyJCuzJMVzPGYYaJHFIh1mSuLvvCjbLRUchJqaVM5NRjfm6vGgr4t+jbxShr+Ge20O1sPaWPGAPcWo5lYhZQqSHsaXEnlrXQ3WwWAdrJ/SK/L50BDIgwGQqoroI8V0rdAzkqcBQIrKEBFVkH8ZFCVXAM6md8s07mKKAnlrkJy3UsVAFaSA5wXOZ5YefZgohKAefux0pQaHxbKzUdMaHWrduMqqUJXPUJv9xmefUh3lzUpdfKRMcHJ0oip0E1qJ1+byw5QekZFNYF0M5mCw7+p5SrrH/jyv7Yy7ZPuzg8ychwKWU1KTC+ORWQLi5flceFsfLryNm9IBns6h2k+lLNO8KuaX0FoP56LB3Qp85Hzp86TrSlEUevf7D9PRxxyrracN6yc/+A9NbHhAw42mOsSxS66EaBtL/NbFjlK20XwGYL5/C6zTAMypKK2hNZM6sVSd92Xiaz655ZE4GcEI6FBSCzrs0/aZ64FpzCHSsC8qReaWCuSU5ahihNgHrqGS7OdahtBfKtiH81LqIqdNHauIs+lyakyznNT0aoNir6V2Y6bGwlYKrVJ33nCjvnL62dpux131wcM+pKFGkfIF9VRaLvlWEMcSvS3PIEYCEKUk1zjrIV6WNwDTbQ4V9cH9LMvU4x6hwr6MB06orcBaKtG3CgLbSQA73hH7ywR00jtgv6lKqAy1LtBUHuaKbsZVjBvcNpT0DW4bLMtgfbNSanSCth8Z0VHHfVyf/tJndcJJn9aRR3xAOyzYTqGbS15fKhBSquR8aLu9Ls3D+lgv81LoSaFU3a/1FzqZpkIHzzPIdlSZPN99X/NGkXzjWTlWR3lmVC2nBIMFzDMebOqX+K1HwHpcS+g9llWidgodlOZ2opKcAN5jhiooaeWreIUAgmA0IWq3xlRG4qRKjdakLvred/Wn2+7Sjy7/lVq51OFLztjLNByHoRD7dQcOSvLUf5nvAKzXoD249snSHEQmW0LSqB6p7Ks+GOO1nVNHTGPwGjcOlRVCkHG2qIQ4+Yu5NNNnTHxLWXZpPwFVGoEilMztKWOdmK5UTk0owCnp5lHcpsL5Sy3jOItPM/W6kxpmH1JnQvfccbMuufQC3XnvfVI+U6GYxcOLCU1vFur5BwmySE0IascgoYv973rh9Rp8xkYfoU+oIjJrcP9vwea0bkfmFlmDe5CuYp7LNdiy/BN3mWsOe6/5BfWk0FEPu0spyfNcg+ARMDZQl8R4AvRN87xGK7zM9CLLGeph24SyMMl1TD+5+GJ9+MiPa/ljnqIvnPoNHffZL+jwDxyqecNBJ3zsCP3mqt+rnU3ThHJNcl/L0U4ZB5mS+2uf05VeJV6QrIN1MyTZ6JX0Y9QUBtMYlPTjkxoVONdW0IhXVqmOYV6oW1Uq07rsynivd2ZAUCpd+YxllIEm70oVzDGXtt9RFXzdr/Eer/FpjmPIGb6FnA5yIsaFiALkzPShoI2dDbqnkDZuNV0TQXAKyruVml63KDRWtVSCrfBNSS5YVuQhmsF4Q6Bv8JghJn1zyb5J7UyRdjer1AEsRegVwBncT/PQs2K9dFm/QU35mUxJ7rt+eNy0hipIJSbaXqlyC/5Vik2sxFhMIPRmUL3YTVShbCqW02k3wEWGDCLfuiqGMvm+scUzmEuvulrHnnKqlu75JJ14zMn6ysdP1qc/cIRe87TnamTWVlo/1tZ4Kyqj9m7FmTfvRfiaVwlfqWfdQxM5UV7vDCd97Jc8+QN6bC/Rz4AiU7qHyr2Y5laM17Z2JRYk7ldBXCILvWCgIQIH88h5rGJNJFnB80u538lK+aGu90D3E7/Esx5PuETvOVGqMoArvNJegdYeyRDc7UwqK9tqwtNfeIeioYqzpfh25g/X36Cf/eI3eu7zXqBH7bQTa65SjxwqmkOabLXM4h8KGft2RX7HGBVCSHmTU2cGQqMbJR/4jM/6HZKjhaOkCZRsDg/VA3wWzYYyHpakH3uk/7fefTZ/iySNpQ+Cnq5TH5WCKvkAkueZIv4/5phj9MEPHKaxDeNQkQgxKC1YgnHLzTfqAx/4gM4959uamGwpMieLeUqeYN4YaDsFbULCwRK4GOPL3wU+FBn8q7chBLldUtTs9JIN968ytU79Qfs70vYC5fIQ7wpcrT0NCVvSlWTstCc1PJRrfP06ffnUL2nvfVfpla/ZW/vtt4/23ee1+t73vqP77rtPOQnnTdcyGg1iSGL01Ets/pEflhVCkH1i6Pa6KQndNvwt2RULcjBuvQftLa9RZYh9VJec4VATsCv5N5fwUas1oa999QytWr2/Dlh7oPbbG9/s91p95tOfxJXkGDRVEG3VrzS3bv5vfdpWg/PDT/8z/B8CQhFg7d2qbXQPpEpZd6WXcfRpuzBxSe+avsYnRP+jxB71beiSg178hhCCZkybzoPycX39q6fphS98mfZdu5qc2UcryZdD3/1O3XnrLVIZ8EUu58uAj/1Tt7tIsUzrFBScmmD+u+/owwqTumwqXiv2i/1TcBMYQti0jgJE6T3VSL2H/rBeJer7Kmwo0c96SrWvPKvuu2XwQS/EyEoIsmx2Op11+tf076/bW69btUar1x6kV73q1TrgwLW68MIfkl+l8pgpUl962FBN5Z65/X0wcGHycZ9FmfiS29QS+yYjXwzJV32c8VXoT9j8QuzL1K8/5XxIfUvq41K//wF93frLMcu0HP+o+/r16/XlL39ZX/3qVzU+Pq6Mg32liKOBmsHf/pySw5S+3ukywJNM5mQczSlettGaG7Epjkpxdl4bnOfOH0Ngw+uJdc3Vcx4MlvFg3IP7lvlgnPuBmCMZq0tyocsaaWtsfIMu/enP9a53H8o6Wq2VK1fq4LX76FWveKHuW79BG1o9dcugEALzAodv2jGi4X9FE/3NV7VZLth2cfCwL2KRK+fGdJMfS9U2PZTMsi8DvXB07eM+jthUaF32KTa/mLdzw+cB52WLL1Jc78XB5/vnnauV++yt+x9YrwnW+CRQclPVpDa/401v1Elf+rLUnKZStczN+eIqCbmb4wRlDVti/7Ner9dLtcT62T/OFetoHxk34GnfVOgy4BeqQau+pvFQtx/Kg/VI/5P1tjm95UTOIlksFLi58IO1B+69UxdfeAE3XCfohptvV3N4ukIW5W+UXZOEvda9z/EvLtbB8BcDD4VAn4Tm6jl1fBOGfZkcxkdRmZrNJv2yD8azl6p+JX8wv+4RtQf5p8bXn7a9bm35abxlG9x2nP1TxD5T+iHWxMSEjjrqKL3udfvoYzwEbE2OE5ESJqWq1MpUBdZNPw5Cn6QXFH/fu5TnG6xP4j3FqKRlkHxgdr44fzrkdk+VRG2xHRD9xbu0fugG0V+MPRhR86jliJwvFfskJRHpKrbH9Ierf6OXv3pv3bFuPOnSbOT6LTdib3zLO/Se97xH/ruj03hgOsHD9xCCvC9NTIwpBCtidvBM+rjdl+XmfwGcuwbnou03uC30bDSGNuNgvobNUOTw5r26jS51Y+ozTLX+80ao+jTY43nnnPEtveZVe+vVr3utXrtqX61cva8+8P7365abbsZ/mcTNtGObAo0+np76fTZuG8zX0Ef/1YtpDQNa+8K5YR/ZN57odeQYdPt7hXEGzzGglLtynhhSh49o5XwFjLecgUcHYwzJeF8NSSY15frrrtEJxx2vn13+i1TvZjQLXX/ttTrs8I/obmpwyAuJ+nLC8Sfo+M+ckP5Gr9fd5rzMbwADub4aBvj/7tW+8RzrmXPj6fUeQki5aZzHDJvrYR95n/VV5Fka98cWYGeVCuBMV9HaxMP1wnkWwXZ1260366NHHaPfXfV7VdQ637A32R+7rJdLL7lQBxxwgD700WO1bkNbRd6Uf+o4g2kIQTxDSP4270A8Iw8pAusUsdLgmjp/34fzxve4nm0ZjlGMOWt6o0KwdR4ByHc++++YzrObjfbxvpR8GLikd+RzADThE3koMoAOD9/uuPs+vfVt79Sr/v21Wrt2rdauXqUvnHC87rvrTlWK5Cn3AiHjynyVaSk5H5O+8DP2wZB8Ba3xofLnJrA2da9UzHNlnFMy6nrAn56X0/aXyVVNlOS5ObDX/PyszP16Tu0P00jGassXfLdEuGctoro81BR+9nME77s98qPinNIeX6977rtTh7zrHfrV9X9QleMHHiTb3LJbqsuaG55e1z/rrL9iqyUNIN2XpU6ZPv1hLWxPmm/mIOPAcNrWx2fw8fGN9Cr8VSRJW201XZHJdf5gM3FUH4zzHuVVEIxjrxrgfDUkPGMldz690FMgr2mydwioVNIZQBe7m0WhgjWzkTPeb665Rocf9VHtc8AqrTlwf63df7VWv21fXf3Hq/Th935MH/nEJ7Tdw3bgYeBGWZb1GOjjtsEyK8vo6xa4RmLh62BOqSrNd7/WN0z1jTP4HmRyciLVPNeanBojzsTdiY6GiwY+k8xTvHAX2Vyl/uY+Zmizd7lZ+6GaFchNNM6ZaUMN9Trj+sXlP9fBr3+Drrr6WuXki2H9hjF944yz9I53vku/vvK3zFU6Z3U6HfmeKiH+gR+by3G9bXLGa6ef3JXsr3jzjTexWd4kX2+66SYZbryZq4H+7bffrjvvvFPspprkSWcLqPDetBnTpRimVE/FYKonQrdZ50FNJ3zVx3mjEws0AgGkOQbSr1KAR1CAoOSr8+FGQ+xfavNUogehjQk+jLFgvUj896h86PHfoxoamslZJvMAABAASURBVKZ2u5uSpRZDwJhTt50GdcsSMEWbMDX+v/NZsDCciE48Xz3XbTs6rVAj/lNAP2gwVSlZB7riExnwhaa0rGhVUPNmLFIFLNd6eKF2Oq2UYO4bP8Em1xhqygulV3YUQsVi6aTgN/ApXP6H75L5mwPdzd7WwWCfWF4WM3QI8k2j+/ovvCostm8GpFvmWslmWOI3AREICdR/+cChUCb77Sv7JePbFOG7vGgqVFKQ6itt+QW9DG5PQaQVyck+MGlLPRh+iLf9HZmaZZlsr6/i5TaX9C75tOgyQIhewl5RlL2KKv+UUNVAR6hCF8oBjWSflF6YjDKgpHOiMW0n9f2TdYpN1kIQ9+DqdCjFFNssi6lI9XhgkPEgx/1Jbri8jrz5dinGyU/4IaiU/VQFqbSO1k9bvhKNyinkg/sVcwxTBP1GiJmcn+nbSeZbF+eLeBWNhmxjhcyA5w2g07tCF0Pq8GH9uKS313RqbPZRwmPQrZg7aGdZhh9y/FOp1WmnouxcHR8bU9OHZggj+dKa7BC/ITbBQr5RDSGI8sOoZH7/KaifN4Nr6M+jrwSJVfqw/pHDplSqaGQJF0JQJJEqaK1fQd3J8oYqeTxq8BOklbAFIEugLMmMrvyqaBkChz+DmGmdPfaXUIIyiFrRk33kjSSEQF1tJ/udJ45TgDJBpZQjjkMNcVMfOxKNtAkHvQYvckxoKxSy1M2HpkjSuqCXaLnytp9CCEm/ELgWuSI+yYqG8iCFqPSCbboOPiyD4UFX9cHMWEONrm3QlL560MuU5tvIcjWRN8zG6rywr7w3ub4FcqvVaqfcilmmEEJqi4MXDULQexDXzbt95RPK0lLjQR8ltocEeaMpf8nj3Kj4ksUPmcTLa8d6DuwBpcq+BozvZJK/CbUvC/Ty38HJOAxmlVRC3M1KGcyH7pQ/zM/9CibOS0OPvTjZHnPleYG9mfIi0/D06WLbxuzA+sn4gm5MYl6LWiT0MJ8Eji0Qk+SE4QM/DGIvlGIcJG/wfNZva/rQkFHbCnQwBJT2zZZxJXWvaDSQlKkiLgwpqJK/YCnpVEEqDUlAid2G1FFZX9Kn6VKjr1dle9A3sH4N9ot9EgLcken9KOeQ6j+83uYsNTnZpuYMs85KanNXRd4knoVizFVErjC3pahEq35bZknTgJZTLRpTb9MbEgJ98JwMnmO7Eh5LGg3qRVWJM7Ma+XBCZ0UklxoKeYZPxLfb1sAgKXRVy3TfQPdvvK1DmBp3ZGuoUaVCzLE1pgefEWJ/Wee/u+p87rIHmc7zGXITjZGJPanT/whgB9BH/dVLpYgfarAfHO/kz1DzDfC2LNdf8+zimJwHXSXjrrlFzDSUEZcIj2jNalFlfUmfER4VcmTvpbyoVEFqqHkz4mBIsg5c8LGYUSYwnX+yo2RgeGhIHR6Mzhjy3pMl+rY3csZKblSdTxEfjo2Nyz81NMyDZIYUsqiMemiuCdDJ+CTPOtG3nsZZ3gASrfCFB4AGayTLMloiLzM13cd2xwrt09lL6ZXzaeAia+7rJrCfB/SuNZtGJKGLBjKtG1DRN2xBB879UPmzhoz13eYL3oKzXJblylk/ExOTCiGo4gZT8Kop/Wm7DG4bSj4MXGQb67HaF+A9F91CAtMYwJsvTeNz1rL9Yz+BYh1XytDFOtY48sQDUxBoGUp8V9Gu36avW0res4+MqzUC5yl9AuP7TUVi4by0Hhs3bpTbrjfMoJ3hj1xZlqV929cxzjU569p5MjnRTmxsb2ps9mG5m8NmQ6npOYbUeYiPkKyQfE4oIQwhpJjYJz43WM8QwtTMtOew76R59jsjTJN9LPyf4arkE84vti0wGPxTOdC5L0GQ2lt+2Bd5HvXAAw+kAfvJPvO6sT8iNcb3lyFkypoNBfYKnEqmBVXcd7L9pXn+8MNAA6LRS6q1L+XcHoCS3aX+2nVAN7g67fJGodxxzJDfyxCfqxgqyLKOqugzAvzwQeiD/eB1bB6MIOvvf/shwAweJnV7bU0fHkYPNK+6eBn78ULN+UFSiE8ZYj3kT/ooSss4A01w3v9C8gf9KV5ub+Ln375qsQ/2ODvkqpQTU7eFBrHQFrM8M+ID25/DIu+JGNBIsqCtgpIefZrIHqzEIRKvAEBfqf9iHrqFEFgjDfnXWSPtQG3PqfdZlPzbDC0OLtO3malGQlTKWdsiV0rOLpPjE0r7IXtiJFoBnQd9cf9mnBiroYcmFfp2E8REax16iUe0Lui7iUcJfalGEeSf7J0+zQ8boc+6Gptcx5fOzudKPudmxCKgn6FgVuF+zCQgR9dCGSrHBHmI8ngMuSI5F2OAR6UMp+Z9iCR9zCpFrgXrwWemCvt6ZQu6UltvM6xuD9ubQeNDPd1ftHVL+1598qsn6l8OeJ72f9ebde2df1ZjNntXk1wqSlU5e2CCUt7sgvkjO4tRtR4Cr347KkM/g/Wtx2May5XXY8zLQlSn1dUM9ryC828XH/aAWEQpI4PYJ2PKhYDIqEh9yVg4BeD88VnX48Jn8ivlUVSgHSqRL+iqwcsI9z2aDZCKMefc1tEQ5//hRsGxPnCeG0r1tutnMY08/f8Lk5OTyvOGuq1J4tnivFUCU2z+YY2c/cnryTXXtdeCsqzWv4nO8dBDD9WhfTisf3X//Zu1Tz31VLV4ajg8bZqGZkzXOA+V8CGGt+Qn5yEEhbAlKAYZooIMIQSFsCWA4B0kaCMRywAXgRCCKnBlzGSlY1lpYsN6HJhLJOQYN1UNNrEsRgIA0O7hbD+JfWDjBhbIBAcVL5ioEIWMCs5AgC+ICvABJqPg/DX9QwjM+8/BBdTODSFTCEHi5ssP4koF9bygwYUQsAdp2BNCUAibICpgPuMJV8n6QIm+QVkwXSYFEiu6HaCtamBeCMZl8qbuIOf4o+TA6pubDv6wXk4A41otYgV9RpK63+EJtChuIZjHPxash2UOwH2Dfaf/pnyMZ8qD9I34LRiMzxgfQFCTTb1LIahccIn3xvExHmS3leVNdfkmJ5ALQaYfzDeP/z1wXGy3bfV1AOJFuBRCLatkUTrfQwjWZgqfetYRfAg1bQhB9oOccyqgHehfMRc7ODQEQPjFD6kwX1WZ4Yth1tNQKjw9HgbHrJKLq3j56sOaCxVdZdaHRlSAZ1AINSiQnUDA36TkFD6EejyE/+rVOoeki33ifA18q6b+y/lh3wlZVTDPCj0qRWIYgvsG8zBgMzjrGoLxNbgvlAyh7gd41X3PMQQeinbUobbFrEgP9LxOmkUub/j+psRruCgK2R/Wx2DbM+jTN/xTvAcy/r5rrdeWcyO87Rv7wm6pguR2h3XLuTX5zjZFZYoKMj0BlWEKBz6EoBA2A/LCdQZUjXefeNquGga0lVwnbL/z120/uPA3V+4PfBHCgP7vudaxCyFTSACPpE+GVcZhl4JcCyNXf/lksK2hTy9e6ZDCg4xOl5WOc3ygrUj8TfZkEvRVgH8CcgmbvUZCGOD++1f7oNfuUEu6uD2yxpoyrs3BxDmTkSc5G7/rsHg5fiGERBtCUAj/MxBrxjnSsc2lyIkuqA6HF6VXFTJkAPh08FMNIdQyxVhJEapiRu5UHL6DooKg5sonc8oo2WcKnpPJ+6YhBPehpU7YJkMzL6Qspvra5gu4qJAOQm32It9wOo/WrVuXfJRTlzNu2IOQk3hVqte288EQmO2xAdBPdJtdremDcQ/qWy/Hw+C2eIUQ8FNJnCqJvTVQQ51fmSqFWCpweK9iYCyjDy4EpXGuIQTG/3Oo6Sv1yEfX4ECcGtgrXh32XuuS4bui0ZCQNcmZShUeg3+LBxg9bj4hFZgEIYQt5Io5IWyJC+Gh+tjwF3jbZAga+CWEmq4q7Zee0k+6lVII8CQPLI+Ogmq6gV6Kmeo1VEEC2IeeY37QOuccV/vDc2r6TCEEMSHFwXXWuZFzo+4zjPegDjeEk/gphACtFKLBOmcSMqOCDJvWd1AI/32o2AMTD3QNvungGuGTKdCCH/ncw6aS2uL4dFnrKJ38Zt+FAA1gnRQD774PlEv2QWAc/9kHIdAGpvQGzwR5jXpN5VU9btwAOpMTcMJubmycN86TCh7en8QD5SY3hiGQzzyZiKGRfnLIudVo5LIfA1bEPoRg/pXENQIh6ZcpBOMfGrrd7pSt5mubDSEE5eSv+dieKnByB2xH8ifjIfGvFMIm3h43BHSy3SFsGoNQ5hVCjbNPnT8GJV41PoRNVz8w9rnFOrWpOT3WW6MxlHQuihyWjocUEudMIWyaG0KQYpjCZejkPggNIEIzBQqkwCZ7In1xb1J2e4SiJ7F2BL39ZCg7ZYqt7QjEOgRkISNgi20KnNEybeIXgvlDwzWEYEqFsKlv3Swz2wyX9jlqS8WZoOCcYrkZcWnzUMVtg//jBt9HdYml927z8ZdVboewiX8I//tt702OjfWwfpH9xuvd5yzjMBB1wiZQrYMG/kKniCdsd8qb0PcXNTvgx8BYCPUcLgqh307zK1Xcg1Ws3a233jrtRT38FEIkVKXME3aazn1tJWl8siVFcoY6jUt5oN5INKYTfIW8Km6KkfEhBIb+fuhyDveZqkfetqn7KJzOXCGL6nAvWa8ltGNtCUA7xSQT29L175cdQsBqpS90m0WhQI0ZW/+AGuzjGfdH7VIKISCvShBCSP0QNr9K9oP9IvQTPgohQFdpKueD+0GKQQbTxj4u8xrNQAMhz1RmQa2qo2paobFygrs27KzQDKgfnWXqVZmqMshxZYXJtdntGow3eJ7B7aDAOg2lmEO/P9f03Ury+u35/MR6JT2EKKef/LJOY9Rg19IGeeEl3oV22rQZcj4H+FYVjPvXisQx1HjL7yHT4HaFh5PG4LhCywhtK4GO5Kl5eX5F22PdblsF+2KP/TDGqHavreGtpytvFmme6QwlSvtaPfiabA08vtvM7oSrtpwPRWVAp1o+0qtKLR50VjEjnuhHzHrdlspeiweQ69WuWtoI9KZlavtXptVWmE7tRd9xYjjWnVQXp5e22nohVzxcDgBBE2hV4CrGkCbr36vQy7gBuA/0oKm2AOiqijXa1OR4S52qVMZe6F/L3tid4Evn4bQHhBAUlcn5lgkb3OZawIssUqQfDNCFwLjhwX2KxFQuu+6k8UwhBE29WKv+AibV2QrT2BO8L3Wpue32pPyTtiXJM50vw4fI+aHGJv1CCIlXCP/7V8ucRn1zzXUO+Wo/Wy9fXVOFfThiypQtGt5gJtlMvFDbJMdEl4QcbqqDYXmeyxtPxUGkxLgeQSCHSBCJZysJjE9A0LuA6VO/FAu5VI95db+seeHIEn5emD34dTgE9pA5Y/qwjG9BP22rmbRLnv62kywb0uVmL88JKUmRZw01OAR4k/GckmQcyNjiij5b9OE96Fu24a/1B3iVVfoJkDYLxf/JRkEhHTgwUAwHdC4sBvcr7CuRZV8Y3LYsg/WtGK/SOImEn2jip9pfZdlWZYAZ4VDNM7+mAAAQAElEQVTMsmTrMDGJMaBOT940XCxCCDzgwK8hyr9znsUiLYqMOU6KEsb/U7D+m8OD+VmW8yQEdEOe9bKPshDluIFKtg3mVcn2rgbXEgID5m5BV0KXIMWwK9NMQU9T/Q43nzkFqaQQubDZT41iCD9UCmQ97KdoE78B36mreRnKzeg2b1v25rD5WElsOETEKMcELulaFBmHkUnZD45lDxvaVZRzvkKuiG/Zq7A34IcyrQvb7zXl8RJ693tlhCayBgAMqfV3wvRUppzvIi9TDIU6TPCvbXbZ5Pw/cxa51KNAWy//REHHD4grcKy5jBwOHIT8gDTxRF66IqNLYe6xxhAMcakS3H8HUIOpJbaWXKWKNdKjGAd42h/mlWVF8pt4dW0jegm/VEA5JQ9vTrU36VGBS9DbhOthUw+8YdP8etyH4ArZEZm2G09KLCzSUzlxihxqJrkZr8jfEDLlXIuYqWSOi33N76/Hvx6vZW3Z9hx8kHST/JDAUGHjFFALPdB0sGJQJI8KvoGsiIEhopvnYJpVBsoEJQgDZsi2p3Yf537thy651cUOoD9mugQp3qXcto3eOOynjLqRcojab10MpinRub56DrY4BR/MM9FsLst0pjeuqy5zuinWJe1SPfrJtp7phF1K+vTQzWB5rjtRQSWbbd4oFDJHL0gxU0G7UTDW18O0npPsr0r41bA5zmPu/y0wzebgDbTZyNMeaj067AMZuWQdUEjdXlUDBvZoWw/vt+obV/vOPiiTfajLtbZ1Sz1MY9icrlRGTLyGyyoo5TE5MtQs5BtM+8a6dmFquRUxGEAJLgH+dT543E43fcIz7n6Z/N3bQqeEZ5y3KC5JbklO+HBhPXJy1Huw+bjeugZ3y4ov5lraZput4NXlS6sJs5HlGSzHUFlHgl/B3Pmb3FRKoNRjzZXgDR4zjdt/C0IISb+KuY1GQzlnFtM3m03wgTCQMzw8UVeiIKqsJjnCtGWf9MgTX8uBTiiBeBFGoJvAvAz2n8Hjhoq1677l+SwCY/kQ6TNCFut9uMeh3rXXNhpnuhAydGzwLfI0clQJzM8ytoRavteCwTpuCdImercHUOdPl7iaXtQSy7VvfCj03mRfVdxkhSyHh3NuAEr62Peeu4m/eQ5oSmhYv/jO4/YBTBLO/S7GDMB9H5Lth7LTJhYdNXIfrCv5vFI0Gvi4ZLoTgADh/zoeNc7z/+fQUzfpWgmXyLb5hzYqglLSaQwVGudb+7xRyLkeykohBHndeR+1fSU2dSrJUJErgdiDUs/1jIZ9JfAeq3Ex2WR8Lbu2x+Ml9PZPD50MQaWGeVhecgb2Q72IHqUqeHdSjfNNR8wLaKZJxDKyJ+SNhlqch4uiUAW/gY7mbZ4lhrq9Cc9U6IzbBMYZymSrednmEjvAsj/n8tV9pqJPTOD5FQjHyeB+yZxektnFbkMp62Gox+kTYqYxXhID+hXcQXh8oCfhT+PGDdpex64vFet72vAMUYZUptyNtJHlc1CSjbosXFjK861TDZaFcBjW+DKN+yxW0zrv4ENnMN4lNkkn+FJuVZEnoarwSUPNacOaIF+sl3VimhxPg+1FBZFayOiq8jkP3wgY8K5pSpn/ADxmvHmYX5rfq/2T8cDE8i1L5KZ/i8M6GQ+FWi3WFPdCXtv2U8wjZ882NSZPD5rMd3MYyPxr181pU7t2nayjocIWQ4mihg73b64tedFUp4td+Cn5BjrjIZPt8ZozwIh3KfvY4PGKjwr6VFN9pc+beREfwpNOGvcYay/RE09fG5zhINL4xEaFEJSzfvxgzb/BVjKvkeea2DiWfJEPNdkGAg89ukkH16RAjUZQ6tte69RjHggJeeZh/ADcNzzYf8YZBnSDq9eUz1QFa9Xj09AhJ0aTnGkazWFUbwPU+lRLYmoHHgLV86X6Wk5dzeNvweZ6mc5yQwjJN1WvoxnTmiyUSht5GJo1p2Gm/dvF1g7CeqmPa2UfeH6VfNCjzzC50CW+1kkOKg83vad60PSEXz3WjKH0PNrO3R71rIufJ/hypY0uneFc6+KErvjj7+T/eEM5OhEn5ewHRUPdBtDMVPq3Y7xfAFlWKItNoFGD+0DIchly9lxDogFvvxty2oGxLES5X7J4bJ9YS8b5vr6KGV9aDrO+h+S4tCkOVSjUmuylORkyBhCTLpmyLFcGRPoGtwcQM3TCngzZ0eNcrZvB/dDHZdYry9JarTjf9RSkRqZLfn4pHqPtvqIEhKq+VrQN7kdwZYjyT5PHMnJGjWwRURU4z6khAxdUMq8MsNrs7bnJN/mQOjwNrspMEf+ELConX/lQ1hzSBPdHHWIdm0VaP+N8EeM9KMtyIQy5AciUVUEZQrJS6RrRLwACKkk+hlUhoktGzxBU0qejKsDKOipTlSCCBrrS0NC0tPde/KvL1SlADxca60yoG+q8LMtSW4IUqBOBQKf1wHhloM/lQbRd+oZ2/yqu6AiheXYp6BGflKydrWZM0yT1NsRcWZbJP5meoaLpGl7L6N9jH5+cGKtrMDXRY/9IiOhmaDab6rHGfB30vSfEJz7xifpb8PSnP13PfOYz9c9PebLmb79Iv/zdbzVvdIF23m1XLVu2DFgC+PrXYUWie6jxFdrEY7mWm275Eq5LEs8ly1ZoxYoVWrp0qZYtXZyuuy5erh132VWLFy/Wox+9Qst3X5HaK5Yv1c477ag99thdi5cu0SN3epT23HMv+CzRimVL+jyXaCk8DcuMW7pMy4Fah2XQ/n2w8867ygt0/vxR7brLTlq6ZDfttmRX7brbbn2e2LCZXMtehp2by126fJkMaQzd0tjSFdhdg3X2+PI0tmSK7667LtbOO++snXbaCT/sqt2XLcXeZeiwRLshf/fdd9eSJUu0yy67aKddd9GO+MX0xnnuMvv8HwhOugULFqDb4qTHrrvumnSxPksd1/+R7CX4wbCMq2FF7S98vdy+g7ftXLpsMfJ3JWd3Ji60yY9dFy+lDT00/0gf2E7b7HwdgHFeiLNnb9vXe5kWL99dS5btTux20wr0q3VaUY+T28uwqcbZzmVaQr4Yli1bDk1Nt3wLW5aknN91tyWsoUezFvbU7o9+NH5YnPJlCbmwlDW16647p7E999xTu7CmV6xYoUc96lEJ3F4Bz+X9NbIEHZyHy/q+XU4uDsaWQfdfhxXovIx8X6FdFy9Bp6VyLuy6805po91m5kztstPOKV+c85Zr3vaL9XHbsOS/JXNZkul5m8NOOz4q5cyuS5aiy2J8tQJ9yJVH7STHbQnryfSPXrGHFu+6W1pnu+62c+3DJcsekqfp/8vQ9+WD6Qd+df56bU/jWxx/i70z69i+Woxem2rwMvJmSYKlKVc26TXgU8cMv28hb0lff18NzHtQXdqNGrLjjjsmXzh/reejySPr5TH3/0cwJW+FnFuOt6HOd/Ql51aQfwM7lqS8r3V1vs+YMUP2yy7UXeuzK/vD4t2WajfqjGvxMnK01q/mVbf7dvZl1/LA/RfzyfQG83KOLGYvsj8GtdbxsS67sfZMM4Dly5en/HLfNJ7j9t8PrB/sNJ+BDpbr+jJz663k/+zHvJcur213TVw+VVtqe2vcCmrOMi1ZsUSLVyzTrivcB5as0O7QG2r/mw90/RyzD5ybjtVj9thTez56j7SOd6GOWI/l1PdHPvLh7NOPrvNs6fK0pndZvFuqRcupeZ5rHf9zQLZz1/BfjJN5Oj72tf1jv/h/mC04vLpt/FJisowauoIc8zlhGXvF0uWLtZQ8s26+Gmy/YSmyDcu4/m1A32UrtDP7suVY3o6PeKR2Zf1aF89dTr1/zGMem84ru5ErpvHe7PGl1MXdOOckOnTzdXOwTobNcX/ZrnX4C7zzvg+O0c7Uutlz5ihmGXvzTlq2ZLGWLCYPdlmc/LAU2oGsFfjfYJ4Jjx/SGDTLDPQ9NlVv6C8nh+y7hMcnA/rlrM0dH/UIed0sJw62e8dHPVIr8P2urjs776K69i9P+bOcmrccflvwdv/vBMdxMbJ8TfHHtuXkqOPu/jL0mzdvjnxD7rOT89ZrbSmxcV45XoP9yDxsl/coz1+29NFa4nWXfLKE9pK+DcvYl5eltukH85Y/KMZL+jY9esXu2on6u8cee2j77beX/1fXxUt3m9ofH/e4xxGzXdJ+bX28ppawLz1qx53TWlzW57PFFTu36D8UzWY4r2Xzdnxsv68LONO1Wq10frbuS8nlpY4t85wXD8Xf9i5nvKYf1HvnaO2PzeeYZsu8+UuaRE+u7rbLzuTsUs4viznTLdVi1pJzalfO4Fvq8hCy7AtgCXmwJMVqWYpNnWP99mZ4537KjT7OfvH6tk/cXrRoEQ+6utqV84vzZCl8recS6mqKKbLcX05urUj5vKSWh1+SDlwHc5bRHoDnDvDJh/2xJfBwDd6Dc/6e7MvOl5052+1GjixDx70e8zjuCXZP/tnjMXty/t9J5rVixQruD5Dd12cg5x9xtX4+U65bt05eNwbns/G1vDoujnndX6Y6l2q8cSuSv9C3b3daY+Sbx/4WOCZLOefa3nTG3Zl7s12XpDWz08476lGPfKR2Z53uuddjtYQ1uAt1Z8Wjd9djHvOYtH5qXy+RfWm//S1Zf8/YYu5D7rrrLjl/Vuy+TI+kHi7x/SN6eN051wyuJYZaBvpM+aGfo39nfyfumZeyX+/M1fcCK9gL7bNl7M27odtAXlqLy3aT+3VNHsgd6LJcm/RbBp3xADnoOQNwjg/ay5cu06677aJH99eIfbCYWCzlHLG+N64rfvtLxXaloXFpeLzS8ERFO6g5WakxGVS0emoATR7EDXksgceD6n4v0Zp+aCJoGjzMqzkhNRIP+LWUaIfhN6NbaHo3U6NlfNRwO2iGCk3vZco3dBQfaGmbqqGZYUjTJqO2gr4B36FxZE5kGhoH3De4bXDb4DZgeoNpfa11kYbHc00bixpCtyb0zYkow3RkZBt6mt7JlY31NNSRrvn5bxQ3dDWzHNb0dgRCDa1MQ91IO9dWragZrVzDHXgC09sZ+AxcpmnYNdwJXDMNt3NNbzUYi/RzTYN2hnEG5ucbpWmtpqZNNrRtr6lteoWGJ0sN87Su4GrbZ5VD2qqTaXis1NB41Ix2QzOgH8aGreCRYLJIuFqvDP1y+gXXDPqQ5E7DlmlJT8aYl/Tgap2moc+0pHOedJ2eaKOKblBnsiMe0enHl/xEQ7Nm6JHLdtHiPZZoOevYNbM+/y4jP5dxvl3BvfYy6ssyeV2lXPyLGrip7qRxr62Ux0uU9oWlu5PfNY3r2FLOSrvs/Cgtp0YN1s3yFUvlvXIpZ+BlwK7sSbvwrGY37rcf99jHMH8Z9Xe3dF1m/v8gsA7XXHONlnO+2o2asjPPinblnsFtj8U77rhDA7jz9k3tAe6WW27RjTfdpFvvuF33rX9A1/75j3ruC56vg19/kFatXaU1q1cmWL16tRKsWst1rVatqWHtAL/Z1bhVuPP6KgAAEABJREFUq03Xn9MfW8V17aqVzF8FeBweq9boja9/g1busy9yoF+7v/ZduUoHHoz8VavSH1w/6KCD9PrXH6x9991b++23n9asWaPVSQ/o4bkaHWsY9AfXlchZrTWrNkGyIc1ZncZWrVmNLXX7wWPuW7av//zP/6yXv/RlWrt6jQ4+6ADtv//+8n8csLpv50r8sXIzXpa5ejM5K2kbVq9ZqTXo6/E14Ayruab5XN1ei75r+23LP+SQQ3TA/mtqecx/3etek3R/wxveqNVr8SE67IevDj74YL35zW+W56xFzwP3PyDRmeffDcizzlPQ12vA7wlPeIJe9rKXyX9o13J9TX9odu3qpIfzwFD7ae2mWNgHwICPaRJM+XBlX3dfDavT3LUp7msZMyDj4AO0atV+2v+ANTrwoP1TfqzCFwceeDC5szrlyZo0h3bSfSVzDYP+4Gp+m+Av82IwNqCvr2vIRds7sH1g/7/8y7/oBS94AbKc69D2dXCOrF6zSrbDeq1CJ4P9YJzbBvdXszZ8nepD6zlrwK8hRzxm2Xvvu4/23nfv9MdarYdz0/hDDjxI+1u/1atYUyvxzSodeMjB8toyzYGsNfNZs1kcHCev7RqHnxx/5K7+b4Jj6Tn2h8F6rUGXZzzjGXr+85+fYnbggQdOrb011IXBWvC8en3b56vx4eoUe4/X9q9lDa1OeNPaP4N4pfZmulqG14Xp9l25H3JXprV0yCEHyevK/6HDGtbPqpVrtBZ/GPf6N71RnrP33ntPyfD8LWEtY4ZNemw5vjrZ5nh7bW8+Zp+vXb2SWrJSBzl/V++XvoR5zr89F56rk+yDDjqEGnOg6rkrtf+qfbB5X/qrtR9rxPxqHquSbxyz1asOSPM9VoP1W/kg3Jb6Og/e+MY3Imv/ROdYrVy5krWzMvlnNXrWMJhnnoZBf3C1HMOgP6AxDiBnV1OTUg2cis+apPsa+rUtK/HZymTjanCGZz/7WXrOc/4fsVmbaoz1O+CAg5K++8PPc0330LCyz6++rtoslx2DGtaiw9pku3k4j3wdwEEH4hfqi+tpAuqtxw7Y/yAdeMDBWrP2AK1es7+c22v7Y64/a5izOsnD9uTDzf2ySZ551fBQdKuT3c5h6+HrmgP2T/L+7bnP1b8+419Uz12twXpz32upvuKzlTWsJGf8HwK9bv/V8tVx2J8acsBK1sNma8/2r2Kd1vm0NuWi7dlnn31S/XB9WIO9B649MI15vazCzte97nV6wxveQJ3ZL8Vp//0P1H4rBzavTj6u/U2b2FrHNfYLc1fTN9/NIY2jVz22esrOB/edD64t9o3HXHOf9rSnTfltUx3p+xx5KxOs1krW/Ur84nmbg3GrwK+CboAf+HcNOhtqXVfrAPb9Aw9Yy1p5A/a/CdvXaq3rO7kw8JtpD6LuWk/n7mpqjc8x9t3qZPtq/LN6ykbLHuA3XVcyPoBNtPW4bTOsluemGph0X6mDDzwg7TUvfMlL9aSnPiXlqX11MGcqr33nwUpsXQn9Kq5eT4aa75ZyzHdt0teyDJvGjV9DPpmHYTD/gAMOSDJX4ifbf9D+a7WGOrwGP/qssmr1/lpFHCxzLfE2uG2c/bYaeWugXc31vwOe7xxemXJ5tazbGvh4j3VOGG/+L3nxi/S0pz+FfFmdaspB1F3HaO0a/EYMVyM35SJzfbUdnrea2uNz2mrwq+w7bLBM0xhWM8/9Tb5YS/wMq5XqAnM8d9/X7avXH/wGzrb76i1vfVN9jqHmvP71r0/rbR/Ou6vXruH8+3rZfytZr64zb3zzW1hrq5Nd1sP+t0zblq7IT3K4Om61zn354AY0Bx/8euw+EPvXkrsHyLlheNUrXqnHPmYvrcW+Ae1KbB60bZf9O+jblhpWaxNudWqb1v43PvkEX62B7xr08Jhxdd/57flr07zV0Kyijvrs7/3Yth94wOu15gBqC3umxwewhvPVJjCPLcE+MKxGpn2R8gA9PH9lPxYeW8O4we3VyPcaeT3nb5+l12L/K//9VXrc456gNdAdcuBBSc9VrJuV9Ovr/mm9reEMumb1vrRXE6O18tgAzHst9Aa3a7xtNqxOPI03eP0YVnOGe81rXqM15LNzw7h994U/OfqqV70q4Z0Xrjl1nqxO+WIe1s3XzWENa3Vz2HzMbc8xODYG4wxr8IlhNfobXMMcl7332U977LkXuYT96OR7JI/b17bPba+TAc/9qAfmu2rK9469AR8Qy1XwN3heDR4DEr19BB00zlX7xP7wHuS6+pa3vEVrqDOHsIacN6bZh/3rda/bh/V1kNZQc0y7itxajT01/9Xk+uop31tPg3X3dUDzX70O5qxkD/RDhLX7s88evFZ7I3MV+8Ubub/dn5iuXn0A+9ABfbkrZZtdY9YQn/+qrL9F5/jYB4dwz3oQ6+Z1++zNWt+fveoNnIVXIdt+XMv5ciX2I99x6YP5DmqLYzWoLdZtJXFY6bzvw5p0vqv9Zxu8vjz3EM5HByPX9xpeQ+a5N+fqeXNma9bwDH36XR/WiW//iE56G/DWw/WFt35IX3jLR/S5t3044T/79g/rs++o4QTaCRg74e2Hg/+IPsvcGj4sj5nXZ98B/h0fYvxD+sxbD9Nxbztcx8H7uLd8iPYHwR/OvA/TPpzxQ/VpaE5gjuFz7zxSn37LB/Wx179PJ7zjCOg+muCEt/nqfg3uGz779k39z77dNFvCce+o+ye+9Sid+NajdcLbjtAJzPHVcz/5xsP0hfceq0+96XCd9J6P6ZNv/bBOeO/ROvGdH9Wxh7xPn0X3E972IR3/9j7QPx448a0f0Qn47DjsNxxv3+AXX2swPbzeeqSOf9sAPqLPbtE/EpkfZ/yjOuHtx+hTb/iQPn7Ie/WJNx6q49DxxHceTSw+qhMPgdfBH9DJbz9KX3j70TrpzUfphLd8WJ9/6xH6HLE6EZ4DSPzRKcmEx/Ho+Nm+XscRx1o3/I8NnyUmxxPHAe4z2PBZ8LbP8Kl3fkhHvf9wPXKHR2ho2gzx7FP3t8a11dyZ2nvNvtpv7cp0L7QfObjK+Uh/b2rPPqz9/Xj+4Bx1vm0C5/rq/lpz20Cfuau9FtOVvvcFapBr12tfu3eqo29905v12n9/NWtnbbo3cq09CDn1Gl4t16A3cP51ru+39z5pP3dN2iR7dV/u/+7VMrbbbrukl+u+5Rlnfbzu47333qv77qnB7QeD/wdZwz3r7tNkr6NW2dX87RZq5qxtNTpvvhaMjgLzNbrAMKqRhcbRnl/DyCg4YHTBqBYBph8ZHdXoKOP0R1N7kRYsnAvM08io+THuMfMcnafZc2dp/vx5WrBgRNsxvt3ChZo3j/7oCHxGNXfu3PSrRdtvv0gLt1ukEeZtN7pQC+YvgOd8jSwcTXQLzXN0EW1Djavl//1ty160aFRbTZ+hRXz7N7poAbrNQafZtXzsXACMLpg35aNkO3bYJ/bHAnRagG6GUb5ZXTCK3sxZgO0LPG/hPPnqcdOPLFygkVH8hJ3z5uCzkRHkzZWL5iLmPmz77ZA1qpnbzNLIvAW1vYu20xy+zZ4zZ1ZNi/9G4fE/BeuzOTyY35w5c9B9AT6Zp0F7IfrPJz/su9oX87UAe93enJfb5ldf52MHgJ/sN+NNn9rGYYvpRuCTfIXvPD5vztzkiwX4aP7IPC1auAhZoxohnxaRx55jGCUGNc9R5GwOyISneW0BlmlA7kPP28TD35Y7Xw22e+HChekPg7q9oD9/4ei2yCVn6I+MOrbMJ74LFs7TCLCQPFhoPZA5HxhlbHR0rrxuRhkfZU7yhe1YsD02LwLggR8WLZor04yMkCPzZoMf0ej8hZo3d54Wki8j+GZkBDu3217+SZARYjMKft485sF3wYJFsp4LFqIX/VHL9xV9Ep724DpK+78M8HFcnBdzrMPC7TRz5tas9fly0Zo7d44WOk+J1Tz4zgZGRkdV859PPRnkzWitH2MDPXwdtS/QcTTBPOYZ5nM11HzmL1iobbedrbnYuv12Cxibx/qYrdkjCzRr9mwtXDgCDj/YP/hhW3Joq62t4zxtv515bOJV62WcwXiD238FsD/Fkdhax4XWE9wC7BgZHdXI6Ci6zNUiCvhsfDGXOrdwoXGzNZ+aOEo8U11h3pyF8zVvdASfzNPoAvQFN4L9I9hnfgsXWIf5+GkR9hjq/igytgDTGfr4BdTcedQNy3adc84atkMn47aYm+bYZoP5D+DBfePBIcc1reYxV/PR233rO0LejpDfo1xHyfURg20iBiOAaUw7l/oyc+ZMbB5N+ew1NjIyGztHNZ98WgCt+Q/qi9uGNB//jKLD6Hz08dWQbBhN82sa+wxd+/hED918wG2vndHRhYnebcOCBQuoeSPyT5stwH/z54/QXyD7bT5j6UoNGDUM+E5d5xMfwyjXATy4b3yNMz/LnE+MRvDFCLbY7tnk7lxqvX3n3BqF/wLstR8M1t2wAL8mIH9GRudTF0c1gm22fR5zkt8TzTx8jC/w5wIDtK5NzoGFCxekujrKvFHmLLQ/sHvWzG01D9tt7/bbL9Cs2dtM+WAu62jhwgXYWNuxIPFchB8N+B99kp7IGTWgg3kPwPotgGbQ/2tXy3ZOWE/vz+5vs802rOuFrK05Wjg6G7tms9bmAcjFf6Mjoxqdv0jJd+5jV5Jn29BjETAKLgG40QQDO+DBWK077UWjms1ZadasWZrHeh2ZN8KePEcLqGmjowuSPxbiL+NNM4qt3pdGGZvLmjefGtApyeEK/yTb1wFui+v8vl+5Jl25wrfWk/mmZa5t2tY1ZfuF1I2F2mqrbdK8EXJpHuDctZwF9kXyw3zNw+fz4OW5Nb/5+Ak7RzfxtX8WUtOs97yFo5pH3o305Y0y1zxH549qEbCAPFjgNUGdms1ZZmEaH9GCkfnaduZsYrJII+zZnucxg9ujyFsA3wUpb0bR+78Ltd7z0cuwiFqz3QLLm6157KfzRrdnHSxMfKcPNbER2/HJ3JE57BVztACdR0ZHNTI6Ss5iC/YuwtfWaWTUuswlt+Yxj/YC0y1KdAtMA4yi+yi6jzI2Cr19lfLNffyyiD14Ie2FOyzSLNb13DkjyJ2XcnY2+TTCeMrnEfNfVOfW/NlatGg+56zZGnFcRxfIa2Rk4Xz0nK8FyBm13ATzse2hYBT8JphNHZmPrIULF2pkZAT5c5Pto/Dy2Mio7TefucxjDN4LsGt+gk18RrHFsCDRGz9f84l1sts4dDTPUXAG4w2eU/cHcjZdPbYQ+jmzt+Xcsq1ch2Zzppk3soB1tZB7Act5MMxHz004zzf/UXSoYb4WEsuFxGghOtt/1mPBZuOmd99g3/jMNGf2LI3gI/+U5rRp04jDKPvRHC3Ed6PEcwG8RkZHicFcjaCzeRpvGZY7MjoKvq8XtKMDAO9x0xtG0SsBPIyfh72+LiAvH7b9KD7YjnozW9tsu41cR+bxIOURD9tOPv95TS/kHqEvrnoAABAASURBVGUecbQNI3Nny9cpWZY5Jc+6bgLLMCw0DbAISPOSHvPhM5rAPjHUY6OaRd1bxP3IPM5xA3Au+af2fZ5I8uHhM+4IOeAz5sgovOA/H7zHvc+MjNb+WUBemSadCzgbpD5jdZw26bvAOGhts/02Qu213O23fxhnzFkpj+dTg+fht3kjs7QdNWaH7R9O3RnVPO5rfR85umgh8bJt8zWwO13N27BwdGp9j6JvAvD2U5JPe3A1LsGArn+1f0aIh/Nom2221fbb7aD5yPfamu8aA515jJKTqXZ4ffX5jjoXaCe+f8d1IbydA/PIg3nImgO/+fCxvJkzZxLPebKvFyBzdHQEH8wHN18LHBfm2t4RxkZG8cMoZ66F5Nz8ucknC+x78POARE99XYS/R72XLBhNuT7iuayNWbPmUrNYK5y1FzB/4dxFWje2QdOGhrX76BLttf1iPXaHXfW47XfV47dbosctWqzHLtxNjx1drD0XLtFjgL222w06aBlP7e0Wa0/oHrNwsfYybL+b9tqBcXjstWhXPWbREsZ3g+dSPR78Y4E9tjN+Vz2WuY/Zfqn2gJfp9kpzl2nP7ZZpxeiOzFmsf3rEMj2G8b2g3QRLoalhr+2WyrAnV4Pbey1aypwtYa/EYwm0huXaC70S9PGPe9hyfLCrHveIFeizq/ZEzxt+eY2GxoKK+7uK90wmCPdOyhC5GnTvhAzxngnG67b72d0TMnie+4Z4T4u5E9ANrm5PgGvBo632bePK7+sqv7+taRt6mraxku5rq3fnuKo7Nmj4/g7AOLro9nFl97aU39dRxXjSKenQVkhyWlzbqqBx37paR+tRw7jCvePoMimPeb6YJ+wK2BTuY4y2x0y/3VZzNGd4G42v36C8UajKgvyrvwvmLNB8zhbzyS/DKLk9umCUPX0+wHXhqOYBKTfZ79O485p8Hd0CFqV8TuOskdFR9nRyvb7O1w47LCR3Z2kWa2jRDtuxN45olDPf3LlzNZd1PY/6v3DRImSOpFo4l/780fnanmdVc9jXt5Q1yvr634XZ7N/ekyzL9df3bfPRYQG2WMeozV6h2tRJ/8NQKBVCUPod/aqr9Jcx86B2t6UiFH1iJpWVAr2yKvmUqgqgxYVG+lTFg8MKTqBplyprUncTtOnzVhqgYX5Wjqa6/nsCWcZYJeM8liahm//2hX+n2VD2mfZ6vaSPUMTjida/Z+5fJE8dyb++0G+myxRd6omptd79bro8mCYh+UBM+p1vJjERBAr6bzBJJZ3609xwkyr+GenfPfe1RFePud2reko+NMMBsp4EXsl7bY8l68y7JjLKv3NuH9TSpK5/xx3/hOQxKeI4uvIrhCD/bQ63/9cA/8rwIIYhBNxSKYRQj2CjG9Y1hKBupeQl22B8gj4NE3nbY0CfzuO2zVeweJMBd/rgNHWzn4rM79Et1SX/ggLt+u2Uqlt89tGD+JaJiXPUwDjvRI+oXo8P+jCGm2OAY/s+dt7VQ30adwDbyoUYmFYyXQhBIQT0l/y7+BlTDF14Vf4bB51JCT/0mFgC6Q1Nybhx3Z5bUqg09aqc31P9MIX3sggQhvQ3Eaa4YUKpAVXMCrW9CAPrjJmdTlfRgyUd3r3kAMm86HKlHriRwHZFcEq2JdR/8pHUhMbXzILcQJ7zuFd2JHwj6ywpJC8pvSr/kZ/UqnWZ0od1JOef1wu+cbuqqqSTyds96GmA4lPJ56nBh+tGhgmeWsEwBDrg1feFm/U88B4zMcgeE6qkW99JxqGH+dGckg1LdxP0GE8NPgY+pfnX3yH0fWoZpQLycJO40JbQiLmlIOIqcCVuK1OtcDrI+YpvK3wSuJaCFEj20PeVC7p6hIEHvz0IZGysnQ5O7I+DgnWpbq+dMAObU6f/McANrkY7Jr4aev6jMG5YCV+BDppPaYI4lgBYv2tsB4t7QO1T51wp/521AEnFGm+Qvm63210weIeO9ba+INK7jkHEZYN6W/NOg/2PVD/6k6b0HIzh/Mo5SuXquYChD4tJwUW2T+OLf3VwM9OMSlAm5dEt9TZ91PhN/UFrc58NcLbJ7V4PAxX5V8nLqCTovJVnjTqm7OG1vaY2lCQA64tmz/63jfYzfTe52DpfaoB9xX7vTqoPwud0BnYFxummt9eOG+ZrtNey+yUcbW1JTRETKnhUpSlSGpukBq9fdFFpTZhVtRM+/e0oyI2FlV0NHsKUHKUGfutuVhsgSO8QQopz7MfGtM4XDzIk8yOM9dXyPbA5VKUQrbKHvD7ee0Dap+k7NtarU9YsRA4qMcTN4MR8ISQvMrVSrvSUZTkzhd6VIvWkYnzgOw90usiyUIMRgGm4pPfmtJWDLWJCTlkXuKq+imsNnmQ1usR7MJb0N5L8qLDN8Wn6byy5zoMr8X3ADuM9v76Wbio5BN0QmQRUyWaaAkAypAENptVt8UIOn1Nv6xBCkONmH8Ysk/c871U+a5ZMtnmUrnoO8S75Eto0RniOeQj7B3YlfIW3ALdL9PG19yDZASRUSIhARc0Egdv5FEcnAFuJTQZEeEX7gkntOiXxLR3k0pDwV6fFjQs0ZuFtFKYSipfUCTipKymFn/pm/Sv6xqf5zLOdhIdpFVxL3GftzA1CnB9yPsiLiNiMjy5KmkcMuVJuosPAB5CAY97UGz5GOr+ZhDlTI26k+W70YcDH3RACKjLJHSAEM5I6yI9eU/YvDEv2GTQkp4U1binZwhTZ955VkW8pHu4w4GU+FRaLAFGC9x9M92yZnr5xVQfH0zcZ1oDtv8mJEIKsinhZp9LORIZVE9qAVoWOvib5buBlJYACJSrahjQeEoEwwG9hGgjbFAkdWUlc1aevAjjzLljTrAPnsv/EAGopeBaNgA4lbevOJb17+C81PJcBR9u5TFOtdivNRekk375OZB70JF+Bqq9HCEjibRoPC92ajSHmwtV0gNd+CGgCUadfJ1E9kQdyMtAq8YNKiHnTrd+DNlf7sGeaNIIfqBW2K3UHH/AX9npNGOU5AWscF89N/mXAfS5CyXSBRA6bY4so8qtGl+hWAYnfQGETMGx6zzNfujJNySLD5fB1vCRhsx70mpINPtUarlY7+IoCHg8hoEMXd9QWWm+PizXkvLLs9LfumBNUK+T40a3fZli31Ov7e6BnZXpy2fx8XumxL3bLqCwfQqb35pIzjfW3bHTo8DAFXqimFh8pH1nvqqBNxpayfgb7G9L07rqgpJbSeL/Zb5t3SaagDXmbxmyU64mCCtebStY0Dfmj1631cHsK7Azo/YYc3swhL9I4/Kq+DrbG9iIt1UIhGUouGXWxUiyiukHpb7lxKlNoZsIlUGWYCecyV/Cv4tJsEAP/Jw4N5Woog02lrMqAQF9qehZ9jxe0G0BmZmUmtStocmZmQKECxZu0QlfMy4DIeAbXAmyDtvsRuiLBMJgm/Io0mikyr0G71se0ORQGqbCujMWu8QIv5ejRYH5Ddb/gWpS0B4DkDJ82mWvIsTWHR6KDNmeu2GB6Y12FiZ4aToGJjsrJjgKHkDDWk6Hj8U5UmKwSqB3UHe+piS4a45S9oa2ik6WxvA3dBJEZ70hcDRXzNF6qsgz8Xo5Rk8a7EnO7D0xILbK+xXz4tuEVKM8OYK9VqsTHHWjtU9OpFdWbJKqtSm349ToVVnC/CS5OlsjsKrSk7kbku4/cDH4ZMsIE4+CyToCONmMFYwFdAzKmkzT5REtb5cMwUKrPuImoCmCOhCzRLlmHbVcmdQUd2Io16JrhJE8pWzGQ3iVnEmSldv3h/datwbImteVS2UuLkZH+AKGjg8ysgG2QYkY/AlKWhXQVtcWNqb47/yDIsmzqWY/rWtXX09cQAl7Qf/4KoVa8g8NKzFIWFdI/5toLgSuuNbbbw3FRjNag/twYo7ptAiwp0OYt65LqlyT3u0akwzFOgw0sGRHiAnshCIiCg0TTAyUPagIIP8yLMYdvzsPJjgrzSHR8hAyNo9o+QFhX5rpQNpvDGgTPm3YIwSwT9NjkQghTjhs8LAthE43/4LmJQ7Bu4sDV0+TkuGBqNNBF5046PPi+2TM5tymgDQOy3hAp5pl6NFgTytA1BjsPKk9AVzFaTY7JCYc1UnBiQeOije2CjjcsK5K2m/QQrzyjzOATWT/6yfTEQHIsfEix3Qz9Q9/2teVZSLIZffCWKvT3/44Tg2T/2D7TtCYnlXTur6QQgvyvDOJgVOdPkWE/uRLSCLmiSKzsRabmSq8AibDXC6DH6m7YF9B5kw5QRKa12U0thmF8VyoEj5QqQTq+ER4GRMlXpinLArI6qgaJC7KCwJBlGeHvMYZg8M4j483PV1DpbboIw/omPlOeI6jXkvCJCbroGRoN+SbI58QAssu6KtP6KxmNamRRPTZXx3XAu+o7ETJykSoJpYIUsbXHjQhskqx0MMCh0Zs9N1T+H64qaEOBTBMBzSKnmNIINWTYRkuIRS4aJl+hcqlkb5dDTsQm01kf903/n0EgSFgvWY7ql9PafV8D5TpCIxsaokJuvUqG8UOUECnuixRzjEzTa2TJoSlAFeiW4D1ccbXaPujm9nkFhg3WayEwRmgVoccg1fIEB6k92cY7UqoXISrEXKSIihjAB8grxnqyzbY/wsQPoIKZShpcxcvjzoceNSaLA50ZeKg38+1Lh9U8DV5D7cmWGEpQ2Teeyxcz3sxa1KCIjrbZIMcNO0MIanFAwGJTo3/dAo3ulSI2pQHF+sJnz/Sl1CPP6KrgIYav1sk3KZaTZ/ZFqRCsEaNmCzhvrS+OhLfQknVBLRNF3bajkrIUgyg/GHJ4ma2Mf4M2pArRWMAPGvtrboxDfuJNEBqsky65B4WM63UmVJLTRaMh+40za9I7oJ71Frpl+CStbzZp2+C5DKuCn2PjfgIjaVhP4zvklHMnwCSPxA4jsqIuOB5PYwiynK4dwFy6KtG7R7zp0i41mJPWIUjP5ZL099ptcTBChFFAyZwu3V5qu2bSSDZZRMzQppIC/3pd1jz+8g10yQz7Q7wyaLhobGxMChB4MRAL28U0cb5k31R6RdYbnlPynUWie2iAxZENribqEaAQ3JJ8tf/tuxCjhC55Vl9RnBBWisjsdVpqMt/5Svhk0l7/8DTZ6phUUy8zpRMgsh0V66yk72e61osma60tC7fPI3QVsfCDPV8Hvlb/FUKtrPVMcYc+0aArQZfqQsONiNAX3SXMqBI6C9hO3EMGHjbeM/KMBjRdqK0DTXmY9JHg3W21jHIzXU2Deiq8RhVgbsdKjkuXIAZwkXnW3zy8znr9Ned8MIQQal58mpZLrSN450+M/TyE2DVC6MYQNOLLzp7cdlwqHGh6Q0JCEaip4xvHFXFyFjNiUapkUzSNXcMxS8H8oG1TbGGR3BaTSyrsjOqSE3gsta2bwbYIGia7KwyWN5UShgFeMXgwynb3+rkgK4pPVME3y5AqsVWJTzkgMQauQa6v4jXwheNpfUGhewkbJJiM2gKcAAAQAElEQVRHjGm/zuDl9dvqx6ZiLCiYHHouFUCXUIuyoMy1CeW71JahoSEo8Ql6DTeh491mPwap0msOnzeaHqCWlUpmdrgp8XiIOSuNGpnsZSL8jLe9uDLpBlYuD4GSEhis4NeDzm2P4Vq7Q8IG9ytoYmae9EKpaJ8IwQSr28+bwrwqEZeeZJ+Kto0zGW2/S3SyzzL42n9eG5X9Ar3xpjEYN7iGENxEX/habiSGyM2IqfCJw9hXQYF/1sf8hbGOd4QetZhfycsB0XUsnSzw9lhhvjYaSb4YAjkqxu23AD690dU453uPmm9cQB1EyHOcpyKGtk0Ksogkn3nmI149Hr5YP4/RlccTPTR2esW86HMSfnMuBPsVsE+qKirAP4CsvD9lMc13fbBOzvXAXTBZgacl7o3NUn5lsfAFyADe2FaheI91N9RoQlehL0IZiuAZlt3i2qsAkncI/QZt79WbupG9nvqoLJEan2UBn/cUsCVmzlXRr4Qg2QpYyH5IdvWd0XMgEdFx4YUgKCSakmQNkrKY8SlnnvyfJZTp/BpkY00jRmKfZhI/hzyT13qNDxJ5Lmgq5qEJ66T2ka2GVCXIYGZI6bL2hKY00duz3FIajSzYsq9zZGKIMQ0mHVgfPccGTATfI0Ed2gy9epyJK/a3EvkBZPIhU2mmdZNnUSEyER0jjZIcrpATY0KqCsGDSrKZlJmG8YRkzLQynty1X433jIAfnXeCr2BVUkNiDB7mXE/syYEK3VQSQ9CxIFfwhQlQGz8xyXP5Ql+svQ7r2joZQsBjyDRtTg1z0+Ax62CYamO3WLeobXJV6NCjE6wfOgWwhFqT7M805XkBPczPY8m+lMcRnaAgcAWq5SiJCVLIFIpc/TDbVDgHrrnKqpSUyfpk0JtvJqkRJFfMFnW6x0GhxM4iyyTipsCgdUGHCFVQocA1D0NSxf5XRh5ycf/IuLmIh4aFpDItvAweYPPCLks6dLtBkQeFFbnZyIrUDsiskJVBkaHf5HiLT+bQ95cc8mZURZFWCfKILdxHWn+MEukkWT6+MI3bziO5Dz7DBJcqu95zEogX46YRvDNkpTa4gPQu69C8zDtKaiIzMhbRpcvDvyJE5cShxQOxJvf9zTikobypXruHdxoK/pK4FzVUDGnj/WNqhkJbTd9arQnyiwcPgbrtM3iTutCAj/CBeUahrBchMGSZ+GVao+BBawlwhT6CnzFjhrrdLueMlvIiS1fvmV4KfiAv9Gzg96ioZpanOPg/rxoqGqpYUw20FPo1siEF4ligQ8Tm0g81efhoXBdbCmxrML/iAWihhoZMi+8XL3q4Hj5vVEt33Fm7PHwnzdt2LppXeK6EH7qKLGpNKM8DGsjmgZFCjOr5y22cS5O9XORjL+3Jee4xyfVCisqcg8zC1dBIbXQIQeCD0svGQmc+HfxnXHDHjf8fQ6zQ37C5jiWdUIkFsQnoynTESW4HaEoXZRM6o+mHEJThOM9v4SD5BaELRUklaTQaxqjFN1xuQK6QRR4AdQmYlIUg01XwLUk6O1tUjwqJLhRS9LT06X5MBFKTDbNLxXFRKUi0RERihQA/Oh3AsgMBqeBnlW2DQsaIlJNUqbh7IRDIjGA7of1goER2VuSJzgck490xPx8U/C1QRUV0Ym41bbqZkTRt9bgRjQFKoC9Gka43eAWQdiY6kr+kleQuw7wZ86cvEU+WEwqNKHf9MNy2pJ8CjBB5Joaw9hgP8uYaYwazSiV2GNoscFMaLNbXLsXdV9P7+j8CCpYMVtDQZ4ZaMlhG8hnVKwQIjMTuQOzsQ9a5ksrM81Bz2DlSKng29GkuY343KT6+JhxjhFJdYiY861h5zFBys+qcq9jc3M8oKG2KvF2WhZgKlPGNZiZSQo5PTt4a5/jkxL/RyOW4GhdCveBxKX6VLCsGfNzPe+NDgAjijLkRpt7AfA0hICMqhHp8wNNj4mV5XTZwETYvOF9YKtyGRzwQ1ST1chwT0K+Cb46toGT7rHNAD5iTc1WSA0t3NdSclgoZqQkfsMi3LFrke1Qigm/MolKxlhKqJynpQ26Zt21jKapDoCBXhb8tl8qKzF4tE95Zjr+Y6zXSw4CcvvMP1EO+A1hDRA7NB73Lfr9UjicyHy8yPq0cI45Xie8DcxOlnQY+vdFF+CgWRera/tTgw23b4xhV5ENFoS7Z1LrYxrBakxNczLFM5w3zETKGh+xxevBmGhoF7JaChI9bsp+yLLD+8Cs456dlQC7LHFw7ftLNeCSOHq9sF/2HfsMrraugEDN1qG/ma9pGEaTWuMQCCArqEBOhp6E5NA393FLNnVoqiksVg7J+HcF1yuir/wohpJZ94/xMelZRjmlAjYzcM8EkD0J9jejfpOa63WGthRAUQnBXrkW2OcskX42shKXkRBD/oMsY7FIDPEYSybGyD913jkHmpgh+fU22dWmXyaaCjTzRxag2ayeEwFiUSFTSTjEr8YnE+UGc6xjDF5bvteIek7O8kbjiQmUhygeMEDLZNutNUz348ZZgb7zXfUac2xxOxcv5bUjjeQY/CMGHEFSwp7BYPKQ8DvhWiX+XnDPfwRox7x762f9MVbOZwQVzylrvjPkBTl6/DfbQrp0MhXWc4GDEkHCxsiwqgncMi6KpGHL2U+8YLBxq4fBQA7JIXIIYkKqOOJvJW4TVtXMLFAt8WWZdxBJyzZFKZUXkU8yVipghReq022qng1UUKSbB1jyUXiXhIGZpQKq3ZX8hBhFvk9iXmKiiWeAXqUssFT3CXPwhOgGmg/UZ05hkH+Ws7x5+iFmtSwhBfoUQ8EONEy/HJzLRPrG/m01usAhwluahX2cjVN16zTCN0CjwLwOSONZWjvIV/QrKRpHJNsYQ0S5RaNPDKAhwXN60DImmhD5u+GLqLuulC0/zEi+fPbo8HKUJWSlUdVOKQRWtkEkG11X1Xz37BhuisoTp8I27G7bRenW95olWj4Vufs4nu5YpCigRYq6Mw3SloK4NZvJwI2Ovqcj5ngJ5U7A+oidLKnKp252khVrYz22DWqmWlaRQS2IRlYr4MCSawc2tZfXAUGaxrVJFvEybQRaUIasCr/TKQDqeHhdy/RCb7x+wAvZWnPMDLXUowBU51WigVCWRrpqgLuUsfOvbwdA6tomt7JOCXBlcHX+PlPgmwD2gdxbxI7yEXiwbTXAoQ4T8KhFQ4W/vt0UWve0lyKmlhFGRdSESoouR7U5QHsXNkVQMFTK/LnY6x6vOpEJvkgHjC/wPbSY1WM/iFQIfvL3GY4jKsIcu+ksxiqsVdCPAliuDrTZr20rQ7rI/WE6OAj1i41IXwGcx48FTN833mmGy1U25ZfoYzatM+tinIXiWkBnxNeuV/MiyDE5SCIFy3Uv4adOnp6t4Vc7f2FWIPfgo8a7A4zo5LgiHITy4Ee3h7xYLI8tCTQid5Srmcj3hXgwM7xCEQL/FUlCPWiP26SwDr/7LNG6SGyFaYtc9EQo5fjHYNqFTpsBI1V8XgZ5BTMlS/EplAXV6EJETWVZJ5ofgCG0Xf0Z42ZZJ77vQCNkVZJYzzrkhFDmT8ShxmBhjb2Zc6MXTBwXhR48GPqLU9QMJxp1btbKCQmqjUGDf9bTALPu9bZ2RbR86t2MWxJAIBNcAmr6iMuIuXu3+w7oGN/uVUJBh6x9IiCzLoIiK8PMekmGf8a4tPXLc/EMWZfB5OcM3PYJYcAidbE3CDX5wqPngL+LYTz8V1IUYo0rWHySKWSbzs4/cL/CPZTKFrSc52gwY6sixI0OTD2CBHNC8836rhEmWNcDUU1AbG1I3feB1eOREpUpg/7RYGzHP0p5S+4ZaBZ+YhVR3PDGLmWJUAoWgmk4K2vTy+cY9r/+YZQpMgA1yhO8rGZ9H8MwqMc4+sC8ZUciinB8MKYSQ8tA0kxMTahSNNFfENxbQ2QgJ3aTc/HzvRx5W1NYOZyV3fR/AEkg8K2sQ8CPjRVFQn+vch0V6d8hZNxCLbPgS3xAC7SDrFwJtbGGEmLXFszDyjxkhUlNLZa4/1EinVbNZcDZuKcSMuVK3v9+EmJPikUkGLthPmoEroXW8CugrhUzIlSiTqXbSUkR2j/3A/vOctA78sA2ZQ+pqJufYPBbK+VcxoUfcquSEUuKhukJET9kL8ovjjS/Kmw2QeIdaUzlRwDaa6GcmyEyTaMNFOflh3wZs7XjdgFdWKCKXtJfjPDw8Q6qi2HZSbJIhpgswBrrs55G9MxlGzeiy/gVeVoj4TPBlPZTMZdekuFkuIqw+uJ4q/iV6VExXW+Q2fkh9eGUEwSKtvhhv89DKciJ6uyblWQP9SjWH/ROkFefeLmvMUiNurVQGfAWzLsmzzTbb4IKgsYlJRezP4d1lX3KMuzx0di0wzy7PCILreS51ey10pTr1JtTrjHM+LTSBQ1rkVJuH6+OdMfEsDjdVCpzNs2m5xtMPLZXICCoJfJv60XOuxyjLdL0oeQo6TG65LsBOFXZUimpTQ7IQVGS5YihUM89Vkl8GwbHi4Oqfjiwf2KiX/Ouz9an3Hal/e9q/6rUve4X2ecFrlOHXUEm5AqEpFbMoDBGfQsX0hTdbmzLsL7EBcmikEIKsG2FVlgkIqY4hGpKKnHDMSjUa5gTL/joTvvRaFa/CArj2LCBJpDN4BxqGTRda/3fv2oq+/ArFyn57cKn6FT4SuCoGVTiogq5HUDvcCH3ppJN07FFH6fAPHKb3v//9OvKYj+sDH/yIzj37HMVK4i03YsSbVUkMumo0m4RQcJBaPCjMCXQAE1j4HYpCyBsEI8gLMAvydPqFvJFZL1RIyeC2SCqxsDLzDxF5lSoSS+gqwUOakkNTIUJjA9zBege2Z5khyGNORg95EZQepMMIn1KDw5rxPRI/IfiIyMyykGS2/NNr4LIs08SGdfr2ud/SFb++hsUjIUpiZ8+iW5XG779XZ3/zW7ryd1cl/TLm2dWVZQ70wyeKHf3h15fro0cerdvuuA8q3gHqENTl4HHS50/V5T//NUix6HsU8w7toBhIfXQreFjgmPpQ1CKrK3hav3SzpX/8a+BDoa/tl2PDoutMjOvMb31Lx3328xqbrChgUpcClTSyf+0HOva3m4F2mzsCX+XEIO4BXzp3bF/Hcz0IRA4jzgmPM02mbxRsDIpygWuSfz1iLmg9zTQdFrLHspihS0cluRpC0CDWXvAMKTp8+NBzQgiwrpQR/3qxC/71RmwZISAAwsr6cvXb/hjwzLJMWSyUDuYUX7FpbNwwpu//8If66Cc/qfd86IM65ojDdfGPf6QxbvRbMCjtG+Lo9O602gqhlhFrxcQCUNrMoC2KJuNGVYrkQ0RWx4d1xqjkEkVebFi33nKLPvv5r+iGW+6XubkAcmcPFfMi80FGYgZClTcmfO92zDKLS3FzjIxr9NeI2/85lKztEpkcziBmz+YTgXz6HfBzoCZUbDD33bdeZ559no74yJH66IcP12mnnqL1D9yfHs6ETAAAEABJREFU1pbXjTcQz0kKefem47Vk93gTdi22z5wXMt+M9cEGGoldzKIsddpQU7Jt+DKjBgls5XzFR+Yb4BnwgzVu+8BAvyjYoLg6xo6r64dzNoMvaPLDn5L1SH4VIohhicOiAhKUIIhXBWz+Tsg4hUEt2qUEs3PPOks/+PZ3/NsAiplzu6df//wyffSoj+nK31+fakqaiT0Xfu98ffPc87WxLV3wgwv13bO+ScxaKcc5W8p8bSIqwTqT8yatD+EpO46rU3hoyHKkDhs0KN6lirxgTiDvYY7+uBT8prf9EhSUZxmx6rK2WvikUlFkYonpFz+9XGee/g11eJDkWT0+WOayv2mqm77xBZtJf/7jH/SZz50qvuiU0R73zYMcWNwi4soTCf3ikot02te/paqAAp1Kip/j7PFLL7xAZ55xRjrAdBkOIfCptAYDerpT9vMnwjdGYyQ/0Lct7jWbZlwqw6YIgWtPDz/l5IbHg08e6GI/VdT8LusshCABlaS0j8LXYjwfVOLVYY277Tj4CnnCu91m3WYxErOunF/GGZqNTKSTmyKoLOcOvo4a4zBd8u12CMjlgd75556l7553LqtJHPQRjm3XXPVbfezjx+rXV12d8IkJwq/82c90znnn6+51Y/rRRRfo1K98mQNTC9k9rFIC0zYauRoN78stciiqsnGIEw9kTBWzTN7KfPMobu+u+d2vdfKXTtW6jS1JkkkRJ788NbdbOTT3sDVm8KU4e7yBjZRnBdSe4MvD0msSYTHmwpl17sHEMeKyxXvgX9f2wYDXqUFOwKKrq39xqT73xW9oA2rF0ESviB/RiPdVv/qNPn/CCZpkHZGFYjCBde+weEpJscgFqayrH1wJRXGv/CWRROIyGKATOufUC0PFjBa2BLwZAp/YZF07/bWVuX4wyXnlqa6rpQXQcd6F4DlIh7cf8HXxleczTM7gKBqm608BJzGFPO6RJqVKbO+RgBkLtoLIZ9Z2e1J+IVbfO/c8nfvNM1nr1lTKIfjDH67Rxz75ef388muUNzPWc0ehiPrNFVfo3PO+o/vWbdBlP/25TvvKqZqcGINVSdQlzuqK2BNy4mXm+NKXgG9CFHygIYlz1k+vf6MQMnzKmOmKyCdv8SoaQ7Ihjp/tMQzqkmtvgX/Fy+0QAqSBnnB9xTrpYbtXfTmFR4QMPXzQpU44X+3PepaUZ0MqlUEPG9byhd/7tr7xta+l+urfpqrI1TtvvlEnnPgFXfrzX7A/Qgcf76/XXn21Tv7qmbqXfP/9lb/Rl7/0OepfjwdypSgXgjF6BSFaWVTSo/JmRsv1WFamgh9v+w9iKeTMjTK62WDBxEql8ygW4CL8OzxcyGSmQUp6hkjdDuA4J5PYUmCOGIOJa1qJ7xOgiHPMwLDsy4y4DXKwS45lWabIzc7GsY3KLR8dnQPii+prf/MLHfnR4+T6TaojwFyAKupPV1+rTxx1tCad3zHKuhkGZ3ojimZD9kOb+wqMUeX8hBGaK2sOYUsAJ7wjDycAmTr333e3zv3OufrzTTcqBmTynuAh0AS1CBaJJiP/KtaZ8AOpIeMr9LftZlZhfxpnboc4+Mt94wvsBeUmN7/TqAU9d2UebYwdHhqmj0+p8xXno5lbbS0xn8MN+K5+f9VvuC+q/WImOQ8kyqpCz0I3/elGHfnhj2qSWhLEP5jyZp6oa13lWQ6rnkII8l5bMkLYpCxTiS9DCGBEu8W1VAG9x0vZx5lY5qzdTEJeBcUY34qZR56zvjhvGt9oNBK14w1JejcaefrJr4z4+6xjmhAC9QM5MLKvInHMYm0qrkvzImuYhSYRO/Pz+rY8pjIe5X7MMv3s0kv16Y8dpaPe/x4dedj7dejhh+sDHz1WnzzhZF37h5vYxrEZZwU0i4G6wbXFph8w1zxKx5EF1FP9anEm7hHLoGDRajo3Gcr79eCyyy7T6aefTj3r4bqQfCrPZ15JPaqQBfnUw/8sZmkt5dhvuhCjhxN4bWKeMivjBv7wAMvKF1xaKYSgHs4PIRBHzkaMlDgponydL4IGniRrCJnsNtJSBahal56uvfZqHXfyl/Tho47R0R85Qqef+nXddScPY+QX/H3PAP9BrTPWe2AIQQXnK8TJ0OtVipvp77brZ6oF1LTbb71FR3/yC1pHaF26spCUkOAjXj3WfWOIB2HKRejY84Nc6EqI7ZcW9/AZdIXDBD/juhzm/cWiJ1SMmd5sY5paW5gxIcaC0VICHxpwqdq6/g+/VWvjRnXJb/FCvCghRAu6zBHv6cIfX6AzvnGOrrnuFqGGUg1yDJ3TPLgK7FeoxWyRjsyBNUqLg6auvvr3uv6Pt8FPuuGGG/Td754nf2lcEthrfv8HcLfIpht87iCtWENSwb10i5qiCCccW1I3nV8VMtvtcd17z1268KKL9OcbblL6FogHlkPDTeEKZQ4wEhNPzAjwyLKAHLzjwAdUDbRtA3SpdvCgc5L8/M211+hrp5+uU047VV8+7RT0KBSxr4u+HXJ3gj0zh/+fbvizvnv+96A5TaeecorO/+75uu2uOyXWOtxTXvbg3yUvG6z5kjVUqacYpYB/KmLn/cD5YVyn10aTnjiKoWdP02cMMbulG2+5Sed8+9ucMduynz23hR5Zo2Bvm5T/fJzxeV9ukUXZ1gY52eGetU0NahYFt5gTGt+4gbFMjeFpauPskGdKZ3p8UqFnCJlKgp+jb4d7dn8RmbNIvJbssntvvU1X/uynyrDjs5/8jL56yldoR+Eh+RWETysAW3954Y/0hZNO0T33TSrmjIbIaEfeD44/7ku66sobCCy5kuQqvXB/8nfGhADnLg9BI3EVL68rrzPhJdIBvSPni9JdakepmGVQCRlyyqR2/YHD68b/+Wd0chv+qiYEItjAUFNU/SQNmBVw1FAjl5PvWm4ivv7Vr+nWO+5QKBpqFoXWcdP+y9/8Vtdd/4faC7CIMcJNBFUyy4wnqbgMRFsVm2ejOSzrM8nNUICgR8LUhSqSiIUGryxmkjfZgDMpwi4C1WDQeBaHSEoXIeNz5KRhOjEGkWtJj8j0jIQizxjuUdzYcNGjYrTHwvaiKLl6MQz6gxu8jAVciX8kWEWmOBkqK49lE+Mb9PXTTtUll10q6i8Ym9hKVwTpHvz0zW9+U1f85ncaIwdRS7Y3RGem5MUtklpq6arfXp4ern6UjWBDV9zAmUPJgu7p45/4lC644CdGKGaZ0gZMz8UJ94l7P1GnlEUpRj4Ys/4ZtDT/5+8ACwMXv22HwW1DVdX+cbs2kFHy5uYb/6yvfvU0Hfahw9NNQyCcSXfoZd3sjDRp00eW1frn5BbGpwEvPDecgy4KLX9DS846bhWLvoSAt7rkBJoQ34bJlYoMLbN0fHKKU8wLoinlXLsUG4ZRJVOn46KA3ylcJuhx0BM2B/wZAg1M6vUTsNHI1ebhkM3wPF97CPB1wC+EjJjAE0SJL9JiGN+osbvu0Mc+doyOP/Fz+uPNt6s5bbruu+s2ve/db9MXTzlVFhGRSSBlPYqioc7g2zj06HpzwvaCXO/yLRHscRPKkZOlIt3IVPILv4jclf0Mo9tvuZVN42u67k83c6MPmd+WY91o+0usiqt1jfiparfp1W9bkeIGe+tnOoNvZJOurCM9FNTTxaIHSnmT9DwDHu2P0uNAcNdtt+iIjx6pz3/hFG3gxqNHQp/+ldN00AH7c0i6TgHZEbM6XbRhikLgQNxRwAbftAzzYK/Czi45EMWY/WQ66oYFBQTWhw3mUxvc9nCXuAX63iBM1+JBNRRwEnmEQG+Y6indyMPE9mbJp+Kg3PEUebpLkXMwIfgwjWl72KEp3zDgtwUbaPvin/zz1fQhoCi1iNOxrv7tr3T88ceLMplussXN+wXf/57edeiH9b0fX5Z0LKuWyvX3U4dO0y+vuV4bqR3nn/MNnfX1L5J/bfmnu/rqKmSS11DKUwQ6Z1FBISCTRqdlyyXHNS8KUrYEK+RAjA0NNmgjPL8/BRllmt+hNnapxVnM5JuYEIInik/9+IcX6eSTTlaM0p333qqfXHIJOQsnD+L/vFko1f/Q0fXXX6djPvYZ3XF3Fz7Q+A2vECDmnQotN6KXXXKBTvva6bp/vQkE70CjBCpdetFPdAqH6sn+4TKEgDsZwwzfjDpOGWsjpQbTQGOjtPkDfYxHJ48ojZUhKjLHmBY3ryF4YpVyxLU2ZojGR85B35SaztCixvg66ZoFSbOZJdvtC7oymzpHpEZR160YolzTvDQ9PqATeGUNZVlQJikWwypjDhrH8lDt6l/9Qkcf+WEeApfqhSBRAy784ff1kcM/pPO//wNN4gJP7Nx7j755+tf1k4svlb+RPf/883XyF0+S2QcM8RJjGWGN1OMG5PrrrtEVP79cHU7pcEUyb2qgDamQ4dI5xM272LV+yxdZX/7qV9VmU/ZPOpU42+vDPmCWhJ7iUaRtkA99WS6hvuUhWm1qQZPa1nPGhwz/MC6p0ah94xjRtegtoIMSm8aChoamQQbjgOTehH7xs4v0+S+eonUbleIZlCuzYlD99JJL9cWTvqD7N2xUWgHoLG5EGSIHCzlPTBoISIRlLJoMd0UBUmBGzwR5U2LddrhJqDCog22B0WajSDc5Xnee22VfKaivPmugWfJxJJ5t1o/73ktTPtDptLqKBMXrjW5q207rlejwfYX8mq/kq8ecY5ZXKmJjhhZSyMTBvausaEBXoGul266/Xu9+85vVYg2mao99l/7kIn38qGN13rnfUauCDKbt9Rv0PW4GvkOeOLedL5/61CfgE5L+4oU3BBuxCTOJuug4Mx8VEo1tyOz5qqOM9Z7lDTSHHJrA/KrXkrgZuY4z5iU/vwKdpCwL8OqmOltC4xzJuOGwu1vsvzlt0Oltf1T4w3OS7dTdGDEavwbqUkVSR58BG8GZpQrWaS9FfukfbVBTCkZO6MbrfqePsY7uW98Rw/JN6wU/+qGOPfbjOuvM8zTOg3dl0PKFxnnnncOXeRfp3gc2yGvt8ycery6bQchiYof7VPF0NIbIFS+VbRUF/scx3S76KVPwzQZ6yq8QsD2qND39yFoR4LPUpZf9VPaD66vYl8RNcI98gyzhe24koMWYmyEE9AiKWR+i5IfW1kv9l9PdfrOtEb19tc7DQ9PT3JoMyeWYrr36N/rYJz6jjWM1dioEMPntFb/SsUd/TPfjC4+mmDjfueFz7MzX15Kzd9MPAmKBf3MFMmFy4wNMiYrkRYVtgR6lUxBI2CD0vv32W3X22d/UdTykphThZ6nJ+vLDYZP0zDx5okprzjjz8fwQaFUlOVUqsJgrGAZqT8lVzj18zLBIK/IjKmbkgyRIqcsRDa1KJcKlomioNTkuYbOwRcz4/ZW/1oePOFr33F+ja70zKWT61RW/1keP+KjuX/dA0g5THFIIRV3LE2kVBKuufKavoGqzThzjmBc8aO/JRJEHAMaFxACpXfSRlPrknJgnXldUM/gAABAASURBVENDRa0aayCNKbD/daGDnncPfI/FSlNFszBrFY1cMdaMm40m8zsKgb6J4OmhgI4dnwvdsC6urYzZDVzU4WlMlmVuJjsynFcAw0XJfvMVfe/8H6BhEx9XKrJcBewJlJRqZUSm1GwUzC/RdwJ8j3YUYpkn5fgioFMJ1ipwSXN89fnjUh44ns5DlPHxSaMYK+W5GbpG8j+EoB6IkOpvIlEDnlFRqW6Bcm3BNYq5OBJWjATFLJsaDzHKeZ3nddxKqe+/BmehniLjjiHo/pyoEvtcrwK+5PlS4huqSmd+/TS96S1v1nk/uFSt0FDojuubXz5Jhx12qG65a4LdtKcMRZgmPwSyDa4tlm3+PvciToYQgkII8tmtxzflAWGRvgKUkxv0h2uv1eFHf1LrSFtcoR7rsuNkhz8d5VmUvd2FPDUslMmRtetmow4WtlOnbTFI+8l526ZdOkLIlJOBfmYh8PKS7DFWenFlDLgu9cZ5YP5LNZtNDflZAONFhh+hwVvyeuxuuF/f+urXdRH3vf/B2cV/bcGxqziPKHbEt8asOgQQOj6V5AWiESut23i/zjjjdN14221wlvyTzLNmbSOfle9fd7d8Prnpllvod+UzSiDW/k1Z86kwvtEsbKECOsW8Uof7LMfd+FupQT/mfHnbnXdAjh5I8LHZ9aikXTG/xV4T0AttEh+vZ0OJf6oYEhWTJfbI1oZ1+vb3v6+vn/FN+Tcv/R/G+D9ucI5N8KVPCb+8mSsw9xdX/DzdO/7ooh+rw17ZGp/QJZdcrOM/f6Kuu+FPyCpV4fA2e0mFLybbEyqY24NHJH71T+xJMcs4n3VUNBuq8NcYZ1Pb2a3a1PV1ic/td9yqM8/+Lud1CpqkDrpM50sQ1462f9KdOFpHn0cCYZXjzt7W60woC0F5zECVxLjgoSLnVPbmrusO9reYb/26ZQtZPepBR2WIrsDK0akYimjckXXrcIaP1LZrr/yt2tz/FIoqsga09q42veAv7L34wh/rnW97Jw9TvyXfNzk3g0ptXH+fPvvZz+mq310rBUmhh54i6SSWsnokc9vrAZR9QdTRrVKWBcZ6yZYQc3BRPl94zWVZhLPAaYtXhY6GGlnWl//DTx8vkqKb61DZCSACwctwPs1kZElhcmDdL5Sp0Wzq5a98ldauXqMnP/nJ6X9WevkrX5EK17P+9ZnauGGDjj72GP3wgh/LN6j2hp0jSc4J2CfZuFBZzJTjNI9N8K1a0czcVFbkEjqUJEgIkjd+z5NfMQrFJBTtdZVegQgGivo9N96oNfvuqzvuvNdia9jM3xH27jq4VC71zNgC4JJlGfQV+uSKlo2yeVa3QwiKyO1Cz5JK+ocQhCIKJKNou3BUJHyeBTFVEVkwVJY2MEhtC0a0JiY1TvXiDAiy/66wSZF5aMdCFQtvqKjk/83l/O//SN886/tmhdyuikYm6xIDPoKffQQiMar6QfR5smKMN0OZSgppBYeADbabZqL/R31kWYaYXp89WoQoB/FGHgCGELR06VJd+rOfKeJCb7D2a584xcRFZaCq3Wh/Vv5ISCjNDvYusgFckwItjIK13Ld/rENO/IICE5SKRUyx6YoaknD2URaz5B8jGkXDF5XIKgokM7Vh3hBmrgpcXfhkpaHMyTkucj41GrlK8J4XmOcxXz1uiOjsa6WoaH94EBnfPedMXfSTS/TK17xW733/+3TIwQfqfe97j17zmn/X5z//eZ155ncUAgw92YfLpFvAv5LzPy8KRrocFscoRLnsyx7x9hRSLtmaEQ8l+cSiNQZ9CUhjra4awzNUkEpCd1kMm1XFaMF511RJV+wOyQ8lOcgg7/FJZBIDx5BhMFKBLiX6pc5f+0A3Ua4dL/OHRZ/SPcDjHFAu+8kFuujiS7T6gAP0jre/S2/hxvQTHztWN/GN12eOO06tdj0ti5mS3pIi8rnI8fc1wwl5FhVCSGMVGwIdMkWymo6V/LScNZcTe5eTkAUxyrurq3/1W732tXvrvvWTfY0r8D0F/jUbTXigL9QhBOJRKbOf6Zu3IUY6/bdz2s0BTXAHdr4kMMJAJ4vYRMAqbnwq15cUm0p77L5cN/35T7rllnvQQBrnAcWvfnulnvqkp+q8876jCeYqZLr11lvlDXvHHR+hGTz3iEVG/reUvvFUK8VwYrxEZyVf9MVS28kldArobbGNfj3Oc/BplumrJLt0nJBnO7mkN+WRHGQyvYL14vVHU6YtB4SlOGQ30Gu6Hlh3r373uyv1oQ99iOvvzFyYTS4T3BSHrjLit3G8o8ZQrlTeSGrvRxW+USXmwJBvTSPHvwke0gRy2XWBEfnLG6F3I880tn5MQ8PDaYo/ArXB15wx57DXcJrTYwYsBznd4ZAh2xqC0pU2w+gl+X7LZjWbLBYm97w+GXetijjRMa/wVqOB/5jOMzDWCApCO8QDstoOKbGupEn/HUAJ3hk+QxHartuGGGOis7y2TzFR3FRBwLuyjmRoicw2G4tplEU95Z/20vXXXq0/3XIHNw/iHD2ha678jR69bLnOOets+QDtI+t9D9zHnnmbtnvEI/BRoaFGQ12+AZgYXw/3UtEqI48ObKO+xoP4Y489VuPj46oC2OSISmyGCjEKlyq9OIRlrK1J4rJ+bAz9g+wXKGX/9ji8l8QNzaQs6Jyzv633vfdIbnAlIc90gdhW2JbD13+bRyBxMQRC/mS6mlcIgv8mKMh58fKY4zAxMaEMGfV6b6vgID/Ozeu0rZEOT3kP9pVzSKagBvnhc4hRwq8yPzq8FZDV5WA9CMAE9mfUD2GrHwIiSIPoNfCl88UPS32dnByTc07M9/kj7+8hWUbM0bfEONMJe1PcwWcxU0VQi0a9PyFedE0CRGZJMURwpQL/jLCOprG+7rdaZU0DfywG1VMZCryfixH6lXbf5eFad+dtuv7Pt+BxaePYhG748x+148MX6eKf/FiTLKxShTY8sF4333iT5o8u0Jx5szTMugrUqCz9hEI7za3g6HVlX6SNir5Fu0Yk3yS1oSJ3L/3Rj3XQQYfo3o30Q00YPR4qncYXqsed+Hmt2zgp7mZkXkPNwmmgRAO5bW00cvX6taHVfyCfUYPsY0gUghmXSvoEyezpJV09XrJCcu7GS+4Sur1MpfMBe5VJT3jMCv2JdXTDTbfiL6kL/z/+6XrtsGihrvztrzXJHV/JA+fxsft12803aN78BZo7b478Ew7m7boQ3ABYCgoWTjv0WuiFzbzHJzrKmv0BImK5l3CGPuCAQ7RxY9sYbC6xsSVRZ7562ik67IMf0QZqY9cHAede1YVHoXYJ88G7gjk3Z0ySzSFM9QhoN5xXKOFmAp8fBn41IqC48ygSzC4BbPkLUdqlH3ixhiJn1Q3U1vT9GnJ7PWaZd8g07F9JZXLGvsxQip/P6VAkkSZ1IMhcUJXW8yDVX1BZ16HpQ3K97DKSkf/pwRBt06fJ2BV5gFBic4sHr5S7AVqIlPevzGuLfcL+jnYtetl++yFEipp/xd0P1pjgB9lJH+y17++99c96y5veoOuu+0PKEdfJ5Ct4JBvRpUv9ivjC+pY8ZBH5JutKljSLSJ50lVH6o2VjSIBxF+Gkdfphn6xRJN6yTGj8oAb21I5KGf5z/sYswK2nQD8ZBsFQf1+W5wGYmOwtWH+leGFP8hPNyRbrhmuAv/pZ5GvIsB9e1j3LMoUY1OLsBynyJf9Uc5ebYPcNMWYS4/aB2XtqQHbRaKhHHXU9M12Jc5K9dPyQKoM3oVIEuefjHqdV++2tg96wP2tnvh7xiJ10EOfdVSv30SN2GEUtOwkLJtsi2YVKcOHtBy6oewNfUDz/ec/TetYDyy1Zw6hJk87eizzHOZxlyWDVdR/dIczQJTH2esEA62c+kWGDvwROeUaeQy4/RAxmAxA2ZcSiS31gQPIEeJguEAg3x/F1DDHphRUK6FDis5ghgHov6KxsjIWG+ELKtVB2jsZ1503X60Mf/biW7vVkffDDR+id73yD3nDwQeyH7+Ihxa/50u4DTM3IF3jBx+cH65dhcGb+kkII8iuxpOFcy8lJjzsuIXi8FAcwtSbG1c2GNdaTvCayPFPRqPcXMBI+8DGDYQn7xb5F8TFarmEcM1Syv1fUsIn779cH3/N+XXbpL1PtQSVqDbG0ItCguJzz9rV52UeBB00Va1cV+Vl01euMK2O9Tk5OQmKBYg7SvT6zUpdc+CPdu+5+PXrPPfSnG27ULTff5nRU8L7MgyNxv+wYODyVBZIRdV2ssHWDbrv9JjV5YGUd5s6brcc+bk8VrNFJ7ofuvPtehaxQhpIBDzvWOa4o0a8yb4mHR/gt8Wwxr+A8TY6Cr7BxnH0yxlwdbixtE66UczEoQCGFmPVbUsU/8fK1Amuu8l5jwFdXXnmlfvDDH2PnY/WKl71Mz3zmM/X0pz4DX0RNn7aVcivG/Bu4lz75lJO1y+JdtGbtKu29z2v16te9Wq961av0wAPr9LWvf1Vt9CmaecrbAj+V7BEVxSLLgrxGCm7yYsyxZ0h53tRYsiNqeFqTWtBWk3220chVZJG4B8Yn0bipRtZAH6XtOKL3MGdZ164G9b6AT4XxPeqAzz4hBBmXc7/k82KOz9dx7v/yl0/RD3/4IzUbw+iXifIgxHAt0SVP4LXrGltSZx2noihknkUjY/00VeDXNg/p2tTeqILoBHKSnLHbsVOZJHwai1zfOudc/fzX1wkDWJ8d6Doaak5DXo4vWsRush7rSlUlZVkm+0fp1YN3G5rW1FhJHB07jn5M6KlkT/aa6DLZeAPaMLtEnhIMPkH+n77j3ys9eGK0V6UGh77Cmwi4rbbemoCJg2Cu+SMLdOwnPq599t1XygvhJ78T5JnSPuHCIkV1KUIeSM4iMQgdjsL7OFEuBJZFN+bMc9FmNBXfABIa8sEYNKjfG9ev1y9/cYW8b9XLUwpRkiuchdB00c1YAEJwljPoRIFLjyTr8i2I+u2cbOzyVL2kCBg8nkMfyCADrFRQXCv0cDuQwSXzK/QcGp6mwQMK8/NiVwh18qJ0c9qw+q5T9GQDu2phfyEfa9XlgLXLLrvo31/7Wn3znHN02z0bFKDrdFrU4UpOTmq0grOOBccQPGtu/vbC/L3n4ClFnDDQc3A1/f8UzNvwYD6lbcFO4ys7nEbJ9de//JXmzJmjJzzhCTr3vPM0nm5KpNy0zBE+9KEnyzKKzYRe/vJ/16GHHma0AmNp9fVtDXYGfNObdodvEUKUOnwzYVYOS5dEc6qUrFIXDhFzs7E4zzMrhtxkxJZUpEpXIYTkY/s3DdJnQIJZ0Wjo5JNP1nOe83zdeOPNSi8YmTYoyFcXpYTno+dk5Fq/oyIKTB3Q77tTl/34B3r8056qZz3/2ZrebGhG0VRz5tZ60Steppe/5MWaOWO6/LcbhG2KmZQaouDQ5F2RnwodZQ0I0C8nJzPovBFmoIpcSvowptCVmoWoeCkXKyrkBIl1CFIAAAAQAElEQVTag49tgyutUvadvVG6Z/4pJ0t5gwOV3k0eyHjcHbsnyXDnbwIzrIcF9Oksp9+sLwEaYvn1r52mxz3hn/TUZzxFM2YMqxge0iN22Ulv5kHgwx/+cDSq0AdvYCOdNLfi5t2NaByNHnJKApJynnZgEyKwjOACxIgxdhFVbJRGBj5SuFjHIiNKDm/+NZJ2P0kC8RXGVoz1mBssiP4kOUcKKKM+dGEQMonzBFRKaWMbPd72N3HICElhFLCt9KfeEIJNowNclgXJ9jD22D0frWlDTV31q18J1XTr/ZPctg5pv1e/Qlf94rJ0g84xSldd8yfNoAat2GWHNLUbCnWyhkLsilbCNYajTSE3yiSqRO8eD4RTB1kxNeqPLsJsMwzktW2fxhA5ADAX2mAymklxrj5sGiV87rZpo7DaiYZvPLZ+/cb0TeDjn/AYvp09Q7vtusRoOQ8zJ63rMpuqvxksGkNyLRMvx9J+th50pQhDHxK5SciKBse3hBXiFAiE9S6yDL8NawL7JlgChE5yTIPkILmfxaAQJKao9BUQr6LR4LN+l6yVuiX5hpcpaY5xXfaKLEcX8jswUHEHmmV9JhDgFoFO+vUYA0X+dtJ83JSuQ0PM9wAQQpD9bHtLFzRwG3kI4pRrNGq+Nl0Bz3Lj57wOChKJF0yE/3ZfvkSjPIi4+LKf20zdc89dKvl297UvealuuPYP8rf/bfhed+Mfeci9Tjsv3k1N6kWPL6hmTpuuaY2CefagZP0JNdTSW1mDnz3+OM3Yekbqpw/sNlXJ/pdoTcwXYkPs6wUFt2hMU0RX+9r2ej0EO4SjFd7ku8Ixrbv/AV3/hz8n3waY9rj1rZLHOvS6Ghoe5iqbLBTTtOGhdDWt+dqtLLGEa/lhKjp4LIvY4aDSVwaGOtjj5r/LpPXjQi9RTz0oKYtqxIyHi+OqAjEAZd/Kwyg+OEpk0Dm+psjxP2klwY+P2iI7IdWRbvJdhh8cz2FuQszSejhfehxQO+RuQECPPEYkrURBNENqlBymg2NKDxI+JaeEy1aWZTJfMCrIvy5faJTw9P4fSCdUFiFR0YzQCbGR+S0AvagJrWpakldNPqDd/3mFZs/Idf6PLqWuiBvtljauf0DPe/aTte7uW3TPAxsT/u6779b9992jFbvvId8sddnbA2xLZEdialf5pwW7bljRWCtiGutltO3kkGOFtG7dfbruD39UNhSS76I1sqH47+1vf7s+ctSx2mqbOtbp16zQPgAtBPCmJVlMCEEhBDWbzYQTxvs8YQeAlvtpwEqjk2Pmn4K1PlFBvvmPRSbuaRQKci1jrySmO+78SG03Olc/vPCilI33rNsg//TBc57+ZN196826Z+OEqmam2265QffcdrMes/sK5Uwda0k9gpCRb1nVtlXKWV9ODdhKdsvkBol9oDlMjgoVAQoDja7Gxjfol5yZAnXNpTOgY07eqWrpbW9/q04//RucuQvldqo1My+uMSrlnFkpYF3FKsefnpr8wECPc6QVCg4KfnKOgUY/FKQBChutKR34VQFbyMOhoaHk68hVvUm5VDe4kbKrLJctMI0L+okNY+I+X0JoKXEB6UChHSjZJvkFWtSrIW48E64zKXHuMA3aQ4EerFv7jk79ZkNwnkcEDOId4eM5JrAuvtYxrxSzzLcU6CAF7JFfoS11N0rMa3A28N5Qyq+O2hPr9POfXaKN4xN4VFQiKZopNQ1WJqKfq02OCgZDzE+yWHtiL4gOsHMMA+xLkQ9d8s7nswbOshsCzrO81kSyWlnfwAC/buJD3YMwI1EqeysqvcyaUKS2aIQ+3gjXJ4WgFHcC7AdFLM+kWpYUR2JSCJmJDlopTclzcl/1qyLgGT7vwX+QG6LOuQ5ZHmYh2p9SVmBc8k2pmGWynW3OYtOnNWh3E+/6g3HOuCIXC/Iy5k3x7EDDTdXDrAP5zwgU7LmV5Ic1mC+CBPR01x236fdXXd1/qCesk1rctzGo4A/moHbK4RgiNlfy3lOB97BxICXGRL6ltcQanOTsg1cUzSWCMBMYem5PSrH3OCorxz55vaW4l4SaXHVsyOlm02u45OEpeUU/oKEfdMmxjDAyoIvrcY/9qIMMBSSU9+s/zv6KukOztPrNH9DODxtRA4HFzG21bI9H611vOUDbjczUOIf6robhbEalCopMy2dPeMJdmRcAbbN1M2cxhkAPiBl2MVPeJHloVxCzMh9Sl2Gm4MxS3V5JaBDMuP1jd7iOY4bUaEj4LUBf5IlcAYdEcnZiw3pd+/vrdBcP0uw6OKALRCWcmeP5pJGSCpIC58kAYfJNZpqOMIX1OUk9GyYOcGBCjhEhMD65UWeceboW775Uj3/KU8iZabruuuv7/KClXrz9kAN1ype/rpUrD9BLXvgCHXvkEdxDbtTtt9+iN7/p9frDtdfoiA8fqXPP+ZH8E+vvf/c7ddP1v9db3/RG/fFPN+hDh39EZ57xNX351JP14SM+hS/Qk7jdf88d+tCHPqyLLrqI1GkT/6gvfvFL3Ju+kvuzl+nsM8+W15eqTAV5G0Kmr3/9PL3q5fvo+c9/vt7znvfq3nsfSDS4V4G1HLAweJNR/QrMcWjE+e7iCy7WyLxR/csznsEzhFIFuVbkLJAy04Z1Y2xRjlFHt9xykzZseAAZz9OOOzxc/un16VvN0OKlu+mVL32JRubMVhu/TAIxVIQdHwdymUNDl3PsMA/eSjbPFuekbqtifk95LJSHXBGoqFUd6JjK2cxzCzWLrVXk09Tjvn04H+b5TU8lCRSIc5MATo5NpppQlVFVKAQLKeZ8sTOJLT1N32Yme9q4Onxhc/ddd2p8bKM2rF+nLEg91lMPXTMEVnYUMH36dFVlVyX5OJ39sYSmTb73WLvjnQnWZVfN6dNUxkxdVWkVBpIMrST/mBv3D81pTT3z/z1Lc+fP1znf+542klcVbmcKz7TRa3xSObp7PbiuGs9wencxwGerSK9CWiPFlw7Bqigq5uP10MGnGXKDh0AY7+YA3DcM+v/X12iDDA9WpPJi7SNtoJsR6hACm3pps0ExMweKHFxPJUEhSsIfVAXpnnvvlhfTl770Jakc1yc+epj+37+9SCec/BUtXLSDdth+B33ow0fp57+6UqsPOFCzt9lGz3jyU3Tdb3+nnBB22uP6wXfO1+Me/yTNmjVb2z/skTrlK1+XvEgI/H133q59X/M6zZo5R/PmzNNrXv06XXP9Dfr++Rfqta/ZR1dfc4123m1nveglr9AD963TV085VUt5kDYyd7a2mb6VjvnokdrIvtolyX96ycV8I7Wvjv74p/TYJzxJ28+foyc+fk/99Be/0WdPPlXLlyzRiqVL9fkvfUW92NTY+vt10IGr9Ka3v1N7r9pf53znu9hdhxYPqUmCRLJ5fHxM3ucmNm7UYe9+n2ZM30aPeuTOOv5Tn9RGFm2LDYdaLicM5CQ/6RszpReJLzIxh0EHHZ/13H/T5P136FtfOYmNpaMya0jg/RMFAaeHrNLPL7ucgvFsbbvVTM3ddkSfOvaTemBdSw4na5y4RWT09SSeSbD+91+2x1wrRVUURIQqZOQKB9bbbrmRJ/C/1ZKly/XS5/2r7uYbr8t//bt0QyHs3ci3Au973/u1cOF2mr31dC0anafHPvHJes9h71NvYkKX/uAHetpTn65tZ8/R3FmjOunzpwo3kjFSVUUV5COEOu2Uz+v/Pe9FOukr39JLXvEKvk35ke647Sa95pWv0FYzZmjmzFna/dGP0X/8x4WabEkhSEcecYT2ePQKfec/fqDH/tM/a+7MrbTvq1+lO8k1MX71VdfqyU98quZsM1MzOK2cceY5OuaYY/TwRXPZMCd01FHHaMHowyjc8/TSl7xUf7rpzpRjbO2KEQZ2PVCRv+Ll5YPSeoAb8l/+5peaxUNz025VFBjTBiptM2uO3vGWN+pZz3iypvtGl7z42mlf0U477qitZ8zSXo95vM7//gUKMZfaY2x4H0jfGn37+z/S47Bhax7K//urD2CjuF8NymNn/X18U3SQppGLj3/Mo3XmN76ein4zNtREt/vvvE2Hvef9etj2D9esbeZo9b4H6tbb7lVFrnUn1usI4vDmd7xHh374GL3ghS/VzTfdpoKUbTmRbRMHAS7YS7zd+GuALNmpwkygBES+RGKoBNK6u+7SXbfdqic/6alyujMsio0Ugv7thc/X699wsIYbQU3k//g/LtAeez5W2249i4PTIp103Kd0zwY2GUnHHP0xveQlL9OGjeP0pPG7btObDlqrd73vCPnM/XFi+PhH76FLL/+lnvDPT6Q+TNerX/4yXX/jrfr8507Vvz7jmbrttlu0bNky5nxQV1x+mV7zqlfq62ecpee86CV66ctfpJe+9EX6+CePU6XAv45uvfmP2uERi3XaN77NupNCKFkGXeWs74KNvIJSyaCo9GJcIbXkq7HuGqq0eN2SxM31ViNzyLO5uva6q8VZXZf/8vcKOOhfn7KnRmc1+Ebtx3APuuH2e1QMT9fMGU1iz40nNy2tTldf5YZxMQ+Fth5u6P3veo/uXz/G/Kh7734g/Zj8wx6+PetjW61Ze5Du4tCCVK3nZvcwYv/2d71T73j3u+VvGDdyKCrH1usjHzlSCxdtr21mzNRrXru3rrvhBnUxIGSFSjZaqaXYndA3vv4t7bLrMs2eNVer91mjB+7dkGqlbfjlL3+h1+2zUjfcdDMxbun2P1+vF7/4ZZq5zSw9/xn/op9efIl6XujwpdwpkGftybaGmk3o0XBwA0Du3H7rHfr2ORfrm9/6vs745rd0Bge6s878pn7xy1+TPqVy6tC0XDrv/B9rj72eoK2nTdOjHvFwfemUL6vV6umz1OeXvegFuuOOu+SfPrmKQ+MjH/kofeDQI1S1gyI3eQeuWaNDD/uwMNFLWJHwfPe8M/XKV7wUPqdoh4c9QnO2mpbqzYXU5cM/erR2etT2WrLro/T9H1+ecsIHry9+/nPUoT21NYf8uVtP0wff9175BpSSpMt+eolejB7Hf+4krVy1ViPbztT2C+bpRxddrG//B2MveIUuveiyxEvkzxWX/lyPf+zj9NPLf8YSqiThLHZTTR/STjvtqGvYE11frqSOhRD0lH/aUwtHttYFP7pAk5DfyZdLBfkyhy9nArMb3FSPbViv877zfe35mD1ZFzN1yIFv1K0c8Nsq9Lkvnaq3vvWtHAQ3psPcRej1+L2eqK2mz9C8+SN633sOV5vDI8lI2rbVLitdfd0f9LSnP03bbrOVnvKk5+mXl1+PpJyUb3INet/73qe1a9fyUON07b77XjrrrB/oe+d9W898+tP1459cpGc+9zn6xCeO1Try8r3vPUzbb/8Ibb31sPxt/gknnaYJ9nTHIq/aOvvc72rnxUu11VbbauHoIh33yU+kfClLi8JCbM7ww9j6Dfrudy/W2ef8QGd+8xvAGTrrG6frsp9dQW0bUpa+/e/I38zAxwAAEABJREFUv2r55Cc8Wdtss622WzCqz3zyeE1QU84943S9AL1+fdUfUyzuv/dOLd55Rx18yDvSgV8IPPTtb9M7qavdJNpxqXTxBT/Ua9mPTjjh89pjjz01f/Y2eupT/lk/++WV+hS4nXfcXssW76RvnPPtlIdtDsbnnnWGli9bodnzZmvutrP1nne9S91CmoTvtVddqVe/4iX6yJHH6M1ve4cWjczVVqzx0884Vz+74mq96MUv1vnf+R6pUkFd6qbr/qBdd9xZP7rwJ8oa0WFS8AOdvNRj91quq666Ktlz3fU3aXzjBv3rkx5H/s3mxunCtN/efs9GbRxrp9/+aGLSNL4M6rEmL7j4Mj3hn57E/jxHq163Un+++U5VedR1v7tKzyaOM8njrbeZqxe+6DX63VV/kripPPw979Xer91P/rWuXXdZoS98+Zt2m8RNojLpiyedoLe+893iPkX333uv3v76NxDz+dqGc85znvMcXX/99ehUqUesYuzprW95g/7tuS/kxhxTsWxs3X3sF2/RO975Ht13zzqd/LkvaIeFizSL/fFfn/QMXXLBhZrgcG8/vuilr9LaVQeoJEXa3DwwXanDTcTjHruHLr/8cmRJN950q+666x49/vG7a8dHbscD04vhQCy4kbqXPX3B/NlqIr6B7Z12Tz/72eV6uu2ftpVe8dJX6/d/vF0d/HbbjTfphS98obbeajp1YI6e9eyX6YpfXScOM/rwoR/QKznDXnH5L7TLzkt14ue/plaqqSRxVrI/Ha9VBx6c5N51551639vfoR05524zY2s9Fbuu/f1N8r0+jpFCT4e+6+36txe8KumPUazbSb3r3e/RIW94q26/7W598+tnava2czRz6230+D04H51/PqeGKuXX3vuu0ktf9koFzuAd1rL8cipxbbfbPKhp61tnXaDTv/l9feMbZ+qbZ5yhb3/rbF3x6ysZC/K6FK9fXPErvej5L9I222zNXjBHR33oaG24b4N+duEPsPVFOu97dX4Jxz9yu4X45lVqOzCtlj77sY/rDW95h+5aPwEn3llQhl3dTke/ueoaPeUZz5TvJfba/dG6li/AuHeDTamLL7ownSO25nzwyB120HGf+ZImWYw8n9LY3XfofTwAmMuZcgZ5+bKX7qfrrr1Vl//kx3rd3q/Vz6/4jZ74lH/R057x4loPlTxAOEfPe97L9YvLf62MB6ANPPq4JzxRYz7v2tBI0saI7B45XFLDLsIn39FZ3zxT3zr7LH3jjLP1k4t+znhBDFrUrZa+dsbXtWS33TR3zlbadubW+uDhRxC7TNf87kq95PnP0xlnnatA3RWn5Ruv/bV2W7JMP7jgEl179bXsO6/UbM60owu216Ef+Kg4Jio5nBtnx/3DHzpML37pa8R3OiypNg82x3Q0e9L++x+sm2+4SV//6ul6GHvWtvDYffESnXnGt+oHTUE64JA36gWcZ6M3auJ+4++v0Uue+1ydfNoZ8n9OWNneLoWXG/Q//v4qveTlr9I2s+cT21mso5XcC26gflWqX+QtLlHekBo5KvYYEzktbJOiyTo9ffMrZ+jhC3fgnmmOnvbkp+tHP/wh2RB04qeOI3dephv+dJOWrXi03v3+w+VfuzzssMM0Orod+8psjbKuv3TyyTyU7alHPPwTfhn3BV3qMNJV8lBZodKGu+/U+6mTC0dHtS219KnPeLquvu5aZZHEqDr68fk/0hP/6emclbfStpxZ3vuuQ1WhWyoqnKXOPfM87bTLMs2aPkN77rG7Tj3lq+xzXXbcUmedfYae+i/P1g8v/qn+9dnP0nGf+qT8uvRHP9YT+UJ7Fvv9wx62PahKIeNC/mjsPv3kh+drzuiOGp6GL0DHpGuQmsN6/nOepQ+86x0aagzpjvvu07upmW97+zv0rve+T//+2tdwr3d3ypUnPelpac+bs+02etnLXpx+ktvnGPXGdcP1V+lFL/p3zdpmvl7+jGfp55deokCBIBS69cY/6yXPe65OOe10hYLczXs66+tf0rZzdhTfyWmSL2tP/syntOsuO/NFzCzNmTVPR5CjHR7iXf37P3IPvb/OOetsvWbvffSEJ/yLWhPrqNW36F3vere2m7+dRraZqTccdIhuu2sjscQ4bP4tZ5xn/uv/08wZ2+rV3OP+Cf972XRYz2KdCTVkamL3pz/drKuu+5Oe8KQnaz736NsvmK3f/foXuuvu+8Wto0Ty3HTDH3XppT/V297xbp38hc9pcnyjjjvhC5qH/GOPPVrLF++iN73pDXr+C59mBXQbD5MXbTeqo44+Qg9/+CP1bvbTFz7/ucpguH7DRHp4FakxvW5LGyc2ynWumpzUV774Bc4L5+lzXzyFe9AvKBDE22+7C18GeZF958wzdfbZZ/Ol1VH62le+ou3IyU986jN8wdpRhk2wl9hgKnyXFOEjKEghoPMG/Ra75s0bNQnPEKIqL+hK6b5qaGhITdZi4MubSy/6MWttrqbNnM1gpunThqgZE+rxxebj99xLK/deqRkzt8WOSl/8/Ek66ogj9VXOK+9+33vlh283XP8HHfL6N+rZz36OXvBvz9Jb3vwG3XDr7Wk99sbHNH7/ffrgh46krj5b++9/gPzDO/4Jvop9uTX+gN50yEH61jnnKcubKonZBazTF774Fbr3vnFqflff+9539MpXv0ZPffozWLfP0udOPF7jnUq33TemY475mM49+1wdfczHtf/aA3UPD2kLdpsv8KzmWeTCc571dB36/nfrhptuUZU1qPNBN/zpT3rHu97DGfIZOojnRjf++U+quJ8e4+Fws5ELpwL1u+val2Vy/euRP9Px0f/7t+fqoh9+T7+49CJnlcbYl4fYd5s8Z9HEmE789Cf1ghe/Unfd15NDc8899+mtb3m73smznk57vT732eP03Be+WF/7xnkaGVmgh22/A+e8N+pX7HFvedtbNWv2TD12zz31m8uvILuVgMAoSAnEizDy+X//jgFNDEqrLGJwRCuDaNPkzZpiFEJnbCmFEFWC8Vskq4JIuI4aMShXpYK+cRF6egrBiHuo9WM6/+LL9atrb9NFP/oPHX7ou3XWmd/V+z54tPbhAPPLK3+jRVtvpZOP+Yiqsbt1yYU/1FGfOlGHHvVp3X3fvfrMicfplK98Qz/84QVSe6NOOv4Tun+8pz/ecpf++IffaddHbafzf/ATPeVfnq4TP3eaFu+yXD+88Ec64aRPaP39N+rKX12soz72cd1xxx361YXn6VMf/YC+fO4PtEES61t//sPVOuc/LtLhPCy45oqfKE6u04FvepfuHZO+SzHf7zWv0MeOP1m33Lsx3UBWYw/ouj/fpme/dB/9E4eOHgWzx0PQoCA/WQ9slEVRsglJRx97rL7Mw8vvn38BCf8djc4b0dVX/o7NKVfMJN4SG0qER8d+q1AqkMz4rhsyTcRpesSjFmnNy56hn5//VV122WXcsA2rm01XCI7XuP581S/0oSM+pic97bkcUH+pi37wQ33ry6fpc585Xi3YUWuESpwpC3qIY0Gkxv/goyITkqp81HkkBXBiEQeu3iujH2aJFxsqgdUfr7tSG8qGdlq2h/bYZVRLt99Wp3zrPOHmFNfvn326brj1Lp373e9TRO7Up4/+iM770SW6FyN+fdnFOvGYI/XGN79dN3Nzfi5xOeOrp+rsb5+fDsDBnvSJrtqoZmdc195yv674413/H3N/AWDXcez7wv9euHFmxAwWmGRmZscUMzMzJsbEjp2YIaawE7NjZmZmENuyZFmyZFs4TBra8P1q7RnZzsk79757zn3n21q1V0N1VXV1dXV198xIv732Gm219cZ64elHNWxgjZbWNuo7guUjj9xff/zD9ZozfzEOUvKIFr+d97U+mv6F7iUguu+2v+r7L6fpldefU21zo8755YX62S57a9mi73HQ09V/0HBuoOYid73+cNWv9cab7+qDz2bo61nTNXrkUN14292q71Qim91WyBZzxtkWqiKuwbcBYfFdhH13MM4DhgxlDgkdSh3wmz11mmZ+OpUDpy+1EFsTDvlFNqg3/+UfepLgpLFuWeKA/3b3PWwap9OBHqVcQVO/nK8PPp+vu+6+V489/IhmcFv6xquvIEizLjr9JH00bb6efnuy7rr3TjU1LNGSBd8pLErqatdfb7pGsxYu0Ycz5+jrmZ8p7GrVX/9+n9rLImBuVTko6J2PZirKDceZ36VhHKh7NE1HvsrYlC1uZFUu0yBxElb778AJYqA6NCE8B0nreRm7tyTNmwnQCp0d6mKxMTM3ESuI0GOesK9Ssaegzzh4uO53V+qMs87XDMbusXv/qgfv/IsefuYFNUKnbBEFC2h3ol1PGXViHx0quFAd1IfY6LwF3+i5N9/XnQ8+oKcf+qvqvp2lZ1/9WPsceaqeePxpjRk0WO++9ZYuYKOQZcJ2r2jVPY88reNO/6Xu47D5wAP21gefzFBDY6dUatXk919RnBuorXfeI+lfsdihAB9p8hewszK2Wk70Y501KInoIQFEkn0YSvlkAo7vgkQv9BsfYQva1jtto7kckrW1SwvnfautN9lU/auK2nrjVbnlXKBlzZSzyK6z6dbqV9VPKRinCh2aOeUjrSj5evjJ5xnr6/TIXX/R1/PniD2rrrzyWrXUN2kmvnjqzKla2rxCf/rHPaIp7gl9EeB/+NFHGjF2Vd3E5UJVv4xuufLX+uD9j9kkfa6v536p/v2r9Oc779P3LaXE72DWid1NfvsV3XjTH3Xy6edpKpc+B+y9v57jYMNhJ6VCO+tDWSU/ZnNCz9HVpReerRUM+OvvT9HVV/xeX2GPbRxGFdCHLcyiXRTESgJFbFJRSSp5Cvy0lqCPG6+5Tldfd72uvOoa3Xj9Dbrhmmv1zvsfCSRliq1665Xn9Ntrb9Vp51+mmbM/1z9u/xOb69sZ68e14ybrqXP5En05ey42ItnalM5Xad6Ces1fUKtia7vmzvpSG6Bz+09JbP0QB5BeoUlffTlNT7/0pl545R29+8Yr+m7+XF106fXqP2y03nvtSe272zY645eXqqlDWvTNd5o1bYquu/EmNTTX6ZM3n9JfbrpS9z/9sjqR1PfKamKOv/Ta+zrp1F/qSw6e99p5W1167fUaOm51DR8+WrNmTCfQwgiwshdfeVurTFiTy5WJKpZWCNcildNSHGuHXXeA3zy1NomLiXpNXHNdDR8SYTcTk2CFi1QtXdKu8ePX1Yihw+RL8vwefTF7phZ8X6uHHnxC9+ErP3n9eX02bY5WUN/psCpXUthTpykfvqbLb7hZ+xx1sqaxGXjr7Xf03Xfz9PH770jMM5VD7HUBl2XP67bbbtNLLz6rPKI9+diDamktID0ZZL3myut1842/1177/lyvvvGidtl5B2XZxK2obdcDDz6t31x+LQfTx2jq9PfUxsXaa6+/QvvFrK//0BXECm+/Px17a9Orzz6iy6+9QRcTvM784hqSpoAAABAASURBVHM9xea6vbFRAYcntubKfAJzqlhwalxWq1uuvUrXXHmxrv39Fbr6hqt0xfXXs7n+GP9SVqanTXOmfaiLrrxa+xBQz+CS8lk2yI/e/6AexMeuPXGCPHzf7K/nJ+P2KXPHy0RazAXQorlLJQ7Fvp7zlcaOX1UFib4yLEwqnxnyzbw5euq5l3XHnXdr1qdvq8Qm8KzzL1XBq9I7Lz+jIw/YU7+75mY1dksNtcv1wbtv6JLLfqslyxZr8gfPcKh+m/726KtqEePF/FxRv1Qvv/WRdt/3UH0x5QMde8h+uuSKq5XiImnD9Sdp1tQP1d2OEZQ9PfPMqxo2bKQ223B1uXI7Egnh8L+Bp30O3Fvz5s9SPahLOPAdOWqsRg/trw3XWg0fO0eNHSL2atGoCWthM6sk9pLF4L6eNVsfz/hKd9z3oB77xx/17dQP9PbHH2k5J8x2YLz1dttqGWvOl/NmqorNyj/+/jctbWzWxdfeqL/++U7tsNnWeuu1p3XIQXtKFrwHGYTqUchhV4mJT7yuxx59VAvmL9R7H0zmgmKZttl2Wz3x5CPENwUFQRn8Vp104hH4pSlavqyNPhW18OsvZQfXa6+/hZ7C91199fW6n8OY6dOn6ti9dtHt11+lz2bOUJNCFeMBaucGo+i65bl2qeSkciSbULvvvou+Z63gzBjaDbLfdFll/DBNWm+1xO4b0MvchfUaOWZVrbnaWNFKaXURE3yptz+Yrttu/6ee+ufftHzhNL32/tuq75H+dvtd2mD9DbWUub7g+280nMNzmyPLapv068uv1v1cmm+27gYcGL2hww4/RJ7PGCWj1aHAdaoURWrukl5+7iXNm/ONnnjuLXTaof3YzD/+z7skbEeONuUuDrQO14yZs7RwQbOEXMuWLtCMr+dpLS5CXn7pLV36q9/qmSef1RfTP9fJhx+qv//hFr352ceiW5ApKwgj+PsqsoYRnkKDpxQrCLLqbG3QTbderxtvuUHXXnelbrzual3PhvPhJ16Qn6pSmQvKuXOmseG7VWtvtLk+/myy3njtVT3DPLrnlps1YZURqhpQpc9nf6W2gvTmRx9q4MgRqlterwWzvxEBiBYg68BVVlFPJq0iwyLiKY9D2gbm8PsfzNBVV/9e86a/r+02WlXnXXgBe4cVmvrBe/oLPva0M84lpmxJ4sDHHrxbz770vjqhcT+XxN8sWKTJM2aptrFWW266sZ5/8lFtvPHGjM2dWnuz7fQINvPAPX9T/xT9VUkTOYwNWGu+mzsPueo1+c0XlRs0XO1RldoNxQv5Dtgr+BKxwl//cJOuveE6/e7qKxN/f8WVN+jJp99kGcspZHO7YOFX+viLT3TLbTeptmmR3nr1RV115R/1yEPPa9yI4Vp1zEjNnPaN2iwQU4tefek+rb7eeA0fN0ZXXv0Hbbn5jqpdulAvv/y4nnr2Gd3F/CuYjdjixNp01CEH6av5XzNnFylA/gYOPWci+4RJ6+gtLteuu+4G3cGh+IzPpuiqi87TXX/5g95464PkgLrL85LLmyI9sifNPiftOfVghz2EJD1lSsGp+2a2bsKP1gwbK1u3Z06fphXNTXr+5VfkbK22Q0JQ5cd8o5cuDNMrq+A86oVcBp0crjyG77b93kP6YtY0HXngXroZe5r6+Wwdfcov8HnPadSwVdgLvik7zJk27WN1tDbqvbfe5KKyXn+/7QbdcOPleve9T1SUpxI31AW/zDpZUnKHCD/hr196/gXNnjVLb778qprq6rXnnnvq4UfuJ6Zo5GDsHdaAP+mAw04hHpqVXEAuXvidPmMPou56vf3CI/rd9bfqihtvI074Qr/99a/0z7sf1kvPvyY7aIu5RKllXfvHg8/oN5f+VqedfIKmv/WW/sihx7kXXaxlyPvYU4/IeT1CBeijJLW3qxZfO2mNdclLaEhMGn3z9VeaMXkysdsMffrxFLV3FXCNkVXpo/cna+S4Cfo986emOtZdf/+T9tx7by1jrfhy5seK/G5s6m41rYB+sVFX/PqX6irGevO9Wfrt5ddp9ucz1NVcm/ipkJhBtkcJ8smeRa6NuKxT3T2hYKlF3y/VrC+/1F/vuENNLcv1wRsP68Zrf6UHn3pZ45D5r3++W3vvvrdu+cuf9PCjd6smWKE/X3uZvq1t0Qczv8J+P8YelunPt93DIZDUtvw7XXP5xRo6elW999lsXXTOBXrnldcRgVELfBWwU3nI3d0lEbO+9NZk5YdM0HrrbaQqLpvWnjhMdUu+5hCvQfJiifWvikuabbfbWautNkJVNVn9fM/dNHnmAn2zZAVrnKcSgU6APZjJijVQBAMrit2io/AoV+YrsaXH/sL+M6DApjFpO/AqRz72U1Lt94v08Tvv6sQzzuRwLQ/04wD+cI0eN575XFbz0kXY8O3a7+D9NWLMQA6QY+2847bEeC36asGCJMb1nA2xk8e88SSVWTtt+0NKReLTTDpQrrq/fI9uWb1DD0kb8vg7r9yt7tZa9XDAOWDIWNaAGhWIZ7q6uhinufpu4ZeymOPLL+aqra1IXZT0f968eejV1xm/OFvDBldzkfGo1lpnfeboS7r3zps1akRW9zzxhGpbOpXBt/79pt+rls33rX97UOf84nx9/+0CdXW2q1zqkF9uQ/5OddKZQhDJL6xQmsuYzqKvUphRA750BnvI4884Qy8Tp/31psv0xgsP66kX31YV43jWOefq56ynJ5x8hsz/jOqX00N33o7/X6h/3PuQHrzvDtXkfD3y9Atq7XAqdXTrLmLHHjzFbXferzNOPk1zZ3yhDg7/WJYkDj0jdFXEDhy+L/ZY84olKfBUYpx78LM777yjdtp4Ld33599rIZd0XVFWKzgoLCW/gg5qdw/rXKCemD6YvrlMLDMTSz0FRVzAptHeW+9N1stc3rzzznv6C5fKH7//oX7FxeKe++6nyczTdceP141XXMk8Re/Igyg2rFDpwRt1Y9Ve4pfKVvc/CN5/4F32ElmTiZFUVlAcklaclGSxkOhGGWvtphuGFgQBxkUdinQqUVTAyLtxuFKcyZLvwGiaNGbCJP32qvM0cfwEbb/1ltp4gw11xhlna92NNtXoMeO13ZZbqO67BTiJWr3D4V26qr8WLq7TA48+rDoGq3///rIfwRUDkctniAdKnD4/q6/nfKFfnHm6TjrlSJl8ITckRSbtIG7Ah1QP0CrjR7KJvEwTVltd77z3bkI/HTnNZdHvQbog9NS/X5XO/MW52mqrLVQzYrBOPPYorT5pPZ148rHIPSE51W1a0anmtg5hG8qlQ22zzc7a+WebKEznmAieAgytzIFFGKaZuIHwYRwqt+ud9z/Q0cefpC232FSrr7mmdt91N2215eb4nFCdCMDZBAuBpxWcoHsYKvNJYpEVH6uzW2/nS7v/bAdNmjCaAO1JNTY24SjKrGNFcZ3HpnqyvCitfbi9Hj9+nNZYby2df/bZeu7Jp1W3rAVKjJqTevDkZXLO4+u/5WG8oftTUsahJEeA0LaiW8LJmXPWihbNnvOlgnSVBg4ZLjFxt9lsA7355tta1iQVcfRtHHw5DG7QoEEUlDR06HAt/P571de36zM2EiWCiG+/W6RnCHaXLv5eI4YN0ltvvSWLJVjTK7w6W+Q7FMuicMHFp2jCquMUM2gnnH6q7KbwczYpZked7Y3q7GhlovaIeFaZMNYqo8fo7LPP0bgxY7XlJhtpDdrWt7aqg43jvK/mauLIUfJTGYVxSiu6C2poahTX17r7b3/WWmutpXfefV+vctg2ZMgQTZsxm01HZ7KY+jaoLCw2rgFjzMChsoqeglRajk268+LeGVXW5xzCXHT+BfoNt/PHHHMsgfnFLDzf6KknH9NEgraPpkzVc08/pZYGFgHIfDZ1KoOLrtHPhLXX0am/OEHjVxknm2P205a1HKZpyXf64M3XddSxJ2mTTdbV6uuuqxOOOVprrLYa62xZnXVLsa3HmS8T9Ao3lR+++65GDhuqN954T00tJWWysVrbmrTO+psyLw5XvianTDrGEygB/b/6mAEC+BxrVrKvBCjrfYeMRxmdmX+x8UmKAyYCc1suIOvJOac3XnlZk9ZYTbvssgsbr2FaZ/PNtM/ee3DT/rzsp6kK2LwHnvM90QBT7FQYSF1MLi+SChBffbU1dd6vf62hw4Zpq43X1fqTVtPyxtZk7FKMt8O4Bg0cqIH02RULBJrNOu6UU7X9Ttspze3sGqtNVAD92QRIheYmvffuB8z5EwlClPhUq0ucpCQfPF69DzL1psoqJbi9WfBIMbYOp1Zm80tOcuCnQo0aO0rLuTGbQZD9zcJFGjZypBSUtNuu27HIPqf6pc2yn+gaNXF15apqCKq65bO0bbnpJtr/gIM1YdwkbbPFFlpt/BjZ30VpamliU/Gqxower5fZlL3PJcOYCeOS/1mso61LmUxGLeCsvc4kNtfHauTwEdLyxXro3rs1CXt7+fU32JC/K/tJrA8//UyNTa3qNtnlJIKV6QTpq68xSbvvtZ/GjBnKrfjPdPjhRzANSorRR4nA0/4maowui43LNeeLGTry2BO05tpratJmW+rkE09SKpeRZ8MPXZXL8lwgz/PQmRWUJCo7V3RpC/r11rvP6tPPXtPkqZ/qk08+1Qcff5b8ZJlcScXOFr375mtaY+31tMteuyLPOG22ySbaafvtuZx6nYOxARrLZtSCJfv1vdlfLdTmW22v6upqfffdd5rx+efqxFdtsNGGirAjLiDpY1HZONQINu8X/+63Gm0+eLUJ+vmuu2rjzbbVUUcepOH0e7stN9b3i2rVukIc1o3XdVddodUnTdLbb79LMLtANdlA3yxazEjRHex8yIB+Ovzo47T2+mtr0CqjtCe3oiUXywvzWmfSmvrmqy/UWLdEbdxevv3hVO13yDEKIl+2vvmelDg25thaa6+tb2fP0PdzZ3OLvkCZgcPlsYYeyEHb2y8/z+axXbPmLtSENdfTgJqUTKs93Z1aZ931dOKpZ2jihFW00zabaI2xI/T90lp1QdoLMqxBRbmwpPffeVWDho3SvgcdoVFjxmr1NddIbpy33X4HdOPkeyF2srbOOudMjZ8wXuuss7Y23Xg9NdTVqqdbvR8fWqE8TzJ/XdW/WtmsJx9Dal7epKuu/r3W22BjhZGn7bffWpdddinBX6fee+91rehcwXwWdtcmlbr01msvapPNNtd+HCSNGjOCMdhYl116iUr4R6YyOBV7MR9j6+U7b72oyZ98rA8+eE8fffIJdvOZzj//fIUI4wor9NorL2j42HHaY98DNYbN+Cbrr6+DDzxQzz/zrPrX1GitNVbnwG8B8pT0LgdTO+y0h8aMHMIF0Qx9/vkXxA3d2nrbHRL/Xkx6W5Jjvg8aOEDn/+pXHABtpCEjBuuwgw7QWlyOHXP8IRqxymhttuG6+m5xrRrp1vBRI3T1lVdovQ03SALNRfNmqyobyTbyPdAff8eKAAAQAElEQVSMsb9++byOPOo4YpPN1W9QjY4+/AC1EWQUXKjVOaj8bsHXqkfn7W2duv+xF3T8KeeqqqpKha5WxhwiBMliXq210YZa/M2X+nbOHM3/ZqGCbF7Vg6u0y8+20YtPPSaWTs3+eoGGjlpFg/vXEJKX1Mamdv2N1tepZ56lVceN03abbKCN1kEvHKYXuRm+4cZbddwxx2vKtKmaMuUzeVwKtrK2dnJw39zRQ1+qlGEdHMalUjaKVLRpzeGv2BwFFoA6XyZkLlsl4bvtUutTLl1OPeUU/YLNhIfcTk5i3kxkM7bpJhvqsYceEJ3TN2y8Bg4din1P0j0cjpxwwmnabPMtNYrDpD2Iq2rQ4yefTVUHgxOEscIwkO/1KCZOlBkMc0jEdWustbYWLfhKc2bM0Nx5CziojbgIHKif7by9Xn3uCaFGTeMAfPj41dW/fw16Kains1MbcsB31i/P09hVxmiHrTfVuquP07fff5f4yMuvulpnnXWWpn8+Xe+881YSRzZz2dHBpqOHG4+Iw5N0GGkwtpJKCT8uul+gnwhbKpB28iLJYuIO/MCb776nKVNn6PBDDtaVv71MfiAl6wbxxSoTVtVqE0bpxWceEbthTeMwe8TIMZq01gZ69JEndPSxJ2rLbTbHBw7WofvvrQHVeX3CQV0TBlbgELTIeBS52c3EgVy5rOTj+6iozAHYEL31zgt68/VXsc9PmUcf6u2PPtAVV1+jbuadjaFdWKzAHvfe52DistW03vrr6OJzz9FjD9yPHw80iZikjsOp5uZ2TZ01h3m7tdbBl0z+4H0t+3aRvl+8TOtusCE6EvhwZ36m4D+MsT2a9WKzTdbWwFHDdNklF+rred8wj6dpCuuRY67V1TXoscceTy6qJkwcq5defVkrOtBb9UAhkl545VV99NEnOu3EY3XRBedIrPs25l6UV/WAgRo7YhA226UC/R/Hocuaq04kpFoodRc5bPpAG226BRvfQGaCBWIEYcCBFyrKZvX0M0/q08lvMy6TZX+gf/qU92T/CVM6Djn3adGkCWvo6quv1uDBA/X+W6+ornEZ87KaO98eRczprTbfQss5gKnH95Zb2vTEE49p3/1211dzv9C8r79XW0sh+Ymjb7jAXh//8BD9tIONDvYjYsxGjRilTTdYR8898SgG5DTvmwXqoB+bb72dXnn1de28w47accftNHr0aO2Mb504brTefu89NeB3HMblh6EqH6dyoUtFfGyRjqI+BR41LILz8RVLsemjjz9RE1YfqTFjx2JTD2ufffaTF0TYYR8N8Lux33Sa9aMsF0VqJ+uzqnS1N+mfDz2mw485SVtvv7nGMJb77L4T9jhIb3P41e2HsngsdB6XF8PUvzqrPXfZTVdcdqnsMvDVV19SJzS8ksXmzSo7qYtDkbKKSudzQmTspoxL6VHY26c3X3td0yd/piMOO1S/u+S3sv689eYbGr/qJO21/8EaO26UVl99Vd177x3aauutJS4sX3j2aW21LTr72bYaMmqUdv3ZTlpnvQ31xhvvqNjRhu9wXJwt1e+uvFabbbaFXOzrzVdfUwr5l9bV6S4Ovb9bvAjZOuQTk5jPUskpn6shHlsiXzJRtXjRdxwUP6Er8fvnnHW2dthuB82fP1/FQlk9XUXils2S33AaNnSERLR63e+v0kEHHaQvuPSfNWOyVrS1qr6FtRFqKzjomzNrio465kRNWme01iCuOvGEE1RNHOCwBZ/2Phcobeir6CCHHy0R5/ipKvmxNJ545rrrr9Fw9khvvv2mlnz7paoz0qLaZq0oSRGOJhX4xEl5jRk5Qj0tdXrm8Yc0bsLqev2t9/TJpx9o2PBBeu6FFxkNacl3C9Te1qwjWBMmrr6a1tpia515ymnyPE+2f8cyEILHc1rEhc/brKsDho7Vx8zRt7hc/f6bOWprqtOs2V+q3SYwqKko1hqrT1KpTEYl9evXT11c8n2/pE7mrqIgsApbRpK3rf9+FCJPWYVCQaVCUfLRBBvKCLtkmZHY+/mU+dhwD2vRUvafRex3xMjRtEvI4I8CZXLZRPa65bXqxrF0dHTorXc/0VtvvIrPmSNrO4sDZ7pXaeT6XiX5ng+bssRa4wdOzhe20UMPJBPJdGIdKMA/xEDLzLc09huh71YOxrqLXtK+hN2//c7r+ttf/6Q/3nyLfnHGL9DPV9Aoy9ba8azLe+61jwYNHixxwXXWmafpoEMO1WwuXZYu/VY9HKItr2PeYKcF7Hj+nFnaZY89iU3GaO111uOQ/OfotBprKsjjgDDkYL0bZXfh73LsSyLPYx46lVykQQNrdN75v9C48RP1GRdtK1qXY9dd+LYWecSvngvko9c4ndGAQYPV1lin5596XGNZoz6bNlNTp3zCmtePeHu2GlgPGhsatHDefP18n301hkO2SWuspX332Ue5XA5ddTGvixIjElsMk+yXPMkBtvYwxl6Ukv21mqMO3k89bU165olnlE7n1cV5km+BPAebHuiO9ZZthOxT6OlSsaekiJhbxNX2w11rrL2+rvn95VqVPd+GG24og+OPPU7bb7u9RrIP22GbbbRw/jyVGEumhZGRLH7g8NADrGBluWX+h4Cu/tc4+wrVXeiWR+cqE8dLjNwM1SZiiYWnu6eYMKmuzvOm+z2iuqwyp7RFbtYtCPGpKSpQB6evXRyC+ZwiNzU36LtFSzR7ztfcOH+u2V9+oTUnjNWunOAqSuuY40+R/U73Z599ovvuvkeXXXYZG9AZsnGPQp/gpIQTKWMOTg0smvfcfa8eY/H78OOPMagvZJM9dEocgXMOCTwVcXyWEoZZ8piQDL75ZlGPaxDzUtbGFhofww1CL2mvolMPQYAZn0sFKmHmnd0l1olWyjvU3NmlQcNHwoOHPqarMFh2PYXOZuVCyWy0R4EcgWdiGGWJDkhQ8pxTOhWJOUYAPkYHHXm8vpo1Ux+9+ZICNtZlJryICpvbO+UTPMtzciFNEbxf/xocUbs62tqRSIyTFESRegi8SyrzL+EG8n/D4/6VhkdBSSFjQYLH04qGZr3x+tssTl/oD3/6iy685DLN//Z7LZrxmb785EP52ZzWJnjpamvQVVdcpmuu/4MefeY1nXfKSRqSjdTS1aFFHBDOmfMVBwSzEruYsOqq2onblXQkmR6FzVngVrIMTqmnXUrUIXH49a5u+P2tepfF64vp09TArXHg+QR/3WLI1c4Bby6DnbIQ+OA77HAF9t0BBR9Hcc4JR+mB2/+kK6+4Ujf99e8aOHy4Nt18Sw4RC2pq6OHm5VvNYUP+OYecbQReu+/yMw2pTgnRVMYZiDERC1Q3i0cgD3NhMuDQBw3hYGnQIH3x+RysAMZy2pxA4/GnH9U/bv+r9thlZ6XiUEWCrtb2Fi0iCDbcKVOmqImNwiabbKKNNtpIeFNFYQZbKYv1S8QcKmNnvu/khREH5kVuZdo1jINxuItIVvbpxEFiwgTDnRy012s+hwRfzfpCM1isIg63Dzr4AGVSHue3zcpy8NnOTaUtSvhUa55Aif4555K0fTn3Q9ry/x7A4TFZDH6CQ/mgYSNUPWCwFn27UI45QREoYHJgN40D0D/fdrvqahtl8sR0lmkgZwPHAtl/8Ah07tRY3yMb03Kic7P3Ips2Tz3OyeYvqpHnomTxLBDspAJGi41OiVusIjdtsFUAPTF2ySKMBHSVc5WikCQZrxIjPGrEaI0bXqUP3nlRs+cv08y5S7UNgbRv+CwgSjChxnx1lY5Q8+PH+3HmhzRNLFMuW8JwaIyxrsolSoBxf/zOWwRfJY1YfR0pXcOh1jpybfXJTyQU8EmDh68imwvlAEl8L5n/MbZglKJMTi3tK9BTFwcxS9TKxmLO3PmaMfMLfc745/A7B++/rwy/q6tHUSarsufUzoGgMACmF7eLXZo3b67mL5inaZ/P5GCrXQfvv58GVlUrhagyLXUVOMDoUJRNK81ENf0lDklSlvnWyQbZ1o9crkoWNNmvGHQyfwYPGiKmgkSDEjaaTaVX/rq+PE/2qz0WoJVMN9iEGN4MRmBj66cxb1SWbMRgVu4sKBNH2G+kJuy3CZ84oF9enDvKPrGX0sj+/dRSv0RE6dpyx2304btvq6e9R598MluHH3mSBvaP9M28aXqXNWSz7XZUv341iXhlZxTKnDMU5coBYpQVmmEhl3MO95xh7oFDP8pls5uCcL5qXP69HnzkQd1x57369LPpyU9u9mArvm+jo4S26SVK+dZdCrqhFePPV+DLHYcKa+m7BXO0YM5cffThp1qErGtstg06rU5uS22M6Lrkhxz4rqrR/WJ98NozKoYp1YxaTQqqNX7iJLXVf6/pn7ylZc3NGrUq5SXh8cpKRzlU76lAPwzCoCTPFWQ+sySRdrKxa21qUgsB75DBw5Rm/fMSDRTx/c6wJCaljdWKtjb0EqiIDoIgUJoNoOdLYm7BAl4llbq7lYlilSzohhaawo8FKrCGlkxpdMj3Qs1jDbjrrrv00ksvafJn02RrQhj6sjnc1dyqxuYW9auuEaKgBqTFXgrYSJFNOUnJE58e5n2XmOCCpIx8GGS1AudpvGJ1KvK61Q2RFuTKpmP5jCFZbCTWIC55uvHfYne0wQbracanb6qDW+/XX5nMJuwkAt/+mr9wiibP/FKrrr2JhoAfwNXAMbqBH8mhgAL8KJa8QKYHnznmykmJgjBSJp2SB9NWxueee+7RAw88ILvAmsdtfltLq6LAKAobQ2o6UsbHFLAjhUXFsa/uHifPz3KYvpZaW5s1i/k9eeosfb2sQ1vvtr+KpVgZPyOHbmSM/bxGjl9bqw0brI9ffTY5qBrEZh5HqlVXGyM1z9eCKe/o66++1Bprr8eIILpQXxzgi9An65TJW2QzUWKT0FPqNNXqyfsf0V1/uUPvvfke8+hb2UapjB/xscfEFlhvS7TxfT8Jk52DKLaBsavAmuycE1XalUP1gw/aTwu+nq4H7/mHLjrvV8QV76vIRs+JnWpPleTldMi+O+npZ+4gxpinyRxODKA/OeLQAhvtocNHy1ximY1jFYfsuZp+6mjuVrmrTBzYIFdqUoZx6GhtE0Yr+QGQ1VguhccPrdbkd1/UomV1GrfmBoqzNZo4ZpSyrYv17fQPNW3ObI1eewN5Hv3gcDMM8/jFbtqXCBV7VOJgL6bP+WxOZQK7px57UjfffCsXnJ9gx1+qtm6ZHOPgeZ7Mpp1ziojbiswJRJJ9fC+UcDyxnybGJFmStv/ZdjryuMO0cP5s3XHbX2WXnU8++5wKoNof+ZfyyJDWCYfvrkfvu1nzv/46+TMX1fkaVSOL/QckA4cOFWqUy3iS16V8JlSprSDHsBaKsUplD3vrIq5oQAz6hJxSgfHpUbmc5i1lGAKpKPmhMFxls74CdeMrVqiZNSbmkqeauUnXoeFr1MghQuFq7pTWWn9TNTd+x2XnPL352ifaf98juUTZVl/M+lifzZ6tI5EyRgAAEABJREFUYRNW5zBosDLq/UDE4qmYwfSxNT8p9pTK91MOHuVymYurFn3//bdawOHYLC5vZnORO5wDij05WMpA6Of77af9Dj1cX301Sw89cI8uOvcsDmtelxi7AvYECYXEAPRGpn/Pj8n72nKDtZhL07SM09Gn3/yMA7Qd5XpWJPMBcSRiUYcyyy5QmHHMYKmHwzO/LDlJ6bBTbe3fqbp/SoubFuuBv9+v159+XVOnz9D0L2aqu7iCw5t6CX5rrLeBSu11+v7rOfp02nda3FzW5pusi80u4fBvhZYtadOsz7/R9Gmfa9iQoTryyMPlYbPODjFNWy6tA3feWs/98zZ9O2+BZnBIXcN6Zz9U0crmesyosQiHUOpWlHYawkFNG+sky64iPyW/GAj10qeiMlV5FZ0Y6260I2EptC0QP3coiFPKsgaHRop+yveVoe9F9lI9RszKDbBnC1L9IEriznQguXInh1pt6mB+DB4+SskHhQ+oymBznpa1dKilS4pCJ6/YoSLxmpM0bfJk3XnHHXr2xRc0ncuWusVLEa4o88091FvM6hELtba3qYd54tC+F4bafa89ddhRR3JQ/JXuuuNOXfPbK/QkB6uFjhIHZysUcvgfIRiWrE6LBX2IOYD4p6NthTLER5kUedFR5mpNTY1WsA+zQ3jHupBL52R/V80wetBlF/23n8z7CjteuGCBPv7kMw55a1TCX+O8pIFDZYdX8+Z/zcpjrcRl03iddtop+vs//qILzj9XNejealIZYiHipjCM5TyUZ4XlLj372MP6B7p44613NHvWHHVxklGiz55zsj9pYmvgaOYbKpZoVqSyk4PEiLXTOTqI3EFMA6PH9I6C6kQ+W6IWfzdfd9/1d/3zvgdYc6dr8feLWCulkkvJeVJAfBD53bL5iAq1uL4Bey9pHrY8h9hw8owvFRBzHn3U4WIIWYtaMYEeZXP4a+MXhSpy6Cjk6MHXoVXhVGQOburkT1Vkrm+08aaa/808LeJgNMTWho0YqU8++lBtrPfyAvUQEJYB26sLoUrQLdOnLuJJz/epL6tzRTulwn4LMp9qMZexrcplsEEbbU8p9Fvo7iAPqh+qACGLTSPsNoxjtbZ3KMvg25LZTWxg5RbyFdgvFijsZF1bsGC+vlu4QN8u/J5D3WXaZKMNtDH7W8wAojxmS7yK9NWSvse3B+9stQYMGqKWpgaZXAwN/JGLeuNj5w/m11LZrEaMGq3GxnqVOU9xIPtyOvDgw/UbbPnE447XoAEDlI5DpdKRgiBQS3ObUlEsH13ExMOvvf6K7rvnn5ox/XN9PnOWWjkszqTyWtHaqdr65figDg7N0qquzkquIM+XulkzIz/FeHjyoWWyFOmD6cHeYSrNoWuPOplvzzzxuJ555hnNmjVbCxd+l/Dt4pKqjM2HzMEya7FzZTnnoO/jC4rEBctYm77SkmXL1d7WoZ133F79OLzv4nwmwN77VeN/zIDRR4k1UPjZfK5a3ZwdOeZiWfbxsB2gRI4x68EGivgAxNTa666nQw46UA/d/g9N45IjRC/dyKNcSp1+CR/RI0JPmx6qyeQUK8IOAhXRjU/M2t7dw4oncQYv63uMPVh8gokkOvYYQ+dcYlsmyU/BJdnKd5L8H/tCO/813kUVFQWphEjEoBdRTOiFwmOw2HfKDM42CGICtTSvYKEoKQwkL1kdJdZURdzsmiIdVEIUWWYwyhhXVXV/bb7pRjr7zFN0/dVX6Norr9avfvUrTVp7LRri9FgUTz35RF179ZU65JCDWDi6dfvtd6p2eQET6JbzigpcDFVfM2fO5Nbhaa3JifEJJ56qo2xiDBysFA7HB6OLgyUzwigyfAqwEhtYz0XykZfRR/ZyYqTWH8+5ZHC7OlbI5Cab5GVYHHj2EKxGGF2ME0mhl3Q6peX2E1glaPuenOfhiIrKYUz4C6Ex+Uht1T2gmM2CJGHQgUrqYfNjeivQn1Hj19BOnDD//U+3EJgvUMnkwzvlMNQyTsl1d6qcECqqaUWbPBapbJ7JCl17HF+R8+XxtjSv/8JjVAz+lUSFcsgELzHxCsgkbGDhd0uSRWiPPXbTRhtvovU230E77LKH1p80QW8/96h62CA2tnRq4sSJ2njjjTV8zFjtvve+OoKb7By3C+lsSuMmTtCFF16oX11wPrdrl8tsYpvttkVLvTL07ujNGdnEtODNpGlubtbdd94h20QdfNChOuW0M7TTLrvKYyw8zzBUcWY4pJBBLxYLiuFpqiwFoSJscw439Hvv9jM2dhO0/sab6cQTT9QYbvRjHHa+X1q77LyTLr/0PP2WA8LLL79SJx9/pIYMgC6iGZ8SdmUGY/Oi7CiELpNE/QYMYXHYVF9OnqJFC1rV3dFJpSc/k1UHbWbMnqU11l1bNYOHKMNiueHa6+j6Ky/Q7665Rr++9FKdddapWmWVVWQ6LsAA81MulsrowhEUmC2XYVh0gaq5lWltabQpmuB7zMUSzq/EXK7qP0A1/QboMPR95eUX6+LfXa5f/+5SHXzgAcpEIuDJqshkDUJPYSibFtApJeCck3NO//sfs5sKWCs/aVgW6k9SYqMRVg3U5twKvv7aS6pd2pyUlwlY5AW67W9/1+uvvaluFtqagdVa0dGsHhbsBAn1LV7WpCj0lQrKKvd0KIrs3S2EVAnf0UkE241dMszyErmdIsajaK697LCLQD42G9Lvbg7ako0s81F8/DBWQODqM9HMPnqKvvr1H6TtNl9P38yZqceeeV0jxq+jkaOGygM/hb7EIsWIqISeKSL4UKI/JR/DShJ8GUUDkjyIIscYlRNKaMoZrqehg4ex6Rytt197RdUDBiqDDRUUaJWJq4tzHn36xgu0LmkwFw/lJOWpraNHnfjowIjSzx6C8jQ+SOVQNTX91W9QjQ4+5ABdddVVuhL7veSSC3T44YfKix3eqQc/1I0+CcZDRsv35UVphbTfY489dOlvztXvfvc7XXvNtTrumKOUxKklGBsvAuGa/oPV1FCvzi58Jt2AICrx1JkcUIeK4zQ66UavgXz8svnNZcuXJr2W5yU6KBGEZ2O0WIQumjTSJTA87BoEK5Tv+2i4SIAm+U4KfI9yTy7OEgx3qKWlWVXVA9iUZNRct1jVaaoxizLjU9/Ypky/gSrQrw3wT4vnfalvCF7biX7Hr76qVhk1QDOnva+PJs/QxlvtpMjUQHMLLuQFKnELG2AzFGkFk9DkK5NxpbICjwQ4URRxSNWetP1s8kd66KGHtNFGm+jUU87U4SedKpt/IZPL1gGbtwG66Opcoc7uFRAoogqPuRerjF9de81xGj92hD744BM99ewr2nCLrTRoaIwey/LgKdtpckmEopVOZbX+6uP19svPqZ5geeTENaWoRsPHr65xIwfrpeceUdEracioMYp9SUSpxYInP8hAr4AuXaLX9vZWEflx+SQ2YUWZ/WQY23RVfzXXLpe4jcYjyDEuRYHKRZjhh34g51xCy3NB4jMKhUKS77aNnJM831cJw/B5e3ICHQqSBbymN6YbMpTJF/Tss8/r/fff1/bbb68TTjpNxx17gqqyKYWRp7iqSjnk6WhrVQ/8fbMB/IZzTlmCZlvDUaAE34AguEQdogjzktj0R9hKWU5F/EnoiupCpgwH2rZxCMgnQqHf7xcvkkfMYOvDRptsrBIH719Nnaz6xoJWW2NdrTZhuKZNeVuvffyp1tp0a8UYAfGlQgiUYWgBLazl40+62bRQjP3Sc8+X2Q7KkdlvO3GGPE9z585NfqJm1KhROvPMM3XEMSdozNhx+C0faSXPD4krSpDxOFzwUH4XXeyQT4zWyQH+KquM1Rqrjdf7H37MZvllbbf7z+XnRLAu+MTyHU3tcUyyIK3NOOD4kIvGInNj/OrrqafgYx8jte7EYXrl6XuZyy2awFqtshL+xSDg+KAkDx2VOQRMxgyaGeKgZYsXE8ddoyoO/I847Egde+yx2nrrreS8sgqdJaFO5FihXD5WDzFUICU0S/gHFh304vCXTpa1MdzvwH11xW8v1lFHHoqPG6Gb/vBnLautNVFoGMnG8ZD9dlbsd+iFV9/QvO/rtP76G6h/TRV99VTP5oKlUS6O1YxfXFTboOpMtfrh62LXqVArZPMum6mCnoRyVXbQRcc7br1J8uvZjRymDh07XrYBHjpkmDacOFzPPXS7lixfptXWWT/ZIISMm/NipmAkj4F3KmHDsuklO1xsb2rR9ddfL5tHe+21l04//XRtvvmm6KNAG7N1PAE6auKiL4UvUFnUSSqToMohaYDf9ymKs2n9fO9d9bvf/kbnnH0ma9JA3Xjrn/R97QoGGJ7OBPC0146bqzou6MWXXtesrxZpgw020dDBg1RTk9KSpQuMBRvzbrUz/9nrKWLu5mCQw3hTfpHxLdML+HseRAuygXLOk+enRSiBbFIlQT2b4Y7OFmTuVIB99O8/gHWkSy2NTYpAKxLbfrt0icrEyH4qownjJiombvl8ymeqb1qh9TbcXGOH9dPXX07VWxyYDBg5Xqtw8Wr20WPGwHjE2FfHihWJzZuPEIr+ZtES7GF5oteAOb7GGmvonLPO0BVXXqaLf3u5LvvdFdpyyy3QnpgfjnVvf/3qovN19BGHa8iwobr1D39QHfbkex7mh6KZnyu4yBItPCdssawtNpykNjbp7372lZa2eVp/g3WV8groz+Yg4MrosaAy8jD90BmtA18WDoAkceAVhj1qW1GvyZ+8rxcff0Jrrbqmjjn2ZJ185jmq7tdPQeRbIw0fPVyjh2b0+ZQP9Mgzb2v9TffQuLETVZWKNHr4YB179OG6+LLf6JJLL+fg99f62S57SfLkgKIFVb6nvXfaUvmgqJdfekPTv1hAjM16MaC/BrC5X/L9fMaIsQwidbCpWLS8KdFddU7q4kI+YPPPsiS5UI2t7YgfKI4iqNMNTEHOKcUepKuzO5k39B5cqYe1s8xCYIcTIX0v09Ie2cf56NFTist1OKvsUorSGYXYWN2ybw0D++pWQ1O7mtsL6j9wuMJImFaHfDxNGHhqh9+bb7ymGVOnadMtt2YtOEX295lzHHgU8eUOKv2rcvhI5MO+UAMlPMyfHoK/vffdR1dec7WOOe5YDR48WH/5899UX9+kGvafBQ5VurtaZTRSSedp5zwxMErl8viidnH2Q6GvQtHj0qlJ/QdUKYppQafNr2XTpMEIU7GqajJaZdxI7PBs/e7iX+n6q67hwKUJf4Q1e77kZbXjHvto6YK5euO5N2VqtXmewmfW9B+sD7kkHL/aGlp13FgVV7Qm89LWUN8FiYwtDbXY9aVJbHPUUUfp5FPP1KRJ6yqAtoWuQ4eMRLa0Fiycl+hReKIgiJSOMyoyRj0gOd/JIw4gKwU5/JRjjMqyfeqs2dP1IvHDxhttpJNPPlVHHHmcBg8akPg58ekptEv4/ohxiT1p8NDR8oKUDkTH11x+gS676lpdctnlOu64QxHWHhMAABAASURBVGXz1A6gO7sLMt8m+6zoxt5T6LKkCNtK+u+curiE+fijT5OftDrs8IN1/PHHcsB9tA45/DDtu+++7OkaNZV1F2aKiTXtAsXICets4YIs5rRxzdVWlV1iO3RRU1OTVPt+KB+IwhT9p489XZSXZMq0S0CzL89Jli+wUJstd3LoWoUPyxHg2k9iRtSbrO0c8La3Nsnn5HHIiBGsY1XaZOMNdcRhB+moY4/XAQccxDg47LbIuYMqn6SDlSRWjU7gDR9FKa217vr6fuE3WjhvmbFnTILEHox/Oh3LOfTCvN54sy1Vt2SRPnn3HXm0zefzCuhPKlulyVx25KqyGsWFQFgswdspl8vJ7N7spqGhQQ8++GAyz3fZeVcdcOAhWnXimkIryiLDwCGD8Vll9lYt6upow9a7yXuVsWH++H6A/bbTLymP/7aelD1PRtuX01dz5uij99/T+HFjk3Hac9/98Bkp5ZDfpzfWl4h5UeQwr5sDWpSnatbnTTbaUKeeerIOPeRwnXTqqdr1Zztz95iSjZPFxHV1dQqjQM4LiBmKKhA8mP5tHIoI4eCtJIAi44fiJkB0H78SiKVUIr7c6+d7ap1x43XtpZeqlcP8HvrSSTzYXe5RZLGLykKdamvtRveRSgX0R+wIRSkI2D2RcpJzTmUzZjRTRidOTh5+rkB8LuTSjz+JTF5SAmry/p/8qkjyX5DAx1S62FCa8+5gYsRhShZMm4JjDCLAwUTmOMuR8tUDMRTH7aqST4mgJQxidTHwiY+0W2In9YBbDvtpq21/xqL4Lob9ktC+vuQE+ZAjjtXrb70vsen/wx9u4db0FqF/bbTx+mzqcopdWtX5QApWsOh2aPqUL9XY0Kkii1drR4uGDh2mGGf30MOPaSlBWldHO5MC4+W4t8DkL3spcRlCe6nMbqCAjJxDiJ2AyoUOoKjq6n7YaaA2DpRef/kVvfTyZ0yQJtnhlNhIOz8r3yvDv6A2bpOjNE59y831T25O3v3wU301f6Gef/ElTZsxXS0sjrlI+uDFx7TfTpvr46lztQLtdKMHmbG4kuJiN93HyK0c6NdvuA476CDFeJ4VXS1a4RtySRtPmqQBGOJrDz2sZd8s1rQv5ui3N92sHfbfU/0H96NfnepBbypDhAMLR1CPkGT+zx/jbNBHoZL2yFagmwklFsIgjiVO7z/EidtidjzB/8GH7af9jzhehx59oo7Yd0d98dELsl/RqGfCPf/C68lC/Ne/3qLrrr9SV9/wB9U2tGubLTdTQ+0iPfXUk8J0VIvjO/zww3Xfg08kEzKJz3w6iB6iINSKzg45zIESZRj3zpYG5VO+Ro4crsXLG/TM8y+rhWDGY2xBkznGNgIK5zwFfqCODsacmRo6n8W+oO+XLtMDDz+uW2+9VX+49WZdcvGvZH//zLFAH3/aWbrnrjs5IPicA6dCgnPh+edr6dJO2ccWVy+ZC042tHaw1w2fsgfn3ADttdtealu0QFf98kx9xY3m0oXf64lnnteFV16hclVau+y/t1L9h2jX3X6uN599Up++8YHU2a73cfynnnSOZn/5tcTC3byiBQdbIy6i5bwuRamCujsLLOC+svR76+230Z9vvUkzp87S/C9m65HHntT3ixZKzJGAfuyyx1667a9/1Vez50G+Xb/jEPDaa34nTBEdlFgojU2PMHE5J3mel4BzTvYxJ2hg6f8l0NZwrKVnCZyoEiBjhVGs3fbeT/UcLFx12SWa8tk0LWYj+Ze//EXPMYf22msfjR41RBtvup7mzZ8t+2mgBfMX65OP5+iVNz7Snj/fRaMGRho0ONZXs6bpw/fe1/w5C/XQY89T/77iOBRTH59VUJnFtMS8CBQRtHcqDH114wwSP+6twId0au5XX2vR0jb1sBg459DpCqUQNfCRHkexzsTRCthVPvjo85q00dbq1y/Gg0jODLAomcI8w5WUTFvesjp7/xsoUQYbWbtigggf+RK8ctm8Jq2xGjf+nynFjXucyamonEIOetZdbZw+e/c1NlOrqKZ/JmnpaJetqpFNiCKHDxGlHmNuPqFYzqOjIdp+h6105z23at6c2WpuaNHFF1+n3155teT10IdOpbxIPpuDTny92bDr11/HnHSa/nn33fr6i6+5/W7XDWxmL7zoPOZVlwpOkkPmcqxJq62jZd8t0vNPP6nvlizWR599rH8+8E91sYkrCL+PTru5iPFRTGboSK02aS398957NGXKLH3/5Ww9iF9rXLpI9hM6gakA/MCPsMdyxWI8mHGo27aiE//sKZtBTdDtLnQmOCTRTSw/jJjbsXbZcSct/HKyXnj0YdUvWsRh0qd69LX3teHOeyuDj1194iRNGjlU55xwiDbcdJJy1Z7GjanB5yzQkqZOTVx3S/QtlqKy4kQgX0EcYUsl/HUZuwqEOCqiZ3GYFtj4Y2PshxWg9xKHHFkCCgsUBnBL24V/fOqxx/AxterhAiCNwI75YfVp5kE2okPOyfJl1qqUX1IqH8n+rMQ7703BV7yuffbZRwHtCsz3yBykI2P8KU0RGG9GYPXFjClKZWLl+w2QXCxh7zttu7k+fOcV9ee2onpADWNNsQvpm8chT0mRH8ih5S52O3nG3Hx6CIqHHPYTimxFtN5W22kJG5c3n39SX3/9tb6YP18HHHqcXnjhBQkb8MslzNZTgT75UDMosdEPQ18R4KTEXwccBJsuLDj98osv1W3jbEEi0ZjhRLQt45PLjHdNvyo2XDWot6w777xb9p88FQsrhNPTdjvtpPc/eFcvPf+8FrFOvPPeu7rpxltkgaLNF5MJRah1RRcBeagQMw0ChEDWMq8eTjJC1ooCMubwz5tuugWXM/P1wtOPazGHC3b4+NQzT2v3vfdUfuhQDR09UuMHDdalZ/9SO+++l6K8NG7YYJU7WjVv2WKNXmst2eF1lk44GDhs1+Qw+yj6IeIgAL6hxJrZ1o1NkxVrmcf6HzOnOcekfYBttGnksKGygPb5F17R3K+/UYkLjhCZC2zgUvgBj/Hq6MF7+FIYB/iy2IZMdri27TZb66uv5+n+hx7TvgciZwQO0Imvk0M46JSwU/m+dtx+E8364lMtXdagwUNWUxgMlEqx9ttrFz312L2qqspq9Nih8mmWxH1RpDCTUZHdYsw4l+SY32V1rujQwH416mxrV5a+DGYDNX3KVL3z7htq45A29NIKjIbr0Tfff63587+hHM2gJw+aCp260YMre4rp0/33369rr79O9c1N2nSLLZThEKOd+lR1lvlGB8ARfYmyvnbdcRts4yG1rfC1DoeyA3MpHXfIgbrzL3/Q9M8+0/LvF+ufTzyjTqW09eZbKFuWJgyr0afvva45+Pu2rpLau6WiB11bq1n49tnzZ5r9xRTZ35OeuMYk9hdUMkf33nU7PfPoPzVi9AiNGDOy0qeS1IFug4jYGL0EkOli0xvQr1Tgq4rNUFNDY7JpHzNydHKQ8d5776lY7AGKEnYexrEK+JCp06Ym44g6JOaA8GWFYgmdMIAFyfRyxVVX4HvrteakVTVy1Fhi0B6VoNED3yJgsWyuf0r77foz3XPvE6prKmm1NddmLD3ttssmeuKhv+kT5s2iJc16+IVPNHdZp7bfeiv141Bm4kDpo1cf12dTZqoQVOGLIBhgeWVfZeer0N1JgUz1yI1OxMc5pdKBAoT2/VCT4JXJpPTk449o0dz56HGWruTQZZv99tfYsaM0alCNVh89Rrf8/maNGLe6/LSncSMHaNTgan00fZZGTJikfCpgtIpK0X/cCvF3t2o5rLvz9ts0bcp0ffP1fF17wy1abbXVNG7cOG29zTbU1+s55msXFxTLiOMOOvRwPfbE47Jp8sA9/9Cfb7pOha52bbbZFgpyNeoqecy3UDEXKGGxU19/NVdLm7rUKU8WE8gr4C9zWmPNiTr3N9do0+32pMaJ0zKF4lNkQLCVHhVULjlklahNwNZfSzjqbe4416l+uUB+aQWHecOYM5Huu/9p7KtONOUyqVMx+5r11xmlzz5+i8P7d3XKGVdI6qcNOGgeOjClZ566Q82NS9TU3Kb99jtbf7j5TuRwyFSUHxYkr0OqCXToAftgJ0/qy6+Wad0NNlc2G2nv3bfSB28+pzfffJ1YsF6PPfuhvvqmSdttvYVSyL/6+P768IOXZL8i/+WXc4mBn9HnM+dwuFeAh+RKkoJA9qdABnFocP89d+qbud9qwcJvdezxx+uG666Xq8xMEH1shUlm+sHGA5W1gjmGdOpQrCjXT8ccsqceuf1mzXz/XS1btFRPvPq+lncFWnvdDZQNRRzarm4uEr+e85XaORzq6WqDbol4aANikB7ddtut6KEWf5WjXErhNBrrlzKG89CtkEUS8+mVF17Rpb++VJ3YxIYcalUN6q9286H5Gm28yRaa++VMPf3YA6pdvJSYaL4OOvAoPfDAIxJr645cer7z3qt65aUX9e08ix+maur0qeh0DUVVaTnWjWJHURGsON+gja9Nt16ffcc3eu2V12U/TVm/5DvFXkklGyVuYnqU19pb7qSDd9tevz39KP3jLzfr6wVzNfWTGfr1JdfoSfa+p19wkWrw6Xl1K2QhKRJQePAoME65fLU6iacGs47n83l98OFnmjx5pghK5NB3hjV/5OixeujhezV1yhdaMPML/f32O2Q6LLHmpPDdjjXIDlQXfvO9PnjpDdlv2bhSj3D1HLa2yvOdBg4YpFJPWQ89+Ki++75eZdtXIkOKed3FXurbhfP1zcLFSuWqtOe+B+rRBx7UgrnYZlOrfvO7K3XeL88T57Oyn3Ibs8o4Pfzg/ZrxOfMLX3zLX26T5wUqEGv00Efx+ZJxrmts0k477ag0449LkXNOjnHYYIMNksuLjz/6QCpKjVyovP3mG2puLsr+88+HH3kMu1idPVFIWJCW/YRgS0uLfOiWTG58VxsxgHNJicxPyXmq6t9P3373jVpbC9hajz6dPFVLlizBp3sayaXbJviJ++6+W98tWiyj98knn+j77xai6zJtB2ndDTfRww8/rFZ4dXL6/94HH2naZ5+qitjL5kuJcTMXXkYO3zfekhMf1k0Upy233QH/E+i5Jx/VsmV1zBLHelBWili/i/i7WC6pJ440ZvU1tOtW2+jOm2/Sk48+oi9mf0lMsEC33/dPffD5VO13+EEakmdvgP4iebJ2Bdpa/C542eFXPpPWEA5yP581R18Qa3d3deLjuuQHKa25zrp6/tlnNX/eHC347lsOgF9SPQfNDtsrQa/fgIH6YsZ0zZwxVVOmfa7Hn3oaOXvoS0lxEDKORQ1hvRf29+KLr7PetLI/7laxsy0Zj04ugOob6tTa2qo4k9e2O+6sF194Dn5fq+ycHn3sCd35j7/JfmhlIJdUA4cM0WuvvqL5c7/SLOzizbffk+2tfXQYptIqM7IFUyxtJYnJJYWxSl5An7rxCVKZg7kwX6XrfnORvpk1U41tnepVd7zoAAAQAElEQVQMswqiKg0ePFCN332p9158UosW1erJ597QMy+8pJLRLHbRuEcd3fQvJslw2eM79Gon6JZBJ63tK2TyJP49Kev96pOpN/s//fL+KwI4OmoGG0cp+WEg4ThEMBJiVIw1QVFZPQxyTF6caC1vbFfkYzJlJR+H0noIGFLcalqw43s+h1RF+QQ7cpF+tvOuuuTiCwnar9NgJuOO2++g9dZbRzvv8jPJ+Zz+H6U5X87SGALv4QROi5cs0y/PPiNxEMNGDdc+B+6vE486RmederrWXntDAsWttNdee2rrLbfCHjLafMttlfIdvZA6OPTJsEHqXtGqdDIXQ3UrkMOpuoL4+ApSGUVorLu9VXbbmK2q0sTx4/TQA//U22+/LXPEPeZQrF+FsqlCqXSaSSCdffbZ+tnPfqZddt9Ne7BhmP31XG6j18eBi3bS4qVL9BG3m21N9fCULBgWBqtSpG4vrSq8XmerEllLGPigsavorDPOlNg4+bZzQWdjV11dvzjnDH3w3ltaZ711tROn5gdzQ3LamWcgf4+yfsDGl86VyDonmawk/3seI9oHUCRQ51sBskVRIDF5elgFX3vrXW5JN8HZDEz6bqotsUQesN9eam1YrsXcTDVxuj98+FgddtRx+uW55+rne+4qC+xuvfVWrbn2BvrFLy/AKTysQQOGaI1Ja2rk6FE65IADEt2EoXH14EfArIDNhhNrf6LTMM7qwot/w0b5WQ3ltv6XjMn6G26oVVddVVXZNAua5LlAmVwWh9LNhC/JxXl5fiy/s1kWBH713VKtsu5GuvCCC3Tqcceoh4l+LjJ+s6RWZ55/gXbfbWftiX2OGDGKm5WHddyxR9LXlAmlkLFS2RF/d8vzPIVsasuSOtloyoVad7Ot9edbbtKq3PQecuBBWmft9XTiSadx8FCjv/7tj5q4ymh1sxk+4JAjmBe/0tFHHKbRY0YnP4W42cYbaNUJ4yQXKczUyCNCTVSB9yvimDKMQRQHLNROV7MJnrTmasi5s4486ljFmayGDKaNGXoc67LLr9IkgvSd2UDbT1u+985bOubIw2Xi+1FWzsUKAz/Rl9NPP7YxtxLn/rXGSv8F+lB4+1R5AEm+S4A95OC3/kab6NprrlBHWxP63UXrrLOOnnr6Gd3/wEM69NADDVFbb7uNzv/1Rfr73/+mzbbYXAcfcZz25TZr/31+LjSu/fbZU1twCH/k4Ydq5513ZjOX0h77HaSuzg4W95IcG4mIxcM23yZLwI10ix3OYzzE6Fpvow21+14/14EH7J8cdnV1F5k+ZdmtcKmUiCCb8KPHjdEIbtu6CSpWX3NdLFAq888wWHN5OXIOmaTAI/sfnh8XlmRqxGSYPmVGEmtx1gAJXaggndHw4cNVXZ3XWqtP1KCamPjHx4ZT2nSTjWRB8cjhw5TPCI8hNmtFtXWUVMJGsoxzT0+nYt7tHV0KgkgFJuMFF52vMdjU9ttvjz1NZDM1NfFdyYbF9xI5evDZmUxGJRMlTOvsc8/XDjtsp1132Vljx47WS6+8rEMOOlD9qmOZHyvaDstPabOtttexRx+lv9/2ZzacE3XvA/dq/wP3kx8EKmNTcZQhuI+wqx4xIPrd1dfLJ4jecdut2OycqfETV2OTmmXz52QfR7tCd4k5niWo75CsOEzJ0RdrV2CtFp8oSMn3fWy/xMLdpSBOqcj47LDdjrrkgnN1y/XXai0OZ0489TQdf8oJ2oeDdqHfMlqbtMbqbCbnat89d1MArUlcsgRhrPHcJvcbwFygDBMh2CeBz2ttg6nny9YJ8Sl6scrYVipi7IoUeBl1FwP5rqiYw501Jq2tzbfYmgOVPbTzTtup4AJtR5AbeWUxyomcPRhAmcFxZkAFR3spm4nwI82S69Y2bG7tpzXy/QZps43WlCfB3zFWKMSRC0IR/Uh+qBH4paqaGq291urqVxUosV0v0tprT1JnRxMHxqOE+6uUw9eFGUWpHONQVJngp+AFamdemH5dSQqQ02zID7LakvE997yzdfvf/6TNN99S22y9ncaOHqVtd9heDLC6GKsIg05jFGWV6UdRHmPYw4Ylcr7YCyrNHER8bbblFvI86chDD9HLHPS3E5B2sl75BG4+CGGU0j777i/71ZftttlWO+60q9ZfbyNtu9VmMj8lxmL3fQ7QL84+S1dfcTlxw3psRI+TPKcwRB+yj0OuWGEqL3F45Hok9oQyO+pGMR59LSBnT8mpq6NH22y6ra74zW/0wL13a70N19NB+N9DgH0P2k+FchG7Smu1iaurkVv1ffbZPZF/9KhV1H/gUA0bNUKjVxkhlkAxSSX6IfrT2dmjAHvq6mgXokmMehmbSaEj9oXg+cyzQD2dK5QJpJHEOXvuvY+OOfao5KchmtoL2nLrHRVxyB1a6yBSF2tEFxdDKdZeeSkOMnx1dzSrKi5Dr6TVV19d7fTHfvpikw3WEmRFd+HjoFB5POQQY7IKhycB+lqTTUa/6gibYlCCKq23/sbqYcAmrjFeTCfKRX89tbOR6urBxyQd9dBeJD9IK4+viujgTbfcoptZx8dB96nHHtWmm26sYcOGyeqYDtoUHz1mwgQdfuhheu6pp1jHxAe5kdIu9wLWqBiBt91+O7W1d9J+Sw0dNlwvsGG48porZX6pCFfCUNoVpCjSdttsr8XLWjRi9EQNGzo4oXn0sYfrkt9cyEHJPlpzrXX0zIuv6NTTz9CaE1ZR2pcuOu9cDRo0ROec8wsJ38EUFmoVJkJfnUZzkZZLxVp1/Fj1q86oxBySQk1adz18bLdGDBsiu9hlGWaOQIL4eAVrjWzckS8g1uzsKct3wg94+sdtf9Utt/xBI0Za3PAg83EtDR06BJ1KAX530tpravTYMTrmyCN0z133JPGJPBTBhVUJe/HtpxagdcB++1FX0nbbbq/BQ4bo/kce0u9v+r2GDEjLRyMlQA7EINROO+ygxUuaNHTYeI0dPUw2WiedfLTOv+CXOvLII7Uu8+meBx7RyaecpU3WW09BUNZFvzwLHzEGvZyjbg4xfQ+rcx525StIZRWGRcUUGRvb4BZNaVQ3NzcS5xaVCjPwGq8zTj9VX34xnTm7nuw/Xth9r710BrruZh65IJD9jfAC69KeP99NEd3MVtdoNDYTp1Nac83V4adE3gIbDef5plH6MUoTx62i31x8sTbZfGtN5/Lg2muvZaxqmK8b6hfnn6fHuGCxsVufQwP7Kdp99toT25P22XdfLfh2obbkAHhA/yp9xGHC5VddrnQuz5wbqf3320e/POdsHX74kUIswVJiE272NWaVsWxqm7UvsUGOw0pfeA38ifxIYnyibLWKPe2iWJ4phu+APpbRTTcHKx62kca+J+E7Nlh/fe2xxx5cxP1MaQ5zttx6E0Wxk2O85ELttttuamlr0eDhQzRxzYGJOQ0bOoIxO1szOJBeb8P1NXG1iegs0HlnnZiMuY8flzmdcodU7kx+0nHaF/OYD6tpwoRhwtVorz33INY+J/np0zXWXEd//Os/dMQxx3ABsD1rcqCTjz+WGGM17bDzDjr6uOM1csz45IAjcJ7YOimwjhFnVg0boUsu/a2+XbhAWxGHrceBnf10zkknniBZnEv/S6xjzjnJZ2CDDPosKU8fQ+psfnUj72HHHq0LzjuH2H93bbTxprr3wcd16mnY4brjk/m7EbR33n0P7bX3z3XPnXdp//0PkB0gjF9lrA4ivdHGm2sj4kaVitidZH8behh+Zq+f76Fv5n1HGYsxk3oH1lqPWHbV1VeT2cOTTz6pG2+8WTX9h2rL7bbTJZecrycefxC/PkFbbbWV7KdId2EMRKyyy+4/Z795li679BJtuPFG+sUF5+noow/XPvvsJZVDRX6GQ6dAnFOKIaZ3gTaAxjnnn6vbb/+7Ro0Yq8032VSeZ8rDnBDJsa6F6SrdeN1VuuX6q3XffXdpk002084776JPPpmiG5Btl913kMNbF7l8KxaLuCcn8yOhAnlxRjfdfKt+fcH5WmfNNfTyq+8kcVc69JWJfAl9X3/TH1Tk9HGHHbdlTlykjTffCll7FIYlDR05RsefeJo+evdtbbrhBnrhlTf0y/N/zWFNczLGW265pUavsqr2Z75sv+12qhk4VNttvy2cC4K64nxee+6/v/7y55t13NGHqaOzpPMvvETDh48gJthUk4h3PuPS5fTTTpJ9qrkw++V5F2rOF19wybCFzj7/Yu388/3lGBOPXsYK1NTYqM+mztSwkSM1duSIhI+Zs5xxdOpmHd180000c/oMzZ09VwFjU+ju0AnHHatDma+jsNUTTzhW+azUb8AATWCffAs+8emnX8WXE4lgbylinIEDBmsSOrvyysv16MOPaDfGd1387tFHHa7DjjhCCxYuSvyVc04iljriyKO1NnHUL9hfH4m/nDZtmsYR7zD48rJ5/ZKD2q0231zHHHWUDjjwYD32xBM6HplGjRwmcfjneU64Atnam+ybmBd0GbX4QKjBzOszTjtZ2djTKaeepD3wkfsfdLDsz+OUmEshF6UlPyXnhTrx2GN08Xm/1LvvvakTTjxZp595jj79bJr2O+hAbcc4E+kxj0PZoZ3x8uWwu0A1/Ybq3F9eoAfuv1d7cy7x2ltva9XV19CAfiiL2DtinTr11F+ouiqnM08/TdddeyNr6HDlcikViAfTuWrtv99B+u6beToP//jiK69p1z32wdYC5mlBo8asklwK/OZXF+n0k09SnK3SWqwrHgOYJ4bNZrPaZLMtZP8R1KWX/Fr2Z1uOOOoYbH4jnYNed99rb7359rvaeccdVJPLykfvp552BvHMCp1yyin601//rtFjJ8j65fkiJuiSsBnfkSFVtAXYJx3mZCFJQFDlSkJnAbqP1X/Cqvr1hRcpJNvFRW1JofbZ+0CtudoEnXv26dpk442Jp4rad/99VTYn56dVKMdKkSYUkQ2ZzUG7/Azh4zuX+JaIuCOMIvxwKKfeT5LwWKuShEDtrfife3n/VdYe07GIMR9+9FF696P3tdqEiWwWJA+NDhkxTH/944069sjDpNQgXXTZ9fr0g1fVH9vq6Slqwmpr4rz/ql132koei1tRoc5mMB5/7hkOPbIMWJd2x8l/9PHHqq1v0ZKli/Wbi87EqSI1G8/RE9fQnXf+XYu//1a1jSt0z30PaJ1JI5LBDPMDdMlvr1F97dd68uE7VDNgJBvKP0DjO02b8Yn2P/xoDhGe00W/OAGu0oabb6v7Hn9KB+6+nVwR+l61Tjz713ro9htVHTBfldFm2+6hOTM/0cSRA5QeOJCbQ08TV52gu++6RT/ffW+MwVcYOhmBYePX1F33P6bTWDi7OS3OVlfr5j/+We2tdZo75wtdRSD88JNP6KzjDlXGl/Y79kx911zQ7tttpgGSArMsUZEepV0PP0PvvfSoxufFURmVVscCs9vP91OhrU7n40yJg6SqnNbcdnM99OLTWt5arBWPoQAAEABJREFUq7q6JQRsZ2pEVVY5aAWMk4d4JMXslBJZmQ2Q/K8+5YRALy3LOGHoUjen+0WCHNsh24n7A48/o2tvuFE1+VQihiE532nYhLX1KbfBa4weoPkzP9JeOJVTzjqF26MDdMG5v9QvTj9eHpucAhN5y5/tpTdef5mN1jIta2rWDTfdpOEcfkTc3HkqSM6X/EE64pTzNf3j1zQoUqI39pmatNl2mvrVAi1bvEgvPPUYBxJH66677ya4mcCkln71m1/r3Q/ex8YcNinlh4/XXY88pfNOP05vP/0AOh6s62+/A8d6kI4/+khdfOF5LG4jVeaQwZz+hRedq0VLv9fipbX6+OMPtflm6yR0nKQSi7X11+eQYgXBY5ndZlDuVtoL1GP/U4UXavX1J+kKFv65ixZpeUurli9drr/ddKtG1uQV0rcoCFViwdr3sIP01bcL9O3yen0+a5Z+ccZRGjQgr86uiEX9d/r0/efVLwNTpTVoxAT9895bORw+Ri7TT3H/kfrn3Xepbtn3en/yDF3EDejMae+xeV6HBp6iqn664ebf65sF37BBWKJXX39Nm22wejKvA9r/9uobdedtt4h9jw2rbEExMCcIATnn7PW/BWVwzVw8sH0ALSXfyRdkij18xTltvfWWeujBe1W7bCl2XaeXX3tddqtvm0Hz8QJnm5/tqjffeU3ffj9f3yz9SqeedqwGZFPozVe+apD+csfdqqtfpnkLv9YJp5+ia6+7Rjdec5nyKU8nnX663nr3XQ3IhCpzwJUdtIr+cvsDuvTCM9Q/Lfnpat38t7tUu2guPuM0bbjFlnrl7ffxXTsoQngeKQhU7iqqq6coO+hfc+1x8Ba25yrdCT2GP1CxVMYWLNRNin/yZZgGP9EDGEUWY8/zSAEOsNkTxNp1vwP1JZcJRx60JyMtOXmJX9rr8KP09fJaDnj3Nkz5JckrOnzQX/Qwfq6HyRCGkQaOWVUfT5+un++2rUyXw9h03nDTn7Tg2+9V17BMr770kMaNGiKfhS9fM1Q33HKDbv3D75W2vuBPxGLrpfO6+LJLNH/B11pWW6unn3tWO2y9mdKOvjO4vsOBlgGComNOPFrTpk9We1ur/vKnP+pXl1ygJ55/SplsP62/7qZ6/KF7teaqoyTaDJ+4Jrfvj2hFS4Oee+Md/eLiS7X8u1mJ3XmSzA0GzJkudmRp+lK2Ai/WGb++TM8/9aCG5pX03fRti7RD5vMu+bUef+YZZatrYBFpx1321EfTpmpJW6Nmzpmukw/fW0NiaJdZBAgkT7ro16rjJnr7DddTRFG/wavqrkef159vuVKDcvSPQNwDEhssS3sceISefeFVrbPaODRTUpQdpPN/dbkuufB0AjkGQWnttc+Ramn4VoP7Beo3aLguvfw61S9jXZryoQ445gQ99PTzOuOko7AbaYONN9cTT72iPXbZSaFFLkG1dtn3MC55XtTqbN7ERnMF9lbC/5x37gUakMJnoZuAANHU0VV2KrpIQk/yUlpn250188uvdPqxhyrLkIAqlTztvv+BWrp8uc5hXoQUOp8vrOmyK36nl19+GdkDBZQNnzhJT7z0uk445kDZQcnJBKh/v+NOZRjfHPR3+vlOev2jd9VQW69aLktuufZ3qqrOSmFG+x57ot5/+RmNyaeZB06ZmgG6gEP7O+68TTXmvwPWWRTZXezRamutoRdfelbzOSTYe/fdtdv++2hRY50G5KsTvdjhwyoTVtWjjz6qb7/9Vp99OlXbb7+jHnvkXu3L4ZvNRfmhDj1wXzYGn2r5suWa+/V82WVNuVy2ziEDPfXzOurE0zXlg1c0rEbi/Ewisos8J/scefqZemvKdA3oP0xByXF5uLneff9tdLVEC4k7TiQwH9Cvv9i/CoI65pxfad7S5dpqo/FKQSA7eBXd/NcHdf9tt2lg1k/E4twHXCd5gbbcaRc98fSz2n2HrZi5yBX20ym/uEi33/Qb5TwIBHltufsBql84QyOrpXSuWmde9FtinkWa+9VsHXL0CXrw0ad0/SW/TPittua6uvfhx3Xy0Ydif7RXXhttu7uWzP9UE4bmKHD4B18F+nLCicdpZJWPRUp28RHHvnqwZaSQzABKgUauub6++m6Jrrz0HHGeL5Ys6mJttNNeWtzSrV//+tfILWFm0OzRb3/9O035cKoGVA9WN5ckuYHDdef9j+jsE09S/0xa2++9u6Z9Nw/dLdAtN92o311xpf74x5vVn8NoJ7FWjdOjTzyv2V/M1LFH7C/fdFDollxO55z/G935t+sZB2ncxIm68oZb9e13y5Of4Hv9xee19YbrJn12KiM+bbweiQOYFSukseNX15777G8qV4KEczqYOTCfNXB5Q53eeuNV7fGz7ZWzQWOdtXX/pbc/1quvvQa1grwyIpiA1lvm04CRYzXrmwW6+ZrLxbBaqcou1lo776lFHFbfdO1VwuqV8WiHvz/zF2fIfkUtQ9zqI0Bm8DD96Z57dPFFv4RnqC23317zWfMXfb9If7jlVl115e908y03atiQIepB6f2GDdUjTz2ur7/+QifjQ1NhJEFHYZWOOeMc/fOem8UUUoo14Zpr/6zZs7/VsrpmNk+vaost1geXMcInWCsRayu5CEqpZuAQHXjwQaqiotzdBcm0DuJS8Kv5C1grF+NnntN+e2+rGAMv0SY1ZBW9+uEUvf3mK8qEHLVCU6wr8qu028/3Ia6apv7Yqa1uHptT3wawKB1xwon6dvFS5bHffCqlLbbcWA8/9oCWt7Vo3oKFuvySCzXI/IJLqVOx9sQfzZn7pQ7bc1sF6F6ZwTr3ipv0wjMPaK1xNZKtPficwA+Ih0paY90N9JfbbtcVV1yhl15+TouWLNHkydO03loT6Lgk9LXVzrvq1TffTP4Tp8XLl+jGG6/ToKpUskbUDB2jG2+7V/aTp43LF+uVZx7VxhusTbusynE1h2OnafmSWXrn1SeUi4WtQ5N1T15eRxx/smqXztZ2W6ymMoF4JpWGppOYPwoH6Wf7HEZ8972G94cczQrdZVmXXOhpj0MP0pKmJg2rHqsxg1bXpVffoq9rl+mTqZN10H5767UXHtUZp9ha4EvlrOJ+4/TkK2/p1dcfVMyYeeqWH6e12rob6pFnX9Dc+d8RFy/Xkw/dqMHVklcAEo/pScTZ6lmhBg5UBg4frYMOO1K25kNZSg3QHgcfr9nzvlZL6xL86Ws64tA9RUiDfqXqmuF67c0PWLfq9eGHb+uIk4/TgxyMHXPEvsohB92CPpRwoKPGjNXTTzyqxtpFamqqI257QLl0SjW5LLFRl3A9Sj6WiIfooWdf1yN/uUYjKcypJM8FEro94JSztLC+Vd8tX6Z3331F++y2hQbgslP0Wam0/nTXfVrC/L2QS7zVVl9Pjz35nFoav9d7773GpdOeuu/h53TgfjsoRqzBg0frvvuf0Ly5s4j1R8n3KWTdyw8YoN9ec42WN9Tq++8W6v033tBWG2+EJNSzZu6w03Z69Y2X1NTWpCW1i3XZ5b9Sdb+8xBiKvcjBBx6gWZ9P1vLahfriqyk6/KiDMLWMVOynHXbcFz89WSOHSU5SoeBJLq9t2b988P47WrZ8gWZ+NVeOOKOsolKwDJgrvnPyshntftBB6Hoac6pedc0Neu3157TjFmspDTH7My79ho7UTX+6RdffcKUiSBdZN+VS2nm3PVnvFst+Yut3116jq667Un/74+WqsoZeoJHjVmV8nmCNxk5efkunEzfUL/tSwwb4aD+lHXfeRwtmf6kWYuUrf/9n7UCM1LniWw1i+Rg4ZJSuv/lvWrRogabP+Ey77n2Ann7xVZ13+pEyo/ZyVdobu1qAnj966zVlMv2UzQ3WDbf+XkuWfEu7b/XKC89rdQ6pZZ84q/U230ofvv2qWhtr9fDTL+jkMy9QgfkdRz56K6qmX3+dcOY5uvSqazWQw3kPn2PD11MoqYQNpbmM3mfvPfT4449qzPhVFaXT2nqrLfTk4/fqBS4PTz7lVA2mnStJAXZz9rnn6dlnHtMee+ysfffdMzkwTUc5ZZhHp59yMvEbdnPIoUpz+HXh+efouacf1mOPPqFf/OJcLobO1x677Q6hSD72fOG5v9STjz6ip556Stdee62uvup32myzjdTDJWmIDR/HRd0LzzwFv+d1x+13ae0110jsUQGDyGMqkIfqemOSJI8iyy5irUpp6OAB+uVZp+mRhx7Wc8StTzz+CDrNMJ8y6mhvV1dnQUEYK05H2oYY4qZbb9Ib2PALz7+iP9zM2G21rTxuw4quqLgq1uHHHq1LLrs0ae+KjvXcad31N9JTTz8GPKpzfnmuTjzpFJ1z1kkaNWKwOjrLGjB4lK5hjrz2yqu65dY/6eRTz0wOxVcZOxyrldbbYEPdc/ttev3lF3T+xZdpKy7WX3j2SQ3pn9cADohPOuV0vfjM43ro/vu03U676oqrb9CxRx2p7rZmRVEgO4R//NGHddttt6kfl26ZqiodfNAByU8BvvDSK/rb3/+hddeexJ6pWyliiJGjxyTyvPHGW7rxpj/qOOTNpzLy0GMnMUczB5MtHW1qb29RgdihpaWN8SjrQvYF1117mWyuFLAdebEUVusk+ly3gNj/4D0U8i+VHqzb73tYC5Yu0ZLFCzjDOUzXXn+Brr3lWnX6/XXcKb/SlHee15BAij1pDJdOf/rTLTrssAO5fCskvuWok07kHOEDhWGIDVdG9cffNPu35T/G+f8ibXL8F/l4KB6IQlmPLFCyjUdRvZ9SF4myRCDGSiqfnDENQ0s5mpTlSiX5FNqYiJIk4zwFQSB8oeQk2QQpS4En2UCTFM2S8nQckXYghUlTEiriGMoK+EeuJHlBhmkVQooMbi6xXD+2uZfIJC+EllPgFxX7JfVwwFZ2sWyeBpDw/FDdJV9eSRitU1djs4IwlchiBmX9NhkrhyAe/aWRAvnwyqAbmsGfYhyb4SUZOu2oLxZLYp2WBdEhKVfsoHFRIrgpemkVTE46nKI0Bnx6IYdUQSrZ2NtPBnhBSJc85C7IEayBLhsH05eDlCPj4zVNjSaC4FsGIPff9JRkPI3ujwnGccj4UmOMTdv0RUFsPbCcTL/USgTGfClTVa0RQwbp/Q/eYuH9VNNmfKnnnntJ06d+plVXG6cwhRa8CL07+ldIetDVg3bpX4hKKFXZeRI4UqAIr5/2ulTEMYRRgHYl+wPDiQAsmGEUJQF25EvOBDHA6ALA+lJy4gNhjG2TjTZUG7cE/7j7QU3mUPrDt97S6zjFUaNGKJfvpxJ6VgAhDg/KyEPcr4D25iQ8JHWODI8xisNQPnIalDgYDDNZJSqCm4OEyVdkoDzs0qMsBkKgCBMPe6KJFFDA4/k0QG6TPyRYLSpUCB/DlzypDIBnNMteTCqEt+T7ZTFRpJAyVIiI1DmZ7nroi5GVdaDYbSJbc2iFKkGvxC7WeCRd4ss5J8/z5JxT36eYCNmX+2tMGwoAABAASURBVPdvJEgqrJVDALeywATy5Edp6n31cAjjEkMuyRkfLxBDomJB9EMqFj3wQoXoNQhLklMyHqaDyGgmAxko6Tg2gRqhQztQrSUv7EbynKCBPzF6vi/fJjw+rACNMIrV3dXF/Gc0TUFSMmZQNXYETPW6+z5sY9oX2mKzTVVDnOgZDszKKsvsweg4L0RXMMJGKAaj7zHsvrS9bU4xECTL5bJ8/CFJWb/LZZ8k4HtstLsUkBMyWX+doMMcM+E8UOhu0m3TDd1QZ48UsSFCaRJjKRcgfwEoJbTFx8OOywgHW8VGtEQhXMy/WbKIzwp864PxiqxSIT69QJu0zVFs18yLIZWJIx8iDlwwk3GkogSuKC4wN0vQlny+yzKy8hkDhPUDGqA/a18qUVCSzN91d5eS8aNWHvZgb0c/cIL0ycmCfjOXRG+ejypo65IqOXMUZg/4czotky/xvUzUAN/vsPfA+eoxfnEM6aLMf1INbgSLwCQXVIEizcvIABosEqF8H7Ilykvqwo4c4xYGJfkIVGYdNDlLGELoWRu+vAj8AsPBWunIA/lUiC4EOV+oUqHnVPnEkjN8qcgt/twv5+hPf/uHOtm8b7/dVjLT97Erzw6MfSfnHPKKD3RtQwovRZGEj8KTKiFr+oNmCZsKGBcf7C7kkyVIQ0IikEpsBam6sTNHua15qElCv74XQrOc6IypScDVo8iIl7EiM1gPbi7moKkzOTikeSKXH9CODOLSXvKh5XwbdAp5XJkyoEDCxijwPZk9x1FKRWh7nieDAuPp+6E82tBtvkmVePGETnKMmOP7xz6paNhldBHgY8CFBWPQzTQqUANT8XGAKcJ0x4YxEdIryvWSt2qDYqEIoq+kgoIUA2EblbIL6GeI1qQMDMykTFVKPhBh/pWYSz5695CxaPbBhtBn0NFY0rasyCSQVyjJwx+WUYTZtZHw0UOZRADEjCkv2eWqqV7QLLqcephkSMYGp6RFbDjvvOM+NXK5tNUWmyNXCerdShMoeNhNAQFLxg25YC4RB4k8XZb50TCEA2IXoVkAQgg7ioqsrL6NHWnMnHbQRTYZQMsrCypUmozmGNCFkM8zRVIcQIfuqwj/svPlO8mKBF0l89VyjFVJSnk0YIRUckaCUVXiEwKKzdRKbBA9E6J7RfIrbHfccb9GjhypddYeBUbvQ1MhPKLJhRJdlyuX5RzO0WQ0u/CzqKCsvrlnMjEsKoEn32zGA7+kUk/BpFFX2aSNZWusyYK0lBdgCMCvUCoqom+itGQxC9p31KZsjaVt0h9ZiZJv3zkwJd/mCG0tY2ieRH1J4luCCzR9RtnmbjpVRWdCecwF8SmgVMPPqKSs58mhGzu9+uCND3XTLf/QuHET2FyNNtIKk3kXwC+VUMYk5DmIWKd5eSnjhZVy8FZC0Z7JB82iKZFDO49NGGhYheSRKBT5MjEtg4ITW7Uyisvo2KPfmLKcBV/MAeNv/XPW2mTBaAJJoEkWN0K5zIJvZVFSqERO51ylz8SQzuQh7giJzcvU2tz3qZbnhGnRwFPEAYH4OHQTg1/igDXATstJP5wC0zdOxnyF/bpgSV4SSyCOIANViWZQ4PFCCV4+SbSjEn6yUChQT4mjHboqI4DJHCAXw6AAu+tNQoiGZXCLsVSEliPvSR4M8KbyknGFHsWIKznszoWUl9BGj3xXhmePBAkK5RMbFvATDDQ0JJO3TLVsMLp69MVnn+uam/+kgUMGa5NNxip2kDShBFNsxobahkzwNZ8UUiz7FAPZVPScJ9+I0s7weIkaCXswuxL1HrFsidjamlqxNU+xjjY3NhFLxHDy8FEIxf5FHv2JcqxbBWVg4KubbpZUhg6IMsB05Dsxz6BEZxy2Y/GHIuMgmTjlRApPZbNv60+cl1xEo2JSUxZ1pLJxIAfBonXU8+VZ7Ot5shjc931BWjbORgLKjDWUPcn6VZYSNTpHAh8t+RKFBQ4DnRlaIjtj4jvK4c1aa7KRo4EUBJQla0ggecWkLIUt2n8aYhmHt7G3gf0Eupyf+MMwxC4wmBJ2CkcZq5hYtGTKpcBeMe8A+aVYPvqU+ShkowNoVSapImIbpJDta0UHg8CTXCShlzJ680mVaOCQ25F22JYxMxQHvtC9BD42bfUlY2xjyNz1wDdbornEnPCwH5U7KXUKzC+YLHRb6N2BZD7PimRzDidQxl5sDGwuFZVWgcoiZR64ZeMDJXs5J3mesJ8i+vTkYbN0iHijWwysonSGWKikdBxaFqmdyox9BG/fSXI0NpqSYsoIZZRmDErkBZ4zg4ev5KO3sqyNo878gKi31mQtKYKFJBn6npxzchhOGduywhA5rI1PxoaiGx2VaR+ic5sbc2fP0pzZszVr1lzN+WoeFzazNf/rr5KfhJw3d55aO7rhb41LfBUUM68t3jEddLEH6enpof+BUujWYScF/E5XT5dC+s3ske+HSvmRHL4gG6ckNNFDXJvKp1U0InQ8ZNyLBU+pTF6OetvrlBiLHnxsGoMq9HTIx6eWFarAgabnyoo51Gxpa5dn/pH40w8itSNrPptST3enSi5QGb6e1WED9quyZXnybSJgvyWMyQWxHLJkUwF7F/qJzjxGyexbQagiNhGazSO1c06JP4VfKvC1orNbAb6aquQpYWud+LWCSuri4q2hoUnnnXuhzjrrHJ11zpk6iQPd8y44X48/8ZxK0LXYwael9VMuhGso4QNcoUuJOzE/V44lsxOn5OPZDRTpbsbQhVX0KkgupcBS4jAcFKlniioKA5l6ZWV+IFvaqEqmY0IMTZfLlZTHy+p4/Y89JsN/yryMtM5VxLS0gXOVfNKQzjjrbJLhixljuiOVPL6HciwVmBEKU5CYd1YCOMCT19vA9yxLGQOjxMkwOMk0KEhWZ18EpA6DlJOMrXMIIMnzQHAkyNrL882kZS1kc5qayuNc5e0bbSX1Limx9j6pMkZRkufIW67MGPMuMpFC2vbxc7TfaKNNtNrE8cng+hiJyeN5gYoFGgX0EqcqefyDQO/j+06Cjnyjb2bvKSAdSYowYl4SNCSHHF6yJJREkeOLesdkqUgEfY9CHg9SRbiU5Se0HKimFmMDEVElyJEsydYfwyeDg6Sh/rs+P6LlShURIV1kViQ6cz45cBxyo1tXyfWJxqJLHYuX+g3XUSeepJ222UhP3H+7fn/tTXrmuTd0/Kmn6/Cjj+zFh77RpSNJKxtgaAq7KKOjlcwluNjjKQjhz7DwrTSTVIbPGArFhEHIt1T5Ep/KuHikfPRdxLEqqNHoVdfV0/f/Xe2LZumG39+kP995n/oNHqgLLrhAgwb2U9kOFErIBpMixEp0MoAGpkFOsCQHXyu3eVSmD2V65HAUQm5Hf3jJxsbAx1YYsV4b8KhCIs+nqiQfHhRAVDLisJLjqyglxWAyvmTssQp7G9AOHy8ULgQWiqHUkzl/zJByJ/GY+dpb8qQkU6pkRQl9CENnNSvL9G8+fiLkv6n4UdFK0coU4qCTRdTsh6yc9dUj5Sm0MaPnP3QKOahinUrk8HwfPTH3kKgMiI/nK0EHDWRmGPSUfEryGApLmtO3ejMPy4OIXjxZ20qeEjI21Swfx6G95JlnLyvxZR4+skTQ8PU38zV5xlztttcB2narTdlwCYuUAtrLMZ892Us/fEo/JH+SArE370Q7+u2cSxbCMuXOo558WR41LDJxTGlJEYbmM/q+h4wOwOeCqchRTXnfd0iVaCuzfx8MaHn0xKfMSMNSEOblFDhVPr3vwI8Ni4XNq5R7Pu/eNDwcrShQgO0ajd6s5JC1V/9h0oYiQ3BSYFffUBUQominhL08kw+aia06T5YPPMmnPraB421BqHOOlLWhMkQXNp8osjENqKNUQdA74AkmXyYDvIyYzQfneigsAuB5keyMIgTH/EnZMnag0GuXRi8GM0J+Z/LxtifpK3zt7RTwCpDZ5ALZHhg59M2L4NNRT6EDksdDZ6EqhUr4O1Xals2ZWyPWxKQeWUoEI9b3z6Z/qcW1jbrs0l9p9LBYpnaVkJoATMnaWaFRNGIBXzbA0IsAsxVYKKGJpXr0O6Q/hDAKwU3a0CSpN53Kp5sp+WGGkZJAUeXjVV7o2sbPcqneeWJj56zPYJjthmEguYL+9eMorpR50IZCH1/eTG2qHJJJJj4ZHvB+aCTf8+U5yqiBnRKZvQpRG2anyqdED0yVlnOiPwkN8DzJ2vgEtJ4fUVNKINGBr95Puffd9yrRpCRr6vvENzY+loGcYXieR70q9XwHUMRtWlWlEHllcid2Xik2/laZzB+KrE9Cr450EHh8S45+OcZPfJK+WGVZcvwTn5AJbpZcgqfDpwYK1MWteE+xQ5/P+FwL53+nk04+WauvOZ4WYJWlgAMpx6F6gLKLtBOyCzrCJmQ0vAK4BZUZuwIjUXAe/laGCfXKO/ku8e0kn3qsUDSSIZlKPGGLZjSOxP/D4/k+1CuVDrkqKb7ps2XNl60sRx9lm5MQTl502txCgMw99LeDDcETz7+qqoFDdd55pykfQQf5+FaZsTKwrIFLZDIOBZm8Qg5LlFCw6dp4wibxpb7ZjGO8vTQdktKhlzRxTur2pS4Y2AbJJRtmhKKcIvmMtb0NPDvI7S33kjfU0Zmg5AsihgS4RIEkAsqcZDy08uOp7IUS8jg5ZLGeiDfAQwmz2iXj4xOX+JxueBw8tLe26qU3PlPRr9HVl1+mdKBE50V0AkEoOflsiHxKTSNlM1pPokL2MX1IkYp2YGXyMl/kfKp8eJUSNEP3ky+Kk8GBiSWtzN7O8Q2uvQzMv2Bn9AYaVNlj+rC2JoTlgcjweCdM7I2MjkwZHZTpLUn5ydiJZDlZ/11ZKiNn+UfzTHwq/ZCS+A8cB5YS3fukPJK+Qjrhs+Wz5d5ELtKuBFhadjmYHKoIbUgxNHxkxjVLvOWckpBQfJI63wRJwJFM4kCqDM9eoi+KSirC2vIh/fGRJ5DjH1wdpTYWvH1mX9jr3z2bp452lNsq5pgXCS3kNgU4U6rna0V7Sc++OkUd5RyHv9eoJqtkIytiXNHPIu0ZApiIZghIOd/yKVeSCIVilHwoY2pUiq3A+pussZ4QVj6N6L08smX67tEwDI2Ikk9gMltFkpOcF9B7j1FyCsB10Dc64uOgwUvJ0DtfYhx95pyNq1UZKGkgedgBzSUniYYB+LSQfdBgUmxj5PtWai0TRHm+5aXelxJEJz4lGZaBZc0OypQmj6OUwjDkK8GqjFSljm+KwUh0ZO+knTGgXM6+WI16uhWFITi+HN8JGapiFGfxRWg2hmZMMC8IGXVZDtySPPDEuHu+kk+ggDdjZPsoo0V9mRJjZWOhpLXkaODJg4YqH/BC+Llee7I2MkOwzSJ1oBo1Rc6v4FsfSHm0kfEkJozJG/cC+EUEc0gZODLW2F7W1AOJOlFnRQYlkwKGnu/LB2x+FaHp+X4S75YMN+FDqxLtzWZKZYXYkmVJyua6aT3EAAAQAElEQVRbGBl36p2vzbbYUkOHDpWxd4nkkvGqfEkCx1Plk5gsSc942niKT2Dz3yF5Bcu+g8T4PMqkICHmSYHpOpFC9vF830hbMjFBL/ASloYf+F5SrnJRrU2Neu3Vl5M/R/DII48k76efeir5e4FPPvmkHgfqGhsTGvSap5Tw9Z1Togre4hMwD0qcNUBSno9QvlRkzhatZbGMe3IKkKDI4aCtkyV038k+Rbx9yj2U5zN23V0F+bS3eNI5X54X4BIoc2VCSaeS8+T5MFQJn19UgL+3Cxy6J45FFBBzF+0SDLoleYYoZ3ZbLii0hjg6j7YewpfK0AMHdhy6d8sLA950kU4EDIbdcxlO4DxUVRLoknPy6JfxdM6pWCojg0tkLEOriMxgSr6n0SNG67Zb/qQ7/3Gn7rj9Dt191926jQvygw87NKHlJBmEoXXIkx0gFuXL0QdETOrsLZOfWAfyKkO3KMFTYEoR6ZVxCPKQTR7fl6HL8zwlhDxXyUtyFKn34/0401v2f+tl5wzOuZXknfshbYU/Esuy/xFsUKxDzv3Q0AylrHJiDD+0MFIGlRLDNlCiAlcp5NtSBiSVKEl8XAnFFsiWyFQeG/hykrRvgyQjkPTvP728VxJXhTNNHdBbW2nqePUOgpUzbqI7AEZFlUlh5QYla0yZD741M4UWu7sVVfXTIUccqZ/ttL18Kto7V8j0Aip2iGMwR+UFlk3AeICW2Jb1LemHFVBrfByTBYuv5BzY8COT9MHq6YJlAZOOVzIe1FBhIlqpTfxSwsFy4PQ9CR8Q6SQtKqUJfXLm6Csl/33fxqqXWsV++vSAIDY5qPPAoZcqM7HJJjpUyeQJVDVqFR151MG69/Y/6ZGH79bNt96q7bbfUkHkY3M05LE2pi+f/tKKniXDR7GXqJZE7wPPvhKSDnwlYNWeff0UwLECD81XkgX58C3gSovA+uutrd9e9ms9+Ohjuvuf/9TpZ56isWOH0A/JmU57++fMKGSfEl8FWJZlSHwjq5PvhQoAwcfAym0xl32SjCUMTEaTpgJWkoDj24BX8vSmK9hSb1b/y0/v+BvLH8MP7Y1i3/j9L6n9v0YwP2JTpcSCldz0YdfOwZ3Cvvlkcv3QIZPHQ4eqFLlS8i4J9QIlxqic6JQMZGT2ZUDWHqPVV2/zxlAM1GcTFQRDlY2HZUt99NT7gWeSoiGPbCPheU4bbLyZ/vSPu3Xa2edo+JC88AIyHiZsiQZFwN7WA1lhAhT+5KnU6kc8HXg+UYTv+ysxUc/KdAUXyjBzff3obU9RLx71vankZeO+0hH18aTGAfbw5rFUBVZmSjIeK7OOtgbwtTIDJbxLAlHJx1V6m6TLopg6iRZ8UUcBCS9pZVm6S169L+gnuUrecga9lfLIJOYCTkKVPpU4WCdGELERpfYkNZaosEpSfMEMcUiUEnJJmjIKEmYV3cEgKfgRDRCtzvSgSi+UEO5rK/v0tbP0T8HQVrY1W7KCpPfWxgfZQEmJ4TmIO+ekPlzSIR2PCMQOPfJ4/eVvf9f+e++iUo/E5S14vjyC2BIBvyfRWskH1fC2EiVlrk92Kem/mDtwkflUukhp32N998gQrPFtT6Vtoa9hb3v10tUPH7OzH3JKEKTevpH4tw+8fiyAU9KM0kpC9klylvgJgEoeeXv52tQvM1lKvX0tM09xvkrKrNIkqTSiXaU7ZcqMutfXxupX6r5SY8iWspGq6IIS8EzHxaRdiYLKk9gK/enDTeiCm9SWjUqS+pevEn0u/ajM0gY/KupN9pESchuUk3cp+cYEoEMpbMIo0C77HZL4qKOPOlBkK+PmPAV+oMDzK22kZCtofTEgK9mEMmK06NOlo8LA4+3T0tJUK4GEQilJrqQBXgkwPyisTNgb2R8e90PS60uuLLMSMjxJh/rqUaptbixrMUWiejIBG5s4m9Pv/3a7rr/lD9p4/UkJtwC5jFKZTYnrJWT5JIkeyvTDABLJ4yUxHCPm6FZZyRRkr4L9sCY68/AIICXNxQeURAR7y1LlkhIlUEdq5XelXkp492Ushz04sKzc0d7A0hTJmJgtrcxLYKiXPESskjLDq7xKUCxzmVBE7pJka2x3Udl+A3X5jX/QbffepdVWH6VUDDbVTBMS9McGzIRA9iIlBglNKyMvk9FLyeeCybIJoDvDMZQ+qJRDmENHBEiyhlNJ2LeH7BUbsZwB3LEM2lgGMN5940tWrizqLQXYnERGUujB67XOPn14vawqtOybprKuGb6sbZL48ZdHY0eBBz1eP3lK6LJSUOblEowS32WmRglyZaAkefTAfAzK/En8QpsfP3D6cVaJsGw6zXdYn60eSvTVo8rpx58yGatzJhFjUekUvIX4gLWX8yRHOwNkEYf7mf6DddFVN+iO+x/SRutNSDayYj5YK6Np7SpUxIf2fPv0MElBSn1AuT1WbnIYVOpAMH5WKaMoce7MXJGcc/IAR3lFa2XKwaGJ+BhvyeOf5GSfHyTpLVDytv4mWBIKT4r0Hz4mmaeyeitggyRkemkmebLJY7hJIpHMUrgG9bGwhKPQILkHJG1PYkdWaJmV8AOtRDDqeZLkSpR/LfA9OWeFSIh4pi9ztSXsGg2pt0YIl5Dw+PYYE169D41+YstgmI4c70rjXjzTMLhQLP/QOZGVfYwmLfqyVqQk00vD6vUTvvrJx1FXwVGfqD+pX5n5ET1Leh5cWXus3uYLoVsyjz3mURSlEMFTgaDGTDgJfylfqZeSZKrzrcLGtIcAiEOxk049Teust5bsY+0wNKmiVJImqVGwWpFXUmV+RTaoFecuwyjJ8c9SAPQrtJS0sfjBoDfDyyVge1LRA9O24VufqEiYWd7kre7fTyeccELy5zN++9uLeV+Y/BDJry7+jS665BKdyf5hxHD2lNbKGpkUyQ8TSd1c1GUyGUiWVShY/IX+bLyR3da/Em0QtXJ+ZYnevBgf0UkrMvt2lJOlnxJNyVWestkGF0EeNB1guBX/Cy/srA/XM3pJE/jTpq88KUq+Snwb8KK+BJSxSQOT09HeYeOCh7W1Mk/oGRzDtVaCn2hn6QSfNmV0YfkfAJ/BmPtKKQhsPa7whBI6cqB5tOLV+5i0fm+6zLsI/TKwkqwVUp48NLdxLJExKn1tk/Yme+I7qfx3D237in+UpMioeCvZUfB//fGYY845FZlcBsbQbNds09twww31n8Haa6+t9ddfP/nD+/ZrFDbZ7H+8aWhukL3r6utUV1en+tqGBOoa6mRljZQ11jWorq4JaFFj3XLV1y9XXb3lm1VHXT04VmbvBtJNQC3lyxqatAy85dBurK1XkwHljeRroWHlRre+1mgZjzp4V8B4GxhNg1roGFi6Hhq19Q0yqOPdh1cH30bq6ilb3lAv60O95aFfX1+vhkZ4LKtTw/JG2R8zbmhqVgt029o61NbSqnr62M2hYPuKFapFVvvfCxvQR3N9o5Y10BZoqq2jH3WqJZ2UwdN0Vmd8SDfW18r6X9FPEzSXqwGdNdY1k27VcmSrA9fkNDyDJF1r9U3IiG6bl6u2aRn9Wy6jU1/XyrsV3TShf/jXLYXmUugtVy0y299VrEvo1qkOGf5PoJ5+Je2MDtBIvhG5K3Sb1NTUJNNHfV29GtBNPX2or29WPXbSwFhav+vrapWMUWOrGlo6kLFJzbXL1dywDJ20qbOrW3Ut7VqCjM2NLWpvaVM941JHvr4XljMeBnXovI66RmQw26pDpkp5gwy3EboGVp4A8tjb+NeaXOilnrFrAOqoWw4t+9+nGpG1buliNWEHbU3tamxs1nJw2lvbVYtd1NW1qKm5hT7Wyf7eVD19rUUXdbSrZ2zrsN068O3diI01YAdNphuzMXguJ18LTmPjcjUB9Q2MEfkG5G+kvmF5M7SbZONquPVGFxyjZ3PG2lq6Hj3U08bK6mhf36sfe1s/6+iTQT3llTm6HPtAZtpU7LIJPZmulvJeqjp4G9TTrhGdmh1buzryy2lTC486aP2fgumhoRHbYM43NbUkPqWltUmNpht0Uof91yFDPfzq4WNQx7uOvL0b65b1ysl41Lcyd5tVV99CWVMy31rql6ipYZHq65diY3XUNQINquudG43ov4E+1DYu03L02VjbSrt28A13uerh1WD9xF779Nlo44pMJlddba0ali9Ts9kJ78aWFVqyDJ9V16g2bLURndUzVrWMSy0208Db6DQxH1qARnjXJ30xmQzgC0/ja+X2boB2IzeCjU31qse+axPbaiDdrAbkN3utR8Y6aNl4WBsrs74ZGB3zaeY7a5N+0BaeZldN2GQ97ZbT3mSso7we/o30sR7Zl/fW1TEO9fS5EX031i1Bfw2Jj15m7aBpNtG0vA4/0yDrUx00TJ46G0Nw6mhbD23jZ7QTeVbWWZvliU+oA6cOfONdAZO1SfXQs3yd1QP1Sb5OzW2NamppVHNjG2PQombqmtGV6bqe+VjHmNaj/7pET00y3gkdeNQCFToN+NdmLaHd0qZFWta4RDbPrL9NtY3YQzP8m1UH7Uo/mtSIbpoY+0bK6pHF+lmPDSf6rm1JbKkW3iaP4VR0UQcNg4bK2+SqX6Y6s03o1OJDGpdju8hqstmYWNsG+Cw3nYPbBM0m7KEBfTZg58uW1qqtrV1NjegCMB9Uh+21tK2Q/Q/mNhaN2FxDHTad2Pxy+NWrDn4JJDKYTKZjxsHsgbp6dJOMA7JZX00fZh8JX+rrrM/YRr0Bbep4J0Cd2V4d+knA6NCfCq86fA18evMNtDEwPKNjNmE0rKwR+vWA2WsteOZ3GrBJ04utoca/Hl514FTAdGpQR98A2hitxsS3NKgJOZrxKc0t2AjQRLoJu62nf/Wsiwl//P9y9FRnfoT29fjtPr7mjxsNH5uth69BE7wbwWvkXd+rx2XUm3wmc52VgVvHWDX1rjs2nnXIYrLV09bedbTvg1rwDfrydeQrQJ9+hFepX45dAuil3uqgu5Q+mAyNZivYTCs+1eKk5uYmbLxWjdhMczNrFj7KeC9jLapvbFID+jAf04QNNmAvyxnT5cwHw7G+teKrWpgLDbybkbupYakascVG5DMf1AC+jXuT9ZX6evgb1KGD5eRrkW25vbHROniarVsMUk9741EHLcM1WW0Omc5s7K3OcBqNN3ZTy3jVQtPKa6G5pGm5ljbXqgmaDYlvbJeNXz2yNzEHluGTVnR0Me+XqXHp91pB3Nrc0Khm9FS3FHuHXj2Q8KPfyxpambuN6LUBaFJr8wq1AI3osRE9JX0Hrx5/U9uEHtGntW2gH02Ut0K3CT9gY2A+oQUZW/HXdcRpdfjQ5dZP4hqT3/pl42b6bQLPwMrqGMt65k8D/WxAZ3W8Ezx41KHf+uRt9tCA/29VHXSNXh1jYno0vdSB0wi0MA6N2EE7+uhu7WJ9LWrx901a0dWlRUuXqaVjhRqsD8jYSv/aGtrwd02qM5ti7tTia6wf9bwbkakOvHr6P9i4igAAEABJREFUaDbT2NKcrKn1yNdocwi5a5k7Dcyhhtp29NesOvib/I1m/7SvByeRlX7UGST9q4MOuNYP6uvBa8Se6pB/GeNrY9xIumV5k5qAeupqaWd20MgcraeN+ablDc3YOLJTV2dAuc1fk9tsaTnjstx8IHysTT186qFrNleH/s3fG9RR9oOfMzuopy/LE7AxasQP1EHb8BpZ0+vZHzRR1mS21dzMetSmRtKN+IJGeBkY//qGJcyZpcxBaGHLVl5Pvem3rpH4pLGWtadBdcyRemzJ5oHJZu+EH3quyNmAH23FplvVhF21MFZNrBGNxDq17AGWNtdpMWO5jLGsZS1qqG+X/a2wpYz3d9hfbXuD6pYsUyf6aK1dpib0YH2pY+zqwLUxrKd/jejBxqEB+nXMkVrsy8B0W2/x6HKToRm9NCALgMz16LEOW6nr1X89c7KROKiFmN32i034mUSH2KPpqAm7qAfXeC5j/JJ5hDxJOTLUYmvLgHqjTd7k6oM65DO91PeW15GvX5muQ66fQgN8DL+u9224jfTNwMqWM4bL0Mky5FiG/urI10OzETttWk7/kjFrUD19XIY8y3jXAfWMSz1+sS7pN/ZnbWhbsZMGWZ8ajGeCR3vW53ryBs3opam5NYlfGulnM/SasIM69ph1+JyEJvSS/sOzgXnWQAxWmTtNqqe/Nr+W087A5kYj88Pqa8GvR/bGBKeeudgAmE4aaNfAHLf2jB941vd6k9l4AXXIZ2D2ZzQtXddQS7tK+zqjaQDfOqCCA01oVPTWpEbWkgTP6pl3jdh6Yy9do9eAPmqx2zqgHjupA5roc1tnK3u+HhVLTrXtjZoxY4amfPqJpk2doilTZ+qTydNk/5HItKmT9dGnU/ThR59o5rTJmjoZ+HSyZkyfqQ8//FSfTZ6uKVOmAlM0ZepnFZhCeso0TZs8FbB6A8MxmKJp1E+bAi44U4wf+SnAVOgkQLupUyZrMnUGU6j792B0Z2j61GmaMvlT3jM1efIUTf7kE33ywQea89VXmjZtmj75ZIo++3iyppKeOXOGpnw2WXPmzNGnCf/pmgr+F/CYTN9mzJiuWTM/V1sr8w7fa/63kXXdoJl5ZXtjS9scayHfgg3XU1/f0iSrb8W2myhvBOxt0NBSJzvL6WvXhP6bsL3mhnY1scY14ksaWF8bmhvV1NRQAXxbE3Pa+LXAowl69U2t0GlWCzgtTXXgNeEDm+DboBb8Yz02Xg9OE7jN4DRTZuk+vkkZ5X1lDcht6R9DI20biOkN+sqXcXbQyBlMB4dxPVxuFTrbWdsaVc8cWsbcXo5t1xlg0w1APfZnc7GedJ0BclTqkZf518jcbwTf5k0tdlsHvkEDc8rWEvNLjbVLsW18OHX1NgeMDmA0K/nKHLG08TSoo97o1CX4dbJ3/Y/Slv+/Ac2sR33QwHpk0IjvNf1Z2vvmm2/0n8G3336rhQsX6vvvv5c1tFPDdDqtbDYrO4nO5/OqQDXvauWq8kBWVXkgl1UuXwNUU5dNoDpXxTsPkK8CVra3MgPDzSftq6GRrapO2hvdbN7qs7Jyo59P8lZWTZm98/CuQFWuWlW5vLLwMLC0gbXJ5sEBLJ2HRxWQtzxtkne+GvlMhrzy2bSqq/Pq37+/Mql00mf73/PiTF4hNxSZTEp5+lmVzSiKIsVxqJp+VcpX1SgEv8rqgApdaCbprPLwsD5VGd9eyOVphww56vJJWVZV+Qx9yyb4GXSRt/IEB9lIV+dyqqafSTntskAGeSt545enLZCDNnXV+Rw085RVo5s8us2T/m+AXDV0DPpomcxZ5eBrYP3NYhtZ+pA1GXJ51eSr1L+6RlWkc/Qjg9zZfD9l85TxruadSQeMQaQs19TV1RX6gU8eWv0HDoBnH7++Nzg5IBnTLPWWNiCNLVT0Yvm8cnmDfuDkla9Kqwpd5ymrTtobTrUyyJqhvF9NlYYMGqyaAYOUyuZkf7ujpjqvVODLdNqvf1Vie2n6NGDQQA0eNED9SBs9G+eEV1VeVbkK5KCZySITclpZPmf9rmZMstABkCPPeOWRxWykGjmqsZ1q8nkgR30C0DQefVADTo3xgG5SBm6Cn+CZPVUgqYN+Fbj5qiw6qAbQA3TztDV+eXjmquhXvgaZTDarz4IHJG0s/1+DXCatXCarDDrNZKtkPiWLXgwyOfgk8uQrY5XIkod/H/xQnwev2gA7qspbeRaZs9gSuOgghz3l0XGePufBy6P/KqDS92wvTfDRU64qy5jmk7HKJfZaSVdDd+VcA8fa2lw3f1hV3Q9+NUoj+4ABAzRoUD/Zr4DlaZODXxbZbRyqyJvOc8iR6aWdp/6nYGNhkFeO/vTV/ThtZUanTx7jkTEevbSs3OoNzyAHvyx9y2PnCRge+jC9WF21yZVPo4eKLrL5POm8rLzSh2rl8lWUVWOj1bzRkdlOL14e+vmV6UrbSj5LuzxtKu9cglOtasakirTlDaqgVZOlHeV5yquQx/Rr+q9AljmalZVbuzw4OcbA/G8mm2I9yiuTzvFmDPHZmXxOZj/VuSyyQhd8a2N8qnP5Xpl4oxObn3nsoxreVdRV9/I2/Cz9ylKXy+Fr0JfJlK+KEzmsPk99PtFLmvHv41WtvNGCp8la4VcNz2oZ/apEpuoEJ2+8mGd5o5OrUT5fk+imQjuvfDanKuhYPgteOgefpE1eVTn8Z7+Bsptym0Pmc3LQTjOfTGcl7hmtXTVlVfkUtDNAvhfgbzzzfXneyJy3PvKuzuVVnfDJMXa5RPYs/ayizOjlrR14OWiY/qoorzI+lOWtriqbjFe+L29lgOEaVCX4efoAXm95nncV+AaWNsjm88kcNp9mkGW8MvhdqzNd2tugyugBefB/DGYD2WxWpp9MJofvTgGZxE6srIb5VZ3LM3bVykA7Bw2jW5WrRrZ8ogPTg8mcZv3JVlUnuAkOvKqzhled6NTs0eQz+LEMic2AW9VLO0/awGjaO48OK++8bKwNkjZVWVXkqNDvw6ngV8qqoJlnTtt456CTBfLInu/lUc2YZOMo+TtH6WwV61mNcqxl1TVZDe5vNKrRb7XS0EhXx6rCTmwNSdobnV7I0G+jXU3eZKqh3waWNlwrN8hVoWv0aGWVPmQSO8j2llXl8ujK+FapKldDOs87qwxjmoOH9d0gb/2iDzmDqirwqgFrm8ces6Qr+RzjV5XNkc+rhvb9q6ljjmQzVcogY3X/AYpYY8y3DMEvp0gHUaiqmmpV9atO2uXztEfuREbsP/GJibzQSqeUJcbLZCPsJqVMrkrZbB7IViBfpRw6r8pnVZOL1R9f1N/40z5dVZPoNkc6D04F8gnPih6yqur1uTnqDfK8K5CnziCXvCs08knbPDrpgyr4Gq1cIke/RI95+lIFjpVXoxuLQ1KZjFwUyf6G00DiEy8MNGDoQNkP32Sysfr3y6sam0ilUsrSx6p+/ZXLVqkf6Zpsnj6moJ3F9vPIUKWqXE55/ExVMp5ZxjhDOe9E/iz1QD6X4JtN5KtySb2lk77kqqFZzVgavTz41Qnk6U8e2fsgl7TLQd9oV3D79GM42XxfWZWqkaUae7fyfwvo5V/Lqwzfyk0eximHDRn9KuQwyEM/l/SpGvnzqmFs++ZHDvxsNivzI+lsXtkMQD7P+mPlBtWUm46yeeqw42zSn2zSnyp0WJXPQDetDOUZ6OXB6+tHVW86j2xWXoE0+PQ5x9zJ9SeNXCvrs6qCXjWy55A5l69RrrpKcSojP0xp4KAhytbkZGvm0MH9Zb+6noeH9Tmb9DuPXOmEhtlQHjpWnwDzIg/NJE2byrvCrwq9Z5E9S30OyCf1VciWl+nAIIP9pTM5ZdMZytJAFsgrk8z7vGwcatBHPl+lPLxyCQ3kwYaqgT5ZTOc5eBjkV+IYXgWSemTJg2PQl68C1+T8SZtctQynAtY+m9hQvpef2Wo+kaemFy/LGxzTS5WlK23y0DY+eehVA5bPUG9g6QpkVUW7nMllOECOdmn2jQYZ5lLOgLmYx0dlsKNUDh7gVQEVWdIyXVTTzugY5PvoQTtPeXXOZMrL5MkiQ74qnfA12fJJX6zPefpRgRx2lzM8dF4NVNHewMoMqk0G6GbRaTbP2JA2Pv8OrF0Vchjk8zXKAmZbOdpUY5f5fE4Z6FhZnjLDzzHmOdKWN8jmMkqlIoVhLOd7cl4g+8Ga9rYmrWjjcqK1jUvfTtIc9HDx2d3drc7OzuSys4PDn56egmqX18vOKex/y23lsKwCzWptNWjn3doLlq+k26gzMNzmtr6y3ndLu+wHfVZwiNVueBw4GV4FjJ5Bq1p627X08WxrUWtbs9o4tGrh0rG9vV3d3QWt6OhUe2dXckBmMnZ2rpDV2WVCA4dcrfBr5mBtBX1t7+xQa3sbOmjlMgpa0IzMj8fpZP5kWZsM0pmcYmwmgw1lmWtZO6NJ6tLM9wx1lfoU9mb1GXAqkGLPkk5wKvlMEkdn0lWUZZXJpqhPJe+M2eXKduD1pdM5cHJKZXPKGE/WzAztLJ2zNHgp6uwn8rPpH7WjfCXPf0mn6Y+B0chCM/Mv9ZV8KjmbyWTzCpWW74cKA6cM8Y6dLfSrGbDSzvNmY1W2Rpuvya8sr85WMz8q+WxVjvIMa1IWqMZ+q8nnmXMVqGIems0arWxix3nWsHyCY2U/hlxvfVU+C/0sOAaGazQNLP1/Hyp6yiTxX87mGpBN7CQjy3t2CvifQb3danBSaThmrOITx7FSQYrDrlgRactHcUiaAYhixUAUVfJx5CmMfQWpmPpYcewpDcS0s7ZRlJZBiEGHlMXgZkJfmchXChpW7qfSlfYp+IYA5bHxS/nQM5qxgjhWlAoVRrFiILI8EBsu8EO+Uh/T3mQwiMAL4lgR9OMwrTiMFVMfIUsa3r7z5NOPVD5FeYyRhYqzVUCOfKgsfO3XziLkrsKIPN+XH6dkhpkJQ/oSyoe2QQZZspRFcSyDOIYW8gbgB/CK4WkQJfWRTP4UvGP0YWnD8cGzd0BbB34AxEFWkZdT6AOkY8qiWPAwMP1n0VEOyFAWK6Y+Dc0UNEwH/6dgOre2odGJYugDqQj69IuywAWKglgR4xzHGYXwNYjBDcNIgR8pFacUpQKFoacgChSncgSreaE0pTOB0kFRMeWmywhdhOgylc5KzimKY+pipelLnAB5bClIxdQxlvBJR6Fi8Aw3WFkXIksFYnDM1qx9BI0AuwpToYI4VsYgDOR5HjdSQiZPQTrFhIoVQTdLOgMu1Sp7ZflxSnKh7OeOU3EETqwA+jFBmAXXMemI8Q+BgP5G8DKIoZXUxVkFQISclo9jk91XkCoDjn6Qh0Zs9QZJOlSKt0GFTh9OLNOVgfW/AtRB08bDdOGjyyiOlbQLrc5XTH0ARFaezFUlZZb36WsQG74B+BFvy/8fAe2hl0pFinmHjG0QBPJ9TwHjYPoy20+RNn2YzMkbXhW7TYOXQsdZZWibiYQeHMg8SxYAABAASURBVLZQUpQqKcCmfGzJj6sUm5yJjkPSnuKUUwTElKWoS/xZmKZMtAMojygPAXuneRteEMcyvcXoxyBgzqdzWbkgUsyiG6MvT5VPVb9+4MaKaRMz1nQROeFPW6MRMI8j0z8VRqsCvfjWhvFNYTdRlFLgOYXoJY4CpdFXmjYRfQ5iXxH0Er2EWYVRlnwavqF8bCupBzfpRxgrFcRK844oC2jrp0PwY6XoRwZ6sdFCptDA+MPPysmC52HfOXjg96IYXftJf1KkgziWT/8j3jH52OZ78gbPaEY2n4A0AE4KXWeCNLoJeyHmTR6ZY8MHJ6GTpENFvbTipJw88lva/vZqiOwhczSFPoNUShFzMk1ZJvCREZomC3Qj628coxvK4lABMjnoekAaG8sGoTJ+WimTi7qQNj4dNwhIR7SPY6eIMfbjCF2koAG/OF2R3WgaHhBDM6aPMXQi2oXIYBClkB28pN7aUR5HKdr7yCoF0A7Aj8FJ0zbGhuOkTU4RYxvjQ4PYdOUrZrzCKFKa4CiCTqFYVgzvbC6SnK90KgtORf9m7wnQ1nBj3gYR7wheqYSnD/9QEbLb/ErBv1KfotxXhGxxUhZCN60Y+Sv1yIMccRyAY3hW31uGPBFg9KzPURyDE8vSCZCPgQgZrC4pg38Qx4rQfQQ/4+mTN7B0HEKffILPO/4PYLIZTgVSqUiVeRQxZqE89BYhb9p0GaXoWxoIFdE/WCodS7H1LakLK3Xo18YvTOQE18YEOU2GPojJp7GhdBAzlqZ7oFevJrsPDcNNgWdvgziO9QOkSYcVAMfoxb3tDecHfMOptIsSnUfIbnL6zEfBmzGIcsidkViTUlnWK/oap6oUp335vhQxr+1PF2TDlEJkVqpIwy6FcVkpbDxN/2LzWVEo4+szt3wUE9D/OIoVh2kgpg5eyBhQ/gNQHsVJfSqMlfgbo0NZOoyUYfxSjAFdV0x5TMLohdRH0DLos5fYbB4IrBw7SvL4uRh+psd8kFE2SNOnSF7gQU/KxoGMZoCMAXj2K0YB8iuMFabyinI5KZIc/QyitCLGOSadiZxS+IE4DGXtolSoCP1lvBJ98GTreYgtBZlQadaOdCxsxYOXD8RAoCiWQFEcxDL+Pv7IwdvKY+rSyBQjR4xcBlEc0SZWYH7R+Bn/Pp3QKNG1vWls8sSmA9pG5GPeMTabADoKw5wS2kl7X4bv+wH9zMhnYxgiMOLAT8kvqYX4x+pMRtlUrJD+e5Hk8Q7TkaIorRhZU+giBb0oihQAIZ0z3DgIZH+nKY5iRcgSxJU31ZX+09eIMQvDOKETxLGCmDQQWhv6EVIfQD+MQjFk4oUOY4VxpACZYnAzXohPDpO2zmwXCGlrY28QxSn4p+HpVQCdmLwmV8wc9tF9wNv6kczNWIrRWQTtBNB5TJsYmhHvPkjKyMe0jXohpk2MkMbXymN0lMKOU3Q6TqUUhrGCIFDgO/oSKRUjWwp+KU9RRB1jFDEPgzhWbLQTnn6SjkLaBymZjBl0Yn2IsIUAPIMYXgl/8jF6i6AZ0A+fvENXPnFCEGWU8VLKejFzwhdioUv45z0FGR+5AlVR75cKIpyQn81IiTwZGa84EnPTw4eUFUE7SAUKUqFC6Jv8tmangqxMt4ijKF1SlPQhBL8PYhluAnGsdCZSCnn9IEQ3EXURcyeV0PCp9xPdxsrEgjd8o6z8VA7IyvimsMcUPinhk4oTOwjiWD/oIiQNRJWyiDqDSn2lLEZHEQLHBj+qj4xeAmnFtM+EyIHOc6GvNG8ri4jFzXckcW8aPvQlRV2WMcpElo8V0Yc4oZ1WKikLFRnPXkjxTsrhERt/eBpva+fjjAM/UmS+h0kQxin6nYIOOgpixdCOaBNDI2IsAmgEsZWHjC18evmarDG8A/AMwtiHZqik3UqcrIxn1Ns+ZuwMItqko1jmqy0d0dbohZQFaafI8MznAiZDko9NBgCexrdCM1Y6rIDp23gZjRj6ATQMItpZWSqRCVxixhRzJ4oiJfMIHQQK8E9lddmv9GKozjnqUkrHEfKnlMGXxaYL1qeQcbC1vbu7K8FxzinLQWOcTiV7thh+KcD6Z+kEjDftjUZob+ptTv+Ak0ZvyGZ4BtRbndExvIRGjP5tHKmzPkWkK+WVtjH1Bta3TCYji9kDxlq+l9C2A8o0fY9Cn7qUIvph7aur+ynFQVueNkldJicf3aRj649k9mL73jBCF0DKDxUFoRxyQDhJx+RD7ClGP1kvVBocF4cqpUMFUSirt3b2DsNYYRgBQVJntCJkMbyQt0GSJ/2vZX24huNDJwBC8ELmRxRgf/TN8j52lNTztry1MxxLV8Bk8JGhD0LS/xEC2gfwMAh7aUdRlIxzUeXk0DfgHUvoIVIUBYqRxSAVh8ypWDHvBCLypDPUp4FkHiQ2GirCJkLqYvgl4847iGP5jLFBwJoS2bxMbOOn421j+P9P0KefIAhk9mZgZSHjZLbp6X/xMUM1FOecvRIlF4vFJP0fvkD5DwRXllmNJ1dWAvrxB5zkxOTHZT9Kl0jTjO/e5yeZ3rLel9f77ntVfnfbKPSVSH04mAyFvXVOmA7ZHz+U8ahov2vfV578Tj5UkaGL0/zunm4ZjgXTyeQEz3RWsqiTtOwkKPl9cf1An7ZW1cvZkoBJZaCEnpKPUU4S/+bLcAEea2CYljTwDdt4WCFgotiIla3nJgt1FBvWfxFKtO8Dkv/mMVuxP+wp0xtMYW0aQRmkeEgkrYogFUqlREdJsaMXXiAzFsdyEFJIiQpF+BGUl+lL2TqmHz7Wd1j0FtAWHAc3g95Cma5UNkz99AP9hHlvaYm3FbmkgeS5QD6TSCYEdcnDhrtQ6CJZEn5dAV+eB4Lzku5SAcky4Cy5Euz374vMIYOVhSQSqcokeH7aggJ7egsTPMv/K1hbh+QGVkeeHNqzjAE5G390IqNlIKihD6ROupYUgVq2ct4OGn1lZCX6lrTVf89nJW0EQAwkQ1/lMixcAn1cSiRKvTKR/NFj40y2LDMV+lCknXo/Dt1LiZlYPaUOGk72KfJlYJTRAeUycBSvBCsnnzyGZ4kfyspIayVyToWyLUGSNQ18auw/jsGerQDWRhnZJCV/67NCy7hT8r98zJ+YrRiY7VgDWNpLRl+9H+NtvCpZ4wFQaGUmNcmkitLkbW1Xpk3CRFEm1Q+lFcTebwhYTclwkyJy5STxn34ZCpiJtiydIPcmIJlkZTStrBfK5A2s0vFVSvIkEiolSyRQNntG94Zj/ZFHT52f6BqTQt9eLyToP/miptKEUrNzJQZIK/tfGSmzp8yXAa8EF2Ikjb9xhIIDKLEnwaPY3laKGVTQkV0qgAIYDwNylQd+1DtrRNuECW/LGyT5ypfK4JWAsjVkjtjLoFSwBlLAAQiWB15JPQTPQRBZNfnkxVcpAbArciWEKmVJktqVT1JgdY723spi9fkWKwHHMCy5Eoy4AXKqV271fqx4JX5CZ2WuF6P3BV1r2vtKKFnewCQxOr2YP3oZLYMfFZmtMFEqdCqtbC7ZOlPBoqxs/sOoVkos5axdku2tY4xdRQp0oZW1ldRPeVpbqOqnH3CsEDo/lFP2I0rqpZ8wMIETRJMmSSTFldT/87f71yqzMx8a2EpPdw/qK8umuHFmX8U2y0u4mp0Viz0y/yL1Me99975oXKkxJgZ9vCz9r5DU+Xyb/qzSs+a9YNx7idrr/9EODA8SPIaWNK5IkMhMcfIYdZXA6ENP/EEB9BBsL8HxOaQRdtDTxbwAlQfNF2X/UYdkOAaU0tbmrIE1pIR13L7BcgKzZGQSkJNMb30gKCr5FPgugStDQQZ0YOMOvnFx1LjEO5VUaWNvgQeAkzSi5n/vsbYGP2B70Fcf2PhbzEJ1oiLipqTKSak4StYsa41VIH3F73sBlWUa2AuoCIZsJMpEEh6YVmz2UiL2BZPHelbBMd35lCT9ANFLEh4lZNBDGQEsR0HvY8x6k7wsV+It+Bj4Cb4nmZ1AwuqVfCpYSTLBUaJVa1MBIXGl1r65vqW+IBsvy4s2FbDcD7QsZaCEv9Up6YHsY/q0dwXBUglY7J/IhZgVWwTBcLE5a5zUJZh8JeUJIhnw+DY5XDIbBXoxAfV9HAkDXpWnMlpJ2soT8OirR4+8hEogkeaLp6urICrtEeEqOigr48cSYyEHpgHYTqLOAPwE22TsAyGT/uVjslvPipRbWrL/RIRM8lRKVGnnEAHUcsnJdMW3+j4UVzRd7mtBjRXyqjxWbgUlpLJ0pTT5Nl0mCb4c8JPnfy9jlA36sPvIlJDKwOoM+urpCUkr+RdZ0CEVKx/TikGl4F9xK1Ssroxvltm2kUzU7UsI4cPfQPYhb9WWlFUmI6V/4Vgib2On3o+lDXqzZd6ASWJAjqe0UqfJvKCeAsorj4cMFUlL0O7jZ0JW6v/jt1G2esD9a63JYvCv5XAwHRgv3tbMo3++78ugbPs9mjjnVGCPaGtUGVspg0uxSMrWdDvMsIMNSxcKJbWt6JQdOjno2n8goaSD1uKnkKyH6N/6aiiYaKICS6/ExM4Sucq9JeCXAEG7UuJJ4Fi6D8XS5m5LPQX1yeoRm9pBTMgBUoHJaHmbDz7EDafAnrC70CP7QSuTW9C3LYThOufkM2cD9GK4zg+wBF+eK1NeVpl653xV/jkZXQOr9+Qk6sqApQ2cc3IOoIUDIES+DFBm5fZ3Wz3JUefwKo62Dv5OoZIy+DpwjIdzTta+7DkZOOfIlmiJXJ4vJW19Oed60y5JOxTkXG/6X96ijUEivytX8N1/xDX9mD7Ex9aukBg4lCeH7orYC8U/PGVLlvgy4EUe0uCS7ovPfzKuqpgNeAlSUudJ0C8DlTfZf/NYEwMbwwr8G6T/j4r69PNjds65JOs55+Tc/zPYSaER6O7uTgJEy9tks9ZFDNZZwmBlQkqSGIslLG1K7lOY7JMo0pyPh+FKpijHt1MxUXjZGjGASsqEIVkjy/HupSvqjS4oFPI44EdPQoMyHsQoScaTDI/+3cdkAKt3WLWSbBkLC4JQEJF9ygU2+hDnURAFikPbZFnLkrq6OtBRWZ4XKGBWm36SdjA1Zx4gc0KDvL3NlOyd4Kg3Z4IAUEGG3jKQLOX1tjd8UGQylKmwt48BE9IpwiNaEEaT5LG9YTcpw3fWns2y/bc7li/1lvP6Tx7D/E+q/10VMsh4Uef7PvrwJWxMfIxn0v3ePAqTjU3o+QpxkE5SD0gFItYiNMwpSg63I9yQ5AeS9RkUEr0ZCYwKqPdjUhsIGsKuKsVe5WW2UEn96NvqDH4oMh4lrI/1BBKVnMlaLPXg1JGFMQ44SU94FNEyzt6wkmXOF4eVBUbVQUHJp8y3jZWDjc+X7wKVwSgCRsMlsoKUPCX6VEpSZerLCW7Qi1ESDSuQYPBlxHkpwaCex3AKlBWB5LEyZ4g4ZgosxavyMGZ9/IvwK8LdwGgkJEEuJ+Ue2qQDtPKocLyRVuO2AAAQAElEQVT/a0+J5vgCXgw5ekU2bNT+CDIVKx/YrxSlUkgDS6wUwPIFyRScWEuMnAFQAiiviEw9jcrMZ17J00u4TN8smRzQMZfovqyMYUzGrwiyAV1WAnyVDNCb2arzfDmTJQlYaMmtUsnyidV6sqRndPsCFwqMn0EvQTjwWMG/gLX2PU++RyoZvxKIPNBICPO2sfMpsieppcxs1dRh+R/qPVAMeIHTmyJDKjkMMWwOC5AhYZX03snogCSwkhJLG2/7A8GgJlnUIcfkhGwlT8LaGUWzFR+EhGZfg+RttSUlSWuFPk0fJTgZWNoqy+SLpsuyIZXsqwIYjW86BayUWageahx0HEGWtSUr2f/oBSCeTCZEg1pJ5jOTWWV0KUz+xy/0LD4mq+k0AaunrEyny2ZfzF+SKiOXQSIn/SuCUwIgJSorQN5LpDLJyPQ9ZYFiGgXMJyVAZdKYd/Lg45AUDGMHfog9Y78EX/Kwa3Cc59A7tKDXU+ykpKh0FKrQZdoQUok2Hm2NChKiG5DUpwdL/wcwHJRVhHeRPhoVl1AyTKNj7x+Bzank4NT6WJBoK9oaRqUdZZYBTD8yWv8/9t4C0K4i2ff+da+19z4S9xAkARIIDoEEd3d3d3cNMYK7Dx4gggcNCRIjQUPQIEECwSUux7as9f2r9zkhzMy933tvZu7cmWGxerVVV1dXVVdXd+8TnGixWGVL3lQpBxYZnPFeWWzwZXqT3/QPPanCX32tdSo81kcjgGBL0hPzZxRhOAVQ7gyULSrUAHUKKraOnVdaQW1tXbWiVDQri4Abg/VFeCLxymhGMOXgVS4ZWsMgX4NNQlNV/Devtfuvq61/CzRyw8m2lPstt3HliHA4LNtUIX3ISAtKmhNBTKo3GCck1lOUZkV5JaQVpJKbE6wPOitAwegbRmQaVbSUNTIEgkktWNqCwVoQDmyeKA59qMwbEmsrWkNyqY9XWbn+t0KnMkNpJamoQ1wzXfqtjPIj/Q9dNQlIMktUkwq+oEOq2PqUPmcyMRk11ovTgWekkZb7tK+VqpEamlo2oSrIqFuQmRE2w9iguZZvXKcEnyo0viGpvhGtkniQjNCJkxgFai/AkoL9z84UpaFGCdFhcBYsF0JApo8pfZhLCCrU/NnHWlmwXgl9GL9Nv0NTZVINKPGJ2qvzUgP5BtNx6bqNDcTlVO1Me8SHkoJ83pIuqkpOfSqrSo3ImyQxFdaOGx+pT2MmekRfKYxW6TBS1VlbZZ1aOtWlap1aOgWRRPkpqgaVJvYpB+W8dWh4JDMX0k6cEv2O0DbQgD2pxmR2jQClDMh30Mdaq41SamOVTiUulBAekbFUTv2LCwjGKq0uFR2WLuMMKQwPGitWZ0DYU+abrfWhKC3gTVksCLYk2JLAnPBHmidKsgSH6kJa+mD6FolHXnBYCMgCNOV+Ubsk0FwSUWXZCtKVg2oDGCY/deiEw3BV2y/5VClRgxhXkN6jflMXUVAfeYcgkRyKRGkDhB6sdUblWmdU4gSnqPx6RU5BtKJWGCHKWmRgidLl1wDLKUMZ9LH8AYtVZZFT7I3vzuA1awyJyqxcEanRGkaW6psoRwhWF4J4HGJ9UoWm19IWmvIhdvZNhEckWFLBxmZBSfVVHn1JmZKITkMJxjaMxBDCpxhqDG5JH5awAAF/IirLoUgZq6K/9mqeYQcVKWW2iEYlhaMo7lrbZEmrVDjRPgDFTqUWAiHWQPSGfqxQcvbSNacQ2gg2kB3gCE0IBYnV/D5Y+4C/JBpM05zgvdKJAkpb8I1tEkIh9ohWzVdLqVSRfRNhUtJeY7IrWWqp4IXP45w61bx14kWqWmGSidF81/mCHejYoRfS17APUx9OtNsa7sUL+x9hGJWR9pnh4Mw5stlsCGH/LXx/7TVyEJ5y+HMIHwrKMOW0zqpw6tviUKlP0Pmgt2UYFS15Dc7ozIT9oXrRwV6iswMTtQUfR+FAM1L7ovaOSVLExpDNVIRfamW0t3TiSck60XlCGK9MjR1wyjyD9L5Bc7konpYke5c4vAy2k92xYPBWl3cptn6h+lj1BoMmXlHlRUShnIFUfaTqK9WMT4UrDXLQGkdBoBFpklHwCkqrXyRaYSXApZolCmhQ1mcifInwebMlwpMIvqh9hdWRlGET9Wv530IJqwvB6EjLcL/VN+Y1hkQaYyFVHxYyuuT24o/xoFBooJQXLuFHj/NO0ErYm+hjyqXxEYLyTe+ScvmukrEVe/FCRFkyhJIGXVRQt7/hDDUslVcnAVdjxZ9Fv6uyjIU/g/l7Z42Hfw1nU7kPTBdj06aQiiqFVEwyoEKxSCpGZrO5oKBFKV2hviEMOooyS3CrVSjTVF5SVk6IKU2FBlQu1Lc8aVQrtiq71GvgKV74LJUEDrvGto3RUtDlpJWnamMtDDZRsamClSupt9zfb3kVhbdcbvCWTYTDYsODKHNSLlRm/+ffUC6Fc85RUoOi+IRgilI8m7z200/rW4RrcqiVj5SMFcp9GGwqeIsN118GIXVNpV6Qamd5l0ilLTTVleNEkY3RYiUJnabK6bW8KavVp5ZZElQpZ9Cyvy+3kr8WjIC/Vv5flRnNCo3Vzln7lFRWy/TJaqwE452FWMZFhIaNidpYfUYfJwOI88RRFpxZPk3bcMCWiJ+J+J9iINgj/lgUwl8MqlxgX+MFkqUFJ2BhDTkly68VllOhXGQo54l9DsKhQIKYTKSOnQMNCVJBaaHCxURxHNpJcPaGfCLJofFhBCgkwqAZhXNOsEJC02M1FpQXnL56y3n7NgX1xp+3EqDo0De0MwiljSeNgFZs4beG7rekQJe8pjuNmUTUEYIKnMJfvMlfx/EXcP91QbnG6FVQH14hch6vOeednMHAxTKUfRN9BInAGlOKml4bb1PaZJKWM6Yt0pxy5ndfw6LgDGNThXpw1jCVuGz+NZUjSgxOoVwdKpTDi07nopAP+iCUaOED1XoXyu1r2CwOBf/XH9GlNonNF8NrQQuliMSCkaRqvQlGiXoG68wChDKMJ2qXhqDC8CYCs6BMquAU/sprVUljubOMhcZ8U7nREYqszvoSLksm4lyq4BQCXVZoQfUiJTRZ8rEyC4JdUmYJydaKLVi2HHzoMooivM1NzSe95aqm71L63FRk9FoIeaPDQlOBOjAbYUWhXh8ViUdKGE2iAxGdKKQqShUrWvI6paxcUZBLiK0wJPgzaBU65FTSCJsokYQxlXE05m2hUU0T/7zSJmOasDk1VzDds/FntCYnRqvaxc4H/F5tfnt/n7NyNQ9wlg6DDQXKabxGi1FifVpQKQEGPYKL1JciZewtyyQNo1DeGqse+RKiUgWJNpk0Ua68vUaPF5QF5Z2CXutTUbmZ5GgOWBiXtU5VY8FgLSi75FW53pAtx2X8oUCfWLpiwXilLGEswlGGshYWWPJYzkLTkKxC4BYpWCtFje+S8tCgsfC/iZyNhb/l8SLLaLCeTXPlwArd0t37rAtLrTnoiI+R1i6BqJ21UVsDtiAbluo4XD66VYuyNLCm/GkUQyhFskLtBSb9IOTK31RFTfCW/K+DSddCGcLaiUo1/a2sXCP6lDBKUd9K6jWYpNx/yJm2qcwpY0K1WEnDaUAVGfkPyltaHQT9M7LjyNYXrCgE7LG2TcHyGpvZFyKv3qNQEvCIj2YHDbRcSCgup41mC4nalEvK399otnyqWoOwGFFgLSzQ9Bhy8xssr3SqOFFY+rUyNMfVXG8SwlKEiHo087xCqrqSekxBG89sTpdjWj+8kFmgXEPZoUmUVanhVb1plUqUslflFglewDhjguWdfbz6s8Rv0JZrosdKLRjk0sEwOsNnwBawx0pFa8BvaZOVxVa3dLAGHvs29UPIubDmmcSsT2EC60NfTPgWK/imMqXtdfZRsDh0rbShC2IwJBaMLwagujKMV8oCOJXHOGIXKWOBJY9JwXim6iVlIaE2oUy4m5IBLlRKflZoaemcRQg4UUBPovC719Zd4SGMKxVUKgSCUls7ODB3JKv1wfxwaydTaFFjEKwk+BsfG4tDJBy2IbYLNMEYZCi2/qwvF3LqD8spU+ZHU84KrS8vlhB44wRDkJFpjWVSA3KWUrAOFMpZw2WhnFPtb+9fKWqqTJoSTXGQe1NpEmhtqlqa3+pWI0Rs+LM+rSI0sHILiXJNQcml3lQYvMZjUIYJ5RFGew3MUDW19NrfePm7SwjSmJwBGpA4lFLWHGtnIRRb4s+CDwh8uTTgSNQyaeqZUE35UXU5kZajv/guATB8TUFQ/xW8qihPBkv9N8FwIbp+A0k11iZ9xLlQYVD2Q+RI+VK+QKmYYgdhTjY7k4mIBaDzpgAbRRG5OIP9u3pxtkJs9hTtzELnFJnI0fQkOMI8toKgC5bgd2Rbffo76vjdY/U6JllS9teHLOIMR2MfNu8sGJ1Nh4H2Kz876HPOyeQmIdhfaxiM/XuGhUIBO8zKaLwJokj6Efw7zTfDFWtccUYaZl0JBwq+MTjpjHNORY7UlwM6jYxwokqhsc45B6p3smfOqVZ5j8NsuhN8iF2KEz5CfRnGOYP5LRhu6ydSuSAo47B65VSWKhiMckSGT3nnHCg45xSpjxBbWgFBNuUDHSprzNuvAZ1rygtOsCbrxA5PgYztvxVA44bwdTQ+lrDQmP2vI7+k6reU1GpJ6f9lIl0ay/9l278RPFV75xyxeOJlgE13muaa5VWNzzgtWdJqpzhfSIikdM65MIlMIZ3yiU51S6aBahFJIVWtFEopShRSBb3FUrFcWNK0Fi6kDgUtHOa8S/YEayS4RDdeSYIEpIxeczpTCVNJzElV58JtSMU8nZoro3KWwBesH+EuWUOHwIsBdQI6AdZHr53JmPOSF5z9JsJuuwzcYEIQgJoKUn0IpmAn9MpZr4nyYROfJjoDh4IAIx38yZPCOrLuIzWLNahSUiDOxPKvCzhturx4ZXA61McINhqKwmf9p6CiUgiGyH6qTOOTyiGzMmQ4xD3BoFZo6GYCEkrFfBlSSOxmIxFtIkFwqhcNVhmEK94bjkQ3kVYW6WPnfbHaIWVMZBhLFIxEG4pq/7Y3oBWmMi2GSyn7NQjSK2XzhVoSJ94YISRByiEZlCikQGkXOZwOTpzRrQktLIRHNGO3mirw4rMiFafYIoBTUm8iWWJ6ZnEQrgqbXmubOo24KAjjpypSBclKzFWfKjPdFo2pE48bcZZ03WQ8i0qCFc7EVhyXqokVgHUlktVY9ak2GV6UqW2sah0XaqSp+rRqG6MP/TjrJ0g1oqiFzRYoJ8hIAZUXNQ+FjVQKZqCpeBiq1L+VWzB4i23sGpaqNef0FetCcV7KGtqZHukWRj0JtKSxlwjwGiIl0SQeaDioshzUP1oM0OMVMsp7hSX1jpC0OgvO6kLgb3iEKYnV3mO8VK48h0xmwm3cxpzONK++i6TSDZFhTKWhRNBhNHaDMTNh9KfSbyxofJEFYbc2SmpR1dcyCiX1JOxMOgAAEABJREFUmxp/VS/kGJ8i8sqJ2U4AlhK4XvWTihrUvwqtQBHSy6SYWIpIfDPazSagNLKZqIVGFert45S3MnyEwThAKetaKXs1jxXpko6mECo1ZjQfykY8Drf2RkIqe0Va7t++RfGhKCk7VRYbipSEq2h9mp4bgOmWaFaxIG0sJcxemJ5ZWehLNand1pGRwyUYpyBMqcoNJsAKfzkrekUXgQZ1IFiDsZAKRi9F1aVqj4IjLXeRGkQ5WDI1pVQQBlGfCkqlzpPK3pXnRRnWeGUBG5PkVlJxonSiMRVtbE4FaSrKEV9TZSSRSC2ckhYEi4JK9VVZeJVTXyaPMnGobTmEvAtAjR/BqqVT8AoWW3VTQGUWIuyrj2sM1kxpJ8osBLyNZYJY6vXiUqxAmb0BH4E0AmeKaio7Kqviig2kNkckqxIg9gV5Kak3A6UYF0eyUQVVItuTCL5e7ROSfBEMt1Ok1ziF5QWqbjDds1+NF5M8ZWnkVas21p+t2+K3qZSQqbWkpnUryddhNFi7hiQS/dIfh2KBhK/aW1L6YFnT0UScLoknCHuplFoxqWCEEcNl6RT9Z23UINW4S5So0yWQwLBpoWq9CcWkwYrUoTFWkZCUiIUzUn0E0guMaJVXuqzapgG+JAh1j43FgSLBok0EZsEt/1togrMevDJOgb8aQIj4rU7J8JZb/lZu+VDx+49T1kITbksrOOUt0PioqNyNytFYg83TeJp8nKAX4pd2F9KhBImNkrNxiwl6vfkpkqchScXjRE5ivXhseQNzuvXHgvXnMdUQdkJvUfgKp+oSCctJlugRWorm+NgvU6UXqUIxkdQc6pvQ3uhC7VNbsDzBniXKYx2LjqLWvpLaIIKL+VQ6nGKPs9aWtGAFCobLScIolGTzk+AHSR+0gXKqbwol6VdJxtnoc2qfUUWiMkKfqHkiDGqnr6m5zQGVll9TNNla59TIxqm5ha33lhe9ahLgEqPPUlp/McL0aSjV4mQjI9V5hZKACxpzUcF+qOANn8aZCI+jQdQUDEMIYh002ibbFBpKkV7mhxJGTUF6XVCr1PgnHBjfXD3mb5lJtCEWSAQREUnWNvaSdKVe8BmXI5LsIhAVghEdqByfgCsp5VWOoFWaEp5UmEryc4rqV6UCNaqKoqkgeCuJKZgRsJzQqGvx1mBK5CWfVFjMbxKaUGXYnfVixIKmaEpeA7cW1tzgU8OlRCT6nDnRghNSkrAYeRB/9SG1vBMOF2M+kHXgxABBWBLU3kIquaTyKUz+TngNXamYqF72QpHlhUz5opCJHhXUJAIUbmzc8qsS6a4VqSq8qZUrZSA+zCuHWIvpkfUhzBpbXnQkYR5ZOUIpQySYgkJCMMtWZgooHEau/TrPiiyYTDRosc6JIzE6E8GeSB8L1reSGDsFoKSVKvgY0yMvublQEeHFIwd4Ba0WoQn2dcpZUI1aWokg7BWk6aLKXQiUH2eR6hrLLGVFTnmvYGnso4rURh9kpUxjnVedwZYD5UdloY3FKrHICZ7G4CBU0/RIHiEpJlldSOtjvSgKb0N9veRpwi1rlukAQRJFiTSPJin2pMJsUPWa75HWJhe0H0om30gQTmi05qaiRUl9pSOUJMqCKsF0KshdeMpzvtTIwxRsfmrdRv0WLa0WiQKSRSKcpk8uUkmySLCiyWyM9lGGuVZrl2oEnUgFGjBbp4z61VcDtbaI1tSCzQPxGlGHelfPNE4vNGFVQghYIyF1gnM0PpawELI24Egj8QpW4LGEVVsgPCqzOBREmJ5ZslxqX29NQiD0GoW0Izzh4zQK56xEuif6I5Ua71LxyeQSiT8WjK/21yaIFzbfTJ8tjsR/29NG2Rx5jSeRf+006TIK9itvodP4vXrx4quCClSlL7jUa/SEkOhrgSVPIyxCKh0ryC6a7ba5mwrWW1uFMq5E41JIlzQW7nK6ZIRrDpYk88RoJSWSX2o/GrK2zjmcc6GsoS6P/VuBzvqU0FK1dU45xWheJrILtg8w+SelBuxAjPAYrYlSCQaa4ClpvqaKvXBF6ltYVC8WqMzKUXkok60PaVvrpW8ByOrC2IRXY8dCuQJsn+xLoPpUMrW+TC4uResJwp7gVFfS/CmJ5lSwTm2sL4OxGOE3yBRwIHhIlUiN5hBUJhgnulOtB5GgUsndK9YkI/YRqXpKxRtF2IGlrBxewrH1rkG1CQg6EoWEoIwKrNQTSpyipYPoJQSvCi/wclACC5E6srB0k6XThMdjsOhpqivnVd5Ypqj8LgEoZ/8RX+vC8Ja06NpcsTlj+aWDd3KaItFnjLY/7S3K+Bmzs2EDIUELOhGmRIJRcqlXjSynOszoyLhnhEgyAyeR6bDGBBxrUrtQL1yClYwoqqmhk68ntkr4EjKoPrUWVhmbrSrzTjdWJZXbulgEOYwl7GQcNbZDg1SKgpxXE62qsb23+WzZCCmWlabqI8Z0WJgblRR8ZEoE5qCiJxdHojTBpwheBSI0VYmyZToMQbEe605NLRLFwuhtsxDhvfrQuBGt1kAkYQovTAE2ddbUa6FPFKzUk7FTLGOYbWDkVBileTy1CcIN1tDJKbcQib7EvEYV+0j9OY8dICoVJoSKcVrkxRwlndo7ax7GY7cpiZxpzQt8pgpcBcZTz9/vKfe2FD5jnLL2j04iSuzQ1gyzM+HYmAta5FRvYBouqZxXk6fxzolXTguUL6ExIlrB+CdwUgF4vL5OaZWk4KOIpFBPFBZQ6YhQqyn2f1BCeJACe8nSgdRGRtI69F45vdZeyZItOMJa15AP/cXSZZGEirDH+8iiUFefb1BfjTQJqelmqDS81p9wJmpYj/pShU1ADRAVqX1BOpfgJU/7s3oRhKiSkUokRyFTTopB6r3GLiyizfhivVsoanOTaD6lgrMxqpqiNl0uowIVZuMyjkR0ONEc4dVtGkJB88zrtgxjsGjLa+OuVuU3NPMhbcmmwJJEqPrzbLnwb/paB4ZAYw0ysLRv7CdRpoTTpCyIXmeDTE2+xcD/otVKlxIF583NdjjZC6vMa67I7oXR19XWCxLirCMR7+yGTezF6q1CReovVXDiZaqiWAGcQ70qlqYZrEePCUFRqguOSLe3qAdlcfaxEBIB0nJ/Fqy8KdDYxsbIksd6t7CkwPB5R0NDAwVtVJQM7ZzZGVEnMYtmg/aixHAVyWS8KIa8bIqzgRqQWqW6GbWxGjQaXGpWQuSk0gtrkMjmldR5gtdhaQHruqj1wCvl1chQGZyy4mMJRIx3Xlmv+deAChVAqCmmFqvccFs/orVgDrADFOrlrQkDzrkQkkbEifLo8RaHMRJqwkc4VQWO8Fg2Vf8pPuTtY1XOKkJCJRYrIsD40NSFvD4h4Vm60Ios8OfPUoVLJf8camlUhAxNj+mUhab8UrEQGslWomSg1NKElCcfdoeiMxRK6yPQsCWj8shLkq/UXxwGOzSJXCR9KZCtrNAeU3IR/2PvQLLwWRkKJY3fea2hCTH1JiwjTXhNPyzE0m2bJ06DMNqcQ+2F307a5QxbWV46qVJ8JhNwJMrEvpFOCbecSikF+lUZ5FlQoohUWStbQIkTbYZeFZidNzwlOXyWdwGf0whS8vJVsvIrQrnRK0ITzf3Ia0xWqA6tPYrFElIlLHZO2FVGoUFzvoChtHLTXWv2WzAgQ2zht9KlU8Ikjixd8s9NG0tLhSJIdpIO5ugZb00+hHHbmBLZjloRWhRPxBUVletVpNdFXrpkcoHAP/N1bH2WfqgamVKcEmY7vfRFzTG+F/J5jIcSAxaMFhfHpPoP4bD1PtYaZPqZgGQo/Gov1cA52QYdCoX2IqZYUKk6j2NPFEXYgU6ciZQOPcu+1IMOpYUGbIMhcKup13oNTnAR3kfgPHEmg1LB1yvoMiQSvgYRYGdzAiXNmw4IQnhoKGBPguhRq+AmeZWk5RAJn9PACma7DMapnSmQ9A7NA8NXHp81UBtjhCJ0mZSJHN7H4q3VxQJ1YYUTKcSRdaIgfF6H0tizpC041VvWQq5CPptmd1Hjj4TTDqxMzpHapsLaYHPS5ot4nojLRZvngEDxZCQNhz6QRMonkoAP8nLOhbwHnHBh62sABKHApZBoQUg11rQRUmzHEGfE4/L89xh/bR9hvl2cicLcVlMhhdTF8nkiMrYuA1GsjyrTpCSMqjeEogPx2MaWdRFOIAWNI1Fs/WvoAlRGA7L/MUDqnfjqMR1BT4hVJrTKQUY0YBkxrxTwWCeRcJidsIoUL1x5rUHWIJLOWuwlV6+EMIMZCDGgoLHHjbhT0WghwBmgYMtvUo4av9ZDYxI1pa52MbHP4sX5vA4xQ719NNZUhKYaYEakaTqAV4Io8EAkqoagMyX5fQiZU53IULmNifC48NXHEk0BI1BhSV714VVZqCP08Vu1lZtwLPZL6rDHgEIbb7nfh1BXLloqGdqXS5u+S/Por+BpAjMkFpryS2JrY2FJQTlhfLRQzv2u34BGcszl7FJHANIHKU0jTLlRyfgpuaDxJaqPxO1q+eZSG5VIDcRpMyQGHcyhdDUN8AiPA8nP2inCSz42ykR2rLauNrTH2itPUbBRpcBinGsch4BtCY0yOaQKwiVbJF8e+VyotcyULrpTspFXTtUliFyGKBKVmpdqrkL7FhWDs/8Ei0FrrjvRmYhwYSU1W6VJ3VC/mECTiwQWI4KU1+sag6LyazRaKOf+/78GawFRwV95rM7C0lVG+9J5gs1xYr4zvmGPEfbn7axcwVn7ckg15hAM3KrUvgmHlaP6clDlUq8TfyyYiCwsVdWYTBQnWF1TUIHo9CFY+r8LS7f5L+FST1G+eTabVZyX7S3SrFkz+X15UF1o1xRrXIQgwrEQan/3WbpPJxALvwNYkimPrZz1iiwo+t27NIxVNOUN1mN9WakF68eCpVPpXhp4nijbFJT83Ws4fleAyIUlY4WM7GEqvc3JpqfSi4xstfmlZTvssMNHxA/fiMbal0K6scQKQh7KSadcY51Sv71Wpvlg1aHQ8iERPlbswnj4t3p8fV43Dk6bBJ0EOxmJxH5to5MXp023Mf7/aLS20dQNpjQX+3FRrTgt1SWvwx4nYQZWpjWSwGK5RVAjCckvQ76RRJpKyImMRpkGNUHyBHMItes2PPVaCUUlwoB3GUrhRqcE6rcoYLUUHmUDsSVcRiVpHYIkV3JkZQElWgQKOvRwalen0IAPRaFCmwunLYnXOJzoL2oRsBs4Q2xtGwqioFIVkeG2JRvq1V+gT3jChlZakuqQgTDKhVBciMwsKhYtyspR97EWAd2+mt+qM1PS2rnC0oCtCYvkyBnOksar8wWcNUzq1FBGW6uBlxOlCNtPmWF3idfmStQ3iC4jVPTbYVPqHV6eViLnxVGDdwpZcUoLS0Mxlm+jY1khN/QW+Hs+hrAxGFUN9QVSWYnI+XIvVijeozEiuJJKrcg2CgZXkMxlWSGtx4lBTswvKaSkAi/qG4VQ0gKopqSGVpS8MM8AABAASURBVB8vfZViILuDzjdZnEKmohLCgpiS1JfIqkEc1eF8PQ0OFiUq8ArinaOChIzaZBG5VoiX8PJ26Gu/aDAHu4jIrsBnq9UCwUvSTqA2FnMmw2ZCBXptXA5PIkGZA6nBgCth1MfeU1EpHNaR0ml9HVCvUGCRdLXBUkWwzVAq45caDdINJPxInmJBhFl3AlMPKRk5BPmCGniVqO9EPPQynOhmEbxGFatfpZISYqI2wUXRVSCby1AehaJ/2itBqe9EdJZMeEqXaUpwaQol402RoqSnESrfgFgQeJ8KtqiROZdFbKSkSZPaNZ1wZSscPhYO4WxW1RLD2aBbM+e9+BoLN8QepJxqm4gfTiYnIooqMLzm7En8qi/iJe1spDg4HGrjwWW85qFB8jc+QqYeDInTpykoWX6lP1LYoC+R5Cx10DmGrI4RJ6ehqOY2/Y1VSqKBYDKWxpMVX/KmN96wiheKRbZVC8zjnEaW1lKSXpoqonrnI7y4bf9mmDE54+Q8F6Ago+M0XL1l/KIlEe8xaJ04eDmxIZsIWDQnDl1kFEVDLAk4WSaVa33BBSmSy3oEgo0HPQXZJkXivZV6fBSBszT/1o/xvWSMVvDie6TY+CxGYEEiJspWUKvFqEF8leDED83ffI3mQUpRJxsZya2kUlsyM2aLUsS/mHqzCbkcqW0e7ZKpUGNQ6iWhKBscaY0waRSjiAYPRZ/i6mvJpgbmyUZVEmmmvB9RkUSN/Q9uIkSx/IRIuGt0YlJyMZk4FWwieRaxexhJD00QNKkw+tHtdZCn5lEqbfCiWV0Kk0CsP+H3NmDR5UVh5PPSmxJWZP+sYSatoNIbPYnsV70gCqSRJ1LfqTZXtu5pBCrPq8sGIuETSVhQEjR3k6hEKS4SV8TYY+bQ4n/lYDx0khtpWDWIxFeza8ZSO9c1O4YEl40dkZwrfcUfkFukQ1uUTkA6Vy2jmlOqoE1wXgd7ZGRjvHisMmOmlhQy6iwVbL0ykfNk46yaqkRtrE/nkLi8pJsqFgVBXyGTOlGgPkHyiShJskriJV47HLZfU8SyH6l0JJFPY3WFpB6c+peBKOngy2dEZ5QSxqNk6C+FilwVJRmbVLYf9SJSylNEMGZuMtlYfQqVR5Sn0vsGnPlo8hnSOhEQaw2U8SyJppLam+426Uwqu+YMd4rWDC+6iyRSLA2HsC4ZbUX16p1aR8KvTnMx+bBmlUhFtxhBFFkd2txBpcYUyzf1akvjU1KzFHE/XCZDPvgRCVqqcPrYmCLB5nxs6ERHqqkUSSweb+VxBJGlHE54MmazJb5UcxO1KAqqaL/wUOx0sBtLD2wDZdWlxkmQpEKkNymJH4bZGOHU0v6kQehNLnI/VCMg+V62Ya2sagYmLwtpUel69Y/mJRTkM+VdQsE5Ss6HgwynpmISEpjwpILVwEW38TMRnRRLUFtA01R1jgb50ZF4a+0K8oGKUhiXyyCogMPZeMSf1GL1Y3BOa3wqHz9FTyYS1kQJvYqMRJfEOKM/TYhyXhXokLOEVBoBk6jcOWFSv8qQEe3KSW8EqnnmXKqEkOkrIvVtTCtlNWEsauCkU2IbxWKeyqoqhFbgjsqMI0kI+FLRHUnnY8WGNjVFUH8IEi3qURJICuP1dojlItniktonRGqQoDU1MJT/8EdyFM/TRi4oaRwsM89mv801rRP4jMqkpyqr176kqFmb+ChwsSAZePE0ohYLsZDYgWxRSlGrw39l0XJJIjvjVZYKPlF/TunIS9KGVgSY6bTOc5XNJPsGaKhFAgOflaS8NBrti0FbG+kWVMVK5xsw/8cCssPIJtl8VBOykRM9iS1fOPkA2K8NNN8S2cIG7RmCbdTwbU7Y+m9TCHMKzfcXTaaPJdGYt/Vf8zGnNVuEyJ9LCI8L3z8+/0QORFEklYkwIZckp0jKt3hxLZUVzVnySHZL0iFhgrMQMv+6n1TKu4T6Rp1cktf00Qm5c46i2XXNY0eGONKeRDAlm6B/wRdV/PH+H3PAt2guZrq8FFCOc36xmOvwkklJmwYvxtP4eBk3BIUMn2PpR1bGKdQs5sLTz+SCi26kTgAqIVL7VAugdiCwYC5H7LU3V153B1rzcDJ8hiWScUq1MpfkmBx60EG88cYUGVn48atvOeGoY+nUZTk6LduNSy67SouoFETOVaTN44QxL7HJBhvSrkNbNtyoD08881JYKPHq3HYM6WJYNJtDDz+G8ZPeBhnu76Z/zEknnEzHjp3otkwnLhncn6IW1byU0GkMP834nAP22Z9OHbvQtmVHXho9Ac1NUQi5XJZXX5vIRhv2pkOHDqy4fHdG3P9Y2ZhrID6rgyEd0Mnko4EzZ8anHHfAXrRp3ZaWrToIZ0c27N2HJx4bjYvUIAM+BqeF/eF77qVz5+Vp36ELfXpvzuOPPYd8FLTnBud55IEHWb3najRr3pItNt+Sl1+aRI06SuR/R8Lh5ejY4deUV19hrwMOYsTIUYEXkXN8/tH7rNK1C62bV9NhmS4a+7Kccso5OksqIjHztz2GoSkYJsnHIoWgLoqdc3gJ22uwDXZw6wDz4uXQDR7YlzPPGcDCWjTBwZyrTOT4+OMPOXi/A1m2Uyc6te3MvXc9QL4kI6AFm8YnEpw5Ui61goR5P/zI2aecIn63ls50o1/fgcxbVEfJVlqFbFZMV0zdAi44+xQ22nZvatTU9DSR4+UQfsuoTCTrW34zapcviNly6CCioFU2jFICspFb97ZYYzsSW7xVngjG6oo6DMmYPprAQyOHd7H8gZSFmi8ZbRbA47IZivN+5ZKLzmPX3fbm9XdmIjBbpzG9dGk9L458gk369OHe4SMo4og8ogalnMaYkNFGJxz2yJ3x8hwPOfQEzjijH64kGBufQixlKSr2mRgf5cJYUP/8E57fugyMWZLVfmtJWhOetGYeZ51yPJddc13Qabzn5eeeY7nle/DutC9xzomfmt6aLBlthJwYY852Ku4l5QSpeFCUzmUi6YCVmx4oDnqo8jDBxXAv/ljntq6oG0sSOYtSLEqswtoJrzlWkZz51Kr/biEJ0pBoQxzQipCCbGN9fV5D99gQMrJ/LJ7PrTddz0GHnoL5e7FTK40THyhFKqDmKVEmIm+nSHIs7BcrifRTkAhtGFMs2//m6xPYZqf9WVBP4LEtrKlssgEUG1QYZcjGcdh8ODU2fS/ZRz0YT2LxPOTFlJmffMzhB+zDyFGjcJrzfS+6mGMOOQIneK+83djlC3UE3E2n2CA+y5ApdqpIbGL/ThFU8W/4phpTogBiqmKnYGWKCDqphKmklWWykQ5gHLgC9fNnMfDSy+my7Ap0W64TB+x7AB9N/xYiMFGLhYoLeAk5ka66jCp0+HdFv4to1qYzVe260LnTcqy9xlrcfNufgszr1GFJDeOKijISByoKcquQvbB9h0wH3qDljKH5UlTO1kWdkwjURiI7ZAQrh80TTR6jPUxQtUu00bn/geF0WaEHHdt1Uv/r8tjI56UnqGcLjkh4Td9jJ5oNj9BG6t/8Dy99SYqCiUWjjwxjmNveq8xn1GMqijwZ6atx1FwPG0b4hZwWCi8+aBlhoZxrO/fwBsQ/5gnj/seg/g2rOkkl8DCOBGZ8NoPtdtqLl8ZPMc6RcZ5Ih3ho7r/12hQ22XQr2rdrw84778rrb36EWIbXumXzrV4Hv5HgY+/JSteom80Tw+5jvY12ZvZCiCMwjjtxucKMkGSB5jsuQyzb0ERUovpIUgjLpXegkxWnyOpLYrrVQ4oUFIQnK9lKTUKRUx+ovdnubCarJg7nHF6yToUTBeccirAnkUKaqXDy30YMGcb+u+/NgoWLSTUGnCA8WhvTkDTUGWlMbKeCWhQD6ZUZDFehYD2i8YGZVlJEXgmncZXkrOZDfaRiIRRaJbCT5RmffsB7H7zPrLmLw4GOF4ZUBGWzlXz51dcccOChtGvfgdXWXJ9nRk0Un9RYvqmXPJxTnwk0FFNEvigjBEGI/zGpEWjEqaBkPFRsb1HzOSM9tnRJtjxYzVQEO09qvFEbp0pl1Z+Tx2TBIzGhKoVItepYX+8gEm9lmtUWhAVlVaNXvouVWFmDnSp4qMh4jVB1WjNN5jV18otULmJBe4cXRj5Gm7adaC6frX3nNqy6WjeuuOwm5s4qkpOQzRYFYXivKBWiRPIpKQbvPEgfnHwhLK3SmCxSh8CYTMap76J8n5AFJx7JzyLxAvfCIxLy9Rj9PhvjIsFpmJ4MXi31sSZgYxG/Yoe2BEXs8ZFgYkhV5owsK1QaKb1X2pIFjRlnKRWovR2gKqVGBuENfcgGO2lFIZfw+END2WXH7TBW2aW/k38WFWq58tob2G2fQ/h11jxBlhvEOpBMTRmkc4GnqnGBAQkN0quSxpoRTTnxL5V8Uq3RjRQJ8j/0deJdIxMaozIjlsgxoqBDBHTorQQztK/ceee96NatG+uttwEjn34RA7XVw8sufPHZF2y52da0b9GS7bfeitfenEImrsTWDUPsI/UnaZscbaP6xJPPsmrPtbW/68Qaq6zL8KFPYutOLLnFUsaHH32a7iuuRse2Hende0tGPvmKodHchETzGhGd17oYxRn1k2PU44+x7267MuPbn6UpginWaA43cM+d97L3Xvvy7eda56W2RkVMRKQ+AkLZgigCmfOQxfTIe9mlRFBOcBnsSYMeC24JoJX+Ef5ZHHDOaR9WwLlynM1F5HWBcdqpZ/DMM6NElhRE3/Irgya9CmmTrwXpYsj/W348uVxOLkQJqTLFYoGDtKaOfv7lUBZn/L/lqP8nB+U32nA9nBYSZPxSLa/OJSRy1JYscH9GjUuXLkgoFhYy+4eZnHLE0dxz213MWVCL6aUt66mU1UV1fDZ1MsfufzAvPD+en2fXmWFTTzJu2lA77c69vJOp73zCqNEvse56K/Lrgu+4+IZb+GLWYkY++ij3XHc1Y+6/n3suv1QGro4xo5/i1P6XsqUW0MmTJ3PqCUdz6kknM2rMZKQqEDkoLeLzaW/x1LjX6N5nA+b8+hXXXzOImfJmhz38NA/efD1P3XcP/S6/hcUaUn7eL/zppmtZUKzmsefGc+2AMzl23214dswk7Jdib789lQvPO591Nt+KyW9PYeDpxzLi1it5+OFnwnicnIjFddosCxc4KmTQ8zX1HHnEcUx95yOeeWoUe+22M2edfgJnnXku8ikpyZkbed9wrhp8A1dc9SfefesDTthnH+66/DIef/RZ5Ltwy7W3c+5FlzDgxhuZ9M4b7L/n1gy6+GTGvfVaoLveI0bqBO3Xn7j7hht4bepHlKrbhF9ZOtHx69c/0LXD8rz5zse8/vY7vDf1Fa67+mLJuCjpEBY/Yfh/fp0MkAWWPGaklmSwPysPvyhQUU6HnbZj+/GbGZx/xoncojHNnreYuiK4CD0Ffv7yUy7t14/WWjSfe+VVxo68l1sGnc3Ndw5D+xDytmgm9RqZwLUBQJo099cfGHTV9Uz4Rd6rAAAQAElEQVT78hseeexh7r7tFiaNGceNV91IKc5S1CYDp050kPbWi88y4r4h1Oqmu0a8KwiN81l9QX6j/IQSulxTvkSqzTZExFEOJF/k+GXkfMdabGPpmBOUtXRKpEoLFHIOr5ARd1v5CJeoRixJ4+ASiOGejMq9TmjsFympjcR5Yl+EuoVMevklxo2fxOK8HNQUPUVq5s1ixNAhfD3zW2p16itIbOjO6tNYOLPqDSLRltd8TKlnYW2NDomFBAGFcRgRyAn2miNI/pCJNS7+9zyi1KglnP2YESHBpXmK+RrqFtcxvwa+mvkdN9x2O8ccdyzrrLlygPceyc74oHFpQyV2kqi9dyqT4+y06Yt9hNN/tgmNoqhx0A58RirkkEgDrqIuPiQqQUKiwrz9GkOON8Q4L34Zcp1GlESb2bdGRP/PUdOYmxA4JZqCkqhTIumwl/7lJfTgNJoEq7PU1S6kRhuaRfUagilFeRKBRjJu7FieeORRbTCLRFkPNgfEi0h66wURXvFIg6R29mzpW5E6dWx1URSD95jTG1VVKR2giaOIsEkSUNZFmicJkfTYDqW8dwJy5BQvmjefkoRoc6tQV2LRgkXyvVPVG989mVxMvriIXLZgwzNyEWn8xWP04VVsQdG/2Wscs5FZsLQNr6TxGt8xeyCbJTbKwiH+5HV+Wwf5eQw85yyeHfOqLgOeYszzj+l8ZzYnn3k+8xqEQSqaujqqco5ItjISPrWGTIFZs35lpTW2YuLrX/HymPGccvwx3H7dDey/136k0vgiUDIBxx6TqV0qmd0saUdj/+YmJj7zDTQn6hpS7DHxqyv14jUjHHnblEsHUEVivx6S3tmhL7JLTzw0nIGDbqP/oJt5dfI4jjvmQAZfchFDHhiqtmV8NthsJJ1TZwVd2qXCbDpKuphpb0/guuu1XhegQS0SASf2K0c1LRUTSkUjMKak+ZrKbsQ5AcqfiTJe40spCWeSZokzVbgYCrIVNoZ/RHD/CKR/gbOo+aMxFut4adTLbLjp9sz4/hetbU7jldTrZRhKs3ntmYfZeY8j2P2Akxk/cQwrdWvHhRcP4IsZ86VXaKp74myOkvPKi5n2OxWdsabafM6pLdAgXtUFXsmWyNtxaQmCkVQ/AjcR2GGUB1wpLy4Lp8vKYVdJJsKmsQMqvKdS8swSow5JNenNxqpKaX2Fy/kSJck1FUySlmWJHKE0qSJfH+Mjydg281rjYumXE+JIn5rZ87ROLiCNYlEI9fKtSpI9kVOPYL9qjXVJZJv2Qt0iZtXUMi8B+2sVL3uUFccySZHUTmoQ7zT/bB66yFNV3VIUiWZhsvNUp9z3M6dz0YDzOef803niycdCn/kSuCQiv7iB8y6+hs4rrs6rb4zn7LOO49SzTuGd96Zx4ckn01MXsfvtuy97738A11x7LR9P/4rlVuylw4ZPkPIKiSFy5EWfE0+ycUTJiLH+Nd5UtBa0tEfeyZ1KMBhU58SnQn0BzOfwioRGpBIB5tPYWpZq/iqH/ZLXC0+iuYIJSDBaStS9Gsnu4FSruVySHHycUS2YHVAT4kxGU9Jj5WYuiKRn2UTrdJ6GUgsmvvIBH0yZyoCzz+K5EcN59IH7pAspqXAuLiXYIRkuEsKEWGMor2nqIiH4xXah5UW1I0XDUkWJ/JwfGf3UQ7z48sumnYFkJzoMRADKJ0RZp2RCKnul0ePFA1MVG7uGQsAlXlqFE2TOx9p8lwKKUqq+NXQfGqm1/ACBkKrc4mwcI/Ig1VeNneyl1BdFoI9rhEsclIMlYL+dt2KBfPMHHn4astIhXZ7M+Hgq4ydNZuNttydu3kz6LpxGK2B/GVUSTzRZQH5LVrU5jE8xRYGZPJUlo0PCbBiQGv2HvsZyiSzIT1xHgg+csHKJhHLwZCpyYuw8Pn1vCutssiPLrtaHsfKPjjhgL66/8komvzxR9XN47cVRrNpnFzbZ9XBdorzAZhv34qK+l/Dup99Qo2lVdNKRRjlRquWJoQ9wYd8rOPeCQUydMlb7w6O56careW6k9m6L53LnzTdz2sU30vf6e5k4+UUOO3Anrrr8Cl58YSrhkR9pUy+qkGzDQBxbb7ih1u0Cz7z0Eg0CqpSNm/HJe7wwbgJrb7gZbTt2ALWTJkkVS5qvphQ+zJYwMdRGGYiKqiuScz6woRTW0khzL5ZGgYrVnn/W80e/jRxIdPYSy7bE8vGLxaLOCt5g/wP25KOPPiay/Qa+CVKxyVpReK3cQsj8C3+axmBjU7A1e6nRmI1N9Jn6zpscedThfP31d7LZCblcjrwufJYC/SP5/8AB32fD3jKcJamZjEVWZkXMTkslYillqtWvvLCZkCws3YOEpZVowaIa7rj9Vjp3aM0O22xNrrIiAKmpcDq+/vZrRjzyEOusvRZrrLYGuaqWaiX7JKgo0kcOIwJ+dORo9j7wSCpbVDDz26+Y+eOPcq7OZ6vNNuTAPXflsr4X8dC99/Lrl58zYcIEVl1/Q4448TRWX6UnJxx5GGefcjyPaoMxd7EsNVmkJTz7/Ci233N3cs1gxjdfM3veXE4+/Qy22WZTdtx9Z64a2I+hDz/OfFna99+dxrczv9FG6mx691mF4089hv333IlnR79IUUOf9uF0lu2yAmedfb4c6G4cr83L7jtsyeTJrzFrkbqTY1OpsQuUYr0QFgtamKSoVS1YdrkObLhxHwb068cTD93FuBefYvzkidSKhVPffY9ddtmVvfbai+7dO3PU4UdwgA4B62oWU1uX8s0PvzBw8JXsuuuurNVzVfbbew/WVPz9998HPkpiIB6+NvkNfv55Pl1X7kFe/DTeFktFUtHVuWMneqzcna7dlmN53Xw1a96cCjuM4+/5+KWQaWCNuYW6kc/lKjFik3yeuvnzePqJx0RzPVtutSmVzVsiv5UGOxHVxmLWT99pfSux+dbb6QZ5VS1663DpwAu1AL4SFsRIA4vkINk/mBrFHtuoLlg4jy9nzuT4E05lq622Yu89d6PfuWdz52238sOcOfKZBCdDm5/1I8MefIDNttiSGnnX5hSWAOccTi58oVBLbBsWB6kMkSLscU6KqsNqtJlwcq6tf1LJvIgNC4NLBF8oSu6KrU1Jmw1nq7tqBaqvlSoI2OTio4w2oGqvvtGcs0wkGtu0a834cS/y7odfEhqpv0njJ/DJ55+xyuprEGUrMBUXC8CcUSE3eiRmlCSbyZCqvFSsJdKY8DZCycM8dfsVGQQHwPz+ohroVck/85VsGrsXaxpTioww459uuo0vOYnAWDVkxON07tad888/Hw0TY/eSdhqms6t9NQ/6pFg7Ug24gHMO+y/2EXbIVzThK61CUBtVh2RGBxeIb07Ija/ZbI5ELLTNne3BrFki78kFLkoBggZYR//3wYYokn9rqD75M3y2SfY+xn75YQthFIkRBle3GG8bVh9hGw7b1wQFEDY7cH/ztdf54P13NaY8iWZAIpuAtVXO/pxXpkFdiQIdlGSkIw2CLARjIgTSxwI+jFA5kF6KaQhEm0CEgfITFocGpS0oEp8SzavYZymUvIFjAqrIZXHavXgkCuHNC3NWPC/q4AKtNSomm1F/jczwtgkzgRjNVmnB2acxiOzG1L98ZCwsD824Y4EmMYax2VCd+JAxnlgQH+cvrmHw4MFsucX6rNlrLV0oncZPP87i+58bxFkw1iWmGwrYU18npAWaNa/A+Uo6LVPNuuuuxsmnnMQrWos+0sXSbbffL60XsGwc9jd4Rko2ItWpgDmnNv/sTwrnf/cte+++B2MnvRrscdGMiDSipPXOyeJkZD9LQEPqNI4YmS9TAaQATH3rVbbfYScOOnhvVu3Zk2OPP4rDtHYXNcFKcn7VQHAgdcUGkslo4yZ1JxIxuvSZMf0jrQMT0fmKloxYq7wjssNtwMtWxLEPamrgTpuktLA4jDsVHxLpdIoDl5NuKgYymXKs5L/uqyG8JD/nmmuv5vwLzqVS63okXhjbvGSBLgmuu/oq9jnoWI477ThWW31NBg7oR/eVV+SHH7+nacqXJK+CjEJUXljE/3pJs6TpWUJ7R2LNV5Mlwi0Gql62LwWn/mMhcZHTob54GlXILttETtRG7Adq7adPiiOczt8SCo0XpS6K8GonNDidrKWlGom+KG3yFEyfhNt0yYJTOpvNIOQEhXIlbXALhEcIUvkPrZpVU0jLc8BrrqTOB5UKMIbEi1D5Sj/98C0bb74FP8hx0zkKpRTpT4rTPHOy9yIAH+eCfud1EGT21AlJvW4qA3ukr++89x5b7bADd9xxO3V1dXz9jXipw0cKNXwwdQoLaxp06HcRy6+8GkcfewK77bIz7779OlfdcD1nnXYq/fv3Z6UePRjz0otce/0NOOdoLr9M5hHzXa2/jIcwL2yRk3xEgsbjQojFCpsyzgvIpxRlF0oSVOCRIBACp+FabMuFhaxO6p3phA0wIHNYcwOPUsgI3uRR0nxBMIls87RPvuKHn+dpDcwTSwcC/wVrf6Jml7t19TVgk1X+kVN5pfzdzl060KXzshx55OFsvfWWfKOLy0WLFxtGcpqjHmsiYDE/xeOjCC1wGK1O40KPSJEZSvn882/4csZXsiNF3nrzTT6f/rl0A+ESkMao5mKXcGkQhqtgi3ScVWUC8idjQ6ScveYjJYkaWSdiSDFfSyaTIRGo9e1FRqEgvRIvfTZnTTB51+UbQnrJR3piaYlMfSil7hvFg6G3oFKQ3OLm1Zx47FHcevMtzPq1nmTRIsaNGydqPVttvTXNtWcoFeoDHsNncm0QvlrpM+Ep4kr1Rh6mXohGNRa/pNA2FwPMf+5HrMLEF/SykQ2ScGOKsmwNQnbw7jtuZf0NN+Xq6y5h9dVX57hjj2FP7Q9nfj0DFi7g7tv+xHY778lZF5zKur37cOIpJ7LOWusy95c5yEwFnOJ6iNG6uEj7ySOPOIJ9992bZVdchj332oUtJdOPpn8m1Svy808/cM4F56t+G3quuQp77LIDPbV3++7Hn7TfAeehJP+2qANrLbWgCV3VuTOHHXYE98iuzJ+1gKLW+nfffo+f5y1gK9mQbDPptvw1NSTns6JLE8b0wAYtfGU+FIQqj5fy2+VMBEReem5wiq3jkmyYM3jV/fH+8ziQNtqS+vp6Pv30Y4aPGMKxxx1F164ryuY6MJn9BXkmuKbwF5X/ggU2lr9OtnOOL3TmM3LkY+y9954sv1w3auQANjTUUVGhuWBz+683/aP0/4AD3pwXg0u1anl5DIm8Ie8ivI9kS6SAeKv+LWhRIzDdzK6nZYt2XHTxQPpd2Z/OnZupjbZ3qpKvIQUu0bnLivQffAWn9ruAVq2rZZiS0NowowMXXD2Lfv2ByVOnsfMBR8uVqKJVi9bstfP2rLvqiupXm5dcwq+zfpZBy1KRa06zZm1YfoVuVFdniBAmreDbb7o2s3/4gq+++ZG8q6Cw2GmTMoV99t1TTiW0Xn5Fem2+NeuurWxsWQAAEABJREFUuRphj++KLJg/W85pPXbp+8NPC4Wpgs7tq4jVK/KINt1sc97XSfy8RdCqdRf23usgOrVornpzCOqZv2gudbV5KqWHXq3ztYsJN82ZrBaeIvJviKoy1GuVMueDOGHj9VZhw3VX4Rnd2C/WyWKzDm356ocZ/PzrDBrE+6pOrThTN8vHH3cwLSsd1990E8edeCrVHvLzZjHji+/J5lqz4jJdaQ7EDbXUicAHnniJTXfZn1VX7SG2zhU14CPPV999Q+IKjH/xSR68fwgvTnybn+cnaon8kyTA8bc8GltwSCwOeBJ9y8G+uapKvPdYRz6KqBT/Tj7xWK658Vp6rtKDWh1Kyd8iq81Y2pDQrGWLMLF/+eZL6hYsoDB3IVM/+IhVenbH4Mp9RUTCZTiLDQ1UVOV08LcNm268iZzUmJKc/LrF84i1UMYVVdrYetBBx8MPDaPN8iuw3V77yeFHt2NIlqiuqMW3js8+/ZTRk97GXNpUep8kDXz4wQe88fqrAioy97sZPD7sAR4Z9hCjxkzi+1mLwyahZLV1i5gyeQIP3H8vw4aNYOLEKcydW8AcQ2PNV59N45XxT/PFzA+Z8MZEvv1ulpyEKrXU66VxPoeLMuy81casvGxbnhv1NLPm17Nw1lxuvvV2dtpnXzqvtCJ53fBXCTyR0zBx3EsMu/9BHn74Sd2Mv8a3P80mT4ZSmlCd0RFOcSE49e4iamfN4vUJE3nowaE8/uhTfDz9V3RGQ8I/9zH+GAWRPpFRI/siijHZYo9zkk2eQs08Xhgzhhk/zuG8gVeSy0C1qjT1qJs7jzdfm8iIEQ/w+GNP8+5708nKo9L+hbw2HpMnjmP6Zx8z8ZXxPDxsOE8/9Sw//TpH8pvDWB2c/zRnPtZNpA1Dza+/MPn5Z2VLvmP6tI8Y+cSTDB3xCA8/OYop076kZLzHye6UpDslpf5eHGzEI9lhfGgMJRWnqESfWA6dUkhx0E6abOw1JxLiCoJDiTY2JZ3sZnOV7L3nXhy03z7k4hJfff0ZL0+czHfayL344os8+eQTTBj3KovFNyhQkJ4XteFJMmK1HJGZ06fz+qvvsHB+AScCfvz8U0Y98zjDhz6o2+tJ/PLzYmyflQbtb+Djae/LtjzIc+LRzK9/or42pTLTIowgr81LKVlMxheYM+cXXnplAjPlAI+TLj498mlGjx7N1zO+0wgh8iFa8pE5RMNekv/zhPvzgn/FfOMgUtmbkoJlbS4g7bIQiwGyDOR1iJKSg+pluX3YE+yx8+ZU6gC1Rhdln0//kg032JC2rXOBX6naNjQUyFaU89hkkWXQJNIBWW2AMfnhGuRotuCo/Xfk0Ueepa4ACxct5rPPPuKxp5/mvhFPcP8jT8kB+wavg92S1rs3pEezNHcmvzWFkaPH4rMlfvnpa+nFaIYOHcbQ4SN57fUPwGkU0sWoaBNGo9Ki27pdNfPmfcfnn8+gvujIVrfThdp5HHv0UbJaGVweftH6/cxjj/P4iBE89sijfCZ9KmmWSeF1cbMpJ+tip6IZOvyDWl3uvPLyi4yQXj76yBN8+tE3yIRi836OLnveeHMy33z/BZNfnyCb9zjPjnyeX3RQ2qyyGQXxxwUN5V/3cbH8jEq23Xkv2f+n2WfXrVi2ZTWVhTyReClnjNkzf+Htj2aw2z77YmcKiaui8zIrct9d17H1pmvgZG8NzuxwKplJ3YzV4kki+5LSXOuyprCshCyFqyRfMFlmVZ/ywycf8NSjQxhy3z2Mm/h+8KN0BoXTejb31+8Y+8JT0om7eVq6NHHie9TWQxTH6tPxxSef8sF77/HOex8yUfY5WfQTX34ylfGTXuer73/mxRfHqO1w3n5/BvZPhASlVa/ooAl5dF988bnGPFb69gTvTPk44FywYI78wxIN6Tzeefd1HtF6/9jDjzJi+BPMmPEruJj5P//ES8I9b/Y8Ro4cyehxr0jvG5j17TeMeewJnnhwOA+PGMk7074OXZrNra6MpFMlmlV6kM0rzJtNdYv2VFR1kH8wnTVXX5v2HbsIPmHej59yz+1XUlOzgGfHjOPlSdOYsyjlNvk7Jx59CDYHUx2kOfG6yzLLSae30CHDmvRaZ3UaahaxWGHKO28z/aNpTJowkUceHc7zzz9PjQ4Zv/n+J54f8wKPP/kkH02fiaYXidZ320TanwlHWg/q5s5mwuhRGvNwhj70pObPQoJM5ANSrGHaW5MY+dhwHhw2lOGPPC5/eQ6pCV0+dEGXShNfe42HxIeH73+AB+4bgv0TAe9/9InWu4TZOjh9Vn0/MuJRXnnlFc2hPFW5akQEEjqp9K6+YSE1tUUScePtd97j8x9/pdua61DZrBlOB4uuUMc7r7/OE5rjjzz2JK+/MU06hRTDCU8DP//4Dc88+RCP3H83Tz78CFdecwOPPjsGss3Y94BD2WH73aiIYfqnH/HCy08xZ8EvjJ8wWuv6I0wY+zo1DfL9ZU3efe9tXn7xCX6Z9TlPPfUoTzz8DO9P/ZoFNSmFkvqjxMzPP2H4sAd5WLSMG/9qoNv5iEg6+tWMGUyaNEl+0nTek57Oky+Krc3OafkVApegpCHC5k6ilAVFehMEpTgFLc777XcQLeMijz5wF1988xOT3/2EXXbfjRWX60y22EDWO76Z9jFPyt4+9NBTTHzlrXD5n+KFo0DNgl95+YXR3P/AQzz1/Hg+m/kD2EmhuCyAP17jgPP2/S2I9Yg/Yq2ilIIWt/c//IQjDjlQ+1ID87Ro257zLzqbo44+hgVz6nj7zfc47shD5FPZLPd0Wn5l/nTTlWy/8XrY/svJIYnUtCjdwVdyzBnncPEFJ9OqWUKptsAXM39kkRaf5VZZBde8LYOuuYrzTj2AZhSpn/0LP/30Cz7r6dp9BczXSoQrlX9Vlc2Q6j/sBD7KsuWOO9CtXTMeu+t2Fsyq4WnJfPNtt2Gl1VfGay9MqYFvP/+a5x95jkeGDGPS+Mna09VjS60MDLW//hgOmc1vHfnUczpYmkkUOQr5EtaNuiWV/uKKlvwj/BM5kMvlsDOYysrqcCh9+eWD2X77bSnpYrUUnLQm4qQtJrOmrB0MWgg2oqnwXy22OWuhke6lx9dYpHNqVlppJQYOupjdd98V+6eQmlW3xOtMIW//NFcj3B/R/xsH/EdaeJyWd6RIBV0XOBcRx1nkDwQm8//z+ChH3Kw55CKKusFNkrw2ewSMGRmzOFNNplr1FRkKxXrinFZv4SxKn4kjGaS8HMEpoAVt7fXWN5OtQ6y1OO2U41mmc9tQX79wDqMmvsKqvfqETUOzqpbhNvWDqe8w5+dfmK545CMPsGjej+Tra4UDXvvwG+q1Cd24dy+0P2bZFVbkrHMvoEvHVsJZizw0OWgvsNUmG9A8C/PnLyannUWrZnYokxeFBTl1HSjoBtgOB3ffe2f2P/AQWjQTNm2YZy2oYeon01ljzZ7IRyaWMW2mk8BSXm3lKEQaZkJKrQ5q0oy69EIpprqso3vX5fn+h1+pEege+x+AHRReeMFZDBrYl0dHPsWPP8/FhQWMMBa7eZ85/XMuOOc87r//QXquujobrNsrHGIZpx996HGq23Zi0212IIo8LaoqQrtUMi0q/8Gn0+Wgj2XqW6+Fn6A/eP8wFi4qkmoSNXYj4v4ebxKQLI3THNNUHmaitQcveZvXpAWPiiwlOYSZbEXZAVRLl61k+a4rsPU2W/LsM09xztlncsbZZ/P1zG857MgjqBAPbUFPpTxxRvpmsRzQzl26cvbZZ9K5UzucRp6vreHF8S/RayPpS+zJANPemcZnX85kZzlemZwnkhOutVc19opun/Ll59O5qO8AOZEIT8q8ObO4/8EhjBnzPJ+++x6X9BvAB++/zxdffMGDOkgbNvwhZs9vMHeAJ594nBtvuJqvZnzC9OmfcMcdd/GQNqVzF6S4CKa8+iqXDriYYY9qwdbG1G7QnUPOJOXHRyQy6C1atOCAffbk/TcmMmP6h9xx73A5Iquw2x6701C/WJuyDFrL1d9IbrrpRr75bibvaMMw5N57efbZZ5lXs5jIm46mgkuEOwnjeOCBh3j6qef57ptveWH0GK68+iq+mDFX9f/z7+97dOVsWo6WfC0vfiDuZjRnZn75hTZ6b7HX/gfTRnPYfh1hnlwq2/D8U48zdNgwPv3iSyZMGMdlgy9l2qffY/Pqs0+mSecv4bbb/8TbkuGH707lisGXcNOd9/D1L7O58767mDBxrLopSBgJr+lgo9+gS3lfsMMeuJ+XXx7Ht99+y4SXnufSSwbwsTaSeRGZJlLGVAnNMfv+LSGxxmGsAWGgw4osxHFsUQjOOQ1ZE8kWSpUnRdGstJkcn4WibqWJIhp0WPPSS2MZPvQBSvmFfPrx+5x29oXcP/wx3n3/PcaNfYG+F13E86NGIQNHJqe5KKfSNujfafN9zbU3MPXtt9EdCN988jE333gTr0yexIyvvw4byweHPMCCxfPl1qZMmvwmJx5/avgl9JQpUxijzedPP/0ktKJTVOeqIh0MLCTOOT7+6CMt5Jdxy613ax59ojZvcHHf/tqgPcVi3erZ6MVVCkU11BuZoiv+a6/B/bXyf60yk3w52Ldp/I0zAi0foE0Hsmm5TNZmgo7xdAioSzDyNYwf/WSwSS+MGct+OuBpob24jb8o61VRUUGDLkcsj/SGUkm6U6BKu2fjXWIVTj3GeXqtuYoOYX/UBgVmz57N7bffqk31BGZ89QWTJ43jnHPOZMZ337FQlzUzv/ueBQsW89G0z/hs+gwWzJ/Hgw8MYeTjj/PVl9N55+3XueKKy3jjrekUrSPZPmwgOjnf7+DDlSrS76JzufqKwYx87BGtdT+qDCKf8LUOmvv2H8xTo1/mrbfe5mUdVt997326SJkL8ite1/p1+bXXUyvVmvvzrzw2fDiPa7386utveGXieAZfMpDpX/4iZPDR++9z4fnncvvd9/L6W+/w1uRXuEF9PjR8BHlNmJwdiibOuPAvHbRs4LVxjLSeJrr4aqirlc5IA4zvOixbpI1vKS3bkGHDRtF/4GCuv+FGPpT8pBJh7HaJ5r0nk8mQpoBkocWD2oZaOdz12A/TCirXSyYrQyOb89mUt7lk0ADefWcK0z/7hHvvvI/nRk0mL5NkF1APPvggQ3Uw++3Xn/Pm65O4+ebbZUM+KNdL4o88NJxLL72EZ3UB8NHHH6jLhYx44A5OOPEMRo2eIPvzFo89/hAXDxzENz/Ok+6LLiPYlZgtHbz3nmHccedQprw1lVGyYxMmTCCnzVSxVMeH77/N3Xffw7vvvs+XX3zGiy+N4aZb/sQPP8xh0eLF0vOfKMhGTv/4c2bO+JJ52pzfcutNWhef5bvvZzD+lbGcfcEApn32C07d1i9eSGWwRQmmh4899hh/uuM+PtdB9rtvvcldd9wW/LaFdfUs1nr0kw6dk1KRn6Sj33z3SzhYMh8k+D9RhlbtO8vdzRCcCaQAABAASURBVOjAviU7br89p558AuustTrNqmPmzfqFW2++CVuDnn/+eT6c+joXnHsaAy67ioefeJZ3p77NiGFDuf7mW/nKLhFFYSruaOgsmv0zQ4cN5+lnRumi+DMm6bLlggsuYOa3CzDBfjDldYYMGaK59ZZon87L48fRf9AVmoNWX8/br09kyAMj+OCjL/hm5pc6KB1Fd10ob73NJvz47ffcfP2NvDxuPNO/+Dz4HE4XZlI2KJaEPyGXjairqeGKqy7ntDPOZtClV7NIPFl/o/WQimqOw6QJk7j7jrt5Tz77lDfeki7eqkPAD9AwmDP3V+4bcjejn3+GOT9/r4PAkSxuKHHS6aeTl7P25JNPS9YvyRrCuHEvc9ppJzPskeG89+H7jHvhOa4YdAljx70W6seMeZHjjj+GRx9/jOmyK089PIJ+sgeffDEdmw4fvv0uV11xNZ988glTp07lnnvuYYwuGEvokdAf1+XDNVdfzWMjn+DNt96ivrYO51ShammBvn/5po1FXvodDlcMXCc9udZt6XvmSTz1yAM8/PQYaqlmhx22o63d5LoGvpjyBldefg1vvfmu1sV3ufe+uxkzboL8UGFMCtxzx608OPR+vpo5k8eeGskdOnD/YfZ8k7p6NCOr6D/4FZfKozd+L8lISiGtWHZj9rx5UtMS7du11cXAk/JDBnPF5ZdjB78lrbHz5teoPqJty5YMe/AR+g8ezOVXXc07Uz7EGx6hibT5SJN6eXzKxDnpfIzzJX745gvOPe98rtb8aNWmNVtttz0lX7alMXV89fk79L3wItmMu1ht9VVZa601hQPTEm2BZaiLpnVFyTOl5LI0a9OeM48/nCceuFtzfhRzahwHHHggrao8UVrPl59Oo1//S3Sx9SafffxJuIB57OnR1OVBtwg8pQP+u++6n08+m8lErYt33nUb07V/rMhlpMPqV+OJAn3GMLX54/2nccB8kcrKyuCrZbT+Zu18ROsr0hCnYDH/wY+XXxJFETntUVJZ9lhnSkXt+63cOccfz9/GAf/B+x8HZwjtljNxJamus+zXA6Qe72NZCy0wSv/WjYyfBKGKxqLG+qSI1y2/t12jahIDw+OICOAuxSkkaQF7Iq+v+rKTrpdeeoEtNtqADjqb80Url08RopLaFhg6dCgf61Ds5EuupqJlR3bdYVd6LtOWGwZdwAlHH891199Eu/atqapMyclAF+WEPjv5I9bafDc6NM/RXLgqEyekDufrQeHex5/gi1lzGHjeqbTPwMKFc8lWVRNHOZEk4pzDyREuluqpqq7U4YyQ2JjSBpDRv/aeh0ladOagg/YIB4ixq6dYqCHKqq02K9bAOadNssd5Agswpmjj3rZFa23MzVlCh3lrc+WVV7Pv3vuQFQ+H33YD/c85WbeOH1JSl8WU0D7boiWbbL0NPVfrwZeff8SXcqyLDr76+js5BPdzzLFH0rZtNZF4XNKCJzc99LniWutxyImncNwpp3LVZYM5Zq9deFrOxA9zFsoRIfTBP/CxAwzbiHqpgZSr3JMMnZiF1dnhYNaIDTWpHOhFWqym061bNzbfYiv69OlDx44deV23xsUAAy6SXoJk5fWV8MioTMJxdVBcxHOPP8KHM7+h71VX0jqXoVAznxfHvk1l82XZcIN1qMyUJIoiUnnJB0wNIWbLTbaA+gamvf0eBd1U/zzrJ+YtnM86vdbncd2kVTXvwAXn92PAwIGcfupJfKEb5Le1ARG7WaXnqpx/4Tn0G3gRAy+5kI108PyaNp2z5y8Im56okKFmXh0bbboZx5x4PKv2XBkveet8EiRj5OCWXEwh04K1e/Vmhz6rcVW/s7j9wcc5/vxLadOimko5i3b7lwp+5R7dOff887h4wMUMvnQgm2y4Lq9qsZ87ey4NOAquUmOLxY96pr42mQ+mfc4hR57IOeeez3XXiC+tK3nooSFyehAvxDvKj8nDQjn3v+NbLBaZP3++NnA/YAcbOsPADsU1Ufn+i490EPIM2++8B30HXsZVlw/WnFqZ62+5kxpN9djlqc6W6LBcNw485GgG9ztfNuNQnnt5vGxJe7qv3I2vpr/P4nmzwDkeenYsm+ywJ2ustx677rYzF198MQP79+WKC8/gkymTmPLOe+IvlOSoIb0j9fz9Hk3oP0OWmM1QWRRFIm+pepXLH5VDmBobggohGPmyxNlY5z0lYnmuGVFb1GFRVfN2rNB9DU44+ST6XnwBW2y6iTaIr1JcWIfJO+caSOvgkqtuZPnua3LUoQfSunlGB34PSzUjBuhQdcCAAZxywgl8qQ3ga2++RUMScdvND7H8MmtxuTaoZ59zGttuvxHNmoGTIU9B86heMosp6mAiF2eIMhUs07kbhx92PFdedj177bE3L730EvPkoAs8vDKR6A4lpP/jP64sc+ecZJwqgNN/6OnWbSV69+5Djx49eOnl0TrcUKG92uEWdHEVRSnOaW5LV/A5kpJX+yK2HhmYBKsooX3bdtKhmEULE62hzTn4wAPof+G5XNH/HG2qT9UG+xXGTHmHii6d2feQw1lNF1BHHXQU55x0Aq3i1mzZe0suvOh8Lhvcj8sHnErd4h95+sWJ1Ah7vYc0k0KmLSuusjFXXnEdhx24L37RLIbffhP9z+vLp+/pACA/Swcp1zAn7+h//d1cNGiw5t5F7LjNNmTDDVtetBd0uO1FK0zXxsf+zH3/Q47k3Iv6c8WlfVmmYwvuuPdO6ooQa9xVulzqstLaHHzUiVxzaT/22nEzHTy8rnVRHBRJJE7Eich/2VeyxYIGLJn7qIqSzypkkOulIJ3R5rKgneGdN93Cd199TutWWd57fwp20Pr51z+rtSeuyOGEwuWLZJDXYX/yrwKfyeIyVeQLkHWIV/U4bWiRPenXfxA91+jFxQMvYdCgQey+8868+Nwz/PrLLzrwL7DxFttw/gV9deDYj6su7R9+LfbKxMmIPGrsUFKLZkaL33Y778gxxx0N1Z6c+m7WrAN9Nt6OM08/g74XncsvutT9+MuPiDx6GqBUy3tTpjLtw+847thzpXODOP64w+nQqSMF3TLmRHO7dh049PBj6dtvEAP6X8SZZ5zMhEkT+OTTT1lu5ZU45KCDWaZTN8468yKOPvRoWukC2y7YLhzUl7MGnMLl1w/kvY8/ZdKkqbhCJLpiSvZn9NJAtCFZZe11OO/cC7n8kkFcNvA8VlmxC6++OpXaOs/cufOY9evPOsj7lc8++YAff/ySQmmxuTviXyVkWrP5druwzDLLsN22W7CuDgRsbEcedShdlmmvvmrlXjbQssPyHHvKmVw96BwO3HMbXpj8Bmtvtj1nnnoKp55wDPZnhtNnfkteeuydg9JCPvxwCq+/+xH7HX4cA/r157pLB9CpXTX333crWiho32U59jnwSAZdciWDNNbzzz2NKW9P5W1d9lD7K2OefpTmLZbVvLuECy84l1122Yo333mNX2Yv4pnHn2XxvFouuHAAFw/qzyma+8jDwIkAyREdeEYy2rFu5nqtvyEbbrw9++xzCB3atWbkIw/IrZrFAs352+4YIr9uJ62pAxg44GJ6r78Bd911Fw11C/j8i4/l573JEUccxSnnncs5Z5zOZB3Uff/rYiLpSyz5Jj4KFwDOOSpzlay+9oYcc8JJDO57Git3aRYO8xbUghNcnKlmnd7bcvxJZzOo7+lUZRbw3rTJzNWB7hWX3ciqK6/HgP6DsXVt15130QHwGF3M/0BBYzE9ymvebC37c/QJx9GhQwe8tL+ouiiOsSfVVLHY6SMXRbUQSUdK4QbLqVTBFF4td99xC1bo1IaHnhrD5jvuTY9uXYiTGmiYLZt5Pt1WXpP+l17BlQP7aX+zFU/rMHKmDpC1gPLcE0+w9lq9GCiZDRp4ITvtvC2+oiV2wdJIgvr64/1rHEhNMI3ysl9aXX/99XzwwQdUV1drrs7lel2ET9BBuF1w6E6Ayy6/QoffX9G2eSXffP0ZFw8YyLRPvkAihLSA+eyRrCapAxepzMu/qWDTzTdj3XV7sWDObN6dOoV6rb/OmZ6ktGvVmo1Vv/Iqq/Ct9iWffzodzRrDgsGYvjiVWFkBa+PZcYdNWK3nCtwy9GE23nEvVlqhM9XaI1C/mJvk7y+32iqcpYvs/oMvZq+9dmOyDo8/nfET2uww9O676L7KevSTvgwYeDH777+rDj5bSZUK6gWafljmjH7+x58/OlyKA7F00/zvRHtBJ5WyKss757TUyOIods5hZbYXcK4MZHnnymn+jR8bZyaTCbprwyzZOiCeGS+81mIrWzo49+/Pk6XH+7emvd3mx9lKfFxBg1lALVhVlc2E11NX14DZOWUaXzNR5aST+bLgjd92ImFVaVlhDY2SYX+RatEWctCtu/dqqwVU3/IGXg74rG9/4ePPvmTbLTalQhUyqfoie1ukRB3DH3yEJ54dF/4UoWfP5ayCHmusycB+F3DdtVdwiW5q+g0YrI3nLiQ6LauIiszR4dYbOtjcSA5TnEDGHFoL2pQirMMfeYQhjz7F1Tffxnpr9KSSgpyvdiysrWGe/Yv6Zrg18KIWD1PAiJR8g8jSwR9yci64oB9vvfcpl115nTa/LUV3HXk5MIlttGzgzpPVTa/Rk81VUyvnWmRAnIGGIvXaoVRlM7RuLpwqWnG1tTjo4EM4/7yzufby/mRLdTysG8s58+UMeqjT6tR+mWXlvO3PaScdS0VcYtTTTzB77mLOv7g/m2+1NWuuuzotKmMK+XqK9lNvobY+11p3I04943yWW24lWrdpy45bbUTSsIhvfvhR3EVSFODf7RWxwuUUkAQtso2oTWBL48IXwiR1WF1JPG4qFuFMfvU1vvjyKw6XE3jkkYdzxEkncdBBB/G4bmS/+6GWO++6jy0225QN1u/NQQceKsexKN/TNod58CnPjxzFkKGPMujyq1h3rTXIUsMHr09iytT32WH3faCyhcSQxWuDKLHaK42QECTz1u3as+dWG/LIPbeRzcR89PF0vG4cVuqxBq+/M42Ro15i+132oNc6vThLm4opk8cxb/ZPwgXrbdCHTGVzrr3uJk4+6VSef+ZpFs2fK3FLhrFI8zHFBsfa6/SmTTM5k9qcp7rdlTph40asc5GnVjrcsl0z9tlzd+b/+gtbbLcd3VdfhVwc0VzOdVJsIHawztrrUdWsOVdeczWnn3kaT458jNqFCyjpxryhPiVT0ZxETrBt1r7+7GPdjL/Ckceewrbbbs/O2nSNevYpfvrpu7Io+O1xTsh/y/4PpMxwqJs/79byThqcehwZeq65lpzk7tx9+8388P08VAhaDH767msdfI5j0MBL2aD3Zuyw0/aM0NyZPn06WjckP8jkcqyiQ4sO7duSaVlFj+4rkNfpeZGY3muvyY9ffaYDKs2Jb2YyYcr77LjfIbRfphOrrNJDG5LXOfOUk7my79nk5/6K/ZuWms5oSpKUojId/G2Pt+Y2Xov2pJEwAAAQAElEQVQtuFBiKXwwmpqnsi22+IVC8YRcRkmHbbpsH2YHok7kGF/qGlJMl1Kzva6Ek83N5Jqx5tob0KJ5S7roIKe9NmbWZVHeYBRlSOsWM7h/Xzp1WVEHxcfRtn0LFs//hTe1QXxu9Fi23nYHem2wPqedciJvvTZJej+HRTrQ/uyjr9l+u93o1LkNrTu1pVu35encuT2pnOUIcJqTZkNjXa7UaD1p27K9dLeX6GhFVfNmrLnmmtTW1mo4GSOdvC0elMerKLxJ+P47frwGVQ72NXnYWFOVhtcKVJFvKKDlSNpaJCouJkKLUbaabj3XZt+jj+JI2cnJkslbb38UmnlZdfuFm/HdgpRI5Z6S1ttErc3WyN8klIvfRW1WStKTzst7OkqGyy/XhUnjX+Hk44/n0r7nUKNDjYKr1CoJNTpxSCNPi9YtyEnAPufp3WsdvvzqB865sC/nn3Eq33/5GYska1lk2VZEjQPprPkKXbstx2GHHaJNtw7VB1ystdnx0IMPUPPz93yuC5X1N9+KVp2hVftWdNVhzTZbb0TL5lUgJc/rUqayuopaDf+zTz9nsg5FTj7lTDbbcit2231nxrzwNN999y12iW6qX1Xdkh6rrEW7Nm3INKtk5W7LUJl1ZJyjvlYoRZa+/9qv1ntsEZGtb9DaUV8sUZJ8zCVDa5pPS0FOBx54IKfoEvAUracDBvRjwYIFvKIDOamExu9JZF98mIEp4VAHcVw37Q2llEIJ6R5UiG+keRYtmMvU9z9gyLBHxPsd2HqbHbhkUD8+ePcNLWU1VOpAcbXV1uWHn+bS76ILOfW0k/lCa9DC+bPRck9lZSV1EmLLVm10EdaTbDbG1u4KrXFt2nWiR49OtFLdsjrUy1VmWFgzX3ahKBiH0fbNN9/QUhfBa6zZi+pmOTov35l11lsbpNhJIWHl5VamY+dlefzJZzjxpOO4TAdhtXULqampEUgsdjnppaNCB8StqhytmlezUo+evKaD6PMuPE/0nkjdooUsXrCQyNZc3RRGWkMwHzKtZ/2NNyCfRAy+/HrOlh8w9sVRzJo1T35aIj9sPa3x67HKyj05+9TTOWDP7enUthlyRMIcRv5g5+VXFP0t6dy+nXS7mfQxoevyy9BKa1OlWFEhfqy65ross3wXtOiz+ipdqWrTnhV7dqN1q1Z0XaYzXrwqpo7IId9T49Kl84wvpzP2lckcd/LpuhjozW677MArY0fz/cwvdW6wkGW6dqNdl+V5ZOQznCo7ftklAwJPiiaUrKd9+xbU1yzWGpeADn7nzF9A21bNNZ9SHRp/xEsvTdZhw146tOvNWWedgXOOenOMjS/yZ2x9at68rQ4vduDQQ/bhiMOO4ND99+SFUY8zZcqrLFi8gPGvvMGgy69mt912Y5cdd+Deu+/ks+kfY+tFx47tyWgtmjdrIRQctYUkHLxVV2bl88aUCg063K9H91xkMjmaN2/N2uv2VtyS5Tu3paMOO1P5DNIUzAfq1Lkr66zXh2bNW9Blmba0auEp6NBtQe18XX69wdAhI9hSB9U7bre9LhAu441XX5NLUcJHsXiap6qqip6rr0azXJX8ebXVHiZW3dR3prKtDgY32mgjdt11H/kI76A9KY7U1JhsnA36lagEFxGUvmUFu+tCsbpVR9brs7kgQQszzP6B96e+wxDtSTbcahe22HIz7QEu5e0pb6pZEYh0mH00999/P0cedhTv6DJ33dXXpEXLjCwiZTyC+k9+XdPgUyWWZDyB/ZIFepzsW5Xszu577MlF2jOdcfqpnHLiCazYtSv26+HFOhQulPIcfOjh8u3P5nTNj3PPOouMbMSLE17RmiNZ+AyZOCdseqWLSMq4DG07Ls8+BxyE+UZdOnVgzLNPUzNvAbbmQQXVbTqx76FHctrpZ5PIPo8f9zLzFyySZGNS0ZXJZUWqCFc6VWli9rw6Zv8D9qJW+HtvsX2w4TLS8PMPfDL1Le4f8TCb77QTm2y1JVdcdSWvvjKehXPnQmXzcCD++FNPss9+xzDmuafpuuyytNaliMtkRDgk4YAazREZ9lDyx+efxYG82RQZj0yjbCpka8x3cS6lWCpI5EW89zjnMF/OQiQDaGXBbv+zCP8f6jfR2mJjraysCuP3EdTLedNUwabJ/xAZ/7bd+KI2gNofauFLpWgRkY/F4Lwcrny4Jflt5MlvSS2y4BvzMowSEtkqiklGC1JGODDTSKIDNycHUjsAgTtsM4hLQkvv1FzG+f3PvqVZ22Xp3nVl4pLKDNjV4UuzefCB+7hxyDOcN/h2dti0Fy2t2v6syZXotOxyrLHueqzeax26rroGv/yUl+lsqYWxkqnvTqBjhzZ0X3El7M9GkRNMtEBEzeXue4Zzy50Pcek1t+gmcgdKpkU+0Ua6QH1dDSUZ+AJ6dKP+yw+/0LK6Da2bZ2lWoVK/iJNPP48XX3mPEcMeYr2eK1PtCkx7/1Xmz5pDNlNNqSS+uJy69Nrc5KhbXMDGmqJHdCdybN6S89y1S1tsok+e8hFf/jSbosvSqnVL1lytBxutvzaz5Ri8LUejz2Y7MOW9j1DvZDTxq2TDOzXPkV8wizGjnubrH77lIG0AZ340jR9nzCAVfxYuXMi8xaXQpkWzKrE8S+y1cGkTVtTmMcqVdNhbg1CJqL/Ta/IMqDR+LBC+2v8H45UEPZAOOQG5WJ8YH2XJybHWnJbsJJ58HdM+/kyLVRdWXHkVisY0OXp2+/qjNnY/ffc9e+63D1dffx333nsvg/r3wzZ74ZcuaS0jn36KS24ZxmkDbmK77bakkjyFeT/y1uQXWX6FTuRatua7Xxr4aY64qZu0X79ZTL10rkG7oFQywxU5bp9tePmRIbw+aSLTPp3JciuuSpuOy0G2Bcecdkb4R+gnv/Yqr7z4HO+/MYGjDtpNtOc5+9zzOfbEc1hz7c0547S+7L/XPrRuUYH92lRTTAeBDURxjly2mTTcU2zIk4u8eCNW4EALgBn0WBuEhXWw6lp9mPj6G9xyw+W0luhygqmZv5gq7RA04zhbN+Qnn3IGa6y1Hudf2JeDDzyArPBVZCuJfIZFGl+q8diGzQ47t9hma4Y/+ihPPPkUEydMYPIrr3DLTTeLdnBO/fPPebTOhY5L+pZMY6SjgZpUBfaKtpKLiKtaccCBBzP/p5k88/D9QTeKgs3rQHSN1Vfl9ptuY9KkyYyRs/bWu1MY+/wTxMJRnzqKUYV0PUbmCDRfiRJtah1RmtEB4FrM/v4bJk0cz2Txu1obx+XX6M6rr0/mqKMP49PpX8jxPpJbb7ye5dq0IHI+2DZ1jbOTWP5OjyG08Qs/Fi8JCeVD8pRsNouPMqCDT7Q5t3+gPtZJTnVWLRw61AQNmUzGSceUVhmWKiU4IqJMBXnZ6pIci1xFRpu/RXIwvBxCqI4jemiDOHb8BFq1awmyHg1pDa6igmN0cDB23Cvi7yRee2Mib7/9GgfstR8l3WxELg4bMN1poE5o1bwVBTk19cW6QIttCht0KK1ucT5DUQdOTvMtmwNcqv4TEtnnurpaxZpm2oiiJ4o9SZIo9W/+msA0RJNYJFlZ1uYCFFVaxGyH14FKKm66Ui3fvjue3t2X5cNPvyOvuU42pkXrKjK5Sh24/Kj1DCLpeIPWgVIh0aZZPNQcUKnmUDPStCKsO1ryUHcKniefeoaV11iRNAtT3hrPiccew5df/cIpJ13ITZdfR7d27XELU+FCZrAlNbKrNaUFaPmmZs6nHHbUvjz0zMvssOthXDHwcjZYfQ2RlQvoI40CbayKC+fw7htv8uu8RTRYWXUz1t14I3qvtyZzf/2Jb7/5iXpVVGrTLYrLoy857GCbQKyjWbNmzF/wC1JnIp9lo96bMWzoQ7w8djwvjB3HpFdfYcQD92B/wVCQXiZRpTbvlQQatHY2lIokWmOyLiGXExFO4V/9zUhodkKncSQ2rsoKzbNYOXsjHYo0o0WLiO46yGjfIUuVLoa6Lrc8y3XuyJdffFrmDR7tMdTOtE9MKVnsyUrAWTHK5CH1E8KC9KVIvQTVICEMHHw5L744iRdfGMe777/B62+8rAuAjsJW5JijT2To0MfYZsfdGXTplfTpvS5JYXFYr4sN9RBl9TYjzol+J9TCZ+ufk00wopzkF7kslbkKnJQgKz2HmHTxIsm/SEsdTBVL9WSzaqxDyfr6esk0h/2a5v5hD3LKGWfrQreWE08+jmuvvpxW0p2sKEN21ssOFaQLWo7VVQPTP36XQ44+lTffm8He+x/O1VdcyarLdMTJH1wonWwQDQ32M0jT3OIczjniAPpfci2rrbcF9ivDPXbfhdatm5fnaqs29Nl0SxbMqWedVXqybo/lqIprOLf/FfS75k7NHI0VL/8QvMZofE9kjxONxWmByutAtyT7HkWRASqkYVy14lmUU1aC8LKLxquGYkE5yOpgA9FX0mFc7969dQH2MGMnvsKYl17kTa1j9939JyqkFyMfe4KTzz6PWYtqOf+cs7nykoG0qK6W7L2Q5MKfpX750VusseoKtOq4Im+89zkXnXUa1ea3ZirYRwdQL44ZxcSXR/Onu+7EdCCTzSImgiuSt8GkmnMVyuZVLH1cY0WNX05gXoevCxfX0GmFZbnh1pt57KmneOmFF3nnzUmMe+k5stWVdOjUhR222oZjjz4h9H+UfO1L+p5LV+mt6UwaeSqbRRSAUlHWspghm8lIKzwFXWKomLpCjfRDw4mraKhNqNNmMZL9SLQA2T8cX/Il6gv1soOO6665AftnBl544QXef+89rWtvS3+Xp168tsM/06XKymrqi0VDTSaT1aa8yGqrrcYVV1zBn+68gyuuvJK11l1H8kxJJI/IRzgXCT6SbCxWUmsZ2mdU6sKrpKnVpk2rwDJsAyBZ228O+l01mDGvPc9zL7zMu1Pe5t2J4+jZrQvkWnDUGedi/xTDLltvxvDb72SPrXaQfZ6HhhdsrHr44xV/f8cEZzlfXj8019u1bUlVRcyKOuhv0zoml8vQbaWurNK9h87UvtdhL3To2JLu3VehQ5sKKnXw132lbiyny7Cvv/2Ouii22U9NvXDWpyye8wNH6IDuvgcepSQNRJuVCunZCsu0Jq2dxydvTGG7Tbbj2YlTWBy3AFdFdUULbC8z+9efKdUXpR9Q9J4Gu63RGh2XPJUpeP1HUqCV9rBJlKGiWUvCYzruwUtv+vUfyPPjxvHUCxN4ZfJrfDJlPNv0Xh20vu9/8tmMf/UFjjh0N0Y/MZL99ziAV9/9hAVS40izpzJOKcp/jCtMRwPmPz7/JA7EOvwzW26+rtn9fPjxjpdulIiilFS6YeWSOnGUxbkIOzS0slwu90+i+h/Urdbm32NOiCIXfiBQkI+TibMhn9EeIat1p2TG1ObK7xv9kfu/4IDPxDnplhwrMbIow2KKpUKiTIylAy4t5CEOnwS3tKBcqlIFrcrFJCbRIih/TRtNcDKMkS1+cmrM0eyZHQAAEABJREFUQKbqI5IZLQFqocU5YcLr79Np2e507NgRre+QLILSIh4ZPowRwx9h0GVX0GfD1YkTiIolHdLV6kb3Ejl4p/HjLz9qsU8o5os8+dzLbLDx1nTSLeKHU99kuWXa07F9CxK1Iy1QqlmgA6KRPPjoE/QbdDXrr9NHVEDqIvAZVu3Zg4wOBmZ89gn2b2HlFzTwlHBuvfnmtG4G9bWzueiCs3n3w2k8P/pF2rZsQTYsvyXmz5nHnDkLKGrD4sz3dl5ORoodLraUYyObLciixlvPyNEvM/WDT9hu600o1M7l8ssGcsfttwfHpV4OHDII9n/Nc3IRWrVoGRzmN1+bRKGhiE4cmDe/hq++/UE3mstQs2A+v/zyKzvtsivbbLsVe++zJ0888QRnn34mRxx5ODM+m8lKy67IhDHPUyOnz9bIz7/5UU6oZ4UuncmgoSv8Ta9TawuKkHx/C6GATCaSwarHxw6iSAtfAzYOpBu1YnSxvoZERfKDiCoq6LZi9/DrhF9//hGpIyQRM77+lmptFDq3a0Xb1q3YcMMNdfO7Fit3X1E4pUlyUF96/kVuufl2zjq/H302WQetceJgSqLb+69mfseQB+9k+x22CDfjZ51+Fl9/9nn4v1bf/acHMBUVdzHyl1t1WXbauhdjRo/j089/oNcGm9CiRTXtO7Tlm6+/wucclS0qw68YFi1YyJxZs1g0f56c2Zc5+8xz2GHbHVhzzZ7kKnM0FOpAW1mvL5ozzkU6+CvilI99hPdeKb0W60YxluzrC3kylVCKM+SqWmoD68WpAgVtunK5Cm1u6/jh55+x2+ozTjtTTvtOrLBCN2KdqLgopl6ORVU2Zt3VVtQ8rQfN41adOrNg0Xwa8os0jta0kCOai6v46ftfcCLGOX347XHu9/nfav721F9isAlaLpUkywn7GglOdVr0iHNEuhlbZZVlOfOkY3jgztt47rkX8XL+O3TpQhJFOsyq00EU5LQoRsr/9OO3Qa6JtMDFlZSclwkqgTYCWlOoiCNiJbos24ldd9lFlwYfMPyhJ9hjjz2wQ+WPpr1P2zYtOeKoI1mnd2/QJsDHkl8xr7kMDrTZ1OdveA2H/117y1n4XSFeRU5G1Rb+UJPRDiuuwClOdNgm9aeuroQ5EVafL2qYaWpJEenJxjmpdoLZ5lib6oIW01SHblXNKkmE3Kk+I3wnHnscG/ZaE/vF48JFC2nTriNtWrfW5cqPGE+baRNtWH/59VcWLVpAl2U70qp1Je9o8y+WU19XYPacWvL1juZV1YjbVEhu1c20OVZD5xxiIWkiHkq0KF+Uo2u/CHLO4R2BtykGjKpVQPlRSTnxb/aV32+j1aiMIRbgt1FDQRsLK02sVDLt3L4tWTHKfuFa1wAUHb/Omsv8+fNZdeWVyKlxSRueTCZHZVUL4kxGTBX31LYg57JUrLUpQCiuqePTd6bzwKOjOXD/nWku0GlTXqOjZH7oIUez6uprEmWbYbYrUp/aMxFpfSvowCKsqaJ89q8/8sMP33HIoYezyabr0bptOwoy5nYYIVCjWrqTpb5mLpdf2leb7qtFa22gO681rehEm2xdmw6dWW7ZFfj0w3dkI9Wlis0xXrRI64P0lTSiLp+GX05JbenQvp0cw8UUtGbGMuDNtC5ksxV89913VBqhLtJ8gJLmrZGLz+JUZg51UXPYaU6JeyB+8Q96NIR/EOal0JqDY8KUHqSmTDr8rc3XBB8G+WOV3Vdmw0034o5brqNmMeQbarH5O3veXLp27ao1QriMUCf7oBkb/CFykFTIviVQrKEiUlYbxlS6SNSMFm07sZwOcr6a8Smt5AdVVVQGPfvm++8o6rD3u++/5u23XuewQw5ls0231mFde9AhUFV1hmKhAS8/q6qyOTU19RR0ERaZEJy0RXZIIkLiQaqFSKKom4VMVIHcSkgcrmUb2rZrxw/fz2D+vJ9oqM9Tkl7XCm+tdKGudjGffvIRq6/Sg6OOOJx1dEFWEv5IOlZyEnrRCbWnKutpWDxXOrSAzz//nIpMlgP2PYBevTakZdsO1NUuoLoqRiZW+lwM6wqp2s+ezUujR3PsMcez084b075DRyorqijpwD0cQvkcm2y1HZVag2dLF5EPME8+wqTJb9BlhZUopBqGgovEd4ra5+fxkVdwVoDJ0GnTXxAfA0wxUI/PxDh1j5yiRAxSE9Gc0ZwQDtsIVTaj6/IriV+LKNQv0tzP0bxNW+xPwn/6dS75RYv4RGvaSissxwH77cdK3VcjylSS1Uaqrq4OdLgwevTzHHrIXuLfB3z86efccONdtG3VSetqS9rK//l51o9IwLRs3YZYvoqPI8mlILpFWBRTiiL5mQvRGQNKyq+rYaYubVOXZcWVVmOZjsvSLOfkL/0in6oFVbIzaCCz5/yKl1RmfvUFr74yick60PhUl9njJ73GJptsQr4uJZGOZ7Wm1Ms/yqpHJx5WSjjF2gZJ13ga4TX/nfdoqSQjXcrFGSpzWWl1nqz8ApQvFT0tW7Slc6cOfPb5JzSvrqZl8+byUfO6hPgGm05V8rPy8rcq5I+aTCs0Viu3jsx+VFVW0btPH9ZZex1WX6uHdCMiki8RC64km1ZfU2ugotJeRxBcmuIik3OkuVko15s+tV+GLsu3U99fhXnWTj5Honk265fZyIxKHxI+/ngaFZVZDjviSO6++16qm7fkLe1xpML8pz/iLt6YECaHJZAmlWP7Sh0gzhK368RW2+6oi9xrNbelxsWifPe5fKWLp07LLMcyy3Zmqy034bqrLmfB/KI15Ueta7M0d7t2W5ZEtqVesq3LO7z0w2TdqkU1M2fOlM9Trz4qqKsp8sXnX9NcB3bdui4vPWvGhx98RAZkHxJ+/XUWM7/5jmW7LK95UCm/XhUO2ZcSJB58pFhlNqIo0lRLlU/JZbPIEoMJXPa2edu22A8immsitG3bUj5/nkUL5sq/r4GM472pb4uGCvbba0/+dOttLNNlBd778FPpH8GmCql4VFLgj+efzAEvBS0UGyjKpuekVwX5OJm4AicDV5KfXJJ/nMj46A22yTmH6Z6pirUzWf6Th/A3dB+0+i/bOyu3oHkjI1hVVQFprLW6Xmcoi0l04VcIv2L1f9n2j5L/Kw74LsstS0aLpC1spliJTE1wPlyJRAqI8ktj9LZohQKnrwQgzZyhw5Tnn36B736ZxY/ff8YzI1/g9cnvBgOTyDH74N2pjH32ZebMXcS3Mz7mhedf4v33P2Xmt78w8/u5bLDpVsQVXoudrg3jPK+OfYGrr7qNVXusy4JfvuO5x0fy+CMP8cJLY6lzFWy+za46+PqF++64k2eeeJyTTzudT+Vs7bzPfsyTs/PLt9+y0XqraWGHVLeqRDD1vWlcdvWNLLNyd77XBnbCqBd49uFneGb06/yow76uq3TX7c9y3H3dpTz90EOcdtHlfDOvwF577Egk+3zrrX9i1PMvsPceuzJ5wmj1+wiPPvIIr05+nw032okeq6yNd1lNXGNLQlRdQRKlfPzhqzz9yKOMfvZJTjrlVG68417O6dufXXfcjpU6teHo/XbgrZee5Kzjj+Wpkc/S/8rrGf7cWHbadT82WX9tzj3xUJ4cdhu333AjDw5/iv433sNXWqBWW3t9Thc+c5p+/OEnZvw0i/FynPY78BAeeuxRnn58BGt278QRe2/BtYPPCf9DgLuHPcb19z3BjnsfwWpaoJqllBchkfz/+gpFkPN/1b6kCWzGCtMjqUyUq+TbL77i8UefZv68hcz/5Rteen4UL459VcQ0Z/Mtt6CqIuama6/m0REPc/stxq9L2HGHrejRrQMVwlHQoYf166W3+WIN77/7NgMGXsWyHbpS1KHqqCef5ZmnnuGxkaNYUGrNrQ88ydy5v/DzNx/w09fTGDn0XlZdc12mfzGFc047UhviFG8DsE91jv0OOVg8HE19Pscaa66HHQide/LRTH/vVe6+62Zen/ImN952D0eccDqfzfyBqmat2GS9XkwZP1Y32pN5VPx/fuJLLNJGnDRj6icHMScjn2gBTnVw7MhkIuwmWtMHXKT9dIFU8NnYCw50nkOiTWtsfEsbyGZj7LHDko7t27P6aqsy9oXneeeNt3jmyafDr2ASF6O9UOivY7OEbz9/j+dfeYvVdDDeYZnWDH/gNrUZzVOPP8kuu+zOuLGTyvrK/45HosWCN+G6RER5bRLzOkiP5cSXsAPsvXfbWTI7lX59L+aDj6fTvec6rNWrDw+PfJwnnxzL+BdfZuftt+O+oUM09yEjyRbFlKIWWp+NQDxyOlDwpQY5dTUQR6zXZyNen/oJ06Z9wd7bbkNL9b/eaqtQs2gxYydO4OXJr3LrsEf5YWEtsRysSqBCMGrKf6v8gvv/e228FprghDagtDiUadAinchrMZQTapsbnGUcJW2I582dzbMjn2HiuJcY/fyzvDnlPZyGaZcPZdiM8EW4Qp5IJ+1qqTHkqM/X6ZKmSJqLmK/NzuJ8jPbxXHrBSbi6X7nyihv49ecaTjv2GD57fwr33nkHr0x6lT/ddTdnnXc+n8/8iqJr4LiT9mP4w7dx40038OxzL/DQiNFygn8lKfhgWxq0saxT3wnqi7x0vJZsBiQWtCdSSCnphMYOJFVKovE6aYE5PbhU2m96YMFq/72CydhGZsHSNrpII44so8Mb5PTktLE0mTUUnbLNqFy+J3scchi33TiY+++4hYcefpJzL7qC1VdemT5rroStVZHP0aCN7kIdyNrZAJEYHmWlBwXy82cyfswzjHj0Yc6/7EoOu/BqjjnvYs459lA6UMeay8ofqEuY+uYbvPzKq1x1x93MSYoUfa2Rp0OT2XTt0oHxo8fz8vMTaVXdhS7tlufdNyfyyiuTue/REUz//nu8CHFqYTLWkGimy5uDD9uftzSf+p93AU89/RyXXHU9DzzyNDvusR8dV1mVo485nE/fmsidl1/HM4+O5NLBg1V2PK9N/RDi5tRr7a+rLWL82XijdejRY1nuvfc23pnyOqOeeIptt9mJp54ZY93htcEjX690IQxfp/9k4ioaxNPwiwvRFl7jdUj8/T82/r8/1j/HWKRUW8uTjz7DpPGv6XDvWz6c9pbs1lRmz68H8eyiQZfw6RtjuXXA+Ywe/SQX9OtLlQ4Rdt1tH6QUIPnaoXxBcy+PnqgaCjmd2cXU//olk8eM4ulnnuTxUS8z/o2PKWRacsmgixk7+gkeuu92Xps0npNPP5urb/4T8xflsV+5rLdmV96bMlGb0Q+lo0/x0RczqFM/TjdzSVqQXa+hWgc2seY6eIiqmS/ZOll68/dxshdSnriUpcJVSo6iK45B6dXXXpfKZkXuvvNannryGR57/Bmefn40DaV6Wum2do0eXZn3/UymTJjAKxNf5bY/3cdCHaTNl92nojm56ha0rkx57omhTJ02nWVW6E51sY5pk8cyYbz0b8j9zC/UUV+qAfmvVREgW80Nzv4AABAASURBVEtJ/bdalrXW34jXXx+r8C6jXnyRlydMwuuAtEVlc1m5yuBjbr5xT26+9mJdZD/C4EHX6VC9M7vtvB1mx+2cVoiFs07zxAs54oDstHzrSAdXRdGqyrCOI52tsz9TEO+09Ki4KI6lxDLuqU5FK7OxcGQhrWIt+YSrrtCJEXffxCuvTOCxp55nkx334aEnXyQrea+1clcaZn/LR++8Jprf5Ja7H2aRLmGrKnIYYXYpdvUNV7HxZr3Zeeut2HbzrTnjvEFM++zbcDD407efaL7dy6sTXtdaMIlqHYTloipItCLqwDjNZYRmofy5ZzQPH+Im0XGh5ni3dTajfefV6NCiI6ceti+PD7mVR2V/xkk2Bxx2DLfcfielwkLatarU/uEHdt5hR3bQBflGvddlux334ukXJlPvYxbqsDjfUMJsWoVkUqxbQLWYEpkS6zCzVjYPcdKnhMMQ0+lIG+isOLmwUA8V1WR9K1pWteWqqy+VPz+S+x+4h4ni1fnnn8/NN9/MvFlzSOWU5cVbW4MSycKjp/GTibPWmw4MJQfRoHNfdFYjADSGROmIZlXV6hFbvki9I5X/QeyIlc7Lx4vUIMYefSvaMujy63lJe4kxQ0cw7rmnsf9xyyVX3sTPs2tJ6hdyRf/zuU37j1envMOo119HA2DNtXtopDZaw/OfGZyGHSlYjHHDiZ9N+VSJEBIoKWRbse+hRzH/h+lcdMoR4f8AfuVNd/HBl9+x3e770VyXT6ecdDwzPp7ClQPP54lhD3L9NddTk69lq603pb386aG338B68jXHvfYRFW07sdd+++si/mUdGg7kyYdGct119zLpzU9Zf9MdWGHNVTj0qP148sF7uPHSq3lCe8pbb/sTM775gV59NqJlqwqadMtLt/Gi0UlvjWanBDEVKq9MPToxJjw2POnfRZpTox57nEdvf5C3J7zBpZdezhkX9uern38hbZjDZZecy23X3sD4cROZoLUxyXm6L78iVYbEZaSnRa2FTnYksZL/yfBHX3/Ggbz2ss2bN5fvnWXBggW8PeV9Xn55AvPnz8Mu0l5//VXsEDqW/yazRLisEY5MJiLRmqDkv8krPcfCUsPRHjCOfeDLW29O5a033yEje/+VLoomT57Mzz/9igzsUg3+SP7fcsBvpgOXDp07kNcpdINOoZ0sqjHd2SoqAWABMxQWGtHLKLlGYdUsXsx7uuV49qVxtNNNSgfdYE2Uw/jB1CnYn34trqthyvsfMGrcJFZadW2qsxktcs/w7pQ3QHh7r9+L1VbtGRbV1KUqKpBmMvTZeBsWLcwzWo7nhLGjeOHFUYx5eQzf/Pi9HJQNGXBRf+pr6xjzwlg6de7MfVrIN95sfQqibb1112fD9dYlI3SRcNYvrmHR4gKrrbaeJk2iA7zxPPLwCMa++ALPPvss337/I5Vt2of/k9Neu+zIKzqALGl8N/3pDtZeswd1uiluoxuk9dfbhOmfTNeG+ylefmk0L770EuMmvcUvc2vJVci8mtOqWZpqQ+urmrPhllvSqjrDG+NfZOSjj9F5meW5+vrbOfb4EzR2vWmeg/bbh2svu5RObdvzosYyS2O+9Kob5SzuGli/9757cMsN1/DdN9+qv7FQ1YILL7mMbXfYjnAw4ED+BPhUt7Tt2WqzzejctrXGXiJS2WVXXMqJxx7FB++9yyRt6LbebkdOP+NMcpIzciID40XK3/t1jQhLcsBycgwtLpnBcp5pn07XgdVEST+io26wXhrzLG+++Tq1cpSWWX4FLurXnxWXX45XJkzk/U8+54K+lzDw4otpJpoNbyxjaOgLug3PZHMsqKljrTXXl+PVnLFjnmLy+FGMHvUMTz/7PN/PXkBBC2lBfTs5YbIguoHrwrZbb46dB2WEqEKb7KIcMyXDu17vTYSzSK/em9KxfQV28bb2umty8/VXhH+v5q6772CmDl379ruE9Xv3wW7R7c+RkewffGCIDhtnc/TJJ7DfwQfRplXbIMeVVunBvvvvT4U2404jL2lj4ZzDa0zIMXTVrViv90ZstlHvsmwoP0XRjYuIdTu0yRZbskKXZclq6b7i8kuEuwVDhtyr/uZw0qknsYM2GJ3aqT/hP/6Y49l+h52Z+s407E8I+vW/UPrXnoceGcGoMaM596yzOfrw/dD0KHf0T/v+3uhLZX+jxHmq23SizyZbsO6aq1MZgY8i9j/wQHbaaQdef/1NXPM2OlAfRK/112bUsyN5+ulnOO64E+h38YXiUkL7jsuw9Tbb01E2ohQwx7r9X4YD9t6VDi0rQDZvhW7dSbKt2GjzbVl1+WWocrDu2uuwzwH7hT97fea559lq933oe9kV9FhpWZtqiMVqW8YY0P49PurXrGxTCCilUzZHnQSVy+Vwgkm1GU11Y7x2r/XpvmI3xr4wmsdHjOCZkU/wxpuvCTxl/fXXp/eGm0LUjOVWWJm9dt+ZVlU5HbYleJ9hvfXWUf0GJHEFPVZbk+232y7wt33n1px7zplUVjRn9qwFrLfZxlx347V88cUX3HPXvfzw4y+cf+GFrLPOWnJR4cCD9uGGG6/hnXfeZsqUKWy4+WbY/2ike9dlcaJk3Q02ZPOtdiSKsti/LbfttpvQtn0L1YD293Tt2lWH0btQKdpSlXrnA2vNtlk+8OC/+Ygt/03t/+4qJ/K8AmHEaPSIZ5Qfq1QqlTLYrXCFHKGS1UaVnHdBPy445yw+/uBdXZy8wkabbs6df7qRFrYEqQ065MrJXsQZj/ER2zGnOTbebGt6r9eT8WOeYLTW6LzgLhp8Nf0GXkZO7cw8brzJNuyw2148/+KzvDzuBfbSYeNJZ57L2qt1Q7OF5VfqygnHnqCNRp4punBq2b4L551/ETM++5hRo55kua7dubBvPzbps1bAKX8NZH+Rnd7noIO5/orLaKEDhyeefpbFDSUGX34VO+++OzhPHx06/Omm65j109fY/wm0IBt5/rnnscmGG5MWK1h55bXYe5edicWTFsu04/Tzz5bvsCJD7rmHJ3V5dtaZ53HGGScGPi677PLsvtsudO7QjvITsdyKPWQLtiPKaCflVGrMVfQv/cYZZn7/Ay+9OJYPP/iADfv04svPP2HU6Gf5Zc5ciKvosd763H3XbTpgyfG4Lqd6rNKTG667ni4dqwmq5z22pjpnMxbxz0OmBT3X6MWeu27Li888xuhRz/G4LhrGjpsgX7HIjrvuQt9+F4c5P+zBoXTr1hX7P122b9uRXKaC/gP68uMPX3P/vffTpdNykstp9Nl4A5yLqchVs/HGG7HRhr2lIw4XLEkzem28rdasrdFyiFHRrFkzdt1hW+xXrz5SkVNpKaLnuhvIRp1Ou7bNgh7X1NXLZ7iYnXbdVQAxu+68BxvL/o16+ileeOFFjjnuOM4861S6r7qijhc9nZdbjgvPO4uvPp/OuAmTWbn7qhx12OFMmzqVl18eq3W4Dxf376sDtdXJafEvNNSAeIM231S04abb7qHYsJjhD97N3EW1nHz6mewh+5qVr5zoyqmqWWtOOeMEVl+tOxMnvEqb1p244vLByNXR5htt/Ck/kccGW9BhdUEHTs5ldLDZli223k6+6soU7OCCKpbvthp77LBD4JIMKW3btQ8XyF07dcDYYgdVaI61XbZrODzqvvKKDBs2jDFjxnDuuedyyinHgA7Hdt51D7aUf/ikdODlsRM57MijOfPM0+UPdaQ0ex5fffUVBx58gA5HHmfY/fcyuP9APv38a55/eTxry95fIZ+jVpdgDw8fIb6NZ/7CeeVxGBVxS5bVQeruu23Nq5Oe48mnHuWDaR9y0CGH6jL/eppVV5IUHUcedignn3Qc48a9zJD772fLbbblMh30R7JvX06fRou2rbjrvnvV//089OAw0daVwVdcTUG86bXxpvSW7O0SeMWVlmfPPXclcmYVE0q+gnU32JiNe29ACxmqddZZh51231X+TVE0FmnRpp0u6rdg5eW6k0lg+9125PyLz+Htt99ixLDhLCed6Nu3L506tJVIPLZ+bil71Ly6WTCfOgeUe6eGwuZwmM9n65fMmkpQCXj0RBnBid3yZct6DK4yp08FHbsszx677kDrZl50AS6rRlVsvdcBXDZgAB9o7X72qSflq3Sif//+dOlcRVRRzTXXXEd9fQO33nY773/8IRdefD6rrLRC0AfHf/hjNjwt86AxKmcaGVPSJZDNmYLUYKVVV+PhB+9jtR4ryC68QJ1Obwdonm+44drgM6wk3Xri8Ydp17KK5557Tr5jR6679mrWXqOnJm3C+uusyT577y4/uiNEObbcbgeuuGKQZF/UPvQl5i+u5SIdxO1/4E5oG8oe++7Jn26+gV+//ZqxY1/CbNgN113J5putHXwfH0WkWpuzUUxScuA8dscRKuXlt+3Yhf104d2hRZbyMD00a0vvbXbkzttu4bMP3+Fe7UXsAMn+RzY9VloRp7X1vvtkn7R2jhg+nFfffIvDjz6GzTZeF59AvqFA1Ki0pbTAH88/lwOZTIb58+djvzSuq6vjnakf8P570+iz4QbMmzebqVPf5uuvv9b8ryeXrSSXqySV4bFfDKZp6Z9L/N+ldyllwCPdDrF9msqQL5LoHKnAhx9+pDOCt1hzrdWoq1/Em29M4YcffjbgP8LfwAH/4LAHpGBfhQ2YHdQkaZ4Q5BmWgoKZMCw09WKCagyyctVy0vY95GBuv+8B7h/6CA/cdQfD7riNi84+nupcQvOWLTnu1DO56f4R3P/I4zxw513cc+vtnHz84fTssQxnnnQ4q67QkYpYwtYiX4pbsMFWO3HnfUMYOmwID414iLvvvJ/7HxzOFddezlqrd9XCl7D2Wmtx9dU3cse9Q+h3yQC6r9COiAaWWWkljjnlDLottwy65MVW74rqNmy74x7cf9+DPHb3vQy781aGDn+Aex+4g6F3XsUGq68EckWrOy7PqWedxoMjhvCnW29k0z7rEkfQunUbjjnqZNHwOEPuHcrwEY9w9xDB6PDlPB00tOrcgTy1OFeDd/U4OXYVHZbl9AsHMvS++3hIND4y/AkGD742TOyGJSuV+CgHfaMtt+fKa26SQzSMG2+5nc3kpJnPIKLA5+iz6dbcYTQPvYPrrx3Mxhv10oKRV3WBRKIJN8rO0apNC445ZH82XXsNsk6EJ2JqZVsOOO6M8MudEfffySnHHkybFjG2GKVOBsQJzd/0igDpyhIUNrbGYKhzOrQw4+bVYaRgVbvssTd3Dx0uPj/M7bffLhnfzeCB51OVVYuoipV1UDxQTuF999/F3ffdwUEH70+bqozkDnZmmUQeG3esMSZUakHdnjvuupO7htzJg8Pu4r67b+VByWfEg0PCBlGcwPtKioUKcG1Ye8MtueHSc2hl3YWDv2KQc8kcbvn6r0yaQutO7dlTC3gWyOvwGMGu2acPd//pTu6XDt1067VstFkvLaqJ6ErprIPLm++5V87rg5x7VJG+AAAQAElEQVR40insuO12HHrA/nSSTMwR7LVJb87pdz4t5VBWqAU6xIltQyH8WN5Xs/u+B3PUIXtRrb4qjGiEW3Qj3WytDe2Rp57KNpttQvMIunTsyLU33cA9WuyPOf4YtthyI0469giWad9KTPJUdViZ0y+4iv4X9GXFjh3osuyynHPhRdwzdBh33H0XBx+0C7lM6Pyf/NFgRYHXWCOKStnr9fGk0mmyzTjsiGM5cJ9dtbVScZSjlQ71rrvmck44/khsg5tr0ZZTTzmWB+69Vfy/gyPk8LTSAUgknB0ll2NPO5U+665mXEYeEiv32pBBfc9l+XbVUFfLx+9/zPezajn4qJPQORSktVS0ac3+hx7O0CF3c/P1V9JzzXXlSJ3MjltsjB0QhsVXt3D8rY9NCAtig0VNYQlaUx55f0U5dM45jQiS1OGqqtlh9z144MG7eFg6/8C9dzFctvz0009B04xtdaC37/4HiT/VrLvehpxz+vEs1yEnPffkclXssMvOHHfiKbRo0ZmVV+rJlf1OpVp6ZRudVdfeAHOMV1+ju9qnrLT26tx+xx0B/w03yl726UWVdDdNSrioGfvsdyiPPjSCq68ZzHYHbM+ZA06l19oraWaWOPCAoznl9L5EcXNW7rYKp592Cmv07E6SpGoLG26yEWeffSadOnYi0Tg1OpnsAv8pj0shwmu4XrKNwwGFxIvZGwteVRXasUaaG7Eg0JNIk3fZbW/uGfIADwwbysU63F+2c3NMVbSfEARS6xrhLeLMUEYSrG/Jngccw4MPPKhN0P06vBjKjdddx27bbkZLGTmjA0mM1sux61HHc+/Qu7jsqv50XbkHZ+sAcJve65EtQVqI6LXR1tx+29VcdVU/qK5grY034b577+Oma29k+2135rDDjmC/HbeiWpQY3YrUsBLSCjbZaguuu/4qRjz0CFcJfkcdCFdkBJGKRtnEtdXPTTqsGiJdvvqaq9ho3bXw6te55myw9iZcdu7xtMpBvQhuvcIKnHnOOQwdej9DtNk5+PBD0FDwRVh5jbU49tQz6NmtC942gZkcvbbYmqOPPUZ8SihJd1Md2BiP1fu/6CvlkFVcadU1uFNr5Z333M4w+WHDdQl1x22D6bnqMuJ7BKWYdTbZmNMvuoiHH35atm8QKy3blkrxPegawuMy0ipHXJL/QgMov9p6G3PnvQ8wfPhQHtB6+tiw+7nkwpNpYwuUNiNb7LIPt9z7IPfpAHDARWewSlfN4UIJ53Ks03sjbpXf8yf5g7vsvB1HHLIPB++/n/geEWer2HPvPTn0iEOokvBLBQe0Ye+DjuP0U04UHZoU2uS0at+Bi9Xf5pushs2DkqBkSCjkoXfvPlx15aUM1SHcsVoHdtl9F84592KqKjvSuWMPTjvjHO685+7wD+SvsUYP9b8Ha/fsirc5JL9hJ9m/+++/j/4XXkyrFq3Zdq99uPGuIVx55fVs3mczTjn+KHbabktt0BP1bfwxX0uK5SPar9iDe/50K0Plcxx59InsqLlo62n71nH4dWqk9bplm86ces6F3DlkOAMH9GPN1TppPmqGRZDxlOUinTeXI45zZBXQgXxF684ccdxJ7KR1pjLSiEuVrL/FzvQ763haqxnqv+1yK3HOGafTa/VuxCl4BauyunZdunLaeRdrno/gnttu5Yj9tqdZhbqTvHzLZTj6xDPkZ47gyssH6yBkWU4+cT/69FmXOfMWKSym5yqrsdaaq7PWeuuwTq+16N5jRaqrq6kvOtbstQmDrryM22+/TQcj1xA3y5L6RASo97SKXuttyogR9zJkyO3cr3E/eN/DnCGfZIW2leIIsm0Omrdn+z335Z4H7xXsfZx31tE0r6yCfJEvv/gcL+dm5bVXYe11N2RDhZ6rrES7Tm2oatWOnXfag9233phKYMttt+Hsi/sSBWZ61bfnkMOOZP/dtsH+NHKHXXak74BBWutypOq5umVrTj39bHbbZnN0/oYxbds9duJP0pEh0oOLdai2/PLLCLPeUoltpR+nnn46XutUxmGsxX5Vr1owoYnnzomvKiiKBeoEF8WU8nklvdZZCVrlDs0lpLC+Getush2DzjuBzs3BzDIuQ8FnSHVouNm2W3L9bTdxs+ZvvwED6NGtBVn1kRZjuvTopb3DlTyqPcuduozbesMNaKGTojj0xB+PzWnxSuIIvFBSnFFSBZFsDZr1GbP1aZGVV1+Ls8+7iPt1wH37DVew/UarUR1LHmmGkqtipZVX45LBl/HgY49xkc3b7iuS0bRPfZaNdDB/4xX9WW359oQOogrZoY256uqruWfYfdx42xXsuXMv2S/Ia31xURUbbrI5t9x2C/cMH8JV113G+mt0o0qqYXbX9CYppnjncHGElUUaS6LLAORXrbROH6669FxW6uCpcJDIjlPMgOzrBhv35vZ7b2HIQ0MZMOhi1lxlBTQMoBkt2y/P4EsHMVT7vdtuuY2dd9qJCtmASP1mzd4GJyEmIzxCqzZ/vP8sDtjeuEWLFjiX0r59R13WnB4OkQcPHsRFfc/j7LPPZtNNN6VK/n5RF0V2+JfIeFic0976n0X3P6Zf/1fRtm7dmmOPOYF+/QbQt++F9Ot/EQMGDMB+6PVXG/xR+H/MAZ/K6ngtJgUtevZzVG+eFmlwfDI6nTZMSxwMZeSj64sgFJn1CPBeC3FluUzWN7JyGbJSUq8vFLWIysoh/SWWjM3gEmq00dMho6FIZJTUKyUyeN8s1KqHsFBafVGLbkWcw6kmRRZZRjM1gAiccEYU5GAVRINh8TrskfNkdFilcFuTrG6mKRWIhSPTuHlXc8QE0oJhi3HZiGK+FjOUNskMRWobU++QTafpkdkWLV79QSZyGI0NDfWgiawKCoUERBE6JEW8VSbAWC/mUDhnJTGhXuMKsYfIghGlhUFEhXqn+tQaNg7JMMcCdOpIXRsijV4AAWmROHZgC54TMqcFw4QWEEBWRal4maR5XBBswj/yMaPlnJPPJOJFr/NyeEQqiQgRmRWVjoJupcTdQEZRN2Gp1Rm4Sox0JzYZo41uobIkxu+mNJJorAMfQo3G4wmOuInNeJ03xcPjM5XoI6xeWoY2O9I/DzjTmVSb5gLnnHUBV99wC4cffijLdZFjKlWrrDIeiiCTo4+IRFBACeQij/1JMjkRqRU2XxScyiNFWYsd5Zt8MT5bpTkiOTjNB3UptShhei8wqGgGcRavdhUeIumoC+NBvFNBtkLwGpvah+I4BtEiliLVxCuRysERQhB+oQn1XrxBNCXW1HvNL4gyEeFRWYj1SYXXgpL/sPevITZVsHKn8RIG5pXyIZUa7doUGY8qNMJIk1hD0w2YxuCsFYJVLOcJjT2OUht6YAuyK0gBUnHSaw6IW4ZNwJKlnD2Dzdcs5OnHRzJg4KVs0Gd91uvVk/J8MuRONBisKExQGnLZSGiLwlPEa46lxlQDFda/1/sX6NQ9zuG9x+YSenwU6asgPZTYQI0ylZUybQ1oSybdVoFxxgsmzak+hzUROzSQBHuK2qgjniLojPjjrFjIfCROqZ3YieGV+uNlf2Qk1ZbwmO7a2L03/njpf0nlXn04cHmIi0RB00rYE7pKIhBefayISEpr7LNDd+d9KIudYJTKKDZddEaA8v/VW271X9X+C5SbbI3MEPugY5Y0URAEkmBz2rkyJyyN5OpzWfsGeFsmDAUSbuwgsNJBZWVOuir+NwqyUPL4XLVAnUxEES8JmRyNh5FKDZlQkApJKmVJtKJEmm9ZbObFSPlA+uFko+QykBRkO1WP8yDbhBpLGyCSvsloV+QSDaFWmG1OalTSMaKs8glo017U7ierviKVWAh4pHup9MIrpKLQ5rqLvfoVkKEQYGCL7LBzGW2tVedUp7zA0dKBTyAXWRNVONEtJJlMTCqiU+WjyGlZzeOtqX3U/F/5LYiPgX6vsWp8XoxQSuMVD8QzfUEHDAVpTCz/p1iMNKu8ZBMqA9tVoFv2BrVJiaNITTypZEil1iQhN1MaeZVTImPyKBVNXbBlWmwlHIwIyLtE9QaH7LBXS6UdxCIoTeR3OUck2aIn9fqoWl9MNobQxGg6lFE/QUDegMA27176WJQ/qeGRyQqhXW4mEc5g1K/hsVAyovAYPouSNLXhUSldswNPg3E+JhJRZn98aiWNQWu0yBXtBdlRgq9kG7RMhWxrAFZtlBHuFKekE08LWlvLabQ+F5F6hV/ZeJsHsWDVLtKmOxJsJKJs+MGPlJ7iIkIQoebb2DonwoQ7JhYPYrXBfBbVG51euNQgzN8K3RCGYRuewAPAkGstLJgv6xxxJirPhWJiMxXirGLRpH4jIFLbVMF56NBlBXbZ40BemTCJgw84kEMOPoiBgwfSc+Wu7KzDqZzwijHgwJDW6lC9IMOeiMbE6DKB6pAklZxQL1npGqYcmn9N5KnbUJTGOo0QosT+ukH9G0vJNGPzrXZkuRWW54K+F3HQfgdx0CGHsHDhz1xw3unqVN36DHYQEpckAiFLfYxXWdhfOOkEUdBr40tQY7XS0NQTojICZ3pN+ZH/K2Cs0vhuNFobS+MlKfHMqTAnvUml2w6II/WRKqFyLFbSyo3tIS9dK6nApo6qyq/GD+pX9koro+QKcnlxDoxlqUqKKFORhZyC4FPnkYnEil3goyc8qiNxhP40n7wB8B/+iHX/LRtUn5qSm3AD0yGKM2K+BGhrY7EBTSjJIiZ1MbHmjHG0JN21vP2ZrkwFCRntYx2hLymYoUSyA4+XPpSkI2qCdeG0v4q9/HXpIw6CMGUz1REmZvWOQJAKk835YHs1DSgaUgWfyai/HCm2lqq9SDU0kQneqSyNiaQgJRUmBu/BbKQcQAFnhLdasb2JbKvqPEaJFVASfKQJZ+1CwR+ffyoHYilXXpcGwYTKfiDZeh+Tl321Q0HnU0paGPP5hhA754K+OedCnn/xx+aMhb86DBnIkoIzuxsAEjK5WHOjRL5QH/gQihs/YlVj6r+LNBn+u+r/sDqfaDOMy8jYxLjoN+Z4GTVzStCC41Tvtbhj1kwCwUv5SNTGzBZ6nNWgJmAoYoL74nwlkeDMZwSQ/xHg7ONkPFO5WSUfYQoQafMeYyWRSj3KYnDyV+VOQE6TItLkKAljyToRHc5ZP6gV+sQ4jUXmTxAJsRly1RsODNCCyI0i9af2VqVWohNVO5zGhBlpGcg4lwnlJecECRl9ZYPR+gBOrwIqcwoxqD9wIjTWrQ2iHpVnzGESLkujtI3RcEQQ4BWVX58Bp1K9ND7OYvNyLGF1GrdTY/kioa1aCEIF6scGr/VI3MyKNFHjYlIJomgQzmCU0JhR45JH0oBs5PGuoIoGBTFF3//X1+HVr2fJE2hWzmJFSH8sxF4LF6LP4L1oVJwa8RTJqSoVbKoyF6mhXiVVgiBMzzQa7eycxmVDMiyJai1Eiu0tCXfJVSiZVRCHVKkvnoSsXZOr1IlS1J+EZYjxxnu1KxZTzYRIHwAAEABJREFU8TVDpIOOU87rx5BHHuPEow+htRBkrQOnxqZPttElBu+EE0sJT0Imm5W+ePKuDJcoEggiXilwmgBWlqLHOUwXIpOJLJaXXAJZeFUimlDWoBPFTgGMJRATxZWqFEHOg7QSlSkRXk+Ed2Kkjck75Wis9UJQgfcxXv9FCh499tFQQgfKOudwzin1P/waHdal7Yq0CiaiOnGR+GnsEz1K+8hkiigHZ/AKesMYNVTKj0pcRFM+laKkzqnKh19J5LTZiNICJZ+lKDmDJ1vVjD7adNx0991cPuhMOrek/KTGmCypYMQUjP9WYiEb2dcCqDv+5scmrwXpqRMyrxApWBz0RfJMxRMn+Tnn0LBwqsfsjOa6ikLOSI2kh7E4pxE2wkSQGCa1sFc7Pu9KgheXM9IVa6RceFWPmOfV0pLOWK5ELD2LEB7Rh9qrCOOH01xEsPhI+l9htWV+RV7FBp8R1TlCyj7SdfBqkdU3owAGGmW84MMbyry+zoKLBOuVKgeHnvApx5a0kJrTpCJ7nbMScK4cL13H/9YnrBFJ4J+RaJSLI0omoIyTjNFah3QypMVlZMPEHuzxUhKnssipVUirnWI7LE4kGzR3UuHwsl8m+VRS8SpTE7zhFxK1IPQlFE5tY83DLGAhaqSslJVmyValjW0ywgfWIAOiLVI7Z2MxpFGk1kW80kVpQCJlSgMe9WTzx3liCd/aGP7QDj0u1gcjJczZSPhTL/Tqwg6ViYqhy0j4Y9VlpJvYE8teOEuAkhiCkrMy4UtFi+aA0/xBT1osEDZLllb4134TMrF4GnibA7P/lB+xHrEInNXnyYAkAZnIi6HgJctynSr0RlojU21ik0SQLkMq+2CyVhVeTZwSLmBRP9Ifk1mQncpjrW/4SCkBSjcRPaloKUnXVBjeKNSDyTyQJPCA30Hw1dQmknzNdqlKWGKKzhNgNBCn+pxPhauIyZdASyXI50P1YXBqaMNz6JHoDS5ysWozSqpSKRcCyoPBevQYWil72mjfKl0kypMA43UAUyhFeI3HAniwhk7t9FbEUejaslnTbc2BbE6dG07Vo0NFQ2T1sRIlJcReAg7lI4e+6ks4vWWsnQXs8agy8CAruIz3su4el5UMDEZlVo/RFEKCPbGAjW8WrN7mWsYRIKK4iaeJSNDsbLKfzduxy76H0PeigfS98GLOvrAv/Qb058wTDqfHsq1xdlhiOhOL5WJlHGeJ5Nt5YfVehdaxgg9yacw7ByZwT3giFyKMJsRhp3Y+Ej4rd9Us1309LrlwMJdccCHn9T2fCwdewMCB57LZRmtjnl3AWtQYBZ/gKQoHiiMhSdHjLKSY7nslhVp0e3WXk/ZkaVBZKaP+rEJtCMbF45sIU3unMVqxE58QUqcDzdgVhUONw+vDl8bI9FJNymUab+ojSrbGutAYnBQr8KRErPIIyk0b22c0igwllTa+am/0F5Utl8pPDxNGBYEKayhO+N+1ssr/taFpHXbOYWkLfz9ijR8K7jeMlrTQVGJ6hhOMzVTXKAEnHlqIpRCRs5oQmtp5yc1Jbj6OMLaH1pKNpfEeF3nKj8UeLxyYnFLISHe8KlVKKPNWaHqgPomwx8yCwRSlz5mMlZmcTUMTVUf4Jrtm9l12MfSrGoSqKbKkEy3gVeSJIo2lMY1od8SYbkahtgwVOa8cWOxC6n/s81921KQPMp1YMG+oqcwahQsGJZwrU2x1XuN27jd9srJ/xWAHwYnZYI3F0riIou2FGsfrgh1J8BJiJGEWdRjoIh9gEinDv+KY/5xmG38iG5jI1up2lnDRpMu9VL5IkmQpav1NvSMRX0q2Dsmap4qd2sTyBY1FaShLcc5h/4l9JKZMlvhrIVWhBUX/7q8dIDvnwjCN95Zwrpy3YxVNOkeoSMvGAWOhmOPkQTgppNXZT5VLpTTAJaawYnhJCmiwmNERvMCxpykGM3jeisCx5LFkqjaJ6tVMYmyssv6bQmNRon4SSxugglMb1DYYVpU7hXIPSiVKBRjUikCdqjFwZDBwqlfGhcLyR+CNcCq1vlWPQqpgEM4ALBFCUd8kDCVSyoKNMARziLwZ4IhEjpGqCUQ4Av5EBU3wFitL4JPRJbKaurE6bw3VDmcfa2nQCpZVZO9SScuGkIjmNKRgSb0l1Eepsc7WovKYjGqr5B/6xHGMkw4lGoYFjEAFE4Vz1r+5OaoUfUaIWAFWjJ4QW70Fg7Ggcr0GZ8GJVwFMZUIrXcqoC9VYRsGpRBJRLYJEdSFJk/6gx4k+RVRWVrN8j1VYadWetGvdApMFhtyC6EsVQl7Aocgwqg+kNyFSucWKsCqCAUpC1j6WClPHMgrOuUBPaFNGSBNdTn1ZwB7VGYyF0MDKlgoarciyr4JglaEMpx4b86Gt2ghC38bX6hqT/6zoN36IVulpJH3xmktGTxPNiBeEQREep29TUFKv2ppCSQ42PqtTiURgKVUbonKBtAG53CoLr6dz15VZZfU1WLFLBx14CMgICjs0j9m9AGYfw2HB0v+wkIRRNlIdegldSk+cbZbEH62DogvsxwAB4HcftQwNwqdcY0kLyiUKaqmv7Hj4sqS/YIuwxzhocRk66JH4SkjYPLQ6C01w5RorKbewcvFOMrOUzSELTR1Zmag08L8IVm5h6QrLW1hS9rsMRHIAvPhismpyFC1t8M45i/53h0YSjS+/J/QvSwhM/I3f6NHQxekyklROEabhOshxzgXemOhNLhZbKKcbcavAa5ZgM6KMooxc5YTHhx59SC/9MSyWb6xZqq01tYCoagpl6DJsuU5tmxJmI7UxVon6LsOUv6EkUFfStxT0r7GRIi/8Fsz2BiLL4CydFphwosdpzqShKiN9MZ1xzqn83+E1binYcFJwCsqJO4THZmzalFNdYGOoKX/SsCgTdCWTyRDsi6pKMghlK6FMeJPwNRRgPVjesBd/j9IICJB//gnSKhf+f+ydBYAdRbb3f9Xd996ZiXsyFiHEcIK7Owss7ru4u7sui7sGgru7E0iABPdgsdFM3DNy7+3+/qfuTAi7b7/3Hvt4kH3b6dNdcurUqXNOnTpVPTNxhZdRKKT0VCRaUFbiqatEWsfDT30iHVqfMb7TQgX+MpoGPqPHknSgNoEK2kDJpe9WGkbVwOZD2FavukQCSbS2mJkW+lyajvjwHOJ5dtbub8ZvNBPDSdRO9AzFWuFbqEzvQnGh1OoL4Aqv1qdhWrKAq1RbddtbRYiWf/2XHtZfgv0kvPnLWAflRe260r//QFZffTirrrYaQ4YOpXOHEiLJwAvcYVs0WpKEvD6apvRR17X1qTr85Vrl3SpFp0I7GLG3JVthyTiUFznyWnOjVAd69OjDkOWHsMoqK4mPlenStR3FqUhRv/g1W/XyjQuqUE9q7m3e3l7Orf1Y3ie1kUSg1r5NXhWWLjQNlNNtiAbSk69TkUe2t8oCDyzph7Yxg8gkJPq4qIRlQPGLs4MY8y9+kAEF/Jxa5b0Yf6KNmnkkSxSgNWt8GCTqGwMrN2DZumLTmVg2n2v+xTmnHJjNGfjM/8qjTQ9/8y6w4zlYKunz9jCRG1jagyEZ+IweP6s0jf1tmfLSMtK+f1nWQ6ysQPbsD3l8meTiWhN6qUpPu62THLi4APxn109jNHJLw3/W8n+7PpZjdc44BLnZAkgyzjmcc35dcs5hdtQGZjd2qGFgsd+yDxH/aAw25nw+68ePrkBuNQxDj6+sf/+jtstCuQvaxg5hgMbjBAFOmSAIcVbvWnFC1eugPVDQqyoMTD4q1fqQxs4aLJ/VKpXIyQYu4OdXW77t/fPaf8WcyaOoqAibKwbOuZ8NM9h2663Ydptt/N8JsPe2227PtttuuwS23nprdtxxR7baaiuGDRuGCX/q1KlUN1Qzzd7VtVQLqmrq9a6nrnoK9VVTqFWZQU11ncqnMln1k2vrqamuFkwRqF1NLVPqlK+ppn5KPQ2Cmup6qpWvqZmi9yRq6mupFk696DVU1QpvqvpooEr1Bg1V06gX1KhNXd0U6mqqRLtabUVb9KsFVbV1TKivF9Sqbgr1U6b4/1SjWjSn1NUyubZW7RpoqJlGXfU04UzVW2XipUp8V4lGtfqrUR811ZOpq5pEbVU19VX1NAh/Wv00pkoedQ011NeKRs10ausaqJZ8bNxTRKNO466vnsi0Kd/TUPWj+Kv2/U4Wz1WersZm4xPUim6N+q4RXw1VVdRXT2Ky+JxQV4/JsFr81FXVqf8p1NVIRrVTmKKyavVT7fmcxLSqyaqvVj+FNpNrp/px1Yu+QXX1DKqq51CtfqrF268Fs2bNYPr0Bsxm6urqqJEuDKqqa9S3+NMYq2vqlK6VTupb5apyjaVK+jHcOtV7u5GcJsuGTKY1srNaycX0Ua10XZWNb5qXj9enbKZBsqlfYotTqZJ+J9RNZ5L6rFN5Q9VEaiSvKsm4ekoddXVTmTZ9KjNmTqO2toEpU2rF1xSqRafaeBFULyWrGpOlyky31bXVVNdXU6N+a8Vng4HqagTV1VWiUU2tdFg/tY6GhgbJZDozp8/yY66WDqqMD4HRN7o1ZgOiv6Rc9GpEq0a4vt5wayd5utUqr5YMfFur91CN5Q2qfL2NpZYa4XmQ/Rqd6qXG81uka2UPtdJHvcleMHVqA/Waq/WaU/XSe4GnKUwRjkGN+K9u5blKMjGw8ddUNWhs9YJaTP7VwvegsdcJpkkmnl79JPmUSV42dZJvrfowfUytb6Ba9CZpbtbUTfY81JrvUlmV5lad9GFgfVWrzHioaeXD0r8UjIbB37W3PgS1svc6yaXB7EZgsqmTHdWprk7zyfOitPFl9mHlRs/bj8Zcp/Y1gmrxX6txVHu5VEtOBrW09Wv4RsPnW+lZvkY0jF6hnxqqjYbKPJ7kWm1g+AKTe41k+hO++lC/1QZLZFVPrdobrwUa1fwz75kzZ/q5ZDr08lA/VTaf9a6pEb96/zP0f9W2kpnJoQBT5MslC8l3iqCqFWq8rOq15tR6nVXV1VBt+qyeKrnNEEylSjqo0byo0Xjr66fTMG06M2ZMY+bM6b6N6aVa/tTA0h7Xt6mmtnqy+q0SjXqq5B89bdlXVY3o+n6EI1/R4GEKU81nqq9JqptkOKLr+Re/NYJa1RlUa100qFd+qsY5RXgFv10tnqZQozKzkzrPR53GVE21fJqnJXvxb9Od8LxvlZ+o1ny0NlZXrXYe1Ge18CzuqFX7KsnLoE5pg1r5kVqtxbWKC6bKP9dNnUbdtJmF9cjmgtpa+2UTaqmqbhDUUyM512jMNRqPycfmc61kVKV1f4p0VSM51nmceqolo2rhGdRI1+ZTpkou9fKB9eZ/5W/qtZ7VSj41omE0Dbda7autrelH9GqMht7VBioz39BWViu8WtlojfHUun6avqzewNK1alcjmp4vjaNa9lclG65W+VSzN/VtY5giHU9WXbXszeKderNB5WuqZ/1sLNXGz38T6tRHjcD69Nuho9QAABAASURBVL5RfRsd49Fg1vRpWqenak41UF83TfOlgWrFClVa06dobFXizcZSIxo14rna819DnfiokS+sFj3j39erzMZcrXjN+qiWjGxOVItGneahxXkFGUzz47L+LdaskYymaP5UCerUZ02N5qxo1Ym270dlxkOV6EwWWLpWsZFBgSfFuNLFFEGN+KwVn/auUQxWrzWkRjx7kC1M1drbIKibOl1rYIPGPJV69VMzpYZa2dE0rUFThWf/M+XcuXOplt6rbByyl8mKZa3vas3TapVVq68a8V4t/qpEw/J1iqkMqpWfIqipnyq6deqjijrRsLla3zCTmdPqaNB8rddcrVa8VGvzVzFtg9brWtl0jfg2f292XqN+fIymfqqtX8mgRjZXIxnUm8xkW7WSeU39FGo0hmorq6qhXjKs8W2qMf6q1K7WeBK9OtlajfCq1J+fP4ar8ppWqPb5aqbKL9XZPKmtolayqWuYpr3ALKbXz6RBfRkf1TUT1e8UakS/RnuVasXeJosp4snoV1m5+KhT3/Xiv0Zg6do6xSnqv0bytHy98EwXBZ1XS27VVKuN8fJ7BdORwVTthQp+xvRdK94L8FvzXdOqx7/no5Zq6boN/havRnbt55Z05XGkv2rZQLV0VK2yGrW1NlXSj4HhGlT7eumttd9ZWqOnT5+pfcdc6urnyE7qsPlSLRpV2uPVyYfUyVZ9H2pTpzlSJ7uxvLcnlVUvw2BxW438T7XGOGniZPmTGmbMm+H/0wvnHHPmzGH27NnMmjVL8cxM/7a0gcV+06ZN418DZhTGof3n0uOxMRZgusY+w8ujIJO5ys8ptPkXkMF0+c0CTF8ypgatvdOWlkfDDKY3TC/UK90wbYbWqHrJYRaLc4t1yJX4X6efNX9WazxZTY3mUbXmogfNxba5UqMyA1++DM+ftvH8o7et0wsWLPB7JPPB02QrNt/MJ1ub4JVXXuHVV1/2/yuSpe1/DrP3K6+86svefPNNXnzxRV59/RW+/fZb/+Wmorycfr0r6d27N5WV/QSVglIPZZXllFWW0beiVFBOuerLKiupUL5SUNG3nArlK4XXr6KcfmXlVOpdKugtqBBUqr5C9eUVlVSWVgqnktLKUnx9eR/RLaW8op9A9RW9qCzvJZr91K9Bf582mgYV1r9wS9VPhYFol7byUK4+KlVWqfGUqax330pPo0I4fT0f6kf9Gq99RaNS/BhfZX3LMJyK8lLK+vSSHARlvekt3kpL+1BeVkof0Swtr1gybqNRVl5JL9HtLTkYb+XCqVSZ0bV6o12heg/ixfro3bcvpX0rqLQ26q+fwNqWaVylggIvZaov99BXPFZWVFBa2XfJWCpEs1K8VVb2wcZZqnFbX+X+LRlqvCbzXwO6detGz549KS3tLVmUGXjoa2NSv33L+4vvfrId8S9ZG69l4quyb6kv61feT/oeoDb9CjKXHCoExmuFxlkhGpaurOhDf9mCl4/kauPs3U9ykF4rKvqKRh/6yk4qpZty0SxT/72tTu0HDBhAX+nU7Ll3r1L69C6jXPz272c8ST4mU+H5fow3D5Wen1KVlwlMj31bbbWv8HtLf72tXNBXujAdl8vWykvL6NOnD7169fJyqdSY+9p41KbSbEw6tTFVSGcV1o/Ky5WuNFC+QvhWblCp8fdVeV+VV7ZCha8vpUL9V7bSqmytK7w1HuV9H3pXir/fEioqJGvpq7S0nF6ST2/NH28rpb2oVN0Snm2eGHh+yzH+yyWbSoGlK1rHXakx9ZVMTB8elC+TnntJHqV9+1EpHZmeKtWuTHWlpaWyzTJBKX1VZj8BUa55Wyob6Nuqt0rhlYm+QV+lrW2l+LB+7f3PgNEw+Dsa4sX6Kdd8Lyvr4/krKyvw6e1IMiuTLRnPBta+QvouE88Vlf0lH5NRqeZ7KRWaSwZGz+Zb3/K+mlsFO7CxWdtKja+Qls1b3xqf5StU7vnTHLL2lTZ+lRXaGI1KL7d+1kZguBVmx6YDA48rHkTP6voq39fs3dOpbOXjl7+7d+/u55HNqXLJxPjq16+fp1uh+WH53zPYPDUwuZpcbE2slNzKJUuTd4XkVSF5mQ1XSIaVZRpbeT/JvA99K3tQLp9eKVn6OtWXlpdhc8h8bo/uXSUH02e58M2+DcpVVklFaxvfznSrfsr7ah01WxGdyooBVJYvh9Wb7Zjtl4mvUmtnvEnW5fK5lWpXofllY/C4auv1r3dB7sar1nCNwY9N5R7P2iht61iF7NbaWLmNxdO0foRjbfpqvLYOVBqe2lSozvDKW9+Ffio1xkqNrZRy8VQpXvsKysWjQYXk0sfmut425/v0KfNzqlL0lmmQXE0WJpMK2YLpqtLGLz3a+PtKdpVaY02+ZfKBvl51lUuN2+RR2rsPHrTumb+plJwMKiRj0631UYBSjIbXmfmain5Umj14muZz+mN99RUPfY0f9WO4fUXHoGAr5bJdgfRTITC+yqXrMuGUm92JZoXaVcrGrI3ZQKXwKlReJii1cVTKVvt18/quNNxfCGXqt0L92hj62voi+kbP+jIeevbqSq/e3bRm96K0rBfl5b3VZ4Wgr8bZtzB2ay+wsRkdgzLx00bX8l5m6svGUbDlStEoV3uDSgpzy+iqj75a+3z7/vLfVlYuvNJWUDvJ2+h7MLl43ErRsLpyT7dCOBWVFdJVORXirVK6KIDlVe7b9MN0b3rtqzizQv6yt2J68x29e/ekTDFtqcpKRausbz/KpI9yrTmVWqP7KH7p0d34FF/Ste+v3GK0furf3tZPpfpW3mQqPvuKD9OxybyvaJpcykSrQuu89V2u9a3Mz9FSevXpLb/eg/LepbLLUvFSRh/x2Fu6Lxd+pXA9WN+iWyl65YLCWMslK+u7klL1a76rr3TbXzGGxYf9NGfKKgcoRu4vHZaL33LK1Nagr/ArfX0f8V5Kudmj5o/JyGhXmNzEg72trEzxZIXmSrnk1FuyKdd+oKxPKT37dJcfLhWNCs9LpWRTKT9bIbutlN82WfQTT4V9TEFeJptSzaMKjclsvm9ZJb5evJap31KNs1Q2ZPKz9bav2vcV35Wq+71CheRi67Ktz21geSs3+K35Nj0a/D0fBbuolMwLUCk7aYNy6bXSQ6V0ZfVeD4qrKgxfOqz0diR8b/vSb5vNWLnXl8r07tmjN7169KRXzx6Y7VfI1ioq+lEpGn21JykTjq2Rxp/xabovE62+6qf/ElrqR3iVyyDYPsjsoVL7sQHL9de4K+jeqTv206LZbJauXbt66K44r0ePHtjbwNI9ta+0978WdKNHD4Neehv00LsANm6Th/2nGPa2vfUyOPafxiOb7yawMfSUbu3dq3sPLN3d57sLV9CzII9e3XvS0+oF1s7A/K7JpSgq8j+cVlRURI+OPaiUb6yUb6xonZ+Vmi+Wb5sjNk8NfPkyOG/axvGfvc1G7D+ZMRnZ2m7zrdTWWIHNuyB0Cc5+xLwVlIU4Ua4AjY2NOlnNe+EGAf4AMNf2PyC4iMR+oFAPo+HafpXIfsowLvy4u55Wqj7AfpTe0NvAKeHIqlxYoq0sKKnORTdSMlC7WJAD+zUh/yPQtF6B3oICEfC//pvybYStusIdGzFBqKyhChERJFFGbKtvfrpUhuc29vXxTzVgyEm0dAlGx1dorPbHuLN5tRCfbb/toRzWb6j+8YWWo/WKW+vwZLy0rf82sDbokowRZqiRpSWrKFFOYH9LJu80ftXhKVAYi/2hv3wK/2srTjXCtTaGaaL1qK3lVqYkv+Zlf+DUfvTUfmybtjHpXchbz4FYEohPyymjV6zRFrCdCdEYb6tXrb99Xty3/a0MXwiRaJu885JG4mXTqjPh25+jsZxpIbGOJL/EDMHaqiMn3YVhikAyV5VKY4HdkT0gsZeVGVj6JxAnBMraW6/CbRm1sfJCgUgkCYnsxGylJZdtK8b51kGhC2tH4YpVnggKRXGhULwWEm3P1nKNXYTaCgu0luR+n4mfxqWxS885ySSba8HJB+F/pVFz0cYlGeDBxmogWWpIljJYMu5EhbpDWVDg2yljt9NDcgtEw4DWuiBShW7zeaguFuRlNz/Zp1EXOGsv0G3JwnxeWrOq+B+8rY82sF/Ty2dz5CWXAt+xhhurNwks0Uu3vQwwHyVfY2ZtIETVFlr5hOo8jh+/0fCltOHxt1cbE5ILHoTgBG2379QysUjElvAQ/y19X6rHEnz+R+zTgkRbj+xH3UV9mbt/EoelDApysdRP0tSwEuVU6Np0wE+XagoZ6VYoyL1gMslmC39TyEkXZqkGHtGQlDD7yJPSihcJA0/ZJWjuFcAUlNc8yttfz5JvxCrjlBiMpOsCPr5lDkQFzS9f6pQVHWvf+sKaGqjGivUS1x4fn5clqycVL7lV72kvKSggWlbtrNaSHtRJIu4NrGsbZ9yaV8DiUdDKYJDPtmBzKVavtka2Vi6br4Sl5KqM6cBLMV4iK1vzQi8LxQReBhQuQ1e5ZczX2d+iMpspzCO1N31bpYHHtUfi9V4oCiTBSMlA8NOdeJoq8/ZqUja8n/K01ZtuDac1H4tEIijchl9I2RrgNK5AYDh5Muo3UyBjKM4e/wzE/9/GOc2hnPxubL/maQy2wVKtjAWzX6vyxZZQoc2vQGnTAV4vtt5rbIakcg3Ej96yWMChNpa2NoXqVlwhhqowiNUi0fpUUESsUvUsORplpVSLqjQfbbIZA74Ea+EhARLn9Gyl7QvsoSLdTkF+mIpIqTOPhvCCEKdyVatxnkSysDm0eLH9Jz+oP0ybHvjZZfypPYFwAtUo78SbdKmMvxPFzigmQjg49eMQLmBxWJSxUnmoBBekQXEZdiWgW2BP0fT0jL5BW53ZpsCpgcBqnKiFLH1ZqeVjz7tRElEV+JTebfdPeMac9VqoMbxCLi/aORXmc6LV0oSPJ3z84kQyFIcZWUArP8ITgpFSHR58kXEhXq3CXsZrIrqm10K9nvJ9CM8JrF4lv/s7jmO/HuW0b0ySgrx+P0ybbg1+zpHJf2koKCkWkkDzDQOvCxX5W7qVf1VtAdWX2SOQpgLpHhIjaMMXkr0S6db+wx6JRSo3LeeEW2iDIVjSSqydcGNBXpBY2X8KvvHv/hEGrVacSD6x2NU70BjT6TSZTMbbja1Pzjnstw/RZXm9/G1lyzKELmBpCGSKBQiwcdkgnXM457Bxm9+Nc/LBCvICnMcxvH8FiFxAGAS0jUUZpWmFQvnSOE64TU1NP/t7iNY2JJRknOJgm1MsdZmBtWad3gZ6LRO35sUv4dN+LdpkZG8D5xxhKPnobbIKAgUKzjks6GDJFSxJ2US0hobsnJMyApyTMcpDJbZ4o8sL0oTbyqX3dCrXLfJYdWBpOS3DSFDOEioLBVavFx6xNRODsAKBvZXxt5X6hHrHA+aEncoERtJAOX+rF7WPZQ4xCh8USFhxoTSvpFFTM9UrYwkPVo84VZluy9kYfGeJCjxm+7VzAAAQAElEQVS2Sj2u8iY4RXiJqMdWJ35ckFMF6hsNSWlbLBLAWTsFr/4PzNrYxIGVCxyFaynRqSBu7VbtlFv6VhNft3SZT1uFiMXqXdQ1ED21AIeqNCriBjs8FGN2q/TXvVOplL7mhARBWz8xsfgRYyow3vRKBEvf4n9JkSUM3BICBb6Fg8bom/l6S4leq+asKO/rHV7u6FJhKBSjFKsuL33lY9lygmSZF5pPCFF3kldhTuWBwPKC/8Jtci40aEVWf0vnnXM4CaMgl1Qrkl7q2um15P5ZxjheUuMTQtfbkKwDA2Up4JkNFeqt7B+A7PQf1PwvF7fyHkS4UPwLQhOY34AWRhFrXKrRUyrRMxHE4tJGr9ff38nfFxWMJvAv387jmC3mhBwXFte8LxSOw0lHqlDangLbuBgYioGK/rdu5xzez6HL963RB0qbnMzefZnlfw7CEobGtnSx4Rr4MsOwRNvb0kvBEjwrsw4NLN0GP+Wd8dFWrPdPNcr87f0zun9b+d/L2/pkEEhfzklOam6Bkl6/+7tNDG3vf8zwz/XjR+kfNh/aWslPafweU8JPpUNMLgWMRHac8yCDAISgp93ycl5ziWWWAst7WkuV4R1LoW3haZU/ty9rh3+ozt6Cn9bPNoo/tRaW7z8WT221tJa00THsJTSsgXD9yx6JPdDYWOr6iRKSia9oeytjw3A4/v5vxLBsXa6VXS+DpfUgiS2pkywUf+iJ6dqjWjPVW9oAySZSbUplNo8K1cp4PVju78HoGViNYdqm1NPyD5Xa+iIfbnUGKtEdg54F/Ro3lpHd2qsVxDle15Zf0jDBiT/ET57Ap5Kf1Vvm1wFbpyOdhlnQLCaWdJIn1OfYJQx6U/Xy0CE84tH483lrYRnxbvw7yy8FS8YqenjAd2NtDRKfg8JBaCzKiFKrzJzKW8HLrTXrmfFG3oqn8rbb0NvSGLXAgfSPLu83lVXS3xam+e9wwjNefCFOG4jI+5a05ILpGTznxoPhJcoX7qX6byu0ATs8i4YfBSHOytTAzgET61QJz4vKQj9a5/GVXXKLBE7/UP2SwlY+jQdnhW19Km15o+Va8U08Kv4PbmutYmug1xISXq8q+Nvb8EyGKrfxOOew/+wDs1LbG6g8L74KQGEc1kZzklZehFK4W+VQQLIio2jvVrB2PtnKVevLF/2OH845nHOYb3GukGaZumQT3s719nprZd6nc8qoXE+7A+nU6bjX0j/pESUNx8DX+IflUlFAOoxkIYnAFxcemgPYHsQFaluwg0C0zc/GhmH2aGDpfwVwyEYAvRON2D7s2sEFupxz/K3tmH9wzvm9pO0n/yVAHwziNpCSY/thHlmFcw7nfgJ0mTxCHeQs++POkbN5lFf8It9v49HJXatec3h56IOTHTWpGr8+CNfwrF2YTvm1KCLydMxuYs0TicjLzN7/EuB++SjsB7CcKxAwuSXyLVZm6YC8ArF8Diu0n7qx9xLQ4Ug23+JP4e3rjTVItLDZgu205IdBiCfrFyL/wF9ODitIYZUhkFaVpqpS5sIMwB9CqQT/EwWeCkkoRxmpLohl9qgHpNYAZz/VEqvS8G0T7p0xXs158iQqyzm1E4QJ/j8e08uw1RZBHicjct6CIBH1PPYWrt7ODNBTi5ULVB8JCo7dd2XFBqrNi6OcDvsSpW18iFejlI8jYo0lJ35yNIv3HKH6pBBBGYq1IK+DjryTbMSDsz6tA4PExgnOCDv+g8sKHYlwEyVtnPYfRGGHFmqjWwGpmgUC1QeiHQoQvkr8yySYVyan8kSABxX8KncsqjH2Uyj2U4Cx7CwxeSR5CofO4li3kEBvswcDL1NsEL7G17WmDE3VBbqJ4Zid+THE+AH6vAxIdTZ2g7z0lSjPUpfJWFxIU4GCWbC5IZHh9E9zAzMTDMkqaL1MjrIzPC3jLy5UOL0EVuLaeFGRSNEGqm5tFYt2DpOFyaSlOcdPl6VzvlsbqOnYIBSCLEtP608gYkkrNRUW7sRexkGgpupDfMQqMtDL32rm2UF2hm+vYhuTXr/dHeNtQgwYrzl7SwGJNEM+iwSllI0pEO9ZySYnGw9oaeU/EH4beBE4FZjylEk0R2Pp3imtUsy28koEahvqjY3dwAfpMU6FYVsg39omybWA5FXQa1atBNZGKQnanv8D0DaCtvffkoy9jJz8iAE2hwxFcrIX0rWBDd3yfpytGaMYqz5WQGrpNtYN7yeIC0kbs4Hkg4HSZn+Fyv/P07XVqYH6asvZ2/2dkGKsvA2WNG0r+AVvP49aWrSM5T38AhK/uyYmFwPTmWfO/JoVWMbEbG+B6cd8nOnfbDunOtNmTgFSs2RiskEzB7uSZpDvxXRr+aVAzdqwsHkhk9c6hZ8zaB6FZNRWE8QqvBFZL+hqe6tadBOBU+mSWxndhWwSY7RZcgVKBb4P698AtcfbkHBbbccJy0Cvn+4CciHfVqkyS+ql8kDrb+zHZH9kvFBmEor9cpmXj1gyfYS9zN42MAMNwF6x5JeXvvJ6Jyrzt+ncomdlYkHbbfUmkawSEgdB0uLBx35qX5CbWphQfaNCQuheQ/a24kKp5Ko2Rs/yZiKJ8hQ0QEGV0rfZsW8tTLMHVKUGsb0FTnXKKqV7SULtVI58WIjaqcrwDRJfroJ/6jb6PxFwf0PT5lC2JUdWMTK+/5yQY2EZgxZrKKvbcvgxGz0DFbbdTgkvsEK5s7QJSVRU46WUV9tEYHkDvywpES9VhmTm1CYQxKpLrM4WLqWNk7TeqA4vZysJPG3r3lcl9oxVFlvCq8V07zN6OOeQ60BLDcZjqIY25U3qNl88rj2UyWttNDCeUJ8Wj4aiYXeBuqWsBvWjEutbxPLqXZamFoX6JU/VqztcEIDWYeecMGO1tRGrUn0qY8RQBcLyQOvlWt95vYVdwFNCXWJ+0vNpNNp6tjprZKA2S+hZ3gZv+rG06n66DQvrHrsScZBoj5TYxkUFDlmk5BML/DqdGP/yccJr4ysWntD0FANKtHVhORUW7taMtTGZGk7b/qYwMFERbYzHQovf9dPkYX7lP3r/rhn3zEnW9jadGFhaeivowQoMVNj6ct5HKKN7iaGo2nSo19/d/jfHslnMZIysWZiZH7bX0BzIqUVWYLeT7TpFwBjiEoLWwmqXXXCudTBLXo5AfsB+8AhdZjtLg4r8bWXOOZxbhkGO3rmf+DdtBiivCMa5QKoOsHEWwDxCjHPOl5nNOCfcZRho8/UaQyg/auBc25gSNHo/Xqd1zim2CXEqa6t3PuZv0fxR9I9zqpPdBMJAV2Dy0/v/8m0+1+ZRXucvJgebV845Qh0eWzowRyNzwsm5oEsFSoceDMEQZYtIrqrFG54Zo/M5PczRKThrW/Dy2nTnpADbiIqIEOyWG0vkxrRoJcoqZy7MA8LFDvh8/7E297F3oU74zoKuWA10J6FMQV9KMO+ooDZUWag2gfq2FkbTQOux79Z+7dVQPe1YGxgLgm0TpDYInNob5PXG82D8GfgCPdSfnj540LvtDloTxpYfiwvJ6kDPBWlcZEGXkwQS8dAkMHoOz4O9BCrBIPF07KmcxmNZy9lCb+PIG08CJ54djVYteQXi3MBnWx850c+qL71UkhODRiNWW2VVaBs/A+USJC0DoyFEFf3atxmfQRA6XBCAcwWwYMygVZAahecNr30bj1UAQjcwe8r6MQX+iSTxc9B4ND68vLKScaBj2EAyK5AwGmbrJCbLnO9LUvG9mSNNYmssGrqlUqxhoYy/uYymkNpKjb/W9FKl+P7Q1VpvLw8afxCFpFIpD8LQbWNtUp/GEdhYrcTA+EDzBo1IiJ7vrCW8FIxnAxVYpKuXWuvpW+pduJ2XldKtqBiugYp+69vpQNzzIN4CgXOOUM4JK3eJXE+zh7ycf95FSuMhgbZRKdV2x62JwLuJwHIWJCuYMnwDZ2VtYxf9QIpKJGTzaVaFOQRDVMalbD4rseQOlqTU7Kf0r5wKgsDLJNQcWuKICwNRz63M6mWj10ujwY/fUGw4BhoqvgJdVtEmA2X/ozsxnCUVRnlJRom/yftOf2pgbZfkLGGgVq0vvOysDf/8ZbayNBhF5wo9LdGpFf4OocBlG2OWMyjkl1iaFRm0zXd9Ifa7BcnPtJDIYJ3AdGwqNdR0GOB9rvwM/hKm1lPigucw/+J1oDqR0bNwexvxyVgU8eZi9LD1uY248eGMu9jPQ6s3wMp9Wz2coO1ekhaH5u/bypfCF3dLSn9KtDW0vlSaCFpvz7/SrTVK/eM70Nzx5uAfYPkgiGjN/uOGy0qNyUXrg/MrA9JZIOAn36g6G0qoh4HT226zBGmEQAUSEUQpYvnXRJPX1ouAJpyiMcPJCSdRVGPtnFbVkIJ92JptZQamQwNLq6FegUC3778NMxBvbVj2TkQJb2uWEzZC+AmsQH2D0TJAq0Ahl1edxQM2fCX/W/c/btPKhdl6K8V0qoQoKpL/TalELYPF4Bo9m63Y4Eehl91OD0Fb3U92Julrg+MbCsXfwvPv1odv01rW+hK6yUw54ylR/4oDnCRWSJnsArU2UGvzDRZLqtLmiEnd5ITxZ3WtNoKXp5rpTqT8xOdjzF/6bpwqfJslra1Ac0cv4aNBRS4gFWhM6LI+5VucAil1Le5U1npbvpBUbCMflCXSCGxM+DVKA0Qdk6gtS18aa6JKJwhwOOfwbAYFJKdXbB8Jly5U2c9uQ1JB4WWcxMotdVuRb88SX1aodYWXnj+llPnZXaDlgggxB5KX8RqGIYHmEQTYBxcnaTjVWlcmTZUqZ7eVhoaFpazkPwOj8TMcKzD4WeHvL+NlIrtx7qeROucIVMYycxX0jezx5yxrDrTqwMkG8NrUOHXTegV6h212oHKbmyqSzcWkooBIEAQRFt45v9eTj9FETFygVniq+CtPqPkT6vl3bPj6f4GHZBlrxOaLbDTOOXsp5FFpq49wzmG241yhjn+JKyiMwvYrXrkam+Iu5/T2NTHOuSWQaJ3Otx7q+Opl4/EPuIxV3jp+pUBpLwdwmgE2rxKVxS7QmhGoMMbjqDZKZXDOSWKJf9veWpU+bx8xLf33YO3/vvRfscTmUUlJiZ8/bfbS9rbxBqkwwAV5nCZdJA9klbZ5sJNDSxuSETFwDpzTg7ZLgvSKykPLIo475BBOOfsyFqg6Efjb6nPNsGgO+/xhe869+Frk3qRW1CP+Jw0SQ25uZq9d/8iro9+R8mDm+K85cc/d6NGhPV36VHLMhVcxXd0YHyiYGfXSC6y72ip069yeVYevzNOvvqnAQmwYLafwtnkWZBeyx+6HMWbMV5DL0TBxPAfsvxvdu3ekvGd3zjnzPBbEMLcF7OBoxg9fsvdOf6Rrxx50696HJ55/2Y+lRT4e18zn777MemutRKcOJQzoO5hb73iIRnlz9UaLBpHEJpsU9pw58UsO3GUbunfsTrt23WjfoTMrr7YmTz33lh93S2x96tG8mAduuo5u6k/5PAAAEABJREFUvXsTdOzJgJXX5+Hn32Z+s+pl9GTn8NSd19OvrA/tO3VnteHr8uxzr9OSV72NM2hk4vhP2XTD9encuTerb7Atb4z7xssiNqTsIu6+/EIqNN723crZZb8j+bZaslFzsk7jtsSvB/bTbpGCIrx8YvLSw6SJEznggP3p1qULvXv04YADj2SehJgTG/lFs7j+krMp7d6JTh06acw9Mb6vH3E/QvGA5OJkQfm8DvNs1yrH4I0m2wTZuVyn9qtsuj3TZQuSMIkJ2+zQFtfcVM445kDW3XRP5kmGurE4JM4HxPYjNMaDPywOcS6tXOudCFP0clbniwJw+G7t7NBJqwbonTN7Fy52tb7z+mIey26d+I3jHGYreZOJaCDa8ZwaLjv7JNbbZDPe+/g7zLeHap9X0J7LL+a5Rx5klWErMPLhV1hkg1IdsQzX8xMYCYyZvIJsJJs99tyH448/jdY1U9iFRrlsK0PqN1H/qvgN70DSEiPSZyD9GMSSUTaWbIOUxqO6+dWccvSBnH7ZzcwS62GymHeef5iKfoMY++kP2A/ACouc/I+NGxOaCkw0ErUkEUuCiUST81WJxCBxa8zqwxqrb6caS6oKuUO8SEUDu7yMArWPaM7mxZOCspxhIt4N4dcH88VmM209JdkW9t1zTzqWlNCrcxc6ty+hpLgdXbv2YY11N2H+oixiGLO5RONrKQy40FwytDqzWVRnaSzjJD0buNULM24FWkeZs6GrzBva39CzOW1ViJ6182kvN4f9RImRdL5QDyUsr5TuJdhK//I78X3B376dU2e/nOz/Skvj0AAF9onAOg30cJK7gU3XvPL5Nt3oo1jzzOkc+OdD6Ny1B8sN6Msll15Mw8wmtcBcEvZ3y9AVRmnZv1GTnOMmLjjxGIqKu1LSsZL27TsyaPBArr75BhbL2QSmFKGh0x6ndcx4siJf7mKSICYnatqXiDI4wzG70RvpHV3mPq1NTocBcawFTAfvaomQBearWrj33vvp2LkHnTp1YdjQlXnssefJmuOnQKXFfKdTxm7xk7OJaWkdPOE5gGaRslE5jbjNFHNmaB4PmbM4NUZ8XkSEpwGowhFqLQokJfOLrWbDMn2ZrJyNMcv3337JJptvzytvfICNryB3+VEJ+MsPx7HFBuvSVbHLJptuzrjPvpU0IZJsnFKLyLA4KMJPGemPeA6XnHYEO+9zMDOkH4kcTTDIzuCs4/7EOhvvwGyp2PwCohG0CrFNXa5N/kok5nStXmV5nHc5tGSpmfgjxxx7Aq+9OVoUDKGNitI2JOHnZFtNUvKee+/PKSeejMsv5K2Xn2O3/Q5kzMdfyCKF+9+8TWRLmqiPQto6NCjk2p55DSivwTvxjeSEm89fzz+FbXfYC/sBfi9n496aGoiebmyJsDcmS2snSWMHQ2anNpfVgbVN/APvVlXkMRMHmpJalVQuacW+rWQTi6Lm1VOP3Mse+/6JbybWqxbpWh37eah6xQofjRnFqmtswecTZtKsIlET0mJeeOR+9t7/T3z+3Y/KJxpRbJx7GX712accdujBfPDxlz7v22jgiTElMDbFltZGKwlkCokHjDetR7iZvPjYHXTsUEmmuJIOHbrQpXNHOnXryd333Kv4fzoH7PUHTjjnMhpFz98Wq7ic59+5oFBk5JWy4eTVaSgODZTEhm+ysbcGoLlsHFm7gKz8YiBcWbuXm8Jy5UDmh2+IcH0fiVKSl7JZvfKyr8TGoJjM+skDFstjji5RRjh6Fm7LK5WIssW1IqGcIcTSg7VEh6JqbzqOItBkenDETey83WZakw1HRbJlmhdx8SWXy4Z2ZerUmeJA5XraeAubVnWk/kOVFfIagshbfwn2pHAtQw4sEa9xHOOcI7CAm2X0MkMU6w21teyx626y92501lrWraOjR6cUHYo7st22u/L5l+NlJVBVW8eWW25Ct6IMq62wEvc98wYLpELzK5pMUmxWppb4OZe3oDWZy5hXn6GsbDCPPj3a+wN1R1O8kFi+5KC9DuWcUy6WvdG6F6LVdwTa4sZCDTzYfEiUagMlf37/w4qfo/2v5ySbQHbvnBLq3OzG7MW5Qt45520olh6sTijL9O2ck15j+fs8du6SyCe2aB+779778Pqrb8jH/jQ8sxKTRU57aHsb/FS7bKfMcs3nx87stzCWQDModInsO8f4775jP61dm2++OX8+4EDGjx8ve1ecp4UyCZzmgys00lMt9IRgKVq+wD+sJ5/4P/GweNf+Hw+zLUvbnGl7mwCC5Qb0J1CAZiBZk1KAnM3KKWmCWSOSgkJMOdbAwCX2BAfkFbCP//QjjjtwXx576EFmL2zyTiunOkNraVzI1x9/wJ933ZnXX36NBYtbpCw5LdXb4mbUTU/jxn6ig7r32Gi94dRU/8BFf/krc0TrxVdf4eZbbuThB+/n2quuQ/OFl55+kmNPOJ4/7rEH778/VoHhKRxzxKE899Kbvj6vwIUwxzdj3+XN995nwEorMXf6dC666CItxFmeefYF7rj2Sl595nEu/MuNBBmYP3U6N95wA7G+0r7y2uucd8bJHKWA6NU3P9YhH3z8/nscc8xRbLjhhnzy8YecefKx3H3HLTz06Ms0yqYSHPqQI1lqRIkjI2ed6FBi/0MP45Px3zP63THssvN2HHvEQZx40hk0KuCI1eYJbYiuvfo6rrrmaj77+ksOOHAfzj7zVJ558Xkvp9uvvp6zTz+Xm266hY/GfcA+u+3GpRecy+tvvEoiYbz95hiGr7kBO2y7De+//QYbb7QuJ59yPJ98/S0uneGua27ihutv5cYbr+fl558hXrhIAewlzNKJWz7lRINf9Qq02JsBIl7N+GbPns3JJ5/sJ+/bo97kuScf5rtvv2L3fQ/xW7xFixYxo6GB4447gU+/+JIvv/mSjz4ax0EH7e/59DanVExAEKZJlDbHKBMG2e4P0vnIe+9h3uKcZIxcCDhTTKIoPmhh7MvP8MBDDyl4D2mUkVoQ2NzYRCicIHJ+IQ6DEE9YgVyiDrI+4rQyh9XZ4m1jQVcsMBp6kdfONJZDilIpstq5y097MlYXhhGBC8jmsiihDUIek41tFNDmOlD/i+bPZNwH7/LKG6/TJDTbYIQuz6J5c3jw3vuYNXMOcxc20jol8cQlV6PvAkRTRc6k0ezl27RoMc4kYEGnCch40xiNLxtSrFpr+5tC4lq7j8U8PmA3X5NHl21steFpmT+bBY3N5IVaW1XFZTrwOOyww1h99UEYiiYtqZQCbhsrAS0tCaZCy7bYwasSTgeLao7Eg+kU4SVOQrO3DhydGhREGRNGOXUeC3SrsCC+FOlUCV5kgZdqKx1+1SuRHw7CkDA0m5JRKO9kX9dccw3ffTee2++4lTXWGM71N9zEe2Pf5+mnn6Z9SUr6Twg1P7IKKFIu5U3FM5ro6cCGHsuQJnz/I9dfezXTpzcI39GyeKHsbSFNLTF23tkkfzF7+gyczL/FxOLU2GgYAGZWoTY72n+pzxirVrFUIjwC7LaDISszaDH7d0olrQSU/L99xxp+/JN+lDPxeMFKRLp9XRBKAVpT0GZ7z113ZaI+ojyrj2AjtAa99sqr3DnyPuYuUmPdqVRIXoppbGlWW+nAZK3Nha3Fq66xFu+O+5gPPvyY4449ivtuv4E/7rgNcxeDvoGotfWeYP5NLbEcspNYinSy+3zjYubPmktjU07F4snmb6JmrbeNxgUhQRjIBvLYPPajE+/333UHF150CddefwOfffI5h2sOX3zJJTz44MOIEnkZkTNDI6B5cRMEEWHoaG5ulKFl+XDM21xwidbrNDgg39KIC5TQHak/YyOvfgIVBi6SDGg9DI2xQ2rz21n56ERcBWrnjIjaLtt3THb+XB5/5GE223wrzeP5NDbmsfH5DWbSzPujXmebrbdj+x125t33xjJw4EBOOeVUautnLxm6XCA5ycwXyHbsJ+Vd0sTCpmaapETdoPUQHcDls/NYJP/QJGU7U5ysLCe/5NtKrll/KhiTU1sZEs5J0KYc4SPdgoNUiP0nEvPtP5KQvaRAZ2VZPe1OmF5Xy5133M7nWv9xGbJJxKxZs0DreHGQZeGiRtlrWp7d8P8nwJgzJltp+YUFAsnEuaC1MAduEbE241ktRvZ91eSc1zyzt4Gtreha0sTmh8lGi4jZHrJTrDJ2BGrgRDrf0oKWfxMVWqL9mEItZ4s1BxxO0gWFi/h2RifbyCIFB3kXIY4QGdUlxJIJsu1E82iRgpK8Kxb/iK6wdOhEvonZ8xeAEXd53lJsfctt9/j+jJfmxYvQeadiIwqXmHJK2Xml1CXeEoLIFB4QiC8DFYJ4ZfEcUrSQyhTz+Vc/8NVXXymWeZ8vv/ia3fVhn2Ine1jEQoVhukVVtxHX6IIwxOIRbTtwKsuJiUQeIQxSJOrcPmi4AM+nyTdQWhUaaqw1B79ORVrr1FRyasLeck9IxIi88DR+K1SXueZmlamdYgR162MmW59M3bOnNeigJU/iUnKzBS59X7EayjTECnopA6E1JhYbMbF8jlOvhtaiyRKEkbQgJrUu7rHzDiyaMZXnnnhG/aqpa+L7H75g9Hsf6wBwd7p06uxjEtUQarxOHSbys5bP6+A+cKKjTOjAUs1itrAOW04V/75/VQkkmrsW00vV0p+0H4RI4XTv3p3TTz+Tp596hicee4QXX3hKH7fu4s+HHUX3HmX06Nyejz54l5WGD2f4OhvyxadfcOif/8Tll1/Ga2+MwzmHHkjp3g+iK7SvbfK5sfaN9p8EHnTo0UyomSdbglQAgfxyoz7uRmT8HDUStqY5sxmx5vfromN3JBvMyQ9Y+t/w+5WA+V2LtVKK6RcsWMB777/LAQfsx4IFi8hq/v/nnMsw/nOk3zlGYQyJA4O4lVtnk07nSwvnzuH6G29m6LAVuWvkSFZZZRWuu+46Jk+qEqYa6QkOk6OBU9ryjtYraX3/+/V3EggqyvqQkrOI5eiyWoEDBRXOOUItcCZMllxSi62SppQlZTBz1nRefeVFynr3Yf111yWy9qpvEmjZZc60Ol58+lFWW3klhg5dnuJ2HX3Q0ihyts65fGFBfvaNMWz9h93oHLUwe+oEpizMsfepF7LSOhuw9x934uYzTuKFW69j+qQfGf3+B6y7zQ7sefCRDB62BvvuuS/HHLwfTzw0ggUWlYXFoFXyzVdfYoudt6CkG0yZWs2M2Ys48LDTWXvdTdh59x0594SDeOD+e5ijzc+3E2qoqp/Hfscez+rrrMrJxx3M7puuxWsvPosFx19+X8OQ1dbn0GNPYvDgQRxx0O7svNnavPH622hN1mgTIj3Nh5MLySSBFvaAoq7d6FDanZVXW4mLLjiHpx+8hTFvPsOYDz5gdtbx7qfj2XTbP7DHH3dhWN/enHjQnpx05D4snF/LzIVzqJ4VcsZFd7LDTrszbMhy7L/rtqw6pIJp0+uYrcXgihseYfudD+a000ibD3EAABAASURBVE5jtVWW58zj/8S2W6xO9dTv9YV+Ec++/jUHHX0RO++5NxutuwrnH3Yg1Z99wISGWubDkq9ISv4qt9lQcXGxZnZCEIbMmTOHnj17cvIJJ7HSqiuz1garc9rxh/LeR58wQzFXs0uT6dCN/kNWpaxfX/pV9mbo8qW00yFZpI2sydj2IY06qG2UxGM0zf3hTpbGWdMY8cCjVA5emaJ0BicDVC24GBSczquv4bZ7H2KDLbdl3sIFFIVgC2umqAhcsxyI2SLiVRDkIcihqUAoQ02yAWiH7GT/QRjj9A85Ft1oWL5NmE5pjAE5RYopHa4q/sPQsEuIsTbvtkgnKjSHn1M0qxhbtTHkHUXpdnRul2LM6Df5aPwktOcBHYC98eLTTKqqZ7khK9G+fREWLEsU4NJASEtzYeNkfDjRNpnb/I1Ch2IDVIQGR4FR/GWOFhfYEHz+N3u4pLVrydehIAdCBTrKFcq1GTD7KQmamTMry233PMLQNTbijDNOwWnYGqLwpCv5r7zmvNlGKu301UjFDtKRbRJbCNVPPievpDKTXVZN0AGDVOXFI2zdOYgXg2whp69wJkd0xXIAgbGZBe2rEDGcU4UZmF6/5m3jMT5ySUwo+yIISLTB7lVeRmlFBeWlvdR9TLsunem/fH/Ke3VBpidc5+d2sQv9LPF8B+jSwBUY6oltkOqmTuOjjz6isbkJC0CefeppDjnoYBbqoCcIobpqMuutuTZTp81BywSxNruY0IySdOM8TUgky1AGn7cD13wWp3xWPjARnqYPdgADAakohV1m+/b+N/wHEjChmZESY7Kzg5a8yTwIGT9uLN+O/5rLr7qctddZiy222JzTTj2Z5194mYbpiymoI8HW83RKvsLI69AArboZ6ZMgTa/Snlo3B3HsMYfz6gO3U/fN59x6/xPMdcKKAPm+jGshlO9RjuaWRK+AUN6iuaGaI/ffk1e0Bs9TKaF6VLVT2vpUkpznHQIZRx6nVqEMJM8P333NFltvxa6778mA5fqy3377cOCf9ierIC/WIUhGtAJt5HMEZIrb6/BO4xDdyJw0zbLFCYz94GOmz1ahOgpTxiz+wN/8mdwpoWQUaz3IC8X6jzxOgtlmKGebTke0NDXi1N4OW4S2DN/mrxr5aNwYbr3rfo49/SLadepGJt1BOrNhxbBwKpedcwq77P9nDjnldIauvAoX60PoysOGMWXCj1oWnCHi4iyRPhaYXJD8VUEsm3MqsMMfaRkJEaKQrHyRfbgKJH5Vq32OKAikZ6wlKeGokCiTQY5A4EA+IV84xaLJOyMwXbgoQ1Z+JK8DKlOVmU7sHAsWL+CLLz5h5szpzFu0UH06Iq3p6AAwblqE9R8HKf7nLhnE3xIT284My49KlRo3LMaJh3zsMPtxahZqvAl5zVaJp1UmoaELPwlVoDmH4o9U2qwS4RlhV/ClyoXpNAq90bARKZwk2ay1rLikdf6KlsSrpzqTnuxg32IAXCjfLnqKK1BfQXFBHjlVJjok0DKhNnh6EjZRFJFX+wKtPN+PH6+PrF8xtxESCd58jb3TYnmxHRQCdjjp/Ya6DoSgpUOlKtfgA/FO6MD6l67zWkPymnsduhZRUV7OkMEr0qO34t8OJWhBIasDyiiT9uuSJxLrKbp6IpZpXRoIRbNJAslLDk5xX+j9l7DUlYagRE6yE9NBgNOQnfhVFS36UBBKgPbBwGzJbETDAn30xOvQEWXMJhNSqQSRRksUzkHDlCnsvdvufKgPEzn14OSLsPEJrF6soO7Qubc0Hcg3Nas69m3DIFR1oh4CiiSsvOIFCxdtaKmuHbU3+TPX6EPHvGkLaVk4k9fffo182I611t+c4mIxr3kXS3aeGfVtH49RzBra2JTPK1gJApO5+JaQQs2ZXC6GwIFu/n39ahJwQUQQhhAGslHJ3HqSvqNUmuFrrcXmW2ysNW1L1tloY9ZYaz0WxSnWXm9DepckPHH3Lay2zkaceP7FlA9ZgQMP2J8D99iJedNr5dMaSWS4iXSYKpJy7bDHJoELZV95+vXryfKD+nLRZVcyV6YWaP22uCuvOLc5H5NJ4VUfaq7kZB8ONIftUbATpWQekb3+Db9jCVgc7JzDSe9T5INef/1V9t57T/mnDFI1Lgk8IH/wOx7GL2bNmZNsbR0TyNsG2JJr5aGcd0Yx29tvvUlRSTGHHnkUFdrz7LnnnvTu0cv/FGBe61Brc8kr1hxI2rL/fv8XJBDU19eSKNCL5OAMP5bVmTFGoRZqORor+/9BTx3mHHnkkZx+0XlUlJWRl9JMBa61UQ/7UnLmWRx3/rkYbpM2kHnVpQO8uskvYtHMBl54/S12VZAKEV07d2WzHf5Av2FDSUUxTl+x5zQ0UKQWkZxvuihDcaeOtOvanZwmSBSl2VGOeG59NZMnTpGrDMjPX8jzr77MrnK4OleiY48ebL3jzgxdcTi2mKIwJK8gM6+F1zYOVTXTmLuomdL+/WSEYlAboG02XoePPhhL/Yw83fr0Zdsdd6dHz944uWhyi2icP5u8DhU0ZL1bJEf1ZINXcBjogMppUreI3+ZATlkk45aFrLfaQNZdbTAPPvIouVSKLn0qqKqt4YfvvyHQF9punTtz/NHH+MWiY/suXHrFJRx4+IEguvN02Prj999SovEP7FfJ1KkNfPTJd+xzwBGql7NXEFjaqw9/veBS/rDl9phcVlh1DXbYZVewwwqNKcg1snj+XGzhELf82lekiK31JwB9V4MGD+bWW2/1i2eswL5pahXjtQHdQfoWKk2Lmpg/Zy5VVVU8/uiT3DPydsa+P4a8xu+cw2RtpmoxXYjyEoxzEnDcwms68E21b89W22xPSUl7jd93Sa5lMeSy+lr3FOXLDWLTrbanY4fO2HprGIlsPp9dpK/Wn/HWm+PwQa4CWeImPvvyC8aM0Rc79V9TVcvDjzzIiBG38+wzL1BbO0P2J9GLSL6pmXdee5277hnJnXeP5JVX3qCubiYyBcyh1UyYyLujxzBh0gReePlFptRUiz/pTG2xADcLYZBh8823YrnlB/LwYw8yZ2GOmVNnMHLEfey+++707NVdm6fFKGagqSnLW6+9yb0j7+Gxx57ghZfeYtqMuTj9M5ItOsCJNa8LtFsUdMzmledf0lfKB3jkscf49vuJxEI0eer129+uwIITV4GgkBOH2jwFGlPLojmMHvUaU7VbOfqUswmEYLGzdii0zJvDqDdH8fiTz/Dg/Q/xySfjQQGSVMYc+ZYxb77Bj1Mm8vaY0Tw48l6eeOQxHZbMYnLdDN56awzT/YmCCJIwX7RefuZZ5s+drTn5LY898SR333Mvj9z/NBN/qMN0aRsE24SFZnfW7FcEmz/OhbL7BAv68/LJziaKMaL5kNfhSS7fQizbsfGmNM/feu1F3hv3hecq0Obikw/f55lnX1bQmYcgR3bxHN56ZywTq2foY8ZQ7KcpO3TowIQJE3j7jbeYLFt97oXneUXpl55/gUUL5/Pwo4/z4mujCMJQ/mMBo956i/vvv5/77r6bL7/4AkLMK7Jo3lw+Gvs+302YzDvvjeXlV173ugo9z4nHkVaJ5PsSzTuMac/p/+2H0/AN9Gq9CzmTlfk7p3XEKmIdntiBeJ+yUonccPJsvMH6JHI0P/4wEZvPJteMNijmdw0DW/DkCxrlb9OpYtLFyI8YtTx9l69k/z134Z6HHkPnh778u2++kk95mPvvvZe7R9xDXW2919uM6bMY9fprTJr4I2+NfpcnXnibZn18mKkPK088+TQPPPgwDzzwoNbMD1nUnNc6rEmobpy1lr2WtO9MXXUV1VMmaS+T0LV7V0486RgOPehPpM0V6pDoR9nNw488xf33PcyTTzwlf1lNGAQyrkWsv+5wDlKs0amrsi1NNOtj0msvvao+H9I68QDff/+9egrApZlaU8VrmgdTtI688uqr8pN38vhDD9PQMJ1McQl2Kba017INWqzW0kb0+ReeZZtttiIVpIhcQEbzEZ0ALaqv5+uvf2SnXXfDScb2sbJ3717ccuMVbLLR2hq7EwREmoiBNEbb5WLZUl6xV4zcDIYlpfnaXKI6AkwtzY0LGTd6FB9/+RWvvTWa22+9mWeffJS58+ZjHeYWLuK7z7/gkSce4+777ufJp57TkpRHxLV2xvpOm5M+itQ/zK6vk595QuvYPLr07Mre++/FikOH0aFdew0lT2inOjGE8kEZHeRkW3L82pcdiBn4foJELzEgH5u4EGNaIgYJ6Nuvv/Txh/3kWVZoMxvqefrxJ/jy+1qsDB0afqz166NPviAXwCLFmu+/O5YH7rmHB++7RzHQD+ibE4FigalTa3hj1NtMnTFHUsa6YeJX3/LGM09r8E6xbyeJNqVztxbV5dQmx/uaj/ffeS+vPf44s2bMJCfGQh2YilvxJ4ZEt1kHZEWSZbNiIbRu7LD1Fuy+9z5k5A8s7s/lcoQOfzWp/cvPPsviebMUOmaZNm269+V333uf5uYDTJrwg/AS4mwzpCQLHeAnmuOpTBFqytwFTcyfP1+icbIs9a+PwO1MZ8IP1FLmJX3X8+qLL3HnHXfxsPzPxIn1XlbG81TF8h8o7quaNIXHH3+Su+68U+v/O8yTPX32+Wc89sgDPPPUE4rNm5BLlD1B0/y5vP7aazzz3PPyWw/zw/gp8gfWWUSD4q1Rb7zOlOpqXhHOgyPv5KnHH5OtNTJzdguvvPQSVfJLb44azZMvvUgiBuuqp/DoY4+q7xE8rrjiy0+/JC/55EUyq3jvk7Hj+OrL8bz7/ljFH6/yxusv8M47H5JKZbze8pK5BZm777E7fTqlefK+EUyYUsPocZ+z5bbbM3hgL0wPZhsTJlbx4IOaI3fdxzvS/ez5i0ikXQmY3OJ5PCc53X3/g8J5gqpJ9TTqwEhSFSf/vn9tCViYgvaZgU5k47ZNgzk/Vfi83igu+/SjTxivuHqdDTaUShfz/Refs+++B/i1zeK2dt26cfLxx3HgPrtR0r6YvBhv0UeRSLFQYPTUh5SOVaQ1T/967ZV88vFY7RtG4SygVQOb0zn5X5mhyvIsXtjIe4qz7r33Ic3Lh/jww0+11bEZhPfP6uLf9+9YAs45LYWJh3J9NDn77DPZfoftKNEH0FSU+RvONePll5YUmr0syfzuE3/HoNNwbEk10NJBGxQQYx97NM6by1SdUfUpq8BpnhBGdOrUCTtLqp4yRR9/W7DpF8jjipymjis0//fzvySBYMKP3yuIb5SzCCjSl0gLdmJJ1N4/p2Di/XkJErpzKYo6dQEFAXG+mVBBWqMcVUqoBkE71SnwF6oc02IInBwXhS2+NiWEWT758B06duvCimusRXOuMwOWX4sjDz2Q/n10iMNMmufV88JbY1llg+3IdOxKd20cvvv6a8a9O4YZDdP4/IMPeXjkPSyYpgOXRU3qGd768muQw91onbVpr5K+AwZp83A05X3aEdpQ5i3kkadYv4EIAAAQAElEQVSfZfNNN8O+BFqw0r1XT5yYdsInbqRPj67iM2BRU54tt9mEXXbZiU4lGdXmmTljhoK7b1lr+Iq+fUQORbb4wWlSO32BzcchdlBQlFYVEGhTFhUl9OvVmfnzGhUkJfxxt11QnMYlF57JmaefzuOPvUJV9UIygbhOxGishgrMJk74lFPPOIG7HniMISsNZ5WhQ3HNi/X1PEeHLl2547aRXHT2pVx00Y2M/eAHsZGiXZjisqvOov+KvcHNozm7gLc++5w+yy1Pj84d6ACEgl/lNuckaFFgmDa7snEQoKifIEjRuHAxd4wcyYlnnM5n33zDcUcfRRdVF+kgr3H2NMa9/QZfffIB741+k5NPPZVHXnibRjGqdRayYL+lKbGKfyfnGVM7aRKffvox66w1nPKKMuwrma3VFhxGGcc3n3+tjdAEttbhX7uS9qpv9oGjBasWy4cpx3fjv+K88y6k0TpyeebObuBOBZ6vv/4mn3/2DX+5+BI++vhjps2cgf2q5T1338fsuYtJxNdDD9zHDTdehx2oV9VMUVB7J889+wJzFmQld3jn7bc4V8790Sce5ctvv2Le/AXYYbma6nYQhNiZY88+g9l2+535/puxfP3lu4y85ym69RjIVptvRCpchBNf1t9jOsS77rrrqG+Yyfhvf9Am+AEeeughZsthRtoAlxRnZHQSlA6AFusA56EHHuX5516ipqZGB2HvcMFFf2Fy1TTJTmhmZ+Ki7f77ud9W8yu8zesvRdYWBQNvLq5QkdXGpXbyD3ww7j0dZu9J99IKwsDqhKXDrGck00efeoGvv5vMR9o0XHHpRXz07VTs4L3hxx+49Yq/cOmVV/PJ+G/5cfzn3HTVZVx+9XXUTZ/Lvfc9wJjR7+jQVxsZkRz19vtcfvnVvPfO29Lh7bz2zjtMnTWLd996gxOPOYKJNQ2Yh8nYpMUzoVb/xG3KNPgbElZkkFewZxBpU5HOZMjLN+MCcma4+vpVUhQRiI04zMimpcvcPEa98SKXXXE9izWkRh1kPvbAPZx21nl8+c0P6mUxU6aM57obbmT6rPlMmDCJa6+5hhmzZzFj1kzm6VBl/tx5fPvjBKYpP1t+LlZfU3RwU6cPDgu1qXvowfu9rdXrcOGTjz7knHPO46vva5Dbp7Zqkg5bRnDtjTfz1PMv0dLcrHODrBjLa54EArHQejtjvDX9f/WVIOUZmLIF3uTtYaByC/YNIye/aDLq27e/5qzjueeeo356PXYYN1J+tEYb26l2UCcasTk+IXdo105PiT4r+WujUVRUJPuBRY3oANZXgdzE8oP6UTVxEs3zYdJ332nzfAfvv/cR1dV1fPXpWI4+4s98p41rc1TEpOkzaZFfr55cTdX3sid9OLnj9pt55oWXmKTDti8+eI/LL7mYj7+ZxMIY27ZoFJZox+77HEBGX/7OOf1ETjv9JB555GFtyOsIbaxJCxN18HjuuZfqY8bbfPzx57z55pve/9bWVUMY89nHH3DlNddiP7HfuGgx9+tDy/MvvUz91Kl89uE4zjv3bL6eVMVCzYsJ33zGVZdcyA13jOQL+YXvv/yM26+/ys/3JtvFS05eAm1vn1nWHhGkOxF16U67dEyXcDHZhfMUujQS2lCCNNWzc8yPnTYUIXfddisXnX8Gl132F774UjIVztLDD9Sq4I6lL83mQNFPTrbkcx5RqRCtQXooELdlY4oOgu4acYc+ej3A++M+pPqHbxhxy3XcqrVxkRxCrQ6L77z5et7/6FNqZ87hkYce5Vr5YhFR4B4T6jBv0YL5+qDVxMUXXcoHH33GAsUGM2ZN47Y7bvY/nZxtzpGKQnLSK0FKIUSKrPxKURTxP3e5n5OSjfsCrbdOsoh9JsEcmK1PBIo71MTLSyd8P375CX+9+FwaFswmH8Bn73/AxWedz0OPP0uL8Mi1cNG5Z8oHf8bsBc08+ugT3DniHsUsn/L+++9zztln89677+Ik8+9/+I6bJdMvv9P8sn7V7btvvc7VV1zO7NmzWaSDz2ZB+7TGrzj1xacf55yLruC9T7/hS8V3r7/8Avbr1Ysbm41dbZKa8T8ur7Vkvg7mM+27aBwtjHrtBe4ceQ+NMZIplChQzeuAbtasBZx6+tm8rUPFXON8plZPYOTd9/LCK69hPv+9997jxhtv9LoLjAfrxb4qyJnM1cHv2WdfwGmnncQZZ5zGddddrwP/amiSTSrAyWcXaozQUNegj0f38sqrrzNVh4vjtAZffcWVTKqdbeEdn77/Dmeechw33nYnH37xNR+PHcNlF5/DJZdfxutvj9GB6ZfYr4hfddOttAAts2bw7MMP8rQOyj775nvJfzSXyh98PqGKZtVP/n48l0j+V990C1/pA9fXX37MNX+9lDtuH0nDtDksEN9FqbRiqR+ZPKWW6frYPuLOO3j19VHMnDmbT8aN4YxTj2f8D9U0Jih+n8fDDz7EX6+5hZffHEN97US+/WocF19yPnnZaUoyjZzmSapEgi3mgtMO5cn7b+P+h18hl+7NjjtuT4diMRY08r0+0F140VV8/Nl3VE/8Th9pb+P5N95lbpM6ys7j7luv0EfI+6meOoexo9/n5huuZ/6CRRp3YJIXkWXh/r3yKEVpzv0td5K8l629Y6Xsz1VBQGwT3mmCB6FKAwJbvBSTtejQ/TF9/Nps800YMLicOXMWsWDBYnp168rd9z7BeeefxbVXX6nD57d1+C9KDt9roK8yTfZjpRbQOhXqC02ksnm5NINWGcoBu23OwyOuZPyPU1iUK1H/AelUopiqmWbNzWeeeYZbb7mNTz/+TH5kLJde+hfsz039R+NZUpYsSf078RtLILI1TId69tuXXbt2VVwW6DzGPBZ6Z8WdbE1PW3MMlNQtm21bn5Rblm8n5g30wqaWmaa9rczOaTJa9+1PWaUyRURFxTjNk4z2QaELtKRmtba1KKaVPHA45xQbG4WCzIzmPwLDMvhH9f9XyoOKinIyOrzL6Yt6rE2Cc86P3Q4BQgVnPrPkYYJekmlNSNhSBoGTIlpI4izFIdipLomhROBSkM+RVXBRXJxROKV6wAVqq8OtN0e9wXAd3EjH2EcvF0TEucWkWYwayoHexw/ajJxw5nkUte+sw7ht6Vvei0svOMf/HaFrrrqash696Nm5M3kFGtbti+98zOobbk3HEhmNAp+EgERf5NqJneZF87j/iWeom7eYU048hu7aJyU6qNIAaJ8pFtt5MRjRKN7iJJSjdgQakwvAaaOCyq+46U7CTt3YcafN0cc99RMQ2aAT9e4gVoOc2qbTRdivcNmhqBprODkqevRgkb6QNjU7Bq2wIhf+5RL23WcvOmQCRtx4HWedcioffvwNsmjENqQCOnTqyFZbbcnQwQMVaHzBlAk/6qCqkYVNWS7569VMmjKZ3j170aCN4IVnncPXX/xow8EOWAmaNIaAsfo69ObYsexz8EH06tKNQAtXwK97OedI6eTeSdc524i22lROMlxvvfXYeLNN6Na9Ew/eOcJUT1FROx2A/YFjjzmKM04+jpuvu4LVV16R2+98kNmNGo4YjrQZNDIuRiLNYX+75nUd3CzORWy66cZkitRnJiIRbpFOd7OLFvLcC2/QvU9/1l13fYqKU9ivncmPYHQ8XyD5buUdyocffqwc1NVN9TIePnw4TzzxGMXFxVx88aWcdeY57Lfv/kzXQeC4Dz+QveD/LsHpp57GaWee4cHG9vbbbzN77hwimX+g8dvByjrrrcshhx3KUB3gghi0nrKyN0MSw4sUzQ5bZTgbrbMqlylouGnEvZxy1gWU9upKu1RMHOR9ALraGqtxtjYNp5xyGudfcCGW//CjD7C/E9iizYEtKJHGLiXz+quv8PlnX3Hskcf7oPyiiy6QzHtx9z33o72hcfCbgmZMa/9SaGtKMwgcILkp6mHh3JlMnzaVqLgDOt8s2La2CtWTvtWX9xfZcsvtOVN2f8mFFzBYc+SaG270P02QDhPSgWPg8kPYbfc9Of+8M9hnzz/y/rhPKO7QhQEDBvCtDmQbm+bTLP/00svvsOnG22E/VbXbrjtx3oUXc/LpJ3H5X87nx+++YPT772FXzlj9iXEr+lUgcIGn26wNb6KVMZ1O+3ykOYVks0CHu1EUEWsuZ2RnziX84Q/bYQdCM6YtZKo2WqkoTfeuPRgz5h21zVE3tc7Lr1fvMtLayDvnZKMpNt54Y3bZaWeGyTaPPe449thzD/bda2/sP+s56uhj2XPvvflOB0Tvv/se++yzD6eeeiqXXnQxAwcO5Pa77qFRtttOfNVVT6a0si+HH3sc2267LYHo5/SxJ9bbiQO7s/ZTKEiIbQVW+H8ZpD8pEe9MvBykd8km7QI/DdJBRNzcRIf+y3HSyafw0KMPsf8B+3Lm6aexQIeyXTp20ge8DDIJwqhIS1ROvmuRb+ukE2QD1kVTU5PvxnehdVFRFAP6VpKR/5kzu4k+3Tuz+847cO5Z53LeeRdy9hknMnHCt3ykDyjtu3Zmj70PYMDA5dlHdnHc0YeRkS/efpvNvc8759yzdMB0Dgv1EeKl10bjAg1Hrs3GFOtLzMAhw3TYfJV85x6U6EPabXfcqsPjs/3BPlrv7779VjUIufQvV/OXyy7XIcRpbKeNcrv2OqVU1BDrA2NTPouTnX/9xZd8PO4D9txjL06WPC4871z6VVZwx133Yk69OAyIZHP9lh/Mvn8+iAvOOZPNN9mAz7/8krzmkRdM8r8wgfkVLwexH0IILke2aQHdO5UQeoGDAh5SRR1YrE3lZVdexY9TJtCjV3d+0AHTiSecwPivp+JEA5uHWntACnNq52KQbciVEMjuzKYCK1e1kfZhDo6WLKTSDomaQUOGcvChh3GpDl1333VnRtw5ku++/YHP9VFuyqSJ7C3fcfKpJ3HBBRexxRZbKQ7Kizayu4REOr3osquZrYOxY489luUG9NG4WihpX0JGi3SRHJsdqpgPJAiJMhkC9Z8oXg34n7zcT8Rak86EQO6ncvWLPuzmNZkkJZwxoI9B66+5Cs2Ns6iqr2ZeNvF/n6hPjz5MVwwxZUo9VT9OYcLkKWy84XDqaibw/AuvsMHGW3HuBZcopriYVYYN45LzztNBaCNNEmyscbowhc6S0GQmHVk6T/sOHbG6MAyJcy2QXczN11/NCqutybmXXMWxx5/IWqsPV1wUk0mlPedp8Wd6szUjrY+fCxcvQs5Evj9WX81ImBpHpG5yOOniYumwOZ9w0mmn0b2slz7Gvun9/sGHHsm5557B+eecS0VZOS0WM7dJRoJw8jMuSLPRRpv4WGrTTTdl5ZVXpkeP7lJ0St1kKclEsk8Y++4Yvv/2Ww4+9HDvA849+0yiKOIpyWVRFtoXi/fmBaw2fE1OO+McbP72Leutw+GFbL3dtthh/1ZbbcWd9z7EfA3n688/48Ox77LDjjspHjqX6666gt7duzFSH/j0DVaxuWiWYVqtnwAAEABJREFUZBg4eBh77rUfF5x3Nntoff9IsV77Dp3ZbZfd6NWzJ4cfeTR/PuRQunTprH625vQzzuKM007XXuMsZin+ePG1N3EO8hr7osUL6NSjNzvuthd7770vB+69F4vn1pJxjQgFkpTEngZ9eNlky/XpW96DF1//gPU324XKio4EkjXN87j4grNZcYVVNHfO46yzzmL77bfniSef1WHvXOuI559+kjXWWINTTzmWU089nT3k88Ii84nYzG3TwL/fv5IEwiDEOa9R/05s/VBfLoTE5qDm4veTavlOH5/22eOPlKTAfisjXdSey/5yOZMmTqGT7Km6ego3XHsdb781Cv+DDEZD8yaWL1ESNOeIHWFURFCswz7R32ePHSnSnvORRx7TwX9MHKaFlhC4FurlRx575CE233xLLrroIv761ysYojX2vPPOZ/78Rv72SqzAPyzxb/jtJSD/q3isffv22HmLxWbpdIp0OtJZSU775vTPWXTxz/P/AjlbXg1sStnoZP5+VIHs1CkGyWvfs1AfCDt17kKLgp2sFsSc9g7dunT164/JzcAaOU1I55x8rhpbwb/hP5VAsMVmm2A/GWBCzOlQxloEQeAN0tJ/C6aYpcvy5rQIQMF2uiilhTbnD3Ii+ctEQb/HtYhdkC5pR2PTQv9TAapWVYq5Mxbw2dc/sJX4aCeHZ+U5bcSLoyaSlrncedcjPPL8aG659XYGDepJqA3w4MEr+UXzrttv5JKLLpTzu4Rttt6afHOjgpocdfVz+HR8Hauvs40WakexnGxITOiacbkGnnnyLm5++GkuvPFuVlt5MBl9Re1YEtKkg6KmOfPFvxjJBYTFnSBIEcvgYnGbJPMhu4hzTjmFD76fzsmXXs/A/mVkm+toWTSbwAw2zqtNQLME5cKAnE7/FCOTCUXAyzdi0ZwmOpV0oUMHaFFxv0Gr8sfd9+K8s07n+guOpUM80/+ER93smBaJtjkO6NF7AH/Y4Q+ceMS+dC3O8cILz2H/0UVY1JFdFdCcc9EFHHTQXlxy+qH0KIl5c9S72BKQS5rVQ47PPvqOG6+7j23/sCvb7/QHTD9FQYBT7a95p6IMzTqktE/MkdK+Ly14HTp3ZuVVVmKvP+3DEQcfyBvPPs3Yd8ZT3KWC7fY4kI0230Zj7kVRScSef9iaKRMnUVu1gHtuv51N11lLm4SV2f+AQ4ib5jB7Wh2PP/82q62/HR169SYMsjQpsHJARDMfjf2AcZ9PYoPNdyFVUoId4qZ06K0P99hBTqQ0ZOjctTcbbby2vtKOhJxjwo9VmgeOvv0rGf/NZ7z40vOsteZ6rLzyGvrCfZp09AzTZsyQw4GVVx9OIHlef+MNHHb44dx33300NbXQbIdxCbKRFh+QD11hBTrpC3xWdhIEoba1YtL+ZqUMLK/5kg3TdO9VzL4KSOdNn86m227NsDWGESpYbNZhorog1MCGDh1MKh1y1ZXXcuSRx/CIAoGZs6cpiM5IpwGZdESiPrIL52I/rfrqy2+w5577MHz4amy97VY6EH2R2rppwlH/v6M7EC9+QdDb37KVfLaF1VdbicEDl+MvV1zNtFmJZK3alkaqp/zAmHfe5tyzL2DtNTZW0L49I++/lwkTf0Dn/SQuJHARwwYNoY8CfNchw5AVBvlfJQrCDCutPJQq0Vi4YA4zp8/g/fe+YOed96Njpy7014HCS2++yaFHHsfxx/5Jh/b12mwspEldh4Ee0isGSv6ad+DUmXbg9pOAEHi7KvSXUNyuPXl9XHE6HPGshEUMXXElBlb25OvPxjH++ym069iL/fbajW+++hC0QL6qMa24yir06VNEklirhLw+3MRxjpJMESnZZUobjAgIw1A9Ojp07kSkeOS7b8bz1utvcNxxx8mWhuvAfVMef/xJvtP81N6PUD6wOJWitF8/yrThKZaNqkvCMPKiysk9iixGV51b8v8smOTjJaO3VKtwfFmgZyARxTh5CWmIIFOiMseBRxzFHXfcwbXXXu0PDw7Ydz86d2gvH9OsgxM8OGGm5dcsWCKbU04HLdK1fcTQPlsUVaR5QRBhf3KhWTuSXmVF8rldWL5fOa88/zLHHXYEp5x6oj5izKBu2lyvvyROkdaamNKiVlIkGkWBNq+DqZkyRR8XzuWYo49j4sQq5sxdqON5KDQKCXQI0aIPHX379dUGfA9OF92/XnYJLVpbn332WaZP/oEvPv2I9dbdmNIy9ZGB5Zfvp/zadOzYQXQkG/mztA4GmrPIH3/F2Pfe56ijjmHNNdfRofcfeOyxx6itrydUt7H8Rkm7IvnqlWnfvh3pzp0ZNmSIgsZmnDPpCMkzZ+9lF4JAvPvhpIl00NC4YB5SCZjKY9UtXkiR7GCXAw/i9L9czQGHH8Y5555FSvL54qMP8U2FFiSBbM0sUhmzDm02nHMksZNvACPlHapiGJNtFGk+q28nZ208lJf2oU+Pjrh2GfbZfx8dvsbMmTGT4WuvQ48+fTj6yMM56biTaJg5izW1fssBEMjfZBfO5JGHH2DGgpjzLr+R/v17+/U5EzqaFjfq8DLHfPtwKAY6tOso5lSu9cDJJwZe0yr6Z24TgMaKvJwHyeFn5KzOwBdqwHFaMgkwv9m2aZER06NnRzZYZ2Vef/M15jc2M6FqKnvsvjc9S9LMmzqVtz/7hr6rrk5l9yLmVX/DnHkLWWPDLenYrSudO3dl5223pPqHb7FfUQ2L27FYsUAs+8yE6ljjbZHjdFqvFjYuVsySJZQzzumgcH7tZGZOrWXDjTajS48MmV6lDFtxBTq3a0fK4UclCqBxNTbnaGppxvRloguTHJHoxEIIwpQ2nVluvukGtKBw6eVX0Kt3KVIiM3So+eabb7HLbnuw2mprsZ1iktGj3yWtOe0NIxCT0qVCZjJFJeyw/SbsvvvOgt3ZZsvNKWmnybxovsxHE1cHZ4k6nPDdN4x++w1232NXzd+12HnnnRXTviDfMVk84XmxTd56661H166daCdn00/rcWVlJQMG9CPS4XDvPj1ZrENjiYEp8j+vvfISpxx3AsNXWZMNNtqQl994jR/H/0Aks3ZRQFrzY4A+VvXo2pVMlw70rSj3P92XV6yX1r4ir81lO62nHdLC1Ro2ZNhgPv3iC8V6Z3DicUfqwGUi9lPzC0WvY/sONEsX3fqU0m/wAMJ0F7r2Lmf7DVcm1TRV8gZNFUm2CBS/07GELbfflrCoM2uvvYkqkR5yZGfV8+mHH3HHLTex1vBNWGeDTTn3/EuZ9MN45iueQz5/19325P6Rt+mjy/6M++BT+i2/Au3s0EDU/33/uhLI2QZBXcSa7HnZbaDJ45xTSQBaj5z2F4kO1K+55wmGrr05Ayt6az+ZRSakGHMBu+17AIcdewInnHgq5599DkOXq2DsmFGa/03eRWfla1OyNafljaQYgowOOmJyiudksgyo6Msh+oD1w/iv+fSzj1mkNbzZyQCDPNOqJjF/1izFvWvTqXMxJSXF7LLLLowfP57q2lo/NcWyf4vhf9+/QwlEWkfnzZtHO/lrO39xzonLGOf0ls/GQCX/irczM/bWGYPGmbgATTNfYuPVDCOtfUOv7j2oa5gq/53B9kDmp+1joIsTrRWRl1Xc2so5yc0a/xv+SxIIBvRfXsGMo0gLTaggwOngKtHO2QRtFGLJ05QCSvwUTtB2haEWfzklXKgNSA7tU32V4hVcylRoWbWVcs3ApWJPyZpYzYdffEunrn0YVNGPIiuQU02lcuQVqNx7/yOMuPthLlbguvlmq8sYINsSE8gJd+7SjSGDh7HSKitrAR5MdcNMWkS5d6+ufPf1ZzpcU/2Q1dF+QQFljjheKOqN3KuF9LY77+TK629W0LSBWiSkozwlRY4gadEGFg9E7fUFezKhxlBaXkKg7UxLbj4nHX8cYz78krvvf4KVVxgIcuCTJ/xIfW01sQKI0OThEvWXw4Lj9kUZXBYSYSJjZn6esZ98Rd8+vYlU/vnn32F/yy9JJMdUmqHDV2STDddi8uSJfP7V1wxfYys+VH+KKUkXd6ZYAyopipir06uSTl3p1DHDiisO8OWRNjpd+5ZSWdaT778bj/1/KDj4RsHWqWecz9prbaTDtoNoX+wIpZqcP7zl17nUrxE2nbskDwroE30te1AHY7v+8Y8KpmpACx8yruUHDmb6jFk0apCRIl4XpkmlIwlNUlO7En0VIU5koxl22eEPjBxxB08/+wxnnHkmgQK3p598ii69erH8CitSo4OIBXPmUhzmqZowRYfBU3ln9HsMHjpMgWR36nz9bIklT3XVYsy+s9qYkmQgl+gr7vY8+fAIHRp+ooPpyfQdOAT7ewOxNqonHHsMH4wbxzjB6NGjvYwP3HcPrP0p+vJ+wokn06/vAC664GKOPfZYUraCay5pCEQKlu0wsF1RO1lMnrTsJJ9vkc1JSi6WYecIo5RsO0IxMsOGrawv2h9y081X29DRfk06bkek+SlsfQk+laOPOp6VVl6VM84+S4eOB1NSnGHhgsUUpYsly0UEYUyofhY3NrL1tttIZs/ynr6Sj3t/LF9+/gW33nylOv893YGY0egkD6cZhxYF24y079iJIFXCrtpQ2RfzB++5QxsZQGUt+RxDtLG///4HGD36HcFofvz+O1599QlSUmlec9I+cOTzTqREW4FTLLlYGbKpddZelelTp/D6S2/w3nufUdyxO4NWHMyXH37AwX86gEk/TuKII45gxJ030617BzVxaKZCAlKkHr/ubXq3HgKnDbecpm08i4rSVoSJyP4WUSaVEjt5LY7GVooOHbuy9uqDee/tV6ieNpte5QPYYZsN+fGrT6ifOpfJUxey5VbbEIlKXnMSHC4KiTIZFjUtlqwjilJFoikRa7QtOsTOu9D/inGoyHbDjdblofsfkn1+rAPT9/zfDHz4obsxerYwNy5uwn/VBNr4b1HCgl11o1IIXICtGfwfvpzGLinoabcMSnYvVXi5W4kHyclJBwYFg2vGBD1Ua9+KQ1dl0JAVsGvhokWU63BN7tSyXrSx1tKMCdzAOWJRzukwJW2KUndYZ7kMTz79EsNWWB6pn/ffep2D/3wQ1dW1HHHUcdx264107dZJAaoO4YAgiMhpZxsEgXLQMmc2e+21l/+V8B2334Hrr7uKlVZagcSlMAyZrYwg6/9e7jdff0FDwyySJKJEH2LWWGN1tthsC2pr65mljUyYirB5KVOR7wRjLw+Ergi0PiYanPlauTScc6yxxhr68PGI5u0YRr31BpMmTODOO27DD01+N61xG75MFgUBOgdtFv8Baa0ZcV5Y1hHL8KUh+MHaiQohjc15QsUrhDE4IAj10aMLPbt2YsByg8hIIe2jDP3KFSNUlvPp559LrsLTnVeDROASZbzmMiIdEWlnmlZZKMClwKVJF3WkS+cOdM6g+a0+pRDzFyKvghxmGu11aJvXwUfFcoO59fYR3j66de/Cvvvuzcdidh0AABAASURBVG460IibW0hcIH2n6d2rhz84i7TO+022+khaEoqiNCn5tpTswgU5Etsyi49Y7SJZc6iIj3/mEi1szi2h4UeAOiqAyp3mUKKDMtSfsrodTr7QOUfr8oQMCjk8tth0C15++kkWzZ1NtQ46t95pB9orlp2sw5x3P/6OXfc9jHS7IrIL59Euk/bzSAQJNEZ759Vxsxb/5myTxh5iH1MSHawZfZ3dYT44CFNk0mnF2ov0Fk4A8xYuoKRTpwKH+TyheAtVnteHdL1k9xpokCZSDJIJnXQq+8hnRQ8sRjWZ5zUYl0ozcFB/nnr6CcLI/L9ai7e5c+fq4/OOvPXaG/L3in+0Nj7++KPk7cNC4gCBJlmLPiIVq53FuxqKX4+wK8miARFIv5Ecgg0pJ9622247Xn7pVcVn7zJq1JvYfxJ07dVniz/IiqmcePIHn6KRkk0H0lVeQ4miYnSaSCpQv0Gg+Asvy4022oSHHnzM8/jhuLF8rgOTxx67V/EQNOsQ1ewto/hLrVCARKQT0kxJMSb3bEsjJZk0ie0v1F9t7UT2329v3n7zbXbdbTeuuPIyfTgcSqa4hIwI2KY9k0qBeBBLkn0oJkJ23nlnMimVBDmkKtEWMY0ZpewnIROl2+lA1C/hiv/sByjsJ+dvvPkm3hv3NmPefoevFJuNHTuaFVYYYo05VLHl6LHvad7szC03X8e2W2/BlOp67UhU/e/7V5GAa6VqMXyLbCfUVDBwzmn9Sjx43yFj/+arT3n0+Vc58JgTCSNr2Ey3ru0p12FgeXkZZT0iUlGKTpqjgwcNo66mgYULFxIYqp42J3zSyW5sLgnX5pZtH8KwhDVWX5Nu7dM88/iD+vg9m5zmGLnY27wdHPm2mtKaXjjniLWuuSRB4a2v+tmjbWA/K/x35reRQEAg/5WWP29S3F1SkqFZ62I2mxApdon9uoNcacFSEtmK5X4bXv+pXv/DxrZ0xG018u3OxzGFglh2anWRfHJea1Uku7Y/+2LzkTBg6rQGffDqKTlFBJo3iaSUKObT9hinfwUq/37+ZxII6utmkpPBZbWYJ+Y05DzMsdnhAVrWTKht5XlpLHZmjG2A2mpDIgXYauTykXSjAEd+LCuFxK0GTNMizDMa6SRxFsZhFCwIGD32IwYOXoWKzj1J5yEdLGRRyxweeOIV7nzwJc678Ao5wFUVEYDTxiNunMb555zKcSeepc3tPBUGzJ4zhydef5tha69Pn15d+OKjMSzfr4JuFqHm0JUnyM3i4YdGcNvDL3DqRTex6oorY4Fts760KGJi4KA+EDT6P+q7eL6azI51KDBKG+VN0EdcFjRVcdFl5/H+hHpGPvMmZV1StBe/UVzCzJlZ5i9sJmcDVMCMxh2a0SrwyWUXYHatWJnZM+fyxBvj+HxynYLF1QkWzOCas0/ltmuuZdbsJkh1oEmOvW7eXDLti+jWpYSybsV8/N4oBSaStVBmz2xiSsN82vWqpO+Q5dl285W46sJjaVy8GOIMs2pnMnPWXFZavh+pfCPfTRnP4ccezTobbsyxxx9FsXSTzkmcescKBvXSYP+Z26apAdL4z8HmYSjb0HwFBYcucvTrW8GCBQv4YeIEEtkdcYoPPh1PUtKVrqXlPDHyTv70x2347ONPRC/AfgTy/Q8+x/4zmYrSNN169aH/iivp4GsAQ4f2B9nclCk1vDnqebbaZgM23mhzjj/ieMaPfpudttyScy65kh+04D507wh22Fz1623IeWedz5TPP2LXnbfV5uQunE6K8nEEQchqK5ez17brcc9Dz/Bt1TxWW3cjOnbtRt+ycqZ8/71sIYUFioFkV19Xy/zpM2heMJdROnw69sQT2WnHXSjt0UcB+mKiIE+kwC8AmmQrLlVMTgFmhhShzYKkmcBJGU7yE704SuN0GKlm2tpEBCUdKFFdWrjZOBQltcsvZuGsGYx56z2OO+ZUtt9hc0pLe5PNLSIVQrEd3KivIYOWkz22EBQV07OsjJnzZjCvcQ52MBNo0Vk8fx7Vk+t9G+ecOPzpdu7n+Z9q/udTS7pSsC93IxUkvhOZjd5p0EK4SPO+mc4MG7Ycpxy6Bw/fcinPa+PQjDaPlQNJFHXVaUEoKYF0JsMCHUr88EO9mR+BiIYuJM6Foh1hvq0laQIdHJpcy0s7sPP2W/L1JxO4777n2H6vvWSL8M34z+jTrTMH778/q644jMVNjbiUWki22GUiCi3xT4LRMRCfmiQiJlvQc8kdiFVl8poNSZLgnEf2JcjfZDS2UD41lp3oJSoZyCVsvd5qTPzmIz6fMJmSnr0YWN6JDtqMXn3r40ycAWsMX0XSg6JUhB3oGH15MJK008YtR74xK/+hbnIBYZBhvvI6g6F3n+60NC9m/twFZKKIVElHZtQ3MENzLBR6LIsvKmlHU+MixDoyNZVCpA1oSlZv3Ae+RA/TeaL3P3FbsNvW3DmjzlIy4nd/SW1ItUg0mMDMvLwFmF+QNrUcaN5D3v6wmBCrv3iXFQd0491xH6pcktTJwGuvvEqX0j6suu4Q4aHxQ9Yl5J3Siai1tIBoBakAv57n8JvYhfMW8cG7X/PEK++y+x7b0qkIvv/mG3r1rmCPA/7MkFWH6WNEsw6OEgKtZyJBGCV65bFAS/siqqrqaJg6k0MPPYINNlibokxAFOVou8QhhFkWL6jnwrNP4+qrb2funAQn3TcumM9srVVRuoRuPcrp0aecr7/7SmsZJJqfi+bNZubMxfJtsmkyJPKBgQ6VzKbK+/dlUXMj8+bJp7VLEWlsM6dPo666wYvSKRgMZQ8pHRaYTNWh59sCy5wOdZzkU0CM21hd9t5mPGYnFnNoMEk28HpfqLhjoY0mDGi3XBkbSy83XX41NEOUa2T21FpqZ82k3wpDDUvGJRnIz8aha82nwHVmhVXW5cfPPmTyFxNp0odLWhy1E6ZprX2XLTdax3+wTYeJbCTHwnlN6DwDcs28O/pNps5ZQM8BgxSbLdBHhxn0H9jf/2rmww/cxaeffMCk+gaaXJomrYXbbLc1Jx6zH7vutDlTp2elb3WfS5PRmpwKQk2LmH4DepCNF5HIyfXo3ocenYuIW+bK3mMSQOdF/m3pFn2sU5FwLWcpgSUNZAW0gclPVYU7KLz+9ik7STALkoySHMhuA5eS61VexbbmYnTCDqy1/pbkp07jveefpqhbB0rKutGpS8C7o17mgw+/Yt0NdwbXntLKSk2JxcytnURegUGSjfnk6+/o1LOP/GsvSqSLlA7IWrRGt2ju5vQBZu7iRvJBEflcRM8uPejRMQXZ+bTr2VMfP8v45ItPdcgFIsyCBTN1KNZM4kI/0sgODGQfvXr0pFNxqD7nQSZFi+wjiZuJTC6Sc17zZbudt+G4k4/mj3/clbqps9HJIn36D2SODu6b5fOLiwMCxSmLFy1EZ37gAnJaG6UBilIB8cJFpCUaU0Gsupa4STgqKE7Ro2+lPiLlyURQWd5Xh/5zWLwoS0lxmuJ2aWZMr2Fa/SwcELsSjbcdcZiS9HOinZMPWqwxRcoLQXcYOCIST6+8vFJrdI5Z85spKgkJxNxixTwTFWvnhRtIFk5jbMmF2N88tJ8MyCk+zrk8iYuJQr1lwHltwK3/milTaJJv+fOBf2LttdegqH17WuQ3bK0MRI8YAhf5Q9pQBcqSCzoweO2tWJzqKJqLhdVsaCB7UQBCEreYF1MbtUWX4paiXuX0qejDJ9+OJyiGdkUBWfm92prZ2gcJxyV8/elHtOvak1333pV7R1xJt3Z5vvxqPFlVm+r0+t3eFrMAOOdY+morX7rst0lLeRi09W6aLIAz7UnAmZQMVm9awVH4J4XCwuncdMvVbLX9tgwd1leRuuhIz/TqzFprrsyt11+uQx3IKm6fPX8BU+rma51bnvapInk+NFecyMTkkxYIGwV5ZGakXRoz9LwsvHOvUo46YA++HvsWn44Zoz4y5MISevUdQHMurzV4Mnao3tIc8+WXn9O5c2fKy8vRdkvM/Ae3U5ls3vstJX/rO0mSv2PByuI4xt4GQRBgYGkD55yv+7uGy1hBEmsc0qELWnBBnnw2Igra0aJ1NKaFnGSgapleIBuRXQbCl+7ySQ6UXsaG+3fs2hqRuACXxPKLBQiElRARu4i8g9XXXIMJP/7o/0NH4ix1dTVMaWhgwJCh2G+0hPKRCXlQzGfxLUhOovH/u0VWs/j/h/GvUWdzxUbS9nbORm4lBQhef/Mtbegk+FSGUF9yLTA2ZOdkaBKoTbrINnqt9SgAsvpCc4jkZb77/HNeePgpahtmMvH773j0wRd47/33cZq0+ZbFfP75pzx974PMm99IzaQfefqxF/n840+ZNHkyk2vqWWW11RQAiDFb0WTtn3zwCX/5y+Ust/wQZsyYwcMPP8STTz3KE08/QhJFbLfDzsybM487bhvB/fc/pEPCi/h20mQOPPgQpioAm/Ddd6y12gp0aSf+QuM0ZvToUfz1qqtYfsU1qKqfzfNPPM3D4umlF99g2uwFDBq2AkOHDuHuu27h3rvv4eSTz6Bh1jy232ZzEchy1+236OviI2y73S68NeodHn7oKe6/91Heeusdhq+2LquuupZkoYXCIh+bnFrc7adefvzuG55/6knRHMm551/ElbfcwRHHncxO229FWY92/Hnv3Xj3rbc4/dQzeODRp7jkmlt56tVR2N/OWnvlgRz6p7149IGRXH/dNTz02FNcdv3tfD1lKpttsQ1Fkv2Zpx7BhO8+4pSTTuaRR57k4r9cyUIFZNtttTFJ00J9NdyNvCZSeWU/nn/mZZ545AkefehRZs2ZQ5NWjbxci+nzl0EeeWEPhfagEg/m060sVh+Bd1TSr5yZ/bTWatL3DTfezIg772bkiAc54+yL2HHnHRk8pAerDl8JfQBjxK23MPKue7jlxjt57OkXOeuU47Avr4pjwYU0tzQTBECQ4sobbqJq0gSm1VUzqbae++97iPXX34ApP/zAbbfcyp1330tt3RQmVU1gggLZq6+7noErDObLz97h6CMOViCVEIROxHS7Zg5UoPXWqNHMWdDCsBVWoijtOOKww/n6qy+4/PLLePudt7jpppv8r0FOmvCdgrYUq66+Gi+++DIfvP8Bb7z2Gq+++qoPwpFj07CJ9CWjMZvD5o9LIIoCAsk+Vr0KiRVUN6n7ULaj7lSDFvqEUM4eCdMpiLf/WbMoCOnZsb3/m4NvvDWKt0eN49lnn+a90WOwn3azX5tyQUC/fpX8oPG/+MJLrLb6GpT1K+Pe++/m+eef55WXXtIX/R34aOxYzFeann4r0JALtwlJYIu+c44Au/SUrhMdECSyYcXq7LT1Zpx83OHY3zz56ttJ2kwtx0abbcnjjz7ECy++zusa716778VTTzzkHXyi4LuxKadNQobQSIqy00Ges4HnJfEgx1prDOebryfwqQ6it95+Sy27UKoNhcnz7ddeYdy773LHyLvwV3neAAAQAElEQVRlD4tJhWlRAFNloYNE6vnnQUQwKOhBs0g6F1XPsT2cc+quMALLawcqfI0iRhvwrD/Es/LEHlEx5b176hBuIV9+9TX9lxsAmZDDDz6IZ55/jQ023kbywMsjqw1PKsoo8MhpyY0o6lgifzidx+RXp9XM1oFxR9p36MTDDzzI++M+Y/nBg1h51ZW48867ePP1MTzzyGM6PNpVvuUpT6+kYyfmLmikJJ0iDfIF8jAyeM+X8olZtsZmY22DwphVo/L/btrWJ+ecKP90mw39d+n8NvitPEs4Gr0s0kk6ifScSLexxJMQagrkldWU9mWVq6zELrvvxo033MDddz/M5VdczzMvvMx+++9pe1q071V70VVDJ5BIkfNR21Ab2IT5cxp49vHn1PY+Lrv8Kk47/68cdPhxHHvwvvr4kGX55QexsDHHqDHv8vqb73DPvffR3Nikw+BmT5sQuvbswfPPPsebr71Fn7JKSssq/P9c+f67H/DQY48xcdIkinWqIFQxojufo5s+Qvzpzwdifz/y5JNO0lr1OJdddrn3Rdttu70Oi4Zw+DEn8NEH72qtu5rHHn+Qq7ReH66Dxc++GA8uQ5Aq1qYpj/bIWiuGMXSllcXf3bz2yuu8+tIr7LHrbrz20ouyYxQ4Q5NiiUSnlFqVVZCHICKtr+1OPtcZc/I3ErJuSV+C+m1s4Jf3LcZBm81GfVB76L5HGC35z5wzk/c/ep+X33iTmro6kDWceuYZVH33FRefcSZPaO0/+ZTT6dCpPdtssxX+kjCytuHQhxafT0xi7dl5t/0ZOrAvJx9zEI/efy933nUPF1xyFR269eHow/4sXUisajN/3kIefOA+HhAPTzz4MJddcSXb77idbKMr7yqWu+CSv/j/pGr0qNd5b8worV0r0bNXb5IghR5eJ8cdczibbrah/2nS77+bKVtuR6M+OjQ1NZnJ0X+A1rMfx8vWX5TvTQiSLG+/+rL/zQupjiAQKc0T4z9SjGhvgzadYkj/ARTqXWHeWftWaEM1X1KSKfI+X8GnSBbrIDLEDnNCB9716A3FdO1RzqbrrsvZJx3LpltsSqoozfobrMPMWdPpV9GP7t07QtBeh6FD2WzTjbj7jpt44J67GTHyLm676y5OOv0MenbvRZ/ePUlr3X/s4Qd48rEnJfe7eV6xRZNing7tu9CrR28Wzp3Fc88+SS4bsOe+f+Kxh+9XzDSCR++5h4cU4zVMqyEd5ryOYsXs6OtNuqQ9rqlR8ehjLJo9T3FPRMZ8RBYfqwQ6bLNDhGOPOYYN1l+LQw45hEmTatl0qx30MbqT1oB7FeO8pVj8Gf9T8SabRHYTFRWDelrY2KL1Mc9zT73OE0++xIMPPsKTjz+hfcE04vlN/iBxyoQJvP3aODbYaEPZYBdGjryHl156k8effIK9992LMW+/4eevI6SpOcZFKenGaY/SjOkqxHQFaExZzW+nD/imh9XWXJNBitXuv/deXn35HZ5/4gl22mkn3pSNeP+ZLmZxSyKqDn2jQMZFEEbE2SzqApcKpZ+uPPPEY2ozhlJ9aO7YsTMfjH2PV+RfRt7/AHUN0/0mNVD3RSXFOthpFjd5JAK/HLsQXLojzaTFs1jU6ucTwiIoUVL95RbLlvIaC0IQpbCYy6++gZdefJp777yH0W+8znkXXMi5AvuhAvtVhyuuuIKLLjifd997n7ffG0WkA9PlllsOzR7RFJkkEb1fH9SJ7v9eP845DfTvefSFeiT/S7z/d/vRQI1pcZj/6e31mRTy4hvptaa6XnHRR4qtDsYuYYNieTkJDtKeIds0jyMPPYBntQe8+upr+OLrr9hOvrFHz/bIXAglnkDOK9ReDlrABTr8yeP0RSMCxQR6qGyFVVdh/712JypJa+/TCC5Nt55lbLX1tjzy8IPcbX5kxAjuUZx60QUX0KlTCfk8BfvA3onSAvH935XFr4kv1nDO2cuY9CAuMZmkUqkldeZrDAzROefLnZMv+J2N578rKzOpkpISXJDog8gMnZV87c8UbD2eOOkHxrw3BvuPl9C+z2RiexJ72xrn3LI/fpNXbEKQHv2csx9bFSQ6e8pJ2XntTYasuDLdOhZx6w1Xac17njvvuY/uPXsxcOByahJrDgXyuAFmL5HkhC4n8L/FmniTEl5SsH97qi/rV69CuRKFvHD+xdLOmSTAbMbG2DaHLG0QjP/ue/mSiKyC9Kw8hnPOTy7Jzy9q9sUrq0XSvkTGfteLJ2b1SEnNixby9TffMurjL+nVfxA9Opfw+Qej+UZlC5pa9IVvodLfMOrDzxiy6nC6lkR8PPpV/0eFW2LHRhttxBprDydOiWJakGunYCFgvVVXJp0s5u03XmHM2DE88/qLvPXhh/w4bSGrrLkhpx55OEXZRZog4yjp2FUB6t2suepKYinN5pttxVqrDPILfSLjampuJGrXg1XX3JimRYv58N3RjHrzbca9/zGvvPQus2ZmCTtUcKwO5nbZdiO++uJd5oQBNyhYXmf1lQgaF9KtfQXbbbYLDd9+yfuvPcGo91/mnU9H8+mXnzNfAXhjo4IBHVIQyW3LCIPO3dhoawVO7dvxyZjRjH73fTqo7MZbb+PIo4/UQAPJMeIPu/+Rv1x2seTWToHHa8xpibjgipvY/Q/bk1/cwq57/oFrr7rI/5riKNHJdujGVbfdwxorDqNLGDN4wADuv/9B+vdfjlE6jOyhjdYFl17M0BUHM3NGA2utvYGC58F88sE4Xn7peUa/r0OjMW/xjQ4GMkGEs39Oz18IqJ2Bc0YDHBRACeccKQWHLbksBA4NmG69enHK6adp87ENn37+NWM//pojjzyae26+kHaygYGrrcrZl15B37JS2dEnjJ80g3MuvpJdtt+IjrKPfGDLpCOtA2kUBCJZ4wJtCGym5zXbHf2XG8jmW26m4kRfFlCQp3J0hRFIr/0GLs+eu+1CscMHm4kCSc17IeiOQ8zhzJs3lw3WX5tuXYtUCEOHr8a1N97EHB2cPqmgtqGhnvPPP5d1FfAXy4HbH28uLS3l4YcfZvr06Rx99NHssccedOjQAa3vDB48mH333Zfi4mJPb9GiRTjnCOS6iCNcJsMa667Juuutjn0hD0C8BXJXATkFA+279mI7HT73611OB439wovOo1O39tooP8KCefM47LAj+OMuu9K3b4UW/hZ232tvttlue7765js5y96cfPKJ2nR11wHgizzz9HOcf+7Z7LrrLuIBgfvNgNYr0YYHp0yQ0itUwu4YtOFZba312HDN1eUPJJNMMfv+6RC23WpLPhk3js76gn7AAQeywXpr8trLz/Hkcy+x14F/5sJzT5H8kL1Vstk2O1PRu7tsRPQUNvfo3Zc/7roT3bt1kHFAv/4DaUpg3Q3WZ6Xlu1McwHqbbsE2f9iNTz8YyztvvMZ2O+7GGedeyJryB8ZdOoJsSwvIrp1zOPfLQA1ZGpxbig6Otss5h3OuLQuJ0i7Q+ErZZbfdWUFfw8TSkvrufSrYcZddOOTAfVlx8EBozrPORpuy0brD2X2nrchoELYA9Czrww477EDnko6imWODzTZh1733YMIP3zFLG55uA/tx3qUXUDv5R77/4gvKKvpz2JHHyW9vyKOPPshbb4/iiKOP4pQTjsK+XEeZDLvssTtl2siqC/HjAIelDZzSflLaWFrBOZX+QmCpy8ZjWed+OT3n/jfbilsnkL0ha3WCSPIJTLdKO0ktBJwEa0WxOZJMZ8666Bq223RTvhj7PrUzF3L2JZez765b0y2FNqhSo9bpJJtoTYe8fDxBRhUd2HiTrdhknZX44oO3+Oyzz5i9oIlTzzqXSy67BJ3X0TmVYvg6G7HdLrvx8Yfv8c7br7H19jtz2mnnsdKg5Qk0fbpXlLPPQYfQTnr+7KNxFBUVcdqZZzC9vo7HHnmcsgFD/TwZvlJ/vOdUG4IOaCKz8x77csGZx1LRsx3vaDO7YHGei+VD/7DDtsgBssYGm2it+wtzp9fxjg4gFzY1c8E5Z7H6KsNA1CoHDuGP225GSstJpda7Q486lmHDhvHMM8/wyFPPcPQJJ3DckQcTaC5XLjeUTbbclr6lPSVJNSeg/5AV2Gi9dQns196TAEw2krFzDueWPcBpoKHza9KoUWP57PPxbLj+etRXT2ScDlIaFzdD1JHlV1+Xu2+9iu7t4dXRH7DS2ptx8QXnMbCys5+zuJAS0Qn9BlSy0seppDGQyLsy8u4R7L//rowbN5pPP/mcwfqAeufIB+naMYUTqpP8evTqzXb6MDNz5jTFRR+x6ebbceZJJ9A5DZtrg7rz7vvw5aef8Mzjj9LSlOV6raMd2renZ9cubLnpJnRo156EYi66+DI23WAtvv/2E4ralbDZllvST3p26mnfPfZiu222ZcLEKZT17cd+++3HooXzsd8maGnJKpCHnNZxdBm+XjinVCsow38MoS+PcLIQwIw8jIk1fBURyb/nNZ+c1SZm0Z1Yba1N+OPOW5OS+LU04y/7Ud2wiG133IGjjz2GTddf11Z2Bi6/IpvqA9UBB+xBhxI0JxPad+zOnw/+k9bnbfjggw/48ssv+etfL2GPPXeTHEIGLT+UE048hp49uzJm9FjFdgO5/c5b9DF3Fz/G/hUDOFQfu6dNn8nk2pkcedTxnHbUofzwxcdMrJvHngcfxWknH0OnTBabC6HWCXRgsOra67O/fHPjzNk0TJvLoGHDZS/rYz/527NXN300XZ/+lYNpF7Xn/LNPYvjqQ5gyZTrlyw3juFOOItMO7G9Pv/rqaxxy+OHyLeDkM1DMBB3pv/xK7LzLNrKT13nl1Wd5d8w7jB71LhMn1BJ0LmPP/Q5hY63jk8d/QY9e3TnlzNPp3rUDzz/3NG+/N46jTzyZ/ffZE+S7hg5enp133pn2xUXEQFjSmeHrbsiaK6+kjxEqcBmWGzyMQ/68nz6EQ3GPXuLxFFZfeXnsVyVfGvWePrSfwlGH7Ec7J+669ZJudqNnl06KANS+uAN9lxvCLjv/gUw6Rbd+y3PE8ScQNy/kiw/HUla+HCedeo4++n6uuPo1Vhy+Dudfejlrr7aq12sqk2azrbdkjdVW8P1nArzvNVshH8laSoAMKaeXGUncgYoBK/OHHbekW8cAbX1IghSk27OhPoBcee5p/Pjp+9z/5NN0qRzA+ReeQ69uGch04KorrqWjy/P4vXfz1ZQGTr/0KoYs19/zEYm8cw7nfn1QJ7r/e/2IPX87V2jnM3o45/Tkv03POfcrtwlFPxRj/wACB0sgzZTpTey57+Fsoo/IXUCrlB60V6IX3fsN5o47b2Td4SvwyvMvEmkeXnLx6Wy0yQoEspfmbJP3W83NzdYI+x6FtNp/4FD22n1n0jJ8oakugpLOiud24+TjjmDT9VZXWUC37n048MAD2UkH3eMUC3/9zVecetop7L333qqHMAQHreD0FiyRX4hzBkuX/e+ndeQiGciRosu1wxruSQAAEABJREFUgl52UJFvPY+wuM5AxUvutnwgQS7LEEpJCxZoL6h1VN/S+ODDD/n4k09YffVVyWab+fzzT2loaNCeLo/htskllmwS+ZVleezGeygDD12AC9IegiBAN6HWYUs3xSV07VXB8Uf/iaED+vC91pJeZYM46E8H0reiJ0mcw2zB7CgnARpY2gzFORmU3R4cS/6p3DnlHDjn/qUBXXHBsSiFfIycilImW+ccAVFIWpvqrP9MFoKCYqs0oabCiEwqRTpKkRGYAQZCcWFA25Upbs9u++3PVTfdym333MO9d9/OrdddwRH6eliizUGHLl3Z98CDuGHESO689z5uv/Eabr/+Gg7Yfx8GDxnMIQcfRLdu3bQYQjYnR6AT30223pG777+fEXfczog7b+fWW27k7rtGcq2+lC2vhU9REmuuswYXXHAOt9xyA3+59HxKe/eSIgMqlx+k/v6M/f2FkJzKYtLpItZbdyvuuv1h7ht5H3feeoNo38TNN1/LHbf+lUGDKkh0Atmhd6WCgKO4ZaTGcu9tDFYwkdJAuxaVcOhBx3LLTSPFyy3cLZ5uv+1mbrjpWk486XjKtIlOtEMzh2URdaIT7GJ9DT7yxFOxv1c34ubrueeuO7nkL5ex8qqrsrCxUVR1S9ZERay/4Qb89aoruPvuu7jiyivYaP21kZhpV5wWEqy7xRZcd/MN3HnnzVx46QWsvNJgStIBToebTs9VVx3O6aefwm3i6ezzz2foSqtAkiiQHMTtN9/NyNvuZcTtN3P3Pbd4nDtG3M7GG2+I2JQB+C5+4SNQP61NpTqnpEr0/OlevHgxRbIv35kpTkg9evbkkMMO5bY7bvVfvw897CC/AbWffGsS3/2HrcwZF5zHjbffyo233cAW22ymQCormeSkUYgDh2wXeUWBDFpGaYtr2klqSveXDZx1+hkUpwJCBynZuMnD60Z2vsaa63D6ycfRLgRVk44iCnMkoGXOAj785Cv/FX4XfamzwyDDQY56kILPv0o/t956K9dcezX2N6yccyKbZ7lBg2SHf5FN3cwRhx/BFgoOd1WwXda7h6e9pr5Q2yFhOp0mcAG2cXbOkYh9m3OuqAM7774H++29KyVa78URiSrz4jBKZeigr/77ax5ttsmmCupzlGlje821V6q/6zj88IPYTAdW++97gDYX7Qg1nu7demrjfhann3Y2Xbt1p2//Ss466wzuuOMO7rlnpIKGbWjXLigIgN/uijVGp+5lPmB+RRvzRDaQeIWYK09z4EFH8MedtpYPQhYU0q5TF6786wUc+ud9MIPoXt6Pw484SGO7kdvuupVDDj1EoXdMSpU9Kyo56OjjpatVMX+ASldfbW3OOO0EBdgdoDnH+PE/MH3WTI7QJirbHBNoXqV08Lj7/gdz++23cMnFF7D80JU44ugTWGv1FVQPeektlU6L8/+pO/g7Qk4lVipxyIZicpJVLAkgDhLZkL0rh63IEceeyGqrrCjsAl9JIsPu1JkjTzqZA/beU/YkKtrwVA4eyk3XX8HwYWWSBZ5m/0HLs4/8d1nPUjIuRbuOHTTOo7n+2stYdZUhyPzYdpcdGXHTlRx/+J9wLqJHaV/+dNCfGSEfecNNN7Lfnw7QHDJuoLc250ceezxrD19VksZfJlGX4M8r+B++bHEzMJv5Hyb9v0guJpZODbx6E3WteaCnFJqnKHRkWxZhP82aoz1FHXpwqAIg+0+wrr3hOtZcey1t4lO4fBZ9AUMq8pvRTFSME5FcXvoPitlut724dcSt3HLT1dx4w7XceOMNbLv91gRCso8hWoAp7tiFPff/E7feeqPs/nwGrbQ6hxxxLBvq4FhLjmYGbLDpJlz+1wu55PyziNp1YPj6G3g/dPPNV7HFVtuz1z77s98eO6EYDtQ1TvYYa67kYMttt+LCyy7ippvl22+6iU02Xp/iojSx1kKz6XXXWoObbrhG6/oILr/iatYYPgQTB0GGldfekNNOPIrORfirVIdDx59wDLffcbOPF/bWoZDL57XRQpvtgRxz0un0LeuNU2BIuh1rrr8J+++/r9ajlG+P1mwvoEJuGX0GlFb0Y8RddyumuYO77ryNu7SuXn3lZQwaNABkDNlsnpVXW4mLLrpAG9KRnHDSiQwbVOlVE0g16EqHETr3kh0m0pnDFbUHHeyUVlRw5OGHMfK+e7hFvvDUM8/CPrBZs8jaFRXTrAO48vLenHHG8dw84h5OP/ci+knuclekM7DZVltx/XXXS683+jWyX2VfiT30cd/+++zH2quvSc64ETOXaoO8qw6zu5T2Yq/9D/AfNpy46tmlB2foQOaUU06nVB85N9xwQ665+hoGDliOTCaFc5BKGVdiSvd/zR8Ewmy9NWwM1JcG7gvl4lG4QJM+ZGP86RANOrDdzntw0jGH0iEFoZFwQpf9gmOr7Xfg0ssvp6JHD+zqpE36sSefys47bKxaiMK0Hmk69ejO/gcfwO13jeC6665jk802UUwQigWnniI21ofxv17+F2694xa2ViwxbKUhnKwYL634uGuX7uz0hx259tprWX6F1XVY2oUDFU+PHHEbZ51/MettsiVnn30yAyq6YjpCV6J2OfmUnfVR6Oprb2C5Yasp7tyMow490ONUSqaHH3Y45b20NkgOkTRy6cXns9lmm6s1DF5hCOeefwa33nKd4tQ72HjzLcia0EWT2AmnmLXW21Tx3PWysSu4757buf3Wm7nrtttYb+2NdHAZ0aV7GRede6bm8OF06N6NCh3ynXHWaYpJb+Iq2ccf9SErLRWmU44VV1yRk046ge5dOmmtCgnbd2erbXZisw02kD9Ud1qrVpXdXHPlOXTqCE0tTXTpU8pxxx3N3SPv4BbJbU/ZTwfF0C5pYdDQFTjsqCNZZVh/f3CLDlpWWWt9TjruIPp0l5SkyLU32Ywbrr+aC845TR2Eks8mirlv44qrLmeN9TZiT/m1P26/vm/fUfrbRz54k43X83FkYh8V8jnsT6s4L49IrjgACxSc6AclrLjG+oo7j6VbZycdm5UFJJpjaL3eSB+sr7/tRu64eyRnnHM6g/r18PZi87fngIGcc+7Z3KE9wF+1h1hl+HBKNK9kSQUcfr+XzcO29dk5h3POM2vlBj6zzD4CNtx8O87WnCuWiiOtb+TBvkMk+qCRuHYM1sflM44/ibvuuZ+L/vpXVlltCKHTBNOY06kiyQMCmYmyBFGRMmmGrLQyxx51MO1NwR7VQT5N6fLD+OulZ7HHLltjEUNMSI8+Pdlj390ZMfJ2btJ6urNitUwmwny+0fy9g0P/Wm2ijVeV4JzzWeecTwdBIDkFPr203diee1mGbJzXnq0jzc0tmF8/VrHzueeey7nnnsPJpxzP0UcfyTrrrkVae42c1vHAhUrLTpD/iGNtgfO/d/hP+Mv6+pziNoN8PvF506nJJsi0Z1FTjsH9Kjn6sIM5+vjjOfLY4yjXeY+WCaIAbxPoarMLWYxy0Pbm//hlsjQROOfs5cF8siUUozsW66TZhQFhFJHTl8y8DuKyLXmcc9iviCXyaCZc25TnFEzbTwQmClUSW8Y0MSEkVluLpz1R1dkhRmgZp4XQosAg1GIXEygqTKkvX6VHYqAdruGm7JNqEIOguTkvKinrwW8kzReSbbE/cUKRlJ4VT0j7OpfRRjbxzsG+BKMvZTmdCkfpYjnJCHKBaBSJliDJoHUT+yqaTZpwqRzqGrEE4inWQkxUjAYuP574wEgSIXDWIaBNSNKitDiKcHo6FaoLLfwZBaFRRm3DCKOxOBeSt4BRMnSa5IkNVNiBwH4KzOKCWMYuJkBf+aw6rw1ciRAUV4p6TDZuEXYJcU6jFw+qor1KlNPYUNDTovgipEnOQw2w7uwNhun8uALpJi/swMUgJnKSm60/4hKbQCL3P35b721EU6mUzliymHwRc+bE0OWU9oYZatUUb05l1i50RWRVZ0PI5puwHx5EKEGQEvuGhdXiL9uxRCatUHhZvFHHAS5MLcGJZc8e10qE67TI5lWQESmTgURjNYQhLJg7h7PO/wtnnnMhu+66E8sP7EYgXAN1jjwvgWhbP7EclhlSkuRVFpJoXgQZ8SjF2jwxolHrhkTnkIR6uNARuUC2mGC/2hRo7ijre7B5ByEiQSIaTowFqnQiZLaBcLXTwWzGysNQXEluqtacxV5iUfQjG1WstMoUJLsgxC7Ps+aFpU3/nqaz3G8LodM4bKx+AyXZiCfzI87G60LpskQMRgQqD5UC4SfyKTmlnAqkD+SvsABcWVk5No2dFkerRvMx1vwjTtTSZJMiq8GLCibLBx94RF9Nz8F++m/Q4OVor0/5gfixv71BYD3GoHkapEtkhgEpwHyI1Ck9KvOr3OpTPOAB2Qw45wqAwy5n8jKIlZes7PDc/IIL1CoMSDQP0IgzNkfk3/Gcp2inUxxZqSwNQjN6NJ5iyVhdOuEHvsZhg5P5QChhyc7UzB/SJ9rwJerXmShVhYLNvOzVZBmF6Ao8eHylnCAQXb38HbSOyWfsYQj2/oVgYzBwzuGc81ScK7xtzfIFv9eHya9VHpY0oMA6be8wdErGpFNmeQF56bFROnCya9NRTrZvEncJBKYU6Suf5KRFR25hI6b+SPaAKVPBFERe7y6OCYwAaOpI+cqHgQPZUqJ3sw4cA5NjPoAoQ+AQTcgKr0W+L236V1vEj82/rHxLi3ixIqdHINDyjLlfm8/kbcKGoPlq0zHUuERNvCTEWvcMJ682gfHfsnhJO6MTRgkEaXTOZOZGbD95K0moEBtCNiv+nRoL0uoCyTSw9T8JPP1Q8sBkI+jYoR3NTQuFrDtQA72W3TuQ7CQb3UhXuslLNwXZto5Kdal0WhnNetlAnM1hc9PkqmkNEkEuqyC8OdEBfYTNmVycxSvbFJioHWovHZkxJWAi99WorKmxWSYTkdbCJTdATr4yls3IHHw/xpM3XaSLKAVWYUREJwxSxLILp7TxYyZhaQzHEmEgO8iqr0Ct1Vb6zJvxCL+4qB2JbNF+fUpZ2soTcRcroHPOEave6n4GokEbLF3RytPSRcZTIJ7bte/gi218yIYIMyYRhZrNEl9eMldj88NGN1OCRCCeITTj9ynxLxRJkRZPJMJiB8yGHUQy2kxRiMIz8nEiGcYaRZ4oDFECT8I4kMIiE6YQA8tLKhg40UtUoDEb+UB6SznULPb8WZXJJC07SGzxU02uCYIgg/3Qp1obFeK8w/vwGNqVtBNB3aHAoRmVCGJcoWPs7+46xcrm+5E8UGytEEjsCk/zzWm1DMWvxXspyTCMOmouKj6WbsxuLA7FehVONttEOmVcoG8QzeowbgWPoX6VNT+jQ/yUHE8iG8bysufIodFApkibYudA9DQQ38ZEhVJOAtCN2VdoCVSaFa7s1OaCUjSaT4lSVoMUQJHsy1kfKrGf9M/LVkPVh3JShiWlg+yzKHCEilgjEZ/dMJXzzj6LQD60RR8SQ1OoMt8AABAASURBVNU5G6OB2sXSm9gn36L+lUaXcxq38KUoEL6NPNcSoy0QkTKJVWgOIrwoyhBkoUMgVLVVteStxO/4ds7hnPMcBjZOpZxzvsw5p9xvfZsUDX4BH4n0aE31Vgrzj0EoOgJTr0sC+YkMThZiU10JTP+BMonswXBivUMXyEoNZAtqEcuXFMvIpGZChy6VB0XEzVK+cgpRCQmUUhtzNsaDcqHQzH+IHKlUKBNNWrFU+Tu+zU+bW7AYEskysYf49WuRnIqvl7Asb+m81jh7Wz4MQ5ZlsDE0NjYSRWlCOaxY/j+O5f/lxxI5rnQm1DqWVYyWJQpS0qf0Kv9nP2mclo5DGUgYLrsyiMR7FBT4d1FIEIbSZ2oJNGqhCtIBcTakONWOUBud2LXQoV0Jtg6Y/DzIZpxzOOdkOYU7p9iikPq//WzzuyaFKIrspVhDE02pIAkDsooaQhlg7ALs96ZTMkRDNMHaO0BClWFaPpATN+eCBK72ukVQO+5AhphXmck/Ulq2S6LDppwwYiePqLfIE4i20Ejk+TSnVQrFaXk7U5bxZJ4ggHRRiTYb5sACGT3kdBKUidKkVGftgyikRV7UsqH4M6eQzmRAfSXGLijYknf1NIVlwY3K1IRA9WZ4WQUqBDkCVecUrLkgEumIZk2wSLih3LIfpwgaJ4ppcEXqg0AOOPQQWIswICe+Fy5aKFki9x4QREZLROyWPKxPO6BU155kEICNwapxTlQCwjAEBb+hOlI1QWg0HF5mQE6Buv1obKRBWH1KAVEYpCnKKFhzOdHIC6v1dimcHEZIgFFJxBVSSiS5yX/iwIM5W9PrLwVMibINexsNMWFJD1aMC5V2OruVJSgdmf7FUyx5abAgvnIKAE2vMgnPkxPHeUKidEQqDSY7IaouRKZqSbL2h1ecAxfoMK0Fs9kgCCBIqSwiECOmqUjBsJmAOUxVSqMBORGxADnRW9XaWOawK50p4qjjT+XZl17jhBOPxw6K5YetirxziAHsykuAQeRIpCsXqE8VOslVL5xzeD7UqQW/6GppKdBXEhu3tSgpKsYO0i2PSEcpBccEvs9MKAzZnNaBgoisoXAMzwrsD1UjXA1EfYFMTbYBzgXYZf25IKKwoBbegfh0zmF2joPYhC1k09lvCeJEXOD1mlMwk5dsDbxcNMbYA9JmlmYdSiRiPtI4TXe+oeplKGBCIE9eY9MwffCD6hKbK6YbK1RAJkRCzY1UqD7zzWyz7R+494GHOe+8c+jTxywmlt9pJggi1FQdB0JMpCvUs4HNsRZP3zlVy/5/qfxsfhg1A0sn0jlJYkR/Bn5zK1uNZRC+GqS/WKhiQONuXNyEPyOJPasYPafNAgokZQRENn7Mo0Xkc41oBqi4WZDVPBK2yMRmo2IiVm0eEbJh60DHWFJvIpwlpcngNIddIFpqQyuEmryhfJzYIic+FbPh68RsYAT0lgLFL9jD+xwVJD6rnOp/qQzzspecOjTZGIikujDKlrLu/jn6v5Sv/0o7MQqSub3FpSRSyHrObQiCRGuRVQQukGZUr4zZP3oje8jID5kaJAaQo8xKd4H046T79rYuSJVGr0W0sqYU6VWkrEg5598p6c8nZNBShShAJp2RbchvhSlfheamdRnJj6TC0HfvK6xBqogojEiLF7PVnGzAKJv/E7otO7Ifdaz5Z2tgLD4T9VLwQQlBKOxYJLUG57U7DjNpZGbCsB5i8Zl4mw7SsjuVpi0g1NitVpWktCMyNizvaSmRk39z1rnxojmiImOfvAQVev4TE7vA3ssqOMkuDUGKxOaAjw9CnHPYpaHai0SyyuqjSUxAmAoUTDcXdOIdHPg1WfoLgojABWoTg4tJtEZ7GoHKolAKykuGCU5PlRBKjsstN5gLL76UDTZaH2sahkUEYQbzrzkZnQO/vpr5EIsGaunpJtJk4O1GJVaKisnJP2GnLBabAUWB2ojPxPyXS6MQxvOhKvUX2QsL9EPDUy6RIRTGAEEQYHkDJdQu+RlYeaKxqIla6lY13l85rcPK6La/H9uiuZTTACQeEcVf4oriMCVZON8PVgCyr4QwyojPvGSgkTkVGiQIV6MIA02lWFM3D5oHzS3NBdYA5/BXWjgOh82lJbzFYAdRaA45F8p3SxeqlGrBoY7Vgb3Ep1661UByQ0QTzZ5QOM6YjFLgIlxYjF1pZY11ixXCQEhW6H2SeBeJnDrwIsGRCFp0UGb5QGNv1twKU1on1cZ0F9k8cw4nuecVG6mYlOxGJCwJ4htpXSenRKlMaz4gJRr5RJ5LkDL+0CX6edm0uCBSNo4t5RATOPEPgeSW6AnGP6IbJ7EwHcguQ4d0gK6AWAwbjlGwbYYKCfRBT0wgNH0QyJHSwa2Nz5/OmRwkW5xq9Y7SsjsXWNfSgfRmBDSunMZv/sr4s8qu3btxzDHH4IJEpAPEPlYu1kBjDOQf5Za0kcXzFtB65fXWnMlrXGaPRfJvurExEIh6mBaCFJU40hqISmgR8USlhp+Ix98riEXNiTy2Nhvk5VAMrPz3yvN/zJdUKYFL1LK71rQG4WQieIiVs9gx71Vu5VIR2sqRXZQFs2vZkH0oC4Rp+w57B3rE8nWOUO2kY73RZf7c9KwuVa6CICIobg/66JJoXqsZZleBGYn1LxQz/1B549HmnE+rtbeRtrcqk98RiG0CCcFpQG1jcRJoG49hGOLrJVBLLw3mb9rwltV3kT5cmK4SebK84u2cPmY656StPP6jkD4uxLIP2yu2zZt0WvFWFJjoZIvS7u9In8l/kxcXi3+tT7ZGtbWN5ecSrbn2Rr7YxmvjzyoWzsiP5rLN2vMvxrlErj7U23lZ2MO5n9KRYhoJUjJCYP20whIeW8uX5FX/L5Y2m3HOaS3KeRmYjNrkbOkAORYXBrRoZWxqbiY2AUiGYRAQy1mrwAvYORWqhTlxAyVRBXYlqnPmjZJmHYRhMtcjNt1ZtdSLgpkWpRNBhM4FCYQVuVj5RF3oLT6w4EVKi3HCaSKlhdR6zWpiRJECFmXiZjXRHbpAG9LIL6TyeeSV1xBFC28UsTxvKlR/tjM2h6mkfdjWsCQIdKUIXVp82ESKiSLxKI+dyMFmdOoU4VrrQuI4wSlw9rtsW8ET1K/a6Quik6EaQae+0kUpnOcfBZDCAW2i5PwdkmUzJamUaOJBVRpuTOLyxIlGLMaamnI4BQFYsK6TDCnHIycuJq+Bp1JOzRQtyPDtkEfDUtfiQxSz0p+YAvGmIZg2lAxUFJMhJKcDVERHBCQf1ELjVcDl0D/3ywG1bQPnjA4EjrYiv/hndJgbRmkgIJvN05xtIZC+zJlrAESpEHsH4lhInvdc4siLb8sLFRRQ5rTB0V4P29CkFIAlHj/AnGheiP4/2RByXk40UntnnlXlWQkqLIrA2R2SCVPiq0nv2Ms+LaeCrky79gwYuir9Bq9ESbsMJm4LxFSFMxbVvkkBeyplmTxOOrM6CPQKtTbH2ORSxt82Lk0n0umIWLw4BzZuJ0ZysrVQ/Tp96k1sxNKbhqhxqqmldajugohQpJv0hchw7CcigzAkzKRJWvKgcbT1Z6wY/UTjDkPjLyAIUsi0/FtU/R21Lhw2Bm93auScw7nfAhJpUDITZzJpIhlOlA4xcBqQxEAgGzCIhRMpEA80vrw2lmkZQtYOrQxJWE1NcgwiYj4lMNxUSjIPNC5DyMnYVag7bz7GhCKZR1FEtx596DdoKH16dcKpPpbfcM6JYoILwD+El5L5WDavORMIMwqd17dzDud+KYg84ACREChlCfSWZPBpZAOhbChNJkqh4YtzSMSh1ds7nclYASmE69AILBtAaEw7lSZWgPnzUGNJNLOCIMQgFcludfASZITrVBZDJEpZbW6CIqcuEvWVkNNhKb5nNHdET1SFqieqh2Z9qUP1URgQiZQt2LZAiwIGelBg2emV4JwTILD3LwfToUEge3HOYZdzP72dc/90H879OjTEGEjmekgmzsvRlhMtK6jAg4vSmEbsJ3Vk3hRLdynJOdFcSaJAdR4N++kDO/TCdCcN5u1t67dhJCp1sg7pNK91BAeJ5JVTeaL5IFIkqsMFdiudaL1xRK1rrpFAm1drF6pvg1j+yzuXUPypXba5UTM1xvQQye4SWWFKDlTf11ATkJ2hQYWZECf7yGm9CgMlEk8d+2mhlLKhjCchwn7r0qnKfJQRcMKz5SsRDRVj/dh6ZmuC5fPyr16ANkESUZB9W3vEiw0qVn0sefhhEpIIz+qdczi37EKSBPJz4BSfBKkQk0FLU14F+KHb7EVyDhw025ohZQRa1JJcC2EgfBMIkNXBa4sgr/gm1LqhIiQY1NRIKg2ISCL8CCd/0CJ6jbhMMT37lJNKyb6EkpMvkaiVgoz0n1fcUSTFBi5QmRPEIP9rgaky/raDwlApsUUkXEzZoeHHBMZvokpEX3GRjBNnhqAi02Es7szelPW38UeiUQsKPsgJ34F49yBdqwADhyMwcKAEMgslxImtva32EenDnP20W6FOvbmscAQaRpwTd3EATm00L0WKUPPVdJK3H1cV77F4FyuefGAI6HLgggDEU0a+WyjYZXMipbKCzYcEQYiRNnmKHcm4yNCk75hQa3zoAjxJB2h+yrxJpxKxqkhYMRCksNjHPEuLPk4jZmLnaNRyaNNCagDJ0uZGEhsRqUb6I1Ta/9RZhiiK1axFI1EdAWkpKU5yOCfeiGiSKHAiE8ZSTYz9kFJWMgnM36BL9APpUyjkzWdYwjpXlcIyEB00jlD+IO2sMpBGAx1S5wmFZ7LzpSYvQuGD2BAOOOcIRF8dS+U55SNyLsRkFStWRFeTObkwhbMRKO70bkjlRlembE0pUWxo9Wb7SH9C1mBjYeklejGB6OOLi+wnNU0hgOkgHcr/WY14MTkOWnkYsQK5QHGdlmvU1K+76AN9LBvxTROIhO9UmWgzSxiQUzovCIWTzy4ClWT1kdsppSmpJ6KrXNICikEy8pPGoVPfzun5OwVjPJDuUvIPacVvJjPnnBXjnPvdghjj5wA4aAOxjgctcLHWVNtfxS4kCEIMLSfjkoqkK0hpjqMrkX6DIOPXVmXJmZ+WvkPN5VgFMgvpGALJK9LanpB4Wnmt0TnbNAsHGbBzTnTzhAEF29Lb+nf+ncOqRYKsfK/jb/6p0jmV/U4gp3mfN8elsSUSgkGsueqcw+QSaCCJJmtOvsP8ueHaPLO3lbFMXe7vuG1sbsKFUpxsw7mQjNZTdCVyjs2KqbLyD+l0hP2kexSlyTbnyGltsbHnbaMv3H+FW0uEPzOJzYg1IC0hsv6A0EUas3xeKiQWUqwYpmO6new+i9lHm004nNaqSC3Nc+YwG/IZB86DY8k/FTinnLM6h3P/uoCudu3a+THaPFLWpyPvnCDYbIvN2Wbb7dl6m+3Yfvsd2HHHndhii63YZuvt2G677djGl2/P5ptvzpAhQwg0IadOnUr11Gqq6+qprm2guqYuWQA/AAAQAElEQVSeuvo6pk2bxtSpddTW1jO1pobpU6dRW9dA7VTlpzZQV1tLTW0d9j/71tXVUVdXzdQGe9fRIJr10xqYMqXa06muqaJedbWiNXPGbGqq1bZ6KjNnK11Vp36minY9U+tmMGlSDbNmz1C+lrqaqTTUT2Oa2tbUTaa2tka4ddTXqe306eK1loaGacITPzV610+ltr7W0581czpTxV+9eKsV/9U11dTUqO3/Y+8tAOs4krXtt2cOSDKj2JA4zOQwMzMzbZgZ14ENM9lxHHKYmXGTOOzEEIeNYllmW3TOmfmf6iM5zsK9+2d3v2z2Zjw101BdXV1VXV3dI8mMowbea+uqwWWsNeBX1auhrlEzGxvAqdLChfPhrUnTplertm4WPDTRB33OnqWp0yarsbZW9TVVaoDfamRmdL2saqtU31inaYx73rx5ms67nv5qq+ugWwe/0zS9ZroakE0176ppU1QNX3OQQwN4DXUzNXXqVDU2NtFvPeOtgV6DqqmbDo2GmgbVTJ+h2eBXIYtaoJoxVTOGRvivYVzV/wTUQKeO9kanpqqa/ms91KC3asB+vLkKWTZgG9OnT9fMWU2aNWsW4zLZVqkOvdQD1VVTvS3U189U1YxayutVB//V1TNUWztdNfQxh3Z10JxZW09ZjYxuNfkqDzVqakLm1NVArxF7qmes02dM9/1N4V0Fr2YHxltjfb2q0Ucdum6or9M0ZFhDuqa6QdXop5Z0HTZdhd3VI8MZ0KzGhs0Wq+Elj1sNH/WaMWOG58/67xxnradfq6oZVapHF/Xkp02b5udJNXzYfyYyaxa6w85rGuo0A5tuwG5n+vFXq5Y2M5CD0Z4zZxb5atXAZxVtp2Ej1r5qynR4NdxaGc1axm681dG2Cr5rkEsdcrCxWJv6+kYZ38ZHLbZci91XM5ZfFRiP8V6Dn6ivn4Ud13uoMTkwx2rwLSaDavxNtfGL7c5k/tYZPnPPdFUP7izsuxp9VmFHM6qmqRo9mgxrsIHq6dNUi/3VMleqoTezoVE11dO9TJtmzcXO6tWAfkx307C3pllz0Mc01Znu0Pv0qVXosAma9ZoJnSpwJk/+wdvbPyc701u9qhhLNTZntGrQR10H1NBPDXPKfKPx5gHd1iADj4t9TsdfmT+tnQq/Ns+w0Xr8bTW6n4EN1Br/06tUg69umNmoadjbNMbVxDhqpk1XDX01YH/VtDU7qatpZKz1ml47Q9X11aqivI62nf6jmraNyL8Gv1mLbc1gjk6H/qymmaqGnxnTGNOMei+bKmTsx4LM82Os9f1Zn9XwVwXY28byS8H4snln86uGOWtg9mJ8G/xSuv8v2tUg+0bTL/KpNnlj4zPQXRVrRZXNC+qrbT1DxvXYSCP6bMAmGpi701gLZ1TPxPegI/yP6bB+JnozGWAjc+fO1/yFzaw59arG99VB0+xnptnAjKn4oQZ0Ua9aym2s9U2zKKsDt0qN2EZ942xNRdc18FcDH9NYQwyvFvrVM6apaVajauCjGjuYgQ02srbaHKoFtxrepzIHa1jb6rC/mdVNqp8+U7XYeI35sDrmE77I1sDpjMn6q5k+Vd5f0980+pgza7aqmf/VyMPo1eIba/FvdbSfCi91xBlVjHsWa4LZeT22Z/l6fEIVdlWDnAyqSZt9NmLjtfiH+fMXatacucQAyKVjHtm4fptQy5o5Uza+euZiPXKrYm2Yi+zMP9aQtzlZhY6q8YcmK5NlDTqqQRb1yNrwqtBBE/FTa6ZVdci5DjlX4TfNNqrwB1NZm6rwATXoshZdm000zWzw62oDtKsomz9/rqYz32vxrfXEFVWsXdXIt8nrYzox2jTV4ZvqWAMbsY+mptmqoa9a+Jo5E9tA1/X0MQO7qYK/WvQ+A76q0aP1NXlqraqw9znYaRU0apgzddi5jbHGdA+/07Fzs/E6ZFENDT9e3pbuBD92yn564+foo4pY1OZcDTFhHTzVw08N9tpIf42z58B7narBqcWmq+mrdnqtZrLumPyqGY/JuRY+pkyewVrSJPNJteY7sdM61pY6GztzeOqUH1SHLVpfM5DbDGRUhR4s1mxsrJeN3/syaFUzxlqTOWkrqzJ5gF8DvvFfhS+vZU003UzHTzQgxyp0UE182IiPrqO9yaMKfhfNWySLiabPqGEtrCNur1MtMfIM5F0HjzObGphvdeikSrPwEVXTqlULbj28Tps+WaabeuximsmYsRg/7a2tfpw18FhjMqRvi0vq0Gs18874tfJa8xP4EtPzDOqmQNfmsunOxjd96gzNJnaz+Wvtqk3u5k/or7G+VnXM+Wqjz3y3ulqzL8ZotM1nGFSh0xnYT358TT6GqEU+1mcVcq6Fb+8DkEUVtlk7s0nTwa9D5rXob/o0Ymj8Xh12N33qFDURk9fRZw2x33RkW4cPrkH29dh3DTgm0xraG/82zjrGO3v+AlXT16LWRczJ6aphjs2g3wZka+O1tXM2sdwMxl/FnKpBj03EGlOnTGOMszWN8lp0bb68CjszX1br+0VXtbPAadBseDRfWQdePXOvGt6rGft/KlQxB4y3RvRpumgw/vFLpvvOOqv/taAG2Rn8df+16PJ/g2pZ23rss5G9o+m7lr1fVXWj6hus7XQ1oaMmsyHmUw3zpIr5Wmt1yGXW7AbVk29lHtUwLwyq4acTaqmrweZqWaNnsVeowv5rmHszsOFaZFjHHKjD11n5bOLfGeyvOuU7jZjXfFC12ceSsAT9zn5+zbfZhfkSm0fGh9nFrPmzZDJxzvn/5GnOnDnez5j92Jhmsebb2/LW/t8O2O6/po8G/FLjz8D0Zft+G0s9MZHp0+RgZQ343tmzm4jRqr0/MTktWtSi9vasl4u1/dfw1fgznv7f0az/m/3Ws/40NjT5utn46TrW+VlzmojbmjQT/1uH3zV7r2dtMDswWbXFbbJDYbOb2Qtns47VEC9UMT/rO+ZxtRbPhcVzoFYm6/9mMLsy+ZhOzd+aL7G3zbPp+Ivgtdde16uvvqrXX39dL7/8sl555RW99tpri9+WfuGFF/Tmm2/q+++/twNElZSUaEDpAFWUl6mysgQoU/+ycpWVlGtAWakqSktUOmAgZWX+j3BXlPRTv9IylVUMVmV5uUpLilXOu7y8QhUltO3fH9z+Kq0opX6ASvuXaOCAQfRTpmKjVVoM3QpVUt+/vLcqB5ertLQU3AqVlvdTeWW5+vftqwr6MJwy+BtYXKbB5YOoG6i+ZWUqG1is4oq+9FtM22JVFJdoQHmpyvuXa0DZAJUWV6iYNuWVlSqzMVA3sJJy+qmoqIAO9fBaMaCcdJnKKvurrKK/+vXrqwEDKtS1Sxd169ZNgwZWIIc+qiynvLIUuv01eBBjYQwl0Cwt7UddCXxAB5lVIAOT56BBA6DVTwN5l4BbOaBMFYy3En4qyytVVkoe3MoBA1RBWV/GW15ejIz6yv6odhlf4Q1MFmUVxYyhmD5KedMPcu/Tuz/yq0TG/VVS2hvdVajc+mdsNr5fCuXlyKhigMqhY2A2UVFRJoNK3l279VCfvtZnqSoGVKqspBSA7/79ZGMrLR+oEuRaSV0l4ykr7qfBlWUahKzKGXNZeYnKysu8zvqh1wp0WUG58W79FRejS/qxt9lEWVmJKgdWqj96sz9gPhA77NevnyqgWe5tDj6QYxlQCp3KikqVwtPgwYNVbnKurMjziezLgAHkTc6VpEtLS8ChfcdYrf8y+BlQaXZW4W3V9DRw4EAZHxXwNRBeStGn4Q3EDipM5kDP3r3Uu3dveRkwhgEDy9FNMTbQR6YL69PaD0Df/fub/Mrou0JlyLuCMfWmrHLwQBn/JqdK5oD1WVZWIYNKs0N4tjGUVZRrEH2XIpNy5Gq25tsgA+vr1wTTic2BSvxISUkfLxP7T4FK8RkVFSWMpYz5NUDGewVjq2CcXtfouYJxVVg75lSZ122FBjBnBwJlFcX4hmJkNhB9DmKuWr4ffqVcJcz9SnRYQZu+2EAptmF9VRQXa1DFIBX3LdYAdFjKPCtBhgOXrlRJaV9kXaIK83HY+9JLL63ikv5eV79cfmXMQ2hi475/eDKbKoV+aUfa5rr5h169ennZlGJLlYx7AHIox44qsV+rL8NvlFJeij8ayJjKsL1KbKcMmx44cCnmZ1lehpVLqXLA0uqLzZcPHKBy7NfLlvlXRnujV94xH0tLSlRJP2X0U2pl9GX8lCL7MuyoFCjHx5UxR0qhV4I8BgxiTOjE/JPRKrW28FJGG+vHxpcH8Civ8FDxi+XYs2dPL5cSeC1HnwaV6K0TfrlufjlP/2ifJof+6LkE8LaNDx+A7irRic0JTwf5liDnEtaY/oyxmDGWlJail1KVs/YNoNx8hMm/tJhy5nQ5NtKjRw91YU0qqSgBr9zPo/Kycm/7A/Ef5WXF0CgBytW/f4nya3KpxysrK1EJ828AciyDl3J0NAj7Mn5NvsZXMX7a8t4GvF0MZD6UaADpAfjrgZXMOforg/9+/fuqZGA/FeM/K+G9DP5sfJWVA5lng9Ufvm3dLWFsFbSr5F3crze0SmRyKcWGK1gbiqFTjJ2Zfy2FL7PvYmQyABlUsC6bz7N8BXyXw4MHZGtz2ezD8Lt3766evfqohDFWYNs2lt8ulKkU3zeYdcBswuRXiZ76U2ZztLy8FN0DZaXotZj4pr9M7qa3CnxMCfM9L5cK9WGNTBckVYmuS/GPpvcy9FBR1l+DBpXjSytUhh7KkLvZg9lbGbZaTOxUWTEQn9lXg9F9eXkJuP1VafELui82nVM+kHQptEoHDVH/ikEy/srKiuGvWGWU+3bY1AB8dwX4pcyFSvRYSboEfgYPLsNH9FPf4lJVspaVo1ez00rsvQI7GwCexUHl8Gw8WlsbWwV4S0I5vmoxUGd0rN7oGJTbugH4ecPcMT/Wu3cf1uV+edkhy/KKUuLJMuTZT+XgmExLWZtKkc8gk7/ZKfni0nKVw1sZtmbjLUU29p+WlLPOlMOvQSU2OAD7HQBfxZQPZPzF/frTrpLxVrBulbJ+lcvaVoBXgc4q8evl8F5JW9NFGTwMHABPpf1oQzujgRxK0WVFSQU6HahezJP+yG4g86SspK/KyvsD8AedsvJSlRCPlaGHCta9Pj62oG9wTfZLD1qKsUOfcQwcMJhxl6qyrFTpZErlrItlpI2fAcQ6Jf17qZK5avKvHDBIJcigDPoV8NqvD/0ijwH4H1srrMzqBg4epH6sq4ZfAc+VyKkEvOKyMuiXEUP3Y1yMg/WqgrGWwbvhlYNreKWMYQDrWjm24MdX3Fcl6KKMNa0C+xto+iJdjE8wf1Q5sIQx9FUF634p9RWULzVooMqwOdPjwKWHsD6WEI9VqLy8WAOx3QHQGMAYikv6o/MKZFqJTCpUVsYbP1aCzPvgm/ozJ9JFXTSAsZehgwrWwxLGUwrtcvZM/Ut6aMCgYg2Apsmsb0mZBi+1FHFFby2NbsvK8bHGdQAAEABJREFUylXBfDK65bQvKy9VpddtH89Lb+rLTR9l0ADMZisY/38qVDKHB2CvFtOZ7zUbt7JyxmbvX5tv04HBX/NRhh7yUIYdmr2ZP6nE5gwsb2Mox5cVY7tlpf2xe3RFDFtW3J/5WqFyxt63rJ/6Mh8GYj8VvEvLSlgH+6m8oljFlmbuBGGoSnQ5AChlfSxlzpTjn8uxLT/HwetfUqxK7L9fMX1gH2brpfBic6CSWL+/rdeDKrGRUg+DBw5SGfZovsnA7MTgr8dZwTh/PShjvpgcy7ydwwdzrF/3fv63uuwn/YqKivx/FlWMb+yPX+qEfqxXnenf8ttsqmfPnrJ1xnTTmz2hva2sc8w21nLmi72t3n56y96d9b/l8f9vvJtcbP6ZPCxt86NXr15eXiYTk4HlUy4luwoKCtSvaz/mU6X30eUVJdh3GYBtsT7YXDD55qGj/D/Yf+b5hPdfyKPZVyqVkr0Hsrab/MzvmkwtH9ivEQRyCjhtt5/uE5f9qGAnkP27d2A1cUxbKVBCEWC/fukCX0NeiuN2JaGdCFJqtV9LcJRFkbJRTlEs2d8eKUglleMfOWWz7RLliSDJO5b9eke7/V4BZeKyl/2WAknZ74LH0EukAmVyGf/TiVZu7aWk4sgptl+RUaAshbk4q9D/egNYtKNQYSA5iCaTJCJJ4BvjLkgoFzOiBOXUxzkpDEPJ06TACY4jBWEohqMQfgvThYphzrqAkj+RVi4LIgCelUUmL0iaiOxXImz8gUK1+D+mbRh5iPMvTzuA/3b/Kw2hBF8yfYWBbOz2c7OO4oguxBXRsC2bUVtbuxKOArtN/mFKbe1tcvQdJhOerlX9WwAeOum2t7fLfvzf8mZTCFAxzKbTpl9KTd6ONEmTRwDPztoDAbwGLiH7CfEgWQgGN+UOmcaKFTCYZDKU2UchYwpF4zwKfUSAZWKk65RESI42EcqKAW5kkQDhpxvSPtP5zhNQB1X94xcEuOmNJh0Je5H7iztQoAQQMIY2WUcOe2NYsl+LsvEbv2EigX3nwAslno4RGW6MffpfW5HkEFqMbYWhk7XL5WLKnBZf8eIUiQj4T71ROmO0p3GI2uzFiJNqyyAjckHKyezcj84/KFx8/1UBNZ3USHbci7EWJySoKn9R6CdXPrfkkxq4W7Lkn08bzb9NBb47KlM48cA5bycOPTvjlokRo+cYjrJtrRL+LYGJ2K8V4V3NveVN2Os+ootIEbgG4i3oyUmObloy7fgz+blmcyOkIucpSCQlw/dgdMh23Iua25QMnM8lglCGC1tKJpLwQ3kQKwdtzFIJ8GzuiYsh4Ot/Tovi/3s3IpL9GpuXbWDi8ykr9g4kRiQING7D9vFxYkJks7G858oiYuptnRKtAg8xTymVSiiVCFCoaIIPxVfYrwSRo49Anb9RZHpIgksXEIMKzsO+pEJWNgUceVlGUjt65KXYVzjlslnRgxV52/E9g+sosXJ7C4sTpkCnCmHaykIybnFLcYHNuIQhml/P4d9tqJgLdfnbfJuNSYzD0T7LOutrnH/+ww/Y+4dxOxD/419+TLaO/kymebYdcVZA8GJqJGTwhdkMhhOiFOfkkiZ7ycWxEiZ/1mZTRRiEikzWTp6qk/C/Umj4aDuLjuRrqAicTzktcUFPQAhNW6MS5piI0bwtgdjWlsOn5/FzbVmJvoSTsP9kJlJIDyAZI3kUC3M6U7xD4F9w08ViKia/mFxnWcc7ZpwBDjFp/oxRRjkn5zBkUMULEXo5ibL2XKQAcYJutcgKBJ+KJKfFV2cypoSprBw+nKTCIF+TYL23dd+5fN7q8mCzg5Q1NCAZ2fxaAiJ4RJPU5O/IT2yYMgYSTlnmcCpEfhTlkHLkAloHcvjpgHprFdsDsDWWl3LMNWftiX0F/ZD2ufaMks6JxrKXKDc9OwpsGCYDG0OAneWQWcQYE0lsroO4Q1CR/U0e64CyWAGmAR+W7wQrN9uFRyvK5XISNhWbjdI+78+oQXcRL7udPQwsQbngx7IerIxeZLZGAeR5WkvAcCngNgzJ9xnIrvyTFJVgQtGeVmpAOTecKWNv2kWMRXL8szG5jl/DlkLzx8g8k2uGfKSY/ZDJOHaGLfSfp5ulpaWc0JP+8rI+l7AruPlLjN/z/1oJ2NpjFBNef1gU9sdTMbZpv4IYYIs2M2OQ2jOxzFVkmQCOvDcFi1uZM0bHcIR+HW0ETqxA9mcAcuA4jCHJHAnCENr0EEkWL4Xk5RxrduxjLScu2sps1mfI/37/JiVgtuOck+nYfovQbMH2zLYGJJNpCfvIA0l/YxT/NXPefJkf1M8eLEWSj4nFmVG7bKqkkwXKtufUztlG9549ZFdzM3seS/wOv1gCyDb2Tsacj8M7GQhHZIsSWdn771G3xd6xoLGS4ZzyWKEFL7ZQk7W/gxFg3O0cPBmtAgseSTh6DRNpaCe84YOqhKiAVrogJe/bcoFCTnWtjySHPCBIDoNojWkjZThYSiRpFbGYql3JME11KDuAU8dlgZoZU5r+pFByGJwFobl2n1VSopFy0LK3qJZzUpBg0ZYEfmS4LmNJeRYJgnIW0IBsC3VW8ALrrfbHUDI5wZL1pBYCJJvUnh6BoawUelnGGNFGBDKJMKUwgIlYKmTc8hM7p0ymWTYB7G//JVwoh6NPJYtoEsroWEAWe1yjBEA/dAJPAlUukVRROiWKKKDeFiz6SCe70HvoIWCsvl7/5GVEPNCPTdpO6CBrX3DMoWWQTSIw/gVfNMjlFLHoYWoUOGVbI4VBWqLAQSNus/+pEekyoEwmKbMJxZI4UPZ6i9E9MjU5pNPQzUkZ0wEoqEhRGCCLAJk4bIK+6C9m5GaTDnSHjmPagw4/9vwbAJtLlv6UDSjuAPgj8wvvAA4C+g+UKgjQaJvIyK4kwbgj4VBUjsI09h0IHBMJcrB5GYeMwIID8HKMzzmkEYnD34xCDMJ+/Zqq/+EO/oe6/xdVAfoB6MqPhwE75OmBMjQnRsThZzsjl4pYBFraW2W4AbhMIbAwCdI+gZzyb3n8wGd4OktE+VqftvzihGU6IEAfyuN5h0NbSVYAW0Lssmtxy8UJK/0XgtF1HX1D1oLM9rYWpdNJD4ozlGYVIgTTM+uiEkUFEnmRSSRCBfwzfjEJBAQ6th8BljKwOrmIZE7CJyaTKb+BiUPJAYpySiGNGDoQhkYAiCuSHEao/NWtKG3iAQL8k/OFYQKSHA7l2N1m2HCGHF62tdKGTh32HIEdY+3JjoDaN/q/+jAdIDZEIyTs4SedIRSrT8RyaaeYinbsMkqkJHw+alaOt7AV9iLK4mMDdJxj/ci1L1KEDqAgxK0Mm+2QdSE2v4nKzWXGitWSbaOFFKJzVC6ZDZHxcyuW13kMXaGvdDIBLlyiYOsr5A1LogRKhgG+3VFAl4GloBdJ9p86kG3HNq0wxIF3boayHLBYN+3Ymj+XglI6BJlC82mBUYeEc072t2/E+mAb/wQyiM0RGEEPtAHXkTYQMjGwtEFMnQDHOAxEPzAJ9n/Z7RhPEPHgRobOOTlsKJtpZcSx/EFMolAmOs51/DuXi+WIadLYhwNXaJnWMlOI8A2OjK2/yaSXmkRBgL5kTlEdFwQDBVaq2P7FsQSBiHUpwdvTxK4MgT2ykmaANG1vY61Kozv7G6ME9wliAM5FFvsSWQMFYhhy4NMNz0A+gy71T1/Qgj4sdwwOgnRkQ7O+EqyxZvURdurACwL8LE4ym1koqR3IwquNWAqx2zbiPsQoa9vWjgzAsHtxyic6+qTCRBOGDhpGJyebxwZZizsZn6HnAZ06S9HIbpOvYjjKg7zOIvJBXjSGA4RBaO6dVP5OJXHOJB1tBX2BHUs+x0tk5XOOV0e9+Q0Z5SCwQg8RBsFw8+j4E+MiCDAQv4q0ysdZnfguVBCGjBEqdBZCIQYP1kjlb0j4EXhGoO1LneQcnPJhK5JTCA05MNGFuBKJNM9AcoDyl6W8mOgnX7LkE4IdWUvlwShbobUM6CUiE8FGIDJ2y9MTlzXwMiHdeTNfYsBaWZeRaGcQdyIk5FxSna7YSu3gyIjG+MXQ0zSJW59GRRx2BwpyoZwhQ1s2n32GAqNrQNJa+dfvj3+rBAImaYQfy6sgUuANwt6RzCc6dERKC1hLHR+nY7gJwfemYo1soaZMLuRp3iRgLiQkl8DOErK5lEiY3WRZzzOyy9HOIAgCtba3MDegirH4rpkCYv8is3tzVLK2fwlGRd6GIKXfr/9MCVhMExPD5VhnCzgDcCjYDv/aWBfzHzk79Wr84yOwNVtbLCev93zqt/60Mdm+Pej4OJN3ecyqNGcx+HtHsJIm5mOGqGnhHCWSafZC5v9/6yP/dfkPQltzELBFHvgX1hTzLpHMEJ1zcGdGR7ElyXXei7M+UJEsnmOdli10QRhKGGpL8wIJLxjiqNjDyNZuPJ6IN+0l+0qCW8Pp5Ui3UxaL+F4BNu+7ZmIomyOPE4ykRSAnC/M9J0OQMJYApxpgPTGTwfYXLhkox06CIg4O6J42sCBrFRk9NlB4X1lB1vJUhBiZ8RtxIGVywNvK+jdJBDYWCORaWwSDsitB3zQj6aiRQjZCRV260SZUzn4SR1kVpUKC7TZwuEMz1MCP23CNJfsJSPu6ExMwGj+OiZ/JZBS7UEGqyNONTC80jyjnJTpAHIHERJALaJYVBZRLcvKX8WyJlpaMImSHWORjaCsE7GN7RGHnT3NQ9G+97RDKHFoyiU3QU4xuPK+BFLB62n8MaHFyIoWMLPJFdsJQnBlUW5tMPMx1G658OwLyKNsq5xz6cHJIKsfCK65UKkmeBLfJIXIkgACcMHSMWhwS2h9YlqlYbYakny5Qf8p4bJjsKDHuLfcTjuUMQKAw5vWP3qhaneCH7BtnFUfMAWjZ/LCBWF0EUdssUyymlBIwgonIfsozp5h/kZ8/FhxnmXwBLKXTSVpJBQVsVnyKhxHgpcXjAtHnf+1Hng8HGwa88jcycegt5rArGYaIw8aUUEE6xWEGIzdkwOa5/GV0DHxGnfKlIQUmRQOSf3HTjfI4wp7kpeOfjrwHaxfBCXl/08dPnfqSX/ow8lDzfVr6r+kEMp2mOEALUGxbKx8G8HkKwPbONqd2XABV2AGUbE4gK18IsazhgurHx9uRcJTbbaOyNxNC5h8s76eDE31KCfqIaR8pyNP2yDxMsLzsDniYD+NFm0gOw8yaD6UgDBMKkwkl4F0YbjqVkKDd6j8GkTBHr//jF2IwmSwpBStC4N4W/ds2ErbZDwNsMPaoJndZQ7KJRODXFUNJoLNQXOgtbQezKTAROyVK4/9CvB6qEEuHFfGhKcMGJi07kDF1WHnWnwKKdTgS3yBkPDgHV9DMwQtdUuSUSHQQ9pT+xgN835iqLO2M3VQ6VMwhDwTknMNmpESYYFwgBZJLBKIniZIccUVotszAEoHDN2aVSIUKwlBJNv6eDwfq370Dagx4/dUd/VXJb5jDVmQAABAASURBVLXARGDwd/m3GIdD+HQSnaH/iMMrc1/tJoLQJC2F2IZjsQlMqMzvGN+SY546iJoOrNhsweoj/EEGGkGQlJ/7hgSe0JwlHeu3gfUhNqdBaJ2YZ8mKgIRjH1mx2ttjxbGUSidl5UpEmEUGDgO5ICFnxCTKeNgNrn5WZgPoBEP4ZWBkf94SmkwSnlih6JIU8UUyTOSZIStsO5G2D9h5hsw+rbiNhduPR1wQTnEYAAEyVsvLbsp/GpSYZ1YoBQw4cDb2PKSSqXwFT2vdCQr0U3ME6Khf8vZ568MSBqRtqpovz/MSqJ0YFTLQiSkypICxog9PaHFPClhY8mdxzFEO9elONCK+jpRkLsbYjCh0EIvtIzPak2eQAijmzJfENIEkL2J8ap3o08oolF35t1mITyFb0dZqOiGgRUDHWeKbmI2gS6SQWyS+L0nWuWS9gkWi87YOfTrooBb4nAyLNlYaUtNZqr+4jBdPwj/+otJnaYl9+2THw6NiOzZPnJVREGMTYCrEzG1O2MeLVCIflwUUWpmhRozbdGTtQuMvsJTVdIBlDTqy+usRL675PfGvlYBzks0FYe/ezp3RR7lm3/aDCsSokRJKJbpiUcLH5ZQ0h2m/zYbvVSKQbcVsv5FDb6GSsqZmihajRZYwPw39APsx6jbvHIkYCJNpnrFhiWkgm2YRdhVbxpCo/f3+N0ng30y2a1dsBt8ZOPSL48gS98T4VItxxMfaPJgHWZKRiMxfllH0G7z9Ht38qEEH/85mEfPA3hETx84OIiZEltgxwTlBMlVA/JBl3xt3tPj99UslECRxTpypiBUV1+TknPO0nMu/bYHySqL0r8WNIQZWmpVwYMRwcsRJWZq288W5sIgMykwkeaNAc1w57Nb+8yNaKkGAQcc+ADUH65Sg/46OzHFGfA1xobk5ZUIpS9s2qvM3nVjUkElIMQ4VNkCV8RuyvubUqkQC7BDe4MEOOpM5cAWhgNUYIo6xt9Auy8jjuE1B0nDbZRtW48+gjS/joj4soC2BsewgMAeK4AcEkjh8aVFzO70ECjHOyHhnUbBJLTNsGMOOfb31QDMRx4hi5AUD9iUZ+SRx9PQO5wyJPpMBQWC8iMWnlYKI9lJLKDEqgrAcGAgkoIC2nDzC0U93YWFSQegknIsvJXiyd5hIyL6wJwgwI/tpOk/Van4ZGPcGP7W20XWClEqlFIahcr7/iDHDEwudWjhQZQQ2lnaGIUHFZSGDBDgIE2hKFcpMB38os8Ecm4tM1IKe0B/o1izikDREjx6f1kYmRriml8jyBkGAeVpJTuZMRLDVFlMRSh7H0mTttm4NLC34y9M1rIhkRLGBrBvSP7+XIPPzio6cb7kYybgP5JxVUhO3KAxynh87yLZSs+Ucm4+AcQvnZ2UW9NrmLZFAv/BnQYDJV6QTiRSb+jZF6NyCZeecNekA+uhICdzFyV85YWPM82P8RXLIxyDPVqQAm4iiNtm5sdmt+ZUwiM2VmFS8vAzX8XAKlNdMlH/5XOR1Ffs0xSD+1CcZKFhdJ5KDhlHxedkFrQ4cS8nmMzgCfDtD+SfA0daAV/42+gbQtwLnMFJLAAnmrixytEM2mxRUuYTUCmPckhEyXxAkZNUpx0iszEDy1ZT4t/zFCOzLDPPBfkCPmeflynRBUFLg+ZAv8+hLPHx/5AP6iPh6GcIbS4ASCZhCM15XHilSSyuH7tYx+EnmNC855yyetuT/beiQsUMKBj/ZXUcBm0QFJlMpdFKI9w/Mb6MzMLBMyXxjgB14U8GFppMFmrtgvubbTw4g93Ymj7O1K9MsMZ+sD/MhYTJlSQUuT0PgOt9XpDRGkMOPijIlIS4phAHjpA0HFTtSjkICNVrDlzwqJZITV06yPkkJXxXj820eO0hlWhZK2EYS2nzo9vZlfs1QIzssxCxDsyfGGOPLxNvZmoDtQ9XjG25sBmcJgCY8/7HbWef/GOpvAAtBLsmll70VYAg2zhAhM9eUs/U2g74DH6+Ysqwl+0hRqCQf6CI2HxliF4cwQ2tHZQ5EojAZCSNn3yKdC9jQRjITML1ab75b2hkxh4ZAkazQnyxLQv8KY7WgwCzZJIdjZnckua1hm1yuzfMGCmViLbPywNiTzG71966Iik4g+U/dRgd2O2iE9J7hMDSfpY44UW2LGGFInBYoh4ysLkdJgvkBBrFgRhFjt3Ss/PpjOB465otP8/hJBmSgIew9Nh+O3LM2/6x4MaBL0g7avBbfDkHHSsIpk8vPOXp2HdX5JsQElHUUFaSLSAVK8C+kH0ONSEekY3hwgPDhWQ4w4iAh+0BgbqpTlaGFXzDRbHJhbhpu4NAfbTLEyzmXYtRQZJ02e/GmJCnEZcCqjG4YhIps/jopvx6DYDcffymR4anzoi/zAQnivNhiYvh0LpSdsXgUJ3FTqvxlmXwKPoxa0JGzNzIC01ACah1pedASl+Hls/J2l81nYsMMfo5Nmc0Xa+HA8j/B4nWco+NICRRsdTaHWlBBMsHBMW1yHKKD4X9TKFas0CXkohRtIAJfEcRM7lT5Mpp4rdhPG4JIGVTtgODn3Fjj3+H/jwTMsA3+ThvU4G3LmZLRizPHhjIiDtEVRFIa7bE2OTmsX95/BQolfKls74mfi9jHOuYMJm8uEEw6Q30RNBM2OcgqAAFf4tgLOqhQrQwGYv4yos/WzCKoYkVtIFMZ4GuyeUoU/H7/ViVg/8FJmo9J3r7w+9mOfZ73B7GT8BNC8z6JX7H5n09T5ec+xvBbHTx8M5Vk4yEplosOi2ZeMdcEJJVQls1JkGQycMAU4POSgf0GQ4BofttjtzH/2hB04cAqEQQKXSw7sAoQul9gMLaIJSeCQ1OQLUgk/Q2qf/uH6YAgIDd7lk4/4WSdcsplasZPhckUhy4kjJ45w+ZF2mHrbTXsT3dI5utoHHFIJnaqEUF/O6eCu++xu958688yK6ifPk3HHnyo+nXrraLCXjr/wkugm1UozIIgZ9wnn2rPbXdWz6Iu6t+rv+4a+aDsN0BzsiunODtfOQ7Pdt/3QL315zESDnt2fa0OOeBwDqW6qnfvbjrvgnO0qF3ecdsErPrxO+27+x7qwkFc92RPPf/kq8y9hA9aRSAw5q1XtckmG6trqkgDSgfo0Qcekf1EnRmx2LBkiJAQhYJEUnU/fKv9d99FRd16KN21t7r36KG1115bTz75tFoJ7MJkQu022RHm3bfdrr49eytJv8stv5KeeeYFtWQlkzvRkp4YPVpl/Uqo76oNhm6sZ597RUEyVLvtsjtoTBz3pbbfbju9884n/nAxQu6ZTIu+Hj9Bg0sq/B9SDdkYFhT21YknnanmFjaD8pybwH4RWGuzD4NYwd+gEcmC2c6fAhS6lnMMDFQWvgvOPkcnnnaJFrKoRTg/wbMIAL//eqL22usAJZJF6tW1v0becb/a6SxLkBSEfDGR84tjxIIZhGgce7D/ue3YY09Q7x7d1KdvL515+vlaaD8yKimDjMLALAciBNjHH36ENtp0F81GBJSAseQdkYFvnlZnQFIyxRr4TP6xuC6f/dkzT+VnRX8jA5aJg8PyuHWhLjj7LK274db68qtpzDwpCKRkAr4JIF58+iktM3iwHnrieWUDeZsFQ/a1yBOGGdswJLGLAE96wAH76eijj/ZV+Qd9mXzB82q3d77i131i5ItZsQR+ZzFD5LOLZuuUE4/R5Vde52WSZnwvPv+0+vQfoM++/K4DlbGBm8+4n73UYZdgMHp75qutPKYuolQefiq3us6cEFYMqBPH+vkfAsaf2v0TKZdva105NhD2zuEjc/bjsNi+zCaaF+iGq67WPvsfyyYiz13GfhwwkZCYW0kHDaZGxMv7c3sD7MGFy/Ej8q3wER+8+bq23mkPQk/mCjhmd3FLhlQS6LiNnkFHdvGLOREwt/xmBbv8dtwX2mfXXfXsiy/KxHTmWWfqsEMO4fwaerTP+51AAZ048BfT+T+dQB7evtAWMjIVe90gE6YHG/CAeR4q29bM+tcitczTuRdcqL7FFepW1FW77bSzJv04VZkIgQasK+gu3aVIBV3YUEIjZWrMLNQfzzhFhclCFXbpo+7de8j+wPCV11wLBv7ESWjIpwP8tGMts7gA9SrHx5uIwzerdBhjYSqU/b0z0zlZzy7NvV0ZjjcuUz7zq91oMXOda1UED3ePuk8Dl1pBBWGhll9uVb3w4qveftnP+GbWr4kipq3RCrD/qHmhZJstfENbpLydsjsKzZgNCXDAP3obz/8g7m8D7a8GhB34yUVFrlUizrrmiqtZG3uptH8fbb7J1vrws++8vhGvshzEtOM7HPM4meTrqcl60Sw9cfcIpYp6K13QU12KCrT8kMG649aRmjMnI5cIvL7Eeu7XIPSSL8DpkHDoPGsHSH4DAz/ZFp158gk64JBjtNBQTLKwZ317w4mb9eKzT2nFVTZU03wJd6cUJzx5vUZQFBB5VLPBjub2+qfAmbEZWEce4HUJiiHjTAA5PnLIJBYt0PVX/FGJgq7q0qOMedRb5WVluvjCc1XfVA+PUkGRTbg8kQjaUT5pAyDFoD0WSW7rzbolmT+ko8BU10oQbR/0YvqMWe1jBUu0AjuwViCbfNkUUdJxG/2cx+Usjj45msQGwmQCmVqdlCX+jPEVfDulPvYylZHzFGKeBJ/ESc2LFuic8y7U8JH3qwUzCuhO6JXgWi34oi7EWkJHskPR9oV645kn1a1bmRKpPuraravKK0p07bU3qq5ugW+GqTASeGMei/EEQZq+PFHffYisKJDPCNYcD/BIkcBocEZRKLVT7m0AHjtxRVsHdarkB0+eRotvk588LYpsiKQdIH/leTBaVhX5siUevrN83vlXB76l8XPOgDSsQSICsuQiIKcHR92hLTffWAtw29Zdlg+6DoyLLr5CO+yyn5qbm/N6p2NnZM3hQ4/GMnnZ++dgdA1+Xvp77t8ngfzcR+bYX964IgWphITC6mpmat/9DlOPwu4aVLK0br/zAWasNP3Hydp4zTXVpaCI9bZIRV26K53oqcKgTPvsfZxm1NazXmcgl1XMRGzno5qS+A1s+p1XnlP/XqV68cV3xIKv1lgqYP5m+IB39BFH6uJzLmNvK5kLoEq/X79dCfTs1h3/G/Oxq12xcipinc0Sb+299z569ZU3GRhOocMfgCgPf+Hb9Ju+GB/8uw7QEmNjG6uAtatH1wJ9/OV4HXDoEdpg3aHac9ddNOHrb7y3j5RvT/Pf718ggSCZCJQQ4ifgN4FriSt/KGMFOD8UE4FmuSUhh/P6fsJ4nXPqiXrk3nvZqDjZxiAL1SDAobW36LsvPtNeO22vMe9/wMFWIM5drEelnOPtFLikvvjiS332+acauu5ymjLta51/2ZWqntOsF159Uw8/8LBef+x53XvdTUpqviZ8+6GGXX2jll1rfY2dNE4PP/GQbr/1dj324BNiFknwmuRgaOyY9/XK+19qhfX8wN4KAAAQAElEQVQ21tzGap13+omatcjpjQ/G6q4RN+n1Fx7XDdfd6Q8O5zTN0e3D71AzG5P3PxmrUddeqnP/cLCef2WMsmFSn0Br2GUXaq3NttCX307SFRefqpHX/VHPPfUshijFYcKP2zbfYhHvakFOa4sOPupYjf32e735zrvaZacddMYZZ+qC8y9SK4dXChK6f8RduuP2O3X9LcMx6kk6+4TDde0l5+jRp56UxQw33jhCp55xke4c9YC+/WqSDt15W910+YV64c33lE3ZIWtOD919l3bn4LKmpkEJgsEkcyJD6yT7v9mNc1VZPEjvf/ChfpgyWZO+maTrrrtOCXaFzlnIgrj+1Xf8c4JhAEO+zCm7aJHqp03Vacf8QXfeeafmzF+gdtCz9nk4ilT71QRdftEw9R+8ij6d9L3eee1+3XrtWbrqpntldiPG53IJJfga4OwnPFluF85q0jWMacr0aXr66Sc1+r779d477+mySy/3B4eJVIqD2jax0urtp57Sm6++hq6cIswzou/Ft+cxRzZfak8DCmjL09fz/kW3UQLMLgyggZkoy/xxKae4tVlxNqcvPp+kx596WQtb2efbAS+btzkz63T3yNs48F2kRQTexiESlf+hCoIQYe/ssxUGgXJ8jcxGrcqxg0pxuK/FPFuC/un3pzLL/IeALXKwyAikDvlIjLJ1AXM+y2FtmxZgKFXTpujGa65gTpyp1dZcrmMokUyWor2MjrWTZGWOd/7OKWaBtbQzPEssBuRiZQB3vtQScT4ZIV8thnxZ/km7fOKXPzv76Xz/xLCniYvEp0oBuk2nMVgbgym+IM0hTEYLM1lv49Y8afpGZG1t7Xr1uVf19KNPKAtu1reBXAe7oCAha0EBJFtaFqq1PfI2Z3UxQajjqyQCUwCaoykvntwmVGRseOS4ocHaIZAMJx0GauNjTxYhN2OoYRAo09amDHZu60JRYRF904w7Y397lff/+RvBOXRkto/IZCIm8kEsEaWS2YCTw+ehrPb5OuXoA/TGe+9r9BNP6pP3Xldx90IdeswZmomLQ41KFRUqCiJl8BUh+ldEBd6zpXmuVlt3C334xXf6+OOPdfmwC/TEIw9r0y220jx2GbgcCTt3fqPjJNYoh6IDFhRn/hnNRa2RZtfPURsHRrFV0sLumHawKDEWD8xaKa3YhVTTf262XnjyIV16zXBdcPmt+mbiRJ1+/DG68JJL9MgTTyvLBigBpkukpIC1lLSMPmtCgK0rbtf7b72mP11zu19v7UMHO2ewsD+enffi7o0foDPvSMuDYTIon/55W6v57YGNxbjOyvymjddsKIeu/HjbZ+vCU47WPQ8/r4efe0Mfvfuq1l55KZ119nmaXN0um7oJdpKpdDfFQRFxickECgVZpV2rygeuQPxSq7FjP9VZpx+nO267Va+/+gb+QujBLDZQhI4Uy3cX4Rti33e7WubP1b0PPqoxH3witS+QyzZD38lMIjJ0PmyFCfh3jly7Fs5rYjVPKUMRbkSxrX9eT/LzwI/J+gG4fY29afxP3J4T2ZwzQAgyMKuFDbU0tyqZTsn5w+ZWyc1T3DZHJeVL650PJjCPxumqq64ivnpX++23lxpntbD2SsZcwMP4i708KPN3JNOT0dbPLqfA4mUO02byofqxR5/U55+Nh0JOMZLWkpeJy+ehgrxBMJJy1hkt5CJ7egyEzofQOWponA1956dowPxG5Uq4AFSnQPLl1tyZEJyT1MqcJAIN0lrUmpX91irugHKwqI84sbdYJGOd2yIRLlLzrHrw+uvDL6fqKzZoV111qR544H49++yzyviPV8ZXJBcy03P0iplBzfOaRPOh2uQZMQPREpcZ6YLZeu7Rx/Tcyx9p9iLJOedBXEZDngopPgb7NGOjavHYIjJ0x7PjBtWnOuQn53NQgS+Spm7ncexhrQFLUteBSorbiHLSavbiAdm6GEQDItvddtqEDx8LdM+DTzBCKcGB6dfjxjKfvtFmm+6oNIINTIZG1MDkT1f2G0tIScZXvohCuHN+RIGs3IN+v/4dEjBVGPyMttdpXg+msnGfT9Bm2xysnn2GaPL4zzTqhsv1wN0P6e57nlHXvgN065336rU339ZLL72kl194Qi8894j2P2gPVQ4oU2H3LgqDQAFzNcnBX1jA2s7eRqzbal3IN16nI486Vt9PnydMnTiuWTEfUZrxRzGH98Zbfj7+jMPfM78xCbS2tiqTaVNBYYp1o03vvvOODth/f82ePZd11QbDXLfXXwAeRuYX/qL4N5eNhffDmB1rnEF+AJTJez9ikEWa8t1E3XXv41pxjQ305KP3a/11VtTd996nb76bJmufb/P785dIIEjIKWbDJzZoURTJf83toBShmHwyb4S2zufzPz1nzZrDAv+0Kkr6ar21V5USSVkMb5s9odzq6lo9+tDD2mGrTbTKSsugZjPdfPuYBc36Ff2/9OIb2m7bndW9W5Fmz52phnnzdeo5F2q9jdfmcGt7XXzG2Xp41CgmRp1qaqpYWiPttMceWnrZpbXVNlvqiD8coz9/8LHaLGhkHCLAeAOae+29n4ICqb6xThlO1v9wzPFab90VtOfeu+jsk47FkO7RvIXSt5N+1JTJ03XsKadqZcZx0BEHaZdtNtfLL7+qNlj+7vsp6l9SqlPPPENDlh2sQ/fbXfvutoNef/11zW+WnAtljjwSly0UTGrbDHfr0099K/pp7aFr6bJLLtbTo0fpbb7wvPL6G2zcQ02c8LU23XRT7XXAflpqmSE65OADdeShh6h1UTMHPlLTrHm69robtNMu22rZZQfqgD330MpLD1FdQ6MWZKXX33xDz7/wrI448lCVlPRXlvFb9wETKEcwtGj+PK2y8orQXkoVA8o1cFCx7LfwkmFSQj95IPkvuwMoGfDitl8Rcs5J3OKKOOR66rFH0XOhttx8ExWmC8wK5J0ZUf/spkaJTeuW2+6gZZcfoDU2XF3DLjhF73/4kfyva2ckR3AX+y0BAqB10+xZmlZVrSOOOobN7JbabdfddPZpJ3NoNlyz5s3zNpdOBJpVW63HH31E66y7nubxhd3vUWWXac0IZ6GaBBJW+BfSyXm+RIDnK7EJa2V8k5QNLx8wWimoIFk5L5+x+hBeBdi8snYi+AwT9AVigP2kUFyPbl009ssv9cm4bxSy8VYmp4/ffVczsd8BgwYqAp+9uueNIXnyOYsE6IC4QAGRvX2xDJB5u/1ILOXWZ55vOqKF9W0pA7K/+u1Z/Atm8tkIX+LU3jwHO0mqDRXcPnK01hi6sc4662Qv8xB54sHkrIGBSQa5EpNTw9CYA47Q2/sasr4v3oaaAzdn8wTwxGLJ4Ttcp45BpkgCzxkOb4/nKKLCXqT+uZsAkE7VSReyMhCX0TfdokrKAtlPGKNgCT8mxhS1tykRFqhzrDn4traOefT1t99q0qRJqJ1NK5vKxX0glQA7i32H2F5kUsBmEyn5P1VKv/YTpHL5OWzs2WaI4o6bNsiBFp6CP1wKsvQj/+stUcYpiEM5VwBvcMlhJB+v6TVDWcQ7q4jDnCxf9pJpoyV/xTyXBLJ/++5E+tu1v81Sl2e744WMLE/OhM94UasVSDZxmQMuSOnSSy/Bf66nVdZcWYcffIDmzmvWzPnCP0jtbJgdkBA00K/wp3agGKDSKCxU8YC+WnmlFfSHow7Tc4/drYbqHzXq3gd9v6H1ZPg5NMxm1WzLfoovQufCbupnzNAxRxyl9z7+BL9qyOApR9uAp+UBuuXp2XXWzmqiZn380Z+11dbbae/999LgFYdonwP31ZFHHqkcB8EBfDobaKZdMXMwkBQDYqyiXvBUQ9+ffTFe9tM0jryYAx7JEDsA8cCLNbQUNudz8OjrA9ATyrmE4g77Nsz/CvAOkHF2DMaG6+cw8VhTQ5Muv+pqbbrZxlpm5eW0/967crbrNJvYwkxEznFYzIEPMYuPC9CzhPyybQqChLp2L9Lyy6+oI444QmustabGT5ogzsRkarYeI+Z7vttIcWSlWBFr0kI+BHzz3beaNmOqcAqK+ZjVgm6hLDCgjY49o7SGRipZRPyivHujyCWopI0zXhRQwu3yEJGPO30yRerUs7fKLCUGkW+ZI5evz5fF5C2VLyeHLTnaG2mqsA0tbpcu6oL5GTa1JuNcs8KE1NYeaOBSxVpx5aV18EEH6tlH7lPUvEC33Han7E/g2FyTsnAY+7GKboy2WOcF70bKhucotKkW2ebfMJ3j0HERH8PHqbFpJiXt0Mgs5idj+IDiiCExAnt30LZXzMf0mFYWq4dWkJmrl599XKecfLqPc60oxCEzZHmerACAEtxKEfrxtBmAc45lA6Ded4mMYps7BE4FBQVe/84qKBccFnFQb30PHtxdlaVlOnC/fbUlsfnEb7/2GOLK4feDzhx0rV9e0IqoNUDW5vfImYwmTPxW48ZP1IJF8zVh0peaXlMt+87lec9xYJjnGuwASMr4kyPtjE4GuhmkLTM/iY5yjhfgx2hjpZW/qeM2FI/vExRkkaWBrNSBSRnPn24rW5wz/jsz+YquJX105OEH665bb9LMGj60LWrTK2+8rSzzZMcdd1S3rmkFLof4smIbJBjOg/VjICEt5hVPy+YUIGnGZxnqfr//SQmYmgw6yZhcDTryNh8C5oKQu/ybCptzzQv18ksvadCQlfmIdaVKBi+lXXfeSaeffLJsT1zYpYtWG7quNthwY2215ZbacosNmRM95VKBNtlqC3Xv3g1C6BJatufme7287jPNKkgHqlhqKS270iqs85dzgN+uJH7D4iXjxznnzTPpaGK8doC9spKfEZYmyR0tASR/v/9xCfw/wEwRA5tObd/+3Xc/6MWXntFRRx2uvr37KcJZuRglez5Mjz7x3/dgv/bXgwqYDrGSWPPE8V/I4tbDjjhOAyoriHcPVCEByNd8ZJJhIaLI5qekTnHFpCnmyW0ZXr/ffy2BIBHH7A0AcyqkPQrpiHQymSaLIlBQAJhALbCgUHmZBurft1RnnnamTr3oDFUuXaq2IGff8RSC7FBf39LB+uPV1+uIEw5Xn56hwtBclGS/0ulMaXGrFs1u1FtvjdE++xyJOgvVvWsv7bjzLlpuhWVlXzDlMmpe2KgENBNRkXr3LFdB1xQBwaeay4FRFRuDsd98rfJlh8glJXPU2fo2jXnnM+2921YqCqQUE2rDrbbXmmusrHQETusC5RbOUi7IcJgoVf1QD14v9S7up4zLSYXSxhtvqC+/HKv5c6V+/Qdp/30PU89eRYrjFgiGmt1Eexd6WeQyWSUiyeUFo2QizdlNrAxytIMZqqSoTRuuWqpNVx+kV994V/MzUv+SYs2YNllfT/kKU6fb7qU6+ZRzdfwRh6jQSX+6+nIdcPiBipHrvHmz9cMPU6DdRcsOWUaFCWmDjTbVY089pR2225g90jyGHoi9n6Q0skzx5bdas+ZU67XXX+QU/R49/dKf+DMeXAAAEABJREFUNWc+rDBERxAC4i++YQ8NRh4sDZMQRtiUGNGYRxbphExWzpfJBUoVFurYPxypS66+TMsMKlMCLoUc2C9ILlD33r2U4mtY1bRv1Fhbr4U1M/TZZ59pOQ56bcFjPyO7HLYVK0UyUAjNzbbaThtvsiXUEqJLqXm+kgSbORbYiIIos0DPPP6gBgwZos2320musEh82O6QVRtt5uqjz/6s597+QpwHU56Vyy3UhM/H6f233ofeQs2e9qNGjxyhu+4cpceffF0zqlu87bSj3Gxrm17nIHbUncN1B/AsB8d1sxfKNgMZjH3G19/rzedf1I/Vk/X0ay/oB2w2CkL45/aDTyiFPrbcdG0ts1yZHnvlWdUtWKTZ9U0acdPt2na7HVQ+cKCyoKcd7FD39isvatSdd+iuu+7WMy99oLqmFoJDKZ1MyXQb4A1t7OIQrLm+Qe8+/6JuHz5Cw+95RJO+bZTFv6YjSP7stoDkZwX/xozzHNOBmQ36FxtBcuiRJ/NeHBalmI9R80y99drbqlmQ0OEnD1MK/CKCYhfl1DZzlj554xXdO/wO3XfvY/p84jTZrwra2OY2TNcHb72gr7+dqLfef0d3ob/R9z+kH2fUa1rDPL3yzsf6YXqjEJUQmlprpuntJx9WQ101dMbp/kce1PA7R+qeu5DZV9Nlv37U5nmOpMW//69feEED+xRgvJpuKcnTosz0lghj4UKUw89ksHkplDgEVut8FbBjiLNOYSAxnRlDhNxySqUS2nTrLbX9LjsozS5z+g+T9NKrL2oGH05ef+lljRw+Sk8//6ZmNi2QEU8XJNSSy/j5UACl78d9zoeF1zVnATMBxmp/nKr7R92tESNG6fEnnldV3SxRrFzUKgULNOHTd/TAXffpkfuf1pTvqyTXRe0tTglJCXTq4qyCREbV9T/wRfwlTa36Ua++9pzuuWeERt+PrNGDzcUc+AZZiNummKzvJ0bPWgxWmgfQ8onf8NPbnec/5Bmadr33jGXSEz6oVUk2s3ZIJjsMS5fqlvuf5YPaxkq2LVB7U72++forrcvBTI8ueTsIAqcwI/xJINnBggtl4ovRhX1AMNJ8J5JhDxnUXQfusqkeefhpmboxBE2bMA49P6RbRozUzXffpwnfT4anQHPrZ+q9119V1YzpevrF1/XQC6+oNbdIdXXT9OTTz2n4XQ/o9pF3a8ynY2Ufzfh2oSS9hPYMU+pTWqzqqT9o6o/VanVS1/59depJR+nYw/dTYSoFO7GqJk/WY6NH6447huvhJ5/WpKnYU0ERVKRNNlhfhxxyiDh7YDxZZWc16Y3nnmXe36V7Rz6gr5ifNodyYNdXT9G7rz2tadO+1ttvv6qRt92q5554To2zFqklG2BXDgDxt37HnQNAxz5pEhB+QFKM9F0vjXjsBe2+89ZKRC1qXtCkST/8oJWWW1b9+/SR33iCmk7nFLhFtMtK3l5SyCelZNCmbEurFs5u1ceffaX6RQu00tqreTttb27W6299oK/4OCpMjQ5VO7la940crUyUVFGvfny83UVrrrWKhB/KhaHCVNJM0befja999unHNGrkXRrz2hj0UgRaoMJAwq1JQQTJhcrMqdVbb7ypO0c9qNvvvFfPYnvVjQvwVPK0Ij+IWAv4cPzBB2/rq/H4rxee0j0j79SjT72uxjntEkHGwtnV+vD9d/XVN9/qlfc+0ctvv0d5VvGCufri3ff00Mj7NHLUfXprzKeaF0m+VXtOBdhugA1zFilxSNnM1+0gTAsBiT2ahB8u6dddB++8nR58+Ak1mdtEL61z5+pd/O2DzIm77npYH33xg7I2+aCFIvQDfD50/z26g/E/+txrqp9DXBmn1Kt7T+150P5aivjXwXfV91/ppZdf0/dV8/Xs6x/p2x9nSHFOc2f8qKcfuBd5j2L+vsSaNk/zUEQLfTj6Fx+IJo55TR+8+TzzoFp3j35SU2tmqYXJ/8MP0/T4g09o9J336IlHn1Jt0yLZ36gLQuwIP8FAFbuUgmxEXMyMap+jOfPqdf9TL2nStCZlWyPWn1gJCyIsfnGh2pxksfr8WVLc3Krxn32pqbVVWmXdtRUlknLwVrgoq0ljPtboe+/RiPtG689jJnDAKhokgUBTpn6vxx8frVGs5XcOv1u3jrhfz7/+gdSjq7bZfQetu+7qKoLF77+ZpJeef5Y1bIaee+4J1vXReuW1D1W/gNgIchO/+lTPPj1KdfU/6LHHHtTou1/Qu29M0ny+nqJxWSz+45dfEM+N1Ki77tWf3xurmbPbaCnF/Pt+3DiNefstffHt93rmjXfUNG+eMplW2fhyWfQk8GIeAZCQcrzsQ0mMjw4TbB5MJuiBQFO77LKLStNtevGhkfr2+1q9+/Ek7bzrzlp6cG+ILJKyCzVl4ld6ENu7+95H9AZ7obkzF8gbN3qeN7dBDxKTjHjgPo186GlN+K4GXuicG1bp+ff7l0rg5yKMINMBVkHOYbMO2875iW6Kpj6TU/vCefp2wpfadPMN1KMfPg37zhV000EH7aDzzzpC6XRCLggUBAnJNj8LZuuLD95TM/NpyCpryszGaEf46BwbRItnxccFsc9rz7XIdSvUJdddpSlfTdJHb3FgjMdsc7RIh4pwRHE2I4dv0IJ5+ui1N3T38Hs0fMSD+nDcD5qPMcKl8gZExvC8MeVLO4bWUc/r9/tXk4DttRKJlBIuraUHLaNLh52HTQ1VwIeWgHUiROcO7xLICWvC7ceASIfyPl6/7cthlwYxI1oMTow2q5B9g52rTJsyVf2Li5VMd8Hdhepa2FVLVZRr+pQftXDhQsXMT9E+k43kSDvmiv6Xy+aAwf+C9l9fHVjwFLLo20+vBTgs5xxOK1DMzqStrU0BUjIwY7O3lriowhhjBRaRpxOSa1d71C67DD9iESwo5EtHGEiFKRSaUcSGPQIh4XjYHUT66IM/q4igZ52N1mdTmdSyy66qPxx9qMqKe0ocEC5sqtIjzz7FF5X11KNbb6296pracL31CRQe1xlnnqazTj9NcVuzDthnT6WMLh28//EXShf10tqrryorGrD0sjrsuGNVUc5mIgeP7Rk988JL2nDDtVRYIJmDb2fX0rN7d8wHAu3N6l/GKTzB0py5C7T1Dttppz33VncOmxi0ZlY3aOyESXwZX05dIIlfVkwgyEhtVMrw9dwhhBjDNDkRVsszEmQ1uKS36mpnio+B2m3vA1TUo5vOOfN0nXXOqbr/nns1s36WrI19aZaDIvdXE7/QKScdq/vuu09rrbWOVlppJY/TrQdBBAcCCRYOW0AKitLwgdgkBS6p5kyLvpn8ncZ89IEmThinO2+8QXfddjtBoJRjo2j9gPrP33+DUARV5xwBXjvTnIzhwGvYs6eUdHKUplkgza5gBQQh8wptu+32eurxR3XReWfr1FNPVUNDA4eGR8sONiMjCmaWyR4rgWtMqn/FAJ1+6vEq699FUXurWufP5kDsJW2y5ebq2bUQrFhjv5igb7+bwpe4zdSjOwoLcKAJCfakLPbAJru+tlYXXDhMmIZCdDd3VqPuuX+03iQA/I4v0cOGXcLmt0ZNTbP12suv6O577tLMebQNpMcefFB3jRih2WxKZ82aqQcefFgPP/qE5jXHChnrZ++N0bVX/El3gPNj1TQ1t7Rhc5H8eNCTHSYlkE2f4v7aYutNNWHse/rxu6808t6HNHDplbTXnnvKcUhjsqJHvfD8s7rp5us1j8C0obFRox+8X/c/cL/mEBC0ZXNqY5NiX+kDtWpm7VSC3Pv04guvcTDTqkkTxuuSyy5HHk3eVvSrX5G3ZVwOnATe58iRxD78E/388N0EffzJB9pul71VPqhP3sAJhHJzm/TSs89o9AMPad78hRr7+ac6/5xzNe6rRuF+VDdjsq689CJdf+twTfrmR03+ZqKG33yNbr3jTk2rmanRox/WF2PHCnFBM6MPPvhAl11ymcaOG6v7779Xn3z0iTKtGX3x2ac664zT9dV3k9W54Ah9GX//HMS+ecTTIJ8j48dODn9pNhqGSeWYALnOk7Fkgg8BUjJIekxrm4ky1lD2P5G/8fabeuiR0coumqevv5qgcy4eprsfekyTJn2j7776Wtdec52eeeY5Cf/SToCaCI2WNHnyVF151XWaPn2ql8fkSZN02R8v1tSpU9U0c7ZeeeUV3XvvvapvaFIQJPjI8rFOO/UcffzBGFVNmaJ33n0D3B9l64n94JZYxAMHXxzkTpk6WX/E7q698RZVVVXp66+/1s033qzhw++U+bpm/K8Nz3yBLRmRnxw2MuUvxCEDcvaymrzNUPAbvm0snv04QObKm77sCpBLSCKnMJXw/iKTtbdTLtOuV158Riccf6z+/Oc/a5+99laXLvK2QAMlEExoh+ms6Z4g7wBoz2b9uhMYWY4jFLZp6Kor6EcOFepnSlMnT9c9o0bpvTHvq7l9vr6d9IXOP/ccjR3/jeKwEFeZUXvzIjXNmqMZVdVqa1mk++4eySb8edmvrUyf+qOGXXKBxnw2HnzJ2eBiHG3QVbvvc5B6du+ii88/QyeffIbue/ARTZtep8ArMqPvvvxM5w+7XO989LmmTJmm1155VXdzUDCtaoZsZB9//KFuu+N2LWqVFs2eqwc4KHz9tbfU2tKuryeM11lnnqGJ3zbYqPT9NxN0ybALdDNr3XjW6dppU3XdlZfqnrvvwza7eDPKsImC8N+7f1vlZjueYxN41qf8IJVEdEnOqHJ6441XdNKpJ+tFPhxtuflmKi8NFIZ51EymjbXA2pkyKHOO+S1NmzYNfV5MnHWOzjvvIhWmk1p7rdV8nDdn3mzWoFuJLT4W5ia5UOM+H6dzzzhHc+ct0tz5C/TAww/p008/lV1ZfEErdouVa27TTA7oRuqhB/FJ33yrL8eO0zNPPuH5zOUM24BFAL5eeu453YEeZ/Oxt6F+mh557CE9+MjTmr3AcKQgdIyxHZts1N333KdbODz+csJETWaDMOq2G3X3iNuUxbHUzJqrUfeO1u34/rfeeYe1ulFqXsDB0Ou65bYR2PhEfT/pS91w7RV67pW38ttmbDdvJpEcPtfmUsiGLZlMY/t0G8GDDYi1eeXll1fj7HkcJEVqXbRIzz/5uF5+4WU1Es9989V4XX7pMH02sUoLcYfVfPS9f+RtmjDhK+S0SA888oiG3zlCnKxpLmv4PcQT47BpAhp9+v77uuiiP+m+0Y9p3LhxdJpV9Xff6qorruQD9XgtYD6+/trLHJrfpqa5baz4oBhf6LZl3ly1t7RozqI2NTD+5tkz+dg9SZdedqXeJCaZzHx9+803deMNN+Pf5+M/QkW2GEbMWWQWqoU53Orn/a23DdezL72C7mPKAiWcDRzZo3fhV3JEYy34gwsvvkgnHn+y/njhJZxPzNPa66whQc7c+Z/feld33HQb/n8668RU3XTjbfrgQ8bEQdecxlrdz6Hg++++rwVzZtZGdNUAABAASURBVOnzTz/ho+Z8HX/aKWpjL/LiS8/qlTdek/3HCG+zvp17ztl66umn+bj3jT56711ddfmf9Na7H8KF9PRTz+iMU0/TU889o8msO2+8+Jyuv+Iy4sBPqI/09ZcTdOXlV2r69OnwUqUbbrpZ77z9HnFxpAAlv8Ycue666/TEk8/oaz66Rxh4MpVCNi2ytcqvTYFkMQbnQYolYsYQPpGCFVpsQBtxoNujb38NO+d4PfnASD3y5PNKdyvVdjtsy9pNKw59pk4crwsvvlTTZtTBy3TdxuHnK2+/rzb7GxpRm+4bfoteeuFFPuA16pPPx/Lh7B50OUuwmQf9fv0SCSD9v9HMJo5BvsqrkGTgHE9uDmZQtNoWLVR7a7N69epBjP6Ezrjgj7rgkmF64okX1Dw/I5Za/GkEmE91aqiq5UPUOxzubK7KikLKBeQUBiGHuRky0MY/+sWQuGphNtag5YZoz9225/B6OIf+3ylwXbWoLassH4cTSae2hQv04MOP6b77HtS0ydP0zcQJuvSiC/QB88dMMMJAYoXYJo5AGCtd2J0fSWTJ3+FXlkCOdcN8SRyFKkgXqrAoqSI+yLcTPIc4mkwmo4gFMZtF74BY5wPsw2I5OzzUf81l9mnw8wHZn8Waz76uT5++srloY08il4JUmhi4TTlkwzKFpTvmXEJR3rgV80+/X/+rBIIwkfBCNIMzYZoxmrFZy3Q6LTlzFDgyBNspXC2+ArlkSoIGRDjgi2XtzbEG4AdBUt5IHSWmJdrlAHIKeEcs6hY4fP7Jx1p7g3UV8+EsQ7sYBPvp/lD03TZHTz16v6YsIBDgACbA8TX8+IPG8XVx6DobaLsdd9X2222t5KI5+nbMuxZnqKU9q3c4CFh5/XXVu0dPC4GhRI8hhOM2KZnV8Huf0OTGVv3xnNPVPYj9rx137d5TCbpMg20niZm2RYpdoChI+q+bORdhaLECgsKb73lU6T5lOmj/PYSUlM0sUBBmGW+WkWUJlM2nZ5VKFcl+uiWglMhJSnRVWdnSLO7tmr8wpwErLqPLr7tRJx15hMoLQj37wF06/eTj2QRN1CLatMRSLoo0qKJce++yk9ZYZQWNHz9WE/kyRJUYKlgJpRB4xMFmOwehzA8vByHlVZDRsaeeoeNOOFHXDLtYx+29i15//AG+zNaJD9UEQzT/N97JZFIhuwy/fhrD5sSsv4zJCRlhF458G3XtOMMWhPXF2PFadYVVtcuOu2jb7XZUYbeeevPNd0wlSgQgcydI5BhfmxIKXArbk1xbi4Jkq557/nF9w2HF2Zdfq67oPDdvll5750v1HbiS1l1nNXVNtMl+FTkr+SBffNWXCrTZJptJi2Zp7PufUtOuGdXVfLFr1xrrbaAHHn5GXbuW6pQzz9eZBJ5HHLavmmqn6N133wJXWmP11fXH8y/U2Wefo9NOOVX2H7588OEHml5TrQCeHeOcO3OWdtltV+13wAFaZaWVVZBIKqROZm8gtUdOLUGR1t1gE20/dDn96cxjdcPdj+rwMy9X96JCpXMLFaAxmx+rrUF/l1yiE08+jT7P1mYbD9VHY97RgrktyhF0Jgp6qBl5KFqgbyd8rInfT9UBR56s0046VRedfaZ69uqmx55+TBFy93PWiPqRSM6ZRvT/5OrsyfxC1NGjgyc8CTlLJFWQ7qo58+epvqFG3fiQkKAGcycYb1XNtB/1IsH9HoccpWNOPUvXXH4xBxrL6pbbb5FfMKKs9wGDl1tLO+6+v6665FwddcBueu+Dj9SjRz8tV16mqm/HacGiBmWxlRfe/kxb73awVlltVT4o7E1AdZlOPvZ4XTnsDP347Vh9+vl4LcpIWSc0wYMbdv6J+ycC3hT+khK6yHEIaH7U5pGBR0Fx7Rz0tjPnbUqFFNphOi+FqaSi9jYVJEMlkFc77ZXqoeVXHqrjTzhF555zFh9RVtSXX3yqlqa5ClxSRWpRZkG7Tr/gUi2/5vrad6/d1atrSg899JC69Oqj0888VxdeeK6OOOxgTf/xe02cOFGLWqSbb3hMgwYM1fX4sOOOP1ibbra6evYJFBRk5FKSAhbpbAuH15FCpVXUtVirrb6x9tjtQP1p2J+0//77M7ffVDWHsQVp5+cDw5Jdzjl7/VeDjdBACiQneZB45WdDjE/IWTRPXZgMlEzGCrHTRKpAQ5ZZXnvstacGDhqk5198gc2nkDE+jUMWh2OhqRQLQ81JCNXmeYpNLDEk9Cn3daFKi8vlkinZxrpbv/7ade+9dPkVl+mcU47TsNOO0reff6Dx31WpoG8PbbXDDhowoEzHsF4ddchh6lnYXVtuvKX+eNHFHLyfpAvOOEZqm6fX335biyLfLR0l8bM9VLHU6rrmyqt06jGHa2DfLnro7hG64IKL9IkdELU26cmH79Hs9oROuugaXX7Z1bryoou0947bqz++SrlW5TgpbOU0xn4Yw/5m8NjPx2m3vQ/UYcccqz/+8SytttrSumf0/WplXCEHCt0KumqVtbbUvgcdpwvPPUW7bLO+fvh2okwOfkok0vD2X3ITm+RH4nhhSzzzSs5IHCIkUkVadsVVtd3W22rVFVfUGA54a+ptBRQxi0BNKREWYYUJClAcH3NztOtTXKaNNttO2+60g047+SQV8bHggTvvlAuwFxxsugBfg04gYEQIBRO0j8lGfqMahClMMBSEleMwrxvrGNQ5/P9KYz78SLvudZD+OOwKHXbALlpzlYFKFjgFhZDAZGWHUMmuWnmttXU2h9Bnn32iLv3jiVp37WX10UdjVVWzSDkjRg8EZayzgRa2ZrXsquvoyBPO0DnnnKMTD9pWT466TmO//kHzXR81LgzUtWc/HXv4/tp/962VmTtTIzhUXmGjzXTGZZfqTxedrK2GrqQrLr1Wc1olFyYVJAr4jtECU83ComXxsR2YFhZJtlYJW1OYVtde/RS5QIsWzNGPfLB986XntcWOe+jEs87VlRefo1WXGajr77hLbYhj0qSJ+vbrSdpp57116mmn6pprLtcWW6ynbIgfDohRAycXgcjpUkGiULPm5LTJ5jvolGOP0JCKPhwIPS/B12nnXaxjjj9J5591otrnN+id114jIpIIUSX8wNAdd9MGG22ppVZaVaecfpRWruyuB2+5Si18QD3vT9fpNNaCAw/Zj7XtO7337hgk6RRYPBQ77EEqKGzTvAX1umvU4/rxh9k6/+yztOJS/RQmYmWYRBabwqgUREojjMIuPbTR5ttqh1331qGHHaWly0v16OhR+KY5mr1gpu7ig9tmW++os884WxcQR21AbHX3yDuR6Xx9/f14ffrJeB160DHwdaZOPOFofc46M6WqSV1Zo9JZpB+Esu8azjklOYgdsvIaOuGUU3X1JWdqcHGhxn85lkMSKameSib7abUNNtdRJx2vYef/QQVxgyb/OEnzOTA9++xhWnW19XURB29nn3229thjDz3z7FOyj83isnDI/j7XLrvsoqOOOJKPK10olZxz+I+cgiAQe0/elIUiHclJCsNQbWzefQac/CKY0Oabr6dBA4v1wstva50NttCAyp5KJbLoqFlnn3qqVl9vC51w9nk679wTdfBBe+jZtz7SjFnYGx9hnn9olNZgnBefey77lTM5FNpBycKu+FShLzr9/f63SQB1e9r2jjiM6cyY7WdYl0eMvEfff/eDBlWWqEtKumf4cD3OR49WDt1dIDk+Uou5PO6bGi3IpLXtNpspLSnhgCAU01sKAxQZUep4OwWpQiWCLurRXdpz763VjffjDz+tptkt2HQXyYHvYk2bMV1PvfwONr6VTj/rdF17+fnafOWldcUZJ6i1rVXtGGGbAt4JYlXakJboxw4aY/1+/QdIIJFIKMRnmKsIE+goSKiN9dTifVtnksmkUqmUhzxeIOecInQYcS7wHzCEf5KFgPYG2KXZJjlMm2f+bmUNs48/ITafSiRZJ7Kycac5mzL5xDhqAyenACFaOv7dK+ofvQITbpAIZQI1A4sxLjNK55wynQ5Pf/+yn8QSuHwO8YZcWJBWO86FW1EcUeXEQ5yQCQR1Xo5EkExpXm2dxnzymTbebGMlrIwK4gqlk2Q4EHr0nkd01/1PaNR992vZZQdKrXP15zdeVsTuZu/9D9Vuu++lQw89VEcdtK+efeR+1fClf87chfr8+x+05sYbiz2T8H6YRBuLdLNckNVdd9+l+59+SXeMflQr8ZWlazKn4r7d1NyyQK0LWjkciiWMMZUOCY4xJ2cGKrVFLRhgrLPOvljvjBmrP11zvQaV9+XoqEUhAXPkf+oPvmm7sKVZCpxaWtvEgT79U86ptQjqGmbOVe/u3VXWP5ScVFI2QLvtvJvOPf10Xfeni9SzKNDzzz4thiGGycYnrS7demtHgpE//OEQdS1M6KWXXpH9JAT+wY/PvhJ0JSJtZ8FpiyjKiSvQmmutq8MOP1qVlZWyvzux+XprKY3z+GHaFB9AgArev+cOIGtBFK+86hmrEmjZ3i5Ugq/oWU4vUhSx95dNYPsKW1s/WwcddIh223Mv7X3IYTqOA5iHH3hY33yzQMOHj9bQtdbRcsutpN12200ZfwJqo0DeqZyeefQxDb97tC654iqttNJSdJ3TZxzEffT5OK227qZSz75yHJ4kXSSHjMxOcwqVi5Pq1auv9tlhEz15N4dH6O3HaTO0gEO0Qcstwxe4Kj3x7Mtaj43C6quvrhOOPVJvvfqisi0Lxd5aK662Gnaf0/XXXKNjjjlGD49+UC2LmuXnFFykcF62T1h+hZXUpagrtphj3wAD8CLsRkEC20xDK1RRUUJHHXKI5jbN1O5776NlVx6kRELqwmFOLtMi+9XwZdn8B2FKN958uw44+CA9cN+dyiyap5bmjJwrVHsUKTINt8zV1xO+1HOvvMZG+DCts8Za2n6bLfXCs89o8pQf4OxXvu00QoHcEmzELujIUYp9ZCPnN4H9Sks0asTNqp46U22ILmBTWz1jqv783js66rjjtNrQ9bThBuvp0QdHy356clFzrIANXIbd0KClVlBZv14SX9hWXG4pzZ/fTK+hNh26hn6Y8JnmzqxTw6xZeoWN5Va77avK0nItzaH766+9rWOPOV6nHnc4OFUE95GCJL6A/hW6/Lzu4PYXvxhm54j/Fo2YXW6M8STMCBzIcQyakwsC/HYoWzBDXxIqYj5EHK7DmgIswA5O2tm0F3Uv1nIrr60UwUS//r00cGCpmrEXhwPJZLGV9ladeepJWme9DXX0cSeoe7euWjRnjj4fO1ZPPfOcNtxwQy23/Ar6Awc/77//Z81sbNTCha2aPmOWtthsJ/Xo01Xdi3tqpZWXV89eXdXChwgTUcBGEdNnsxMqx1dtl+ii8gHLqFfPYqULe2ggfqmwIMUYcsatl6ezBUCSc04/uyxrQGEE/DfdplEDH6Armx8ac8MFCcklZVfO/ITNaWTQin9abpXVtD3r37H4x8+/GKdGXeaDAAAQAElEQVTnnntPZgcFyYRaW1sVhrQDV/YmyIwILB0IaYq9/MyOoN00a54SGEyPnlLPvt01cJll9MQzz+qYY4/VuSefqGjRQg4BmpXFSJ1z6tqlQK18HOvdFUJobejaa2vC19/pxFPO0inHHamvx30q+zVDDFAO9k2pCaWwgSKVV1Rou+220eknHaebr7sKvWf832VdVD1ZYz/7WBtsuYNKKos4eJAqy8q17jprqKhbkYQdhS6S2bINZ8rkGXrtVeb9MSfxwWRDbbTx+nrowVGqqZ0hXB/hRo6v6T00YPDy6tW3qxI9ummV5QZr/tyZSgYOkHe7+q1fjgEY5I2HTODBZ5GX7KeC0S3nYhpQOUR777O/jj3qaH333Xd6443XTDUS7UOEGrgk8U4oxRQQNDkcS7pLN2230xbaZY8dtesuO+ioAw/QUw89oLETvpD4wJBhoxlgA34jS7O25laJ+RvSZ5L6XBTwoSAjCCvJBicioLclb1ZTE76ogI8Ba6knO92uAyu04gpL0WuMXxJ+WygIK8X3DeHwKkwU6fI/Xa2DD9hbjz18rxYsWCBhi2EgcbLII39379FHJaUV6tqzl7r36qXdd9qGuLKFAzQ+dOB72jOhlh2ykgYOqMAepVrioLlz52rNjTZS995dlO5ZqJ233kyTv5+hKT9mWI/FcJwcvMsCBuZmOsWIiU3NzlxIvw4mOAzwH9FZr/r166PZ9TV8kHtfJ51+ptZYZ31tstEGeuyB+1U1fTJ+U1p59TVUMWCgjj/xBJ3JR8Ufv/5aGw5dlyGF9OmUCAsVMP8ZHPacURsKXWGVcj4E4is5DP/k0y/06BPPatMtttUaa62pPXbfWW+99rJMrg6WQJfwq2rLqFuP3orx8ywNEvN2KoePG226mfqWJtSTNXH55ZdVz+49NPXHqcTAUsaUydoSxe0cUCzUx5+M0Q/fT9MJx5+mlZcfqNZMrGy2XclUSiGHcPITPWYuR6zLEbaykXbbcxftue9+2mOnnfT6C8/ok8/HqGFuo1556x0Nu+wKrcdYN0Pmt954o7795isOE9uQR7mSyHLG1GkyG6xvnKk+/fupT+9eqDjLFiOjhMWMjM85p759+2qNtYcqXVCkbgWBBrD+RBy+NfNl23GY3aN3qZZfZS316NJdfXql1LtHwPjmad68BRo7bpJGjRqtFVdaRUOHDtVFF12kL7/8kumSRd6R2tFjly5dNGTIEHUlgDdbjjjxc4mExo79UkPXXkdrEEttusV2+hRdpMIAO8kqnQpVUFCgHOup2XycwzZsPvXoqt123UkFxPGbcEDK9JAdzGtmjSZ8MVG33XWf1tlkK622xuo69ZQT9MFHH+BzsXE5HX/8Cbp35Cjttft+euOFp7XS8suoW88CtSEHZgjP3+9fIgH3DzYyGZsKY5vsvhHzEzuMsdWtt95ap592qo75wxE684xTtdkmG+rjjz6S/SSwJ59rUw5fdeeDT6LfbTSwrI+SVCSgYx/2wlAKQ0qwLSaQzGaa8aFRLqHWFmF/g7Xf/nto4pefE8dPZPVPqM3RKMqptqZKC5vbtPbQDdSrf08VdO+q3XfYRlWTf/Q/2dpOPzkgXgJI/nR7//JT9vfUEhL4f5TM4mfsQMu6s/XD0qhWXboWKsSnZIj5ctiGgR1uGZ7hWDqRxLdYwX8tBEqm0urVu4/a+XiIh5Vd6cJC9m/zlcAXhzaBKOSUhqfNVF6/3/+wBIKLb7qZIGJz5YhmzADT6bRvbIaZTuCYfO6nR+TwUYCVeHE7nJEFAIUsSO0tCgiECqg3p6PAKcdmVBbxpVM+uHPgm9li0xKL+EcTvlXv8qW06oor5b+MRFmF4SIpnq2Rd92my+97WTc98pbWW20V9RIecUGDaqunqndJpfpVLKUAR4wlqFvXAtXWTFNDVbXGj8NRJrtq+bXWVzZHHBRGSqtNKd72K5j3PPi4rr5thFZYfS2FLlQQZJRO8DW5fR78phSEBVIQ6LvJ36tr1+4q6ZtSrAVKcnh41HGn6fV3PtOLr77OQrycknwl/37cJ6qe8r1CDtbkr0AuDY0wpWQyjWwZDuU2aS2S+5ADz8EV/dU6L6v33/ucALldIjgNCcKWXX15rbnyIDU31mjch59ptaFb6eU/f6ZcAnrJAhUUBurdPamF8xeotRk2TdDIMSTQNv25pJMCOkMt9lNuhUygQvuixDjlpDhwLCJZgt+/1i2t/vmbPpYkYpPUHJYvwzZkirc3cmlvz8kOJNoYfg45xrl22cYuDLtoKQ64/NxOJtWjW0/NbpqjeXPmap8D9teo++/WCy88p1tuuF49UsiYEUW5OXr4kXt1xe0P6cw/3qRdtlhfXUwfc2fKfnVsuZWXVdlSgzXt+1rVNLWoN4dptT/MEbEsIT2uxXWRsk6H7LSZ3nnqIX35+Vf67MvvtcJKK6oXQfL8bKTjzziXsrH66KMxGj9+nH4gkD50n70VYOPHnXSsTjrrVA4CV9Fll16qM088kS/OMjNSa05siLNKM0dsvCmOjIOY7nBqwqaUckKxOLlYKSKNMCuVD15Tn4z7XjdddZFQtyJsdw6RbUE6oRxtzzrjHB15xAkasvyKuv7663X6CceqV1Fa7JfkEiJIb1a6ACPg4CjNnN5lx930xutvacynH+ojNto11V/r7hE3CdMBnAevo46H2apBR/bf9oqNAaiHysrAfron5wI5M2JsWqSDRKhklz468tgTNav6B734xANib6nW9kitLKDrrLMWun9I45iHnxBMf/Xtd/ro3WfVs8iphcM/V9CL+Z0U5iULsHKxU0G6UAlm9dqrLKNFs5hrn3yiF19+Xa5ffw1YeRl98ecPdOTe+2rSDz/qpLPP0n1336kB/XpiaU6t4kK0Gfa1pP6lt/sb1GyRC/BHPgjAT3sU5nOQTLFZW8TYpHxxoIC5nsMAbN5lzb5cTqb/DIJNpbt722gnsoyjdiUwQtNxhLQTiaTWXHNtPTD6fmXa2Vow+VwYYHehzjvvPDYpn2n82M816dtv9f0P32n33XdVBjrNzYtUUFSgOPJcqZ2T2VSqO0cCSahKbW1tSgahMrxD5xSyYTQeU2yi1Zb1MW8rjszwAsm3SZpyJdkmk9d/981ctgGa+AzQJFkKOwTKmZ2CMMRt5pBdoM8+fl9DBldoxvRq8EIJu+jVpzf6j8DJevk5pO+cPaFjQmWOgMAymfC6ZY8sVC+BI6X02FPPaNUVllbf7uIw/U3te8gBmlrdqGOPP5ON5wMq7VMKPoQg160oxcHZIgl/RFZtc2u05+476NHnXtYuex+g++4ZqS02WF9z57az3itvFyzCrU2N+ubzT9kYzVVM4FrYq7uWW3aQttxsQ3x7vWrr6jhskLp2Y7MvibNiOfCCMJQyzcACpfGVqYK05rHBj4KkNtl0Cz3+1FP6fNzHGvvFOFWxIbr/vttk5pMq7Kn2XApKkhMXMUjEJOneBXq5Zm93iSTlNghev9X7Z+zH6Ai/aWWdtjR53OcawAHK+Inf4O0YZZBSFz4U9mCzaD+pZi3MDMxy2lg84hhpWQGoDr/r48C0ZEWuMK1ll1kavxHKH8BJKkgESrpYQYiKMlK3bt2Qf8iHqAXYY07JdBEHsd2lXAwNpxx+IBGLQ7AF3h6Tpl9xYcc5bLGdr5cFheTtTrZKcZsuOPFkHX70qVp96Fa65qpbdfJxJ4kzFjCaAW5jDpotHHalUGohPsYxlnb6Cvr0V1DURSEHdnHbQs6RQ/hIeL8kOWYKDQOndiYaKWHoHB5nkKKTI9hlePihSFICAMMWEQ7GzHea/7eDOWGLNNCrL7+kgYMGYMOwjX9edtnl9eijj+rTzz/Sp+O+1uSpU/TGcw+pBHGUD1lON911r5559lGV9O2q4488Wrtsv4eCXFcFUTctXNDmYyOCC4XJdrVFi2Qf1l0ix7xiricLdNzJZ+r999/XF/jl8ZO+1rdTftTxxxzh9Qyn8Gt8hwryGXXrIcaWUzNxV1GBjQedcVAVhk4FhV04wIqVbc0wFCc77MwRP7USnPXr21+TvpqgWTMbPO1UEvyCAg5qmYhG2/wLECPHgJMN3LpiKw9Crb3q6uoB7WY+CC3isLh04ADdcy8HyOPH67MxYzRj8nh9ik9LFnRT777F2naLjXTaiceqINVVJ512vi7/44Uq7RXKDCwJnRx2RLiFO4vUwiFkljnt4DiN3h06D+GQvTPrdKBcmGTdaSeyyDC+JGpycjC2aNEixcQWV113g77+9mt98eWXmj51oiZO/EQDBlTK1sREIoGcY8XsRwJJiIgn8mpt16qrrqoHHnjAw8iRI7UaH3/jKPI4WU5ZbZ0O08TrjN+xhgr+lCO+gYiVp7ukRFgGvSwKabUqXQkvn094U5+O/07Tpk/X5PHvaO2VyqR0X+1z5Gn4t091xAG76InRd2szPnJO+K4K2xWjhczv979NApjLYtohNoHLIB8rhU/p3bu3VlhmKZUXF8lspqioQGuvspKaGhs0m/nbbj6DdfJTDnO/nlKrHfY8QEnW9QK1eTIRvpbvIUqnzFZsrmah7VSYSCuVTiiVMv2mNXSdDbRsZYkee3CUZsxsVID/FvuoEJsS86rAYilamp3FYZEWtGSgH1rvHrz9Uu8AmS0uLvUFvz9+RQk45+ScE0uNLZFwEijJ3ri5uRkVZ2Q254IA+wInJ4/rnCMf67/hslEY/K2xMD2UxtYzUU4L5s1VM/vfAFm0tLTIPnB37dqVOZJSgDxspvxEIxJS/Sn7N1KOMgNe/6fvYNgZp+udt/8sR8CSwuOYcHMs5okg9Ivs/yQdcyxBgBhZeO0kJXIJgo0MhistahcLqFOYkNh1kAnYrMcoK6JAMp1l2MB/8sU3qhi8nIoI7EMsIXAc8hHs2B9HfvjJZ3XVjbertLJUCYxAnIarW0/1Li7zP6o/s65W7SzIOQI/+zsdhdSVl1XoQwKL5VZZRUW9uhCMSkR7ap3boIfvv0tPPf2szr14mFZl0VYQKFIg+2PWyy8/REmCq2+++UbzFsRqm92mF159W1tvtoH6FEnNC2bpzHPOUE1dg1567U0VFqbU0spGCCudO2chBom7TyYlkwWrRrqgSIsINNIcbLlmeGDYCxYt1FMvv6FvptVoy222VNS+QLffeI2uvPwS2d85yjLBMy1ZzceBh/BV0q+3+jOGcZ9/TLDViq9v4wvvPE2vrtPggZXqAl8+AmhtU+yScgTQGQIk+1UuulNV9XStPGiQnnv4Ado3a8HCZn03o47gKKmBpcUqhK0A+GdvB6/6m1eAiBNqZ8fJHkEiOFQilDcKokTjsbl5rtJJ4dBC7C2l5VdaGVk2E5D9SDsEsiinSd9N9k0rykvUg9OwVVddmc3jEC09eCkhROXaF+mlV17W3aMf0hlnX6SNNxoqsYN02VYtYEMxpaZRd989Sttus7m23HoLXXrpMH3xzts64qCDdcetd3nOViddOAAAEABJREFUHdITAdrSa6+qzTcdyoHSk/pxaq3WWmeoevXqoaWXGqRvvp6oLBuAbt26+L/xM2NGNXbYBJ+tHDJ+LPvJv+23317l5eWyA9okAYNtoJLMgQILmJtblCF6ddaj2Ui6EPuLZTbTPm+e3zyl4ME2FhYKRC6lwgT1bIJaOZRJ4Qydc6qrmak/v/Ouzj37HO2+647q27ev5s+fqyxzxIUp0UJrrDyEj/3zpKK+KuxRgS0uUGP9dKWKQgUEJZMnN2jq1AZBDvAcGVc/A+f+dvnPkP7ZjDHraVgiVo4uDfwg4kAiOFrQ0u5tdpmB/XTy8Yfrgbtv12NPvqAEh9v9SiskfNBsAiNEKhcmGOsiNizfKJtplQtCtXPK276ohU0FHVGvMFDEhs/8SZ+yvtpx+2304ZjP9MijT2m/Aw+Sxe7fTPhSS1VU6LBDj9Iyyy6nrP1hSJpnUI7jHcGuTXeS/4Kbcf5NKvTkAgX4KQsws0SLzlEWYFBEDOarw6iVTSONmSqtnDRj7oqDpGKXp5lpbaWSG7+0aAH2QFLIy6aiJdvYJJscW7JORxx1tPbZZXv98fyz1NjYpFT3Pirt30/ffj1B7czhgqIi3hkOvycpx+FieVk/lQ3orS8nfqwMtpdrjdTSHmL7MJMLFEoEt92Ui0OmfcrbWcSmMsdmnCoqE4pol04lVVRIECzJiSlNkLz4Jx4tD/xfvXEhyEgKQ/OPOQ0cONCnv+UgtgV/rjCtb777QXPmzNKQpQbhA/KSMn+TYZPgc+gbBSjBfHHsPB2OFzejBbPm68P3PtMLb76vvXbdRr1S0iQOjAaWY/f4xtVWXY0z2pgNBTZGHaoiCFugRCKQy3rKqpk+TbMa6nTyscdow/XX0KKFbWzMpa5deig2FMcDH9beOl8XXXiObrz2ajXUzZQ4WLCPgzNnzsRenYorllZZ5WBN/GyMss2STc+Fze2qbZypXBZKtsEPQ82fO09dWLgGVQ7QItbfOfPn0YEUEj9M+XGKpk6Z7O0u4pk1a2KwgccICAMyipi/tl+yseQZ9JV/+fgN5VEmq0ie4fxIXT7jnyVlxerao7u++vobLWyRcotaVVtbpxlVU7XU4AEciHg0KOSAWN5tMF/JoKKs0si8jTCnpSWr9pZmfffjD3LJhFZcfgU2s7EiNqCtLYvAjfwhWv3MBi1atMCvZUZ5IWtehC6ULvK/hWAfSVGJBg8ezCHgfNVVT9H8eQskYp556Btn4W3LRgW3irDrMcRzp5xyirbfdn316V+uZg6pItb2kFXB+FSQkJxTivi1nQ8Sc+AhSSepdFrPv/ym5rTGKi/poyKXYT11sngvBT+RAj4kl4sQTjNrqpUxOyNunfT9j+rfp4cGlkE3K5n/lZxkcgmTsgOeBMFqMqQ0FoedzRr38Zd6nrjwsEP2U3fss3ev/koVdtPMxjprKeNz5uw5+o4DJ3E1NdRrypQpqqgs08UXna/Hn3ySD4sf64fvpsgOn7oUpdVuB99BiGyzcJpDF1KCfyk+8vTv31+T+ejsOIxMpxOKwJv49Q9qmt0MhsCnE3jDWfhDsAC8OXNiJXqXqP/AIXzM+UwR9pBEl1XYw8ymBngpV1FBUiHzWzAcI9PCot5aY411dOIJf9DIkbfoo0++l5FtY90Ik4H84BJpKVGkwIU+/kc0HieHvUz6+lt4ms9Hi2W17NLLqkeXbnxA+lYZ5m7YJa3Zc+brG2QSQmjatGn65MOP9PTTz+jHKdP1xlvvaI0VVhbLHuMLxDKObUTqmpCSzPcodkoGaeNUfOdTO7FZ1vxKTsz1VjkXKxWEKlBSGQ5LWqlTlNSAyqU1aHClJkwcS6zZAp5jvVukieN/UCApJpCANH438rq3MrONIEjSb5HSyH+5FZbn4G9FDeLAt4APrc45jxsyXyxGyHLIqsVXJIUp4vXuamldoCAkC8g66dFbSy9bqh+/+0ZMG2KUUHPmzNN3X39HzI4xwosd3gcwsfvuu6CDu1RSUuH/jrNbTP/3xD8tgbiTAoJ2BtgBRaiVp7AFXiZwWziw84JefbThxhvpiUceUm1VvQoS6G3WLH0/+Uf14SNyl67dJKPJQc4111ylHXfeSUOG9FLCYZxYrB1kB9ix4cS2TieSeXyMI6BdK36MHsGU+verIM7fCZ1/ri8//kDz8Llmo5WlZSpgslVP+VZsD7QIHz1m/CRVLLOievfuIyNvAOXFft5oysbRCb7g98evJYEcBmC6tP7TrFf2AV0K8EE5hQTpdhAY8XHB1iDnnOxtIC5bh+QthMx/ye06xhEjgwiw84w111pH06dP1aKFC9TOB6upU6dq5qwmLb/88rI132QQI0dr65ifzht4B6HfX/+jBIIwkZKtQ+22QNpKC3qSnW0Yhnylisj9dMc/JRenIhbdSRMn6qnHnlNVXZOmfj9BTz76DMHMeL8ZybXM19gP39XT1DfNbdOU777SM0+8oi8+H6fJ06pZ6Ou0yupD1aNHoQLXBt0FevuV53TZ9SM0YNlVNP2b8XrzmSf1GI72yWde1tzmhDbdaV+lOFi7+YoL9eDoUbr+ltt0+c2jtM2uB2nugmZVV8/QKquuoELzfFlIKtDXX47VTTdco9IBFf6w7alHHtOTDz7MQcITWtCa1dLLragVVllVw++8Qfc+MFpHn3aZZhKX7rnjJooWztbdw+/UK8+/qaFrra1XXnxaj4Dz9JNP6Z33v9Byq2+sFVZaW5ksC4cZXxT7X//s071I08a/p1ceuVtPPzhSp5x8ov50y3CddskV2nSLDVRW1ksH77uLPv3zq7r68mF64KHHdd6VI/TCB19rs5321mqrL61zjt9Prz56q0bccKUeefgJDbv2Lk1pbNXqa62hbgVSy8I5evKJh/XcC29ozrys3n1njF547nXZfwYxcFC59ttrB912/VV69MGH9MDDT+uq4aO17xHHazCb9yKcR0L/3OWQrf7mZbJQPli2XazrQMLOJn89SY89/Bi6/0FzZk3T4488otdf/1Qu7KrV1lhVvfukdNN1l2n03ffq5ttG6/yLr9Xue+yk0mICMKPDJOccTc6RIbCdNGmSzrnoShX1LFbLgpl65qGH9MQD9+uxJ55Vc0Ff3TDqQTVWVakO25xcPV633XypVuKr2gcfvKizTj5aJoOs7ThdBMMtOuT4Y/X8629pwaKsVlh+NRZZp+MPPUD1k7/S7Tdfp5def1nX3na7Tr/4Yn07fYoSBOAbrLG2xrz+rj545z09++yzevODP6s9yClFMA2LBLxtSoYJOWzDIYoYaGfhB0MWPKd6dOMLezUHjM18rZY4G1do+HKKCbYTQUpxlFJLu1NJRT9tusl6ev2lp/XOq6/plRee19sfjlFbEEoEqexzVNk7VF3V93r+xY+02gY7qqKiPzZwq1587lG9/PJL2v+Ag/TBBx/DxV/ftiA55/664t9VYsLwtCNxbqTYbMrKDAikAzZrdnjBHlH77rOHTj7hKA0bNkyfjfuGebuChm6woR556FE9//RzevH5Z7T9TtvrmRdfVpgsUI6Dq66pBLLvGE8mUguHAGEQURYh+0gbbbKZvpj4oyZPrtHmG60nl5OWWW6IFixcqHfffEuvv/ZnjXzgcc1ti2TtUvCaNHI0txfZf8n9M1ou+BnNiHnjC0wvhugSsi9g85vq9OTDD3Fg/agexR+N+WScFtlOKcResOxkl54cEMb4wkh2mMzUUSKZVgT9mEPBFL6e+EJBYU829tLxR+yngrhVl157i2pmteiE4/8g+8P4N910k954811dd911GnbJxfrhhx/Yq7foiKP30OPP3K2rr75ajzzynB55+EV99dUUFaW7ys5M+TajTDZUBC8RHUW5VjaJrX4o9ggw2QyHia2tzaZ1K5Jj4+acUzab9fn8I+BlwKvjjjve/30vU3B+rIhMAUmbkwFzuz8fuE4+6VSvhzvvvFN33HSzrrjqaq03dC2tuspSbHiF3Nu9SHL4F9uMis2J+DjUglOZN6tRTz/+hEbfN1rDrrhOp158k44/+1Idf9TBKuLgde1ll1Vm9nx9/PYbev3VF3Tb/aPUwjrazmmBufHCngXq2bunXnn2Vb3y1KsqLxuowZUVeueJxzXuvbG655lXNaG6iTkcse2WIoaSU7u6lffTIUceylr3li479xw9Qzxw2RXX68VX3tBu+x6o7pUr6LgTT9e3H76he6+6So+NHq1Lr/iTjj3ldH3x3XQp6KXmTEq9unVXNybgMstUaNWVl2Mcd+nFF9/QY6whBxx0iF5/5W0sDRkQKCbg2yFAJ67QYeOFygme8MFmdyQlX6nf6IUDUgd0jKPjJUyGMcXqwibxrLPP1u233gbcrkceeVoXXXQ5HxAHaJ21VmM98mhQyQhHQYY7pnVcqHRRLy2aM1Nvvfgia/SDuuHGmzTs+uu16TbbqbRPf3VDwCsss5RefeUF3X777boPndmHuCCZkP3Eb4r1K51OEgcidRz7wAFLq6F6mp57/HmVlpZqwOBBGjHiJj395MN6+OFn9MAjz6ugoECmpDALH2gy6NJFG2+xkd567Wm99eYYPfPSK3rtnTFWg0UH+bmBPmFeSZRaA/3XX31ed95yg+4eNUqX3TBK2+15qFZYerAKMgukljnqzuEaHCnD0VCPikodcsSRenr0Pbr3NmQ0/CGNeuhpnX3WCSrrK7EHU9pO+qIQw8HwlMafSW0c5DzBmvPsww/qkkv/qJMuvl4b7by/jjviQHUNpBVXXV1DN9xcTz72kJ578hG99OLz2m33PfXia2+rjaF9/fVXuvbqqzT6gUf0ytvv6qmXXtTQTTdU+aBitbbPQWZzFAXoxBUpDHsyN1NK4DaZogqTXXTcUYdoTuM03XTtn/gY+Lauuf5GnXPBMH01aYI36ZytATEdwUtxSX/Nrp6uF559RlV82D76zPM17otPNIK4cPRdo3TniLvUt29vbbLpBrKPX8q1KbaOXJoD/4RcXKA999hGO2y/of91x48/+U7JZFpBImWqksxekGVrS6RkpkWvPvuC7h99r6679XpdctON2mL7nTSgdGml2wMdd9CheuPF5/TQ04/pmVee0+HHHKnR4Lq4RV0LCjR5Rr0OPeo4+ttJW22+gXbZaVe99vK7akfHWXiyDZ7FfrYxLihANlEKs3XEDZES3RIKUknhfNS9C+8MawoLnmM2sHQrxQetyHVXjC4vvPgsjfnwVT340H164403dO65Z2v4iNu1kI/25jdj2iSgFXppSkkMITbCHMhFUSS7cK9i+bSkbM0SsyhGImbDCasAV8pSDDCfmlF8QTLi0Hy+AkezGB57lur8y67Sm8Rlz913v1569nmddc5FuunO+7TQfry0daFuuupiXXfztXqBA9HXPhirbj36a40VV1AC/YaQ+f3+F0rA9PI3yNk6hriJeah0gZiU2mabbdSzW4EuPPMUPkqP0l13jtSTL72qbajDNUYAABAASURBVHffg3Wxt1hy9NU3P+q7yVO1xy5bK4HZOJnGEsqa8UgqTIk51syaDfVkISUhH90y6loIDvaSoyRWksPGzbT37rvLdUkohJAjtq2sGKAdtt6IvfUDevD+0Ro+arRGPPaMjjv3IuZzL6Ug6T+4xBmo0Dl5brNiDxT+fv/KEghcQgoCWZw2f/58jRnzkV599VXl+Ej+1VcT9NHHY1RdM0P2AT7Gn2Sz6BGeA9oYkPwvum1sBvkhxXJ89HFadfU11KtHD910w/V67bXXNPqhB1XAB6DlllsO0TEX8+hyzvmU99M+9fvjf5NA0MyngwyLZMCXzXQ6jV9LYnw52ebLubxAzfktScjFktUY2K9ZTJ46Xe999JmGrLCKBleW64sP3/dfOs3H5Vitf8ABvv/JWA3dYCP179lNH7K5+OGH7+Toc+PNN9d6bOBzkuynPoSzKyzooY023QJeQk348kN99MFbHFa8p4+/+FLVDQvZnK+i884+Xassv7QmTpygydNn6KJLr9Axpxynou69tMUWW2no6qvJu1Nj0k8cab11N1JRURFfUiZqzDvvauxHH2vsJ1+ooXG2gm69dNxJJ2uvvXfX+K/Gq1ufUt1y+yitvsaKSnGiUlpcpq233E4z66s17vOP9dknY2S/fvHRZ18SnATKuZTsJ/gYlBSE6tKzrzbaeDP1791d34z/RJ999KHspzdG3HO/9jtofy+/JGPec8/ddfVVV6gHcvn4448VJwp0Og58jz229MHnrjvtoOE338hXwVka+8U49Squ1GVXXKutNl1XuA41NTXpgw8/VOOseVpz6LqaN3Omvp0wQfYrs4qdLrz8cp1y2imaOG6cxiO/vfbdTwcdepi6FxXCg0n9pwkHO//S20EtRihdCgqxqRj9ZoFY02dUa8wnn6qcjWMlG8Oxn3+kr776SpiKKocM0RlnnK6h66yliehhalWtLrxomP548en+wDOKWBUDKcngzSEqSKq9pV3rrb+pykoH6MMP3tVnn47RJ598pA9wpjNqG4W5MlYBjDeX1ZDll+NgdFelA4kPaHIUp9nMyP5eErwOXmY5NRN8bYwNlvTrLluyV1ljJd126w1qaKjSc88+TX1WJ59+poYOHcphR4HOP/989ezTWy+99JLmzJ6n008/TXvtsad6du2uJLwut/KK/qfLuqSKsHDjRTIH7iRFdnAch9pym621+WbryQIH+7iejZAXwaZLFaonh5vbbLuzVlh2Oc/zeeedpZLSfhx4vSD7X5KOOeEE7bH3XmyQi8RHfNkfrt5uux309Q9T4atYJ598vJZfbmm9+vprHs495ywdeOCu9P7z28v050X/1pxbgnosFGJ5F9kzDwXdtPlWO2qt1VaR/5NjcU4Hs9HfkyBr4sSJKmIjeugRx2iLzTfVJ2M+5HDzZez9VJ1x5mmE41JF5SBtttkWWmapAdiepHShBgxZXnvvtbv69Owi03nZoIFqQQfrrLux1liuQl1Daa11h2qvAw7QpPET9dmHH2uz7XfR+ZdfodVWXN5ziUrlArMsaP7iOxBE9D9e+C6rd84pFQaWlNrZULBTW3a55bXSMkM06YvP+eAyRu9xCDxu/HilC5xW4mPGBhttDH5S9hMDu+24jfr36aIAxu0HXdZYYw1tueWWKizqqrLySu24/XayPVN5eYVOOPFEAthKzZo1S6uvt67/FXNLP/PMMwSrCzlAuECrQT/JidAe++ysy68cJvtJrq+//l6bbbWtLvzjMFWWFnt6m26yFXa9s1yQVklZufbdfVcNKCtmg4vsGM6QIUtpj912Ub8+vZTlED5Aa46ZGrF4JKDPAP76dn9d9Jst6RgLovB2Jf8k5/IjYilRlIvlnBU4xVGgw476g8455xxN5Uvoj5Onacutt9E1V16mHl3ybVJsDtoJFNOs58kkq0zEfHJJbbjp5tpqy0301Zef6ZNPP1KqsEgXsPk887xzlQ5py8Z/g/U30n77HqDxY8dqzPvva9c99mM9Ol8rrTBEuEl1Ke6vo084SV0JwH747nulu/fWKWeeo/bWeXrpuae0wqpr65wLL9Um666lFA2M64BBOJfSjrvupmuvuZIPOX305tvvyGzictan7bbdQTCj1TfcWPeNvEWL5tToSw4o7FzhrHPP04qrriV2Plp6mVW10xab+XW9Ars5/pSTtPpqK+t1Pmi8/9EnOvW0M3XCMUd7CVYOXkrb4v8GVxQrMoNXqKVWWFlbbb2t7KdO5SSPyOu/4jZh2UDi/LAc80gGyP5w5vOwC89TU329Pvj4C228+da67pqrmKM9vBismWOVjA2fTMxhC6clKhu4jHbdaVt98sHb+uLTT1Tb0Kg/nHySLr/makV8+O3dq6dOPulErbv2Opo6ZbJ6dOumy9DnkUcdpe7deijFmrr+ekO1wgorSGGRttl2Jx116IGa8t1EmV2ec+75WmutNfTxZ5+qPZfQNdfdqP323sWv84nAGMFZde2hPxx/kpYeUKbXn39Ks+bM1wmnnK599t1bvXt2BUnYkSHniB/aNABfvummm6LjrCaMG6ftt9tZp5xyhsJUgXr37qmddtiaw88yvwZnsQmlumj3vfbVEQceqFrm0jc/VuvwY09mjdnbm0ciJbW0zqcTJ4hIKtL6G22pPXfdRd9OHKsPx/wZyQU64fRzNIy51Ld7UiExTxK/an+yYi0O5sdPGOvXpeOOO05nnXGil/lGm2yq/Q88SJN/mKInHnucuLRAdgDVpbBQpSX9tPnGG2rI4EFSLqVlVlxDB+2zm3oUSoGTYmKFpTgAuvKqP8n2j48++rDsNw5OP+Vkbbrpep5+igMrgWc8r7HOOjp4v70044fvVds0R6uss65uv+VmLZgzW1+MHacKDhLs75cNquwv35gAxEG4IN1FG62/mVZffW1liI2OPe5oxr2DvuOQMZPJIeNYJnlhY3KFGrLCajrkwH2wlzc17stPNaOmWgceeqjOu2gY/qKbCjm4POjwg7XvfnvqKz4CP8eh5xbbbqFhl1woRcSFP05Vj/79dcPtt8oOEB+6/z4tM2SwrrjiCqoTWn/9jbXeOquLsxGtvsZa6HYnFbhAdtDsOAxceejaWnvoaipCZyuutJz232dfdU8WyUVO3XqXaOhGW2ilFVdWl7S0067bcdB2uuwg9tnnntYqq6ykC849R92Kusj85pprrqmtttpGKYK3UPnLH/y5QAEH21bibZQErPO0IUSy/U6Mv2UaSs4JBUqJJJVJLb38qtpzl+1U3LtIfNOlvECK09p0lz105aUXqur7rzhMf0nLEOOdc9a56tUrLeFnr+WjW+wCvfDK6/r6xyk69cwztPKyS6sQ8tz08fv9z0jAy9AenT50CWI50jkUHFg96TCRkNAFBqnywYPZu12qzTbZgH3kx5o7d74u+OMw7bL7drL4Pcccqa6bqRNOPk1D2T+kO2iIflKpBH5DwlWoIJXCH4bCIKRcUoOJT3fZfkt1L5SfXzlZXUr773eQzjr9BK2/zhrggt2zl4465g/EV5uzXn6uyZMn6xT2TgcfupecN8AIPEvY20Ad5fKX1fjE74+fS+D/Yc58inNOQRCwR87xYX2yvpo4SWuz/w3CmPON8Zo9ezb2kfRg+7McsbG99d9yuQ7b/KvxBLjOQvXs3Vcnn3iCVlhuGX9OYPHEEUccofLyUolZlJdFjLt15PO3peJ8UrKMfr/+lgSChS3NivFuJkQzrE4kM8jOdOfbOSfnHAFIbGKXOcEiFsxd9thDN999r264Y4SG336bRt5+g048Zn9/EJHq1lv7HXm8brzzTg2/a4RG3saX2eE36OAD99XSQyp12BH7qKysu1izlXAsiLleWn/z3XXXHbfqrtuv0x2336Tb7rhdw/m6cvWV12plCybR7Eqrrqqzzz9HN9uX7dvv0F57bsMEkSoHVxC8HaiVCBiLjHHHIxlq6JY765Y7H+TLMHzccJPuHTlcd952i2689kqtsPwKskCpJ1/Ljz/+GI2Ev1tuvkJrrb0qjUOlu3TXYYcepdtvu52623Q7XzbvGH677rxzuM476xQV9+kmh5MOk4US8oGYUv0H6/BTL9Cto+7RjbS7dfhdGjaMA4RVV/bBZ4ovgwnxZSZMa93NttFVV1+jO4bfquuvuUQ7bLG+kIQSjFNBD62xwba66oZbdOuI23TpZedrnbVX8AuDkzRg8DK6aeTdunbErbr9rlt09x3X6to/nqnlBw9S7JBqIUHvIYfqxjtu1p0jbtRhB+/CwYeT/VNEYBIHUPkX3A4aNpE9kO64wzD0Xy/wb77EJUJtsf0OugWeb7pjJGMeiUxv0fln/UFdYFfIcfAKq3OIc4ZuIRC86babtO8Be/sNqoNCDD0Mj1TUMYa01l5/c901fKRu5WvzCOzktuF36OYRd9L+dq2z8jJeloxUsQoVJ4u1/Job6bwzD1dv+gshyjmp3/pwtiTNns+Bz+cq4OBul912V5L6UFwFCQ1YZQXdeOO1ugt7vOKyP2rD9dZSEfUOPZUvs5Suxp6uvPFGHXv8cdp8w/V1+L57qrxPd8GoVtp4fZ067EIVJdP+AM/RKOaLttEOQp6FPbXVnvvoIAJ1+xUX00oiSMh5wYXqVjyYYPoP2ryjz5KKMl1+/Q266bbbdPRRR2qzjTclyN9HFcU9xEBV2GuwTj7rMp1zxgkq6ZtmXgzUH046Xbfeca9uH3639uKLflFSsn60xOWck3NuiZJ/YxK5Ga+iuyzd5Egkg6T3BbIfm7TKwn7aa7/DtN9O26HHSHJpxlasKy67QEccvA/5pPqUDdARhx+um264Wnfec5f2PXB/dSE6T6LVvhVL6fDjTtI6qy6rQme9pLXsKuvogvNOUZ/eBRKHTp+Mm6AFrZEOZp50hZcEczPs2UM77H+Abr7lSl1+2TlabtXVdPhRx2nLDdZUVwkrjeA2RyoC/jW36cJgMTWXz1mQkHCoteMwUCn4RnPb7r6nRozEn91xo0bgO0Ywx48/9lB4k7beahPtuff+kOqq9TbcXGeceLx6szk1W091KdLWW2+HPR0h17W3Vlp1dV188hEyf5kLC7UMBy7nnX6i1lxpackltNxaQ3Xtjdfrjjtu0RVX/km2OUoRtIormSjUPvscqFtuuVFXXHOxttp5C/3hxEO13tpDlKB+d9aGo487VWG6u5ZZegUdd9hhWmWZpRWGDAhfsfraa+qU009Vzx7dlcQ30MTfQRj69//2cA46IJmMDOJOGVH2W7pxBx3Buek8wPJ5Ix8MFFlhZ95PJ+Q4SO3Stad23HkH3Yy/uYG179TTzuAwp5v3KzalIo+LvfAVWcwB4UfEvNn9gEN1x83XadQd12jEHcN15Z+u0PZbbKDCQPSHtBIJqVcP7XjQAbqedfXyy67RcsusrFOOOVFbcqBXAIpcoVbfcFNdd/0wnXf+yYqLemj1zbbWFcyTa268XFtusomiAdm2AAAQAElEQVSO2Hcf7bfj+uqCahLWPxbpVKhUqruGbr6RLrr2Ut1+37264uqr+ZC1kQoSIHragYassaauxJZuxcf+6bJLtC4HfAWB2UKB1lhnI1161vHqYriU9awYqBNPOFYjht+kW28frr33O0DmO5PUD1luVR17wqlaqryvCgLmPQcBq7BOHI6vZE8PRseYfeq3+3B5zQlnpM7LpBl6uVOCnEz/u+64tW6+/jKNGDVSJ7NJXGpQGVqRnCFjNGZ/icDJ0c4lU1KU1tobb8HabLHSDcRgw3XLrbcTtx2owoKUkv4QJFbloMEcfF2i4bfepIMO2EdLr7SMrrn1ZiX40NK3V2/tt8f2Wn/oGnRUqO59ynXa8X/QlZdcoLIBA1XBRvfc8y7SiDvv1mHHnqh11l9fV196kuygy0w4DkyTXVW5zCq66sorWd9v0PFHH6eNOSg+8IDd1K+4C7Go8hcH3kkOu9tykcoGL61jTjpVN8PvpeecoqVL+3B4nVQPPhAeftyR2miTtfGeUpLRitWmCx+RdttjL92Aj7uVObXnnnuoO8FIjgPxefMblEwhIPspGmMqW6CtdjtQI++4SSOHX6vbh9+lK666TnvsvL26p6XQuAl5EnP26N9Pxx5/oq665jrdfvdIHXzoQSpkThcqq4BD+k223l5XM677R9yhSy84TwOJP+US6tGtnw5j7Vl9lTWkRFetuPbauv66i9S1SMo4IAyksEBDVl5HF19+LXH1KF3xp0uYS+ti6/Kjkl3QEvFlDw74TjjmcF1/5blaa/XlFTgxl9bU5ddeo5uGj2Aen6sVh1SoMCmsibli606cVFfi3t1230Ebc8CRTHejLtQF55yoY47YG0R4iFN5n4V4rJ8V19uImOta3Xf3zbr55luIl+/Q0YcfouJ+3WUse+GknXYmnrvu2us0ipjtpBOOU2EhgouLNPW7KiULAy236jJanvm7xspr+D1CL2Ko7l37a6cddtfWm60netZGG22iM8+5QOmEhEjlCvtqz/0O0167bqWuOKqddt5Rp591HmtQqCBOKN2jWEdwkLzlpmsrHUgKAm26zY664ZZbddddd+q004/XoMGlMhcoxrPZttvouBNPVBechQPd7jAM7ZUHcEzQRipfGpANZTgW2/l5lcfMyyrRlYPX9XT2qcepuBv8pCl2gZTAm7mkNtpyU11NbDmCfdK5Z5+u5Qf2kMWeChPqO2g5XXTe5Rpx06269uphjH0NpRi38emhs5//0Lety8ZagMzt3Qn/CWt1p249Tz4TkDTgxW1FIRPmpxIK7U6kJfQ3cGClTuRw4uYRI4h/rtGWW2yEzcnbaBIfsN2ue+oEPkwlUWZghkpN7ELZZU8TSY7DdfO/8gf2PbXUimvpgrNOUhcnP2WEZSnZXSWDltUVF1+og/fc2RcJ/5js3U/7H3m0bh1+i4azBu+78+bEyVIiEBcP+oqxL+PVTxRKXQfw+o+87XRhScbMToIgkIGlDSztnI1kSczfXto5J5sf5jN69Oiho9DluXwYO+/883XGWafr1FNP5ePEKh4nJnh3zuGjEqx7OVmb396I/2eOkYac+VbQIuZKxJjjWKosL9OxRx2h8847T4ex16uoqGD8YHMYmnABmPIHqDST45+9I/bX9v45MCd+XvBfn8tkMnLO+XHa3LFE5zuIkEdEZUR97MUoFsxAzrAAQzSwnxLsPCBMsEo6c020yy9AYONo5GxVktV4JxiKC+UIRyV7WxZlJgCShJryYFmPawGWtcRhOWqcCEbowIEcwVvM29+LEwHZhOfV2lsOe6FMSoHj+7FNfwAFh8NWIbgJzx9kPZ75ZDM4GztNfFnI08DjeL6TlCQA6PDsvM1ReaBhRCFTUjF9xSGcMAYFKUqNEu0IqMQYLJcHGjFGKzOIPFe0i2lihmtvSzoRvCbADDw7DIBSdWL7tLzMOpJ8fbQx8fHAF8RBIBkvfhyRbCTWv+xyPAx4/fO3SeCvqZjtWKk5K8+CtxM4iOHLgEpSPCWvOyuzhZASX26DAYxNn5dJnMrFN7Q4yAwQTEBZjKRy/s3D3/AVZ71TiZB/BhvIIIUQ2wopzzI5TEQB7RYuaNbpp5+vK66+TkceeTgH0928nOlSkM+DZ1Ky+eLLxAV/gjapn27XkaR73x7mTBfOOSWhEcR5Go63x/RzxLQT0WcnUGN0THAGZA0jKSNKBlqLeSDrb7MdEnSB3QRUmzQyIgGYHSU8O0Y2X6Zf9zJGYmQBM1k4ifgkGrOJ8woLmHPYbg77DpXhyTjAE37GmhnI7AWJ+UFZe18oSiLDZKEMqArooI3adtIhcnEiAWT04COPspG4UGuuvZY2XH8t2T7P19ncJfj2RGjZeZtPMXBeB3Fn8T/9hqO/oAHPVoKOnaPWTqeB2BRrTCEDk4OhLAlIjLEvWWJ+L411ZoEozzXk5FPgGR3omV1Z2xxFOSTt65kfZCWzPQN1XlFHwgilSIeCRB5CtBhk4CELlUii1xiISNkNJnWWi7yYfTurWALcEun/LWnBk+EETOKQDZpz+dbmdzrrrP4/FeLFjJlMyFDA7bVjb3kp5VOWNP3kc+C7WDbdbawm1yRD55Y3EUjlxw8e8hfzSN7vCflT2XFbu4C0YcVW4/2zlVDoictPRbMPw81By8AwArjMKY0nNRuT5HJenU5cnsmIfASWYVNG27gDqLACPzyGIZ83NOvE21pk3MCx/FtYk3w5qMaXuDryikl33I63AS9oBwCV+Occdp6FRg7kCKBUbjGix+58/Je9bVYjB0Zlw4155AArMUAdMgisIhsr6pzzIfM6NL1GXv9yEOA29RiQ5KawU4gmUEo8HsWCqCNvuL4fr8kU1dDDYkS90IdvZg8OaYQ+za92Hl7maG84sngA25LFcuA6Xy5PwTlUnIkk5n/G/lxEKqmWTBZz5xTIBcL4hPrReMAKQt7lGxtfBvLWlU/BXH4+gZLNtqu9rVnX8FEpE7fKE8nRORvxKEKmJP1aIbsCzwvULfO3wVEM2Nh4wQ9534o3tEJe+fb2DPxhvqXUMR8dMrO2oC3RNpCpzco6ISRhwEuy8RPviDkqLosJ4dyPmGz+NmZI2cv3Rxp2eHJbAtHGFlNyUOrQl/GwGM86NxxQRR8xOra60PJW19GT0Taw4vzAIMrYQyBgXP4wOU5rm6131uAhg3XSqSdot5130V577aP5c5p08UXnK532VIWFoqZYzkHRyMSeKuUJ1vVQzmsZ/eeLZfqn0L8MPSTl6FP0LZOPjx86kWWoyl+BfzmeIWB3visrN7ASeXxnSJIcuopjOEReUZSVWK9l/ZgcsE85kcoixciXRgIFmVmp1Xkbo+wn6lYfMq4k1QFtqVzy7vSDS5b9B6adc/pJLpHy65LknNN/6hX/XcZMO8Y3YDbeiWi2RFGSdjbHSJKyG3yr8xoPsFMrk6y+E8w0hF3KLpdSzFrtoJuizOzViuMOGpYPvf0KvEC2p/CkjRj4aeoMHGljL0dlBMSA0cnbWESyE0j+h90O6XTai3PkAMsbdLJq6U476iz773ib9ZjNdOonlnNOge2FhM7xL7z+K26zTz8Q74NtvD6nvI0iA0k586kK5LBnA/GOXKDIFnXFsrnjY3+8o3MOlxspxz+aKnCBvf4G/L3yv4H6X1Bk53Wdw3DOdSb9O8jFThFGFSFMA1+6xMMmmhFIpwkGw0DZbNb/vvpiFK8Iy+UPFiBnGb/Ou1gyxxUTfMuCuCUUvaQKjCVngaeBVVBgjkuyRc+hWiuUIkmeRD7rM44yyyZY+A0cfcogR4U1AMF4kOcBTCuzeqqXvEHzWYcDxbwkFnGxwBofWZZs2UJtQaphgRzDW+TNEoMjn8HYssgnor3zMokMEwhgh0ltfQIhJQaentEMwAM/oI/A8rwFLdlPLRDwQpqe5MHpr68chTHtZe04CJMJiH46MaHOdAgkAixxCOngL/SS7MT4V76ttyXowYfz/MQyO/I18Cvk5vXBQme8GJi6DPIDjfABAHya7myM4jK5GTiPJBkZLyvk5SgLAXmQt7+Q/mNGL9s8iDIPERgRKW4nJRNJyETKtreqS5duOmvYFXr42Rd17DGHqGsKnM47CqQcvZsc0VNMeQ7IQoOXYJV6cBiv1bVT6Ous3grIO0eGepIyBxbbDoIiy3tgHII7qGDzkefL+vDjdx7DlzlFZODFdE6KQp6OF2Vmo74/w7EDM6o8HjZIEgxok3AdwOtXvY0PGAjgPmDsAkzn3o6Rlx8/9WEHWD1Jfwf2NNs3uVnGidbKj8/qkDUkZCC/gIZyipGGU4J2Lgi03S576NEnn9FVf7pM3btILil520SOkenc5idz0WzUDv5orvwVQ8tknM/9K57ur4jYoAwk5/K1zvG28dooWRxFVh2X5xHbSABhR1nMO1ZACQmelreUN1j8vrzDDsCQUfRVeRzrF0BOvnDxI0sqB9iNTeFThKw8H/irWPmDVgkqyN+wIh7keHLH5DoypCj4O7e1NfCcwcffQ7Mx/EWdc07OOQXoV//xl0nB4O8xanUGP9X/lCNlY8QOQqqTgANMvHl/Sz15yUpZv9GwwwbMTuSvwEvXaq1N5HOmU0o4xFWILgMAvRp6zMM0b2/Hw6GfkDahaMMBgKAv1mE5/E5I34HwvjyWaCd8pzNc2lLszcS/4UusTXn6ERxHUMvK+lEsmQ/MBWA6g4gH4G3J3pKZqfn7fHvJk6NKNu+RjzW1QqOTJYN5yOiC+R96M+h/iDMTSMdQ8sl8pqN5DinGSFPI1sZrIomha6jOyryghBaTfPhNSJFTZIi+DYh2m3DtTUOzohTpHC1ii6kcwiRN0V/f4Jut5SlCG93L06bC2jjRCxwZfdKyC7tw1BmG7PIJtIoPljcG5dd26hxgZyyOD9LCBisGDtJlwy7RjjvuSC8BMQcYnTZiuAYU8VpMQ/RnbeX9vBQEAAiJIFQ6kdJxxx1DAUx4HkPFHJIGQVJGNsGQbGwhEmMUPPOjk78oYd44ZGw4vsiJXALeEozbSsChP2OBVL49DFjeah3dypfSkEPHkPUoST4F2A0hT8ejgWJtElQYWNoqY+aagc/bw2KOOGspedfvU5Kn4dMBzRI+RUIKM3LMZeMl7y2sKksvtHBOMrnI2gc8AxkelaShgX04MiafkBJ/00QuoEHgyTt6jkyYuaTKl15BF5xzrm64+mpdf9tNuvaWG3T5sD9q0/XW9E3N1UdRDk3Hfh9CU3kiEq8ISzcpBpIASxrQsckzgA+Tm7PM4vUKVAcr+Rc0SMSA3ZTbC0q+3N6Wl9H2kM8tfna0c85RRMdBLC/fyBhI5P2XVRmejRcsu61Ixg9oMjnDpwN8p75S9BZYlRKQddbI1y/O+JL/9IetxQb/6Xx69SzBpOndwORukK+yEsDsGGuUvQ2odOwbfZxIGq/FEz2hwRyQ7cg5vIBMh3RmH7tDa8s8yjE3zTx9P9SBjhlYbBcB0AAAEABJREFU+8iwRYZm9IsfiKEXeZBicQWRbN11/qcJ85+58v3rLy7wPLXIk/uLyl8lG9vEZhBRjge3MWFnDqmO3zKxgz4Dj0elc05mSwb6jV/mIxYD+ow7QKYjl1PU4audM6sIFBsyODZsk4m9/xvAjw6/GACd44ldgBQAqyTl/LzprM2/TQY5zqSy1Jk9mM2ErARWiwe21/9pMPnYXLK3gXNemDJZmWACs6fIBRJBsnNWGcg5hwhd/h2Gip38j1caAWuYTNpWQ8IaASrl8kkmr3c6MQmcmYjOLG/giURWbrmcxw8gYbdR8PWiHqOP2UA4aDq4iOncmjmJErozHOVpGJE4pg39yDYeBtavNfDlMWbh1M6E8UWy9sKU8mAonpwlPI1IAbXO0lZGj1D3KL49GW5ZVc7XOSjngEiB7T46BpSDhqw0Fv3L/+HYSFw8HIQc9I1GBI0I6vb2TSJwaEMLElmJyeDHR7nHp44kLWIFFIRAjCy8obMoyAcbNPV3DrwMPcQ+KAMVeo4ao2tAMqIoNoACCNbX/39Yoj09/tTeyiWzFbMZK/eBHv3IBYqxNziQIniiLEZ3OcZCBWUhkC/PUmbgeDvkJng2MHoGngZjkKdDGwosKx6Q5RUr4ullarKHDr0rxq48kDcHkkymFKTSKh20jJZdcVV171ookLzsIEAawkhTdpBtfUEzpq3R9XzEnR3GvoYcb2sDwJYvNRyyco7bKbS5ZWUdyPlkTkYTz0+f1kr57g3Hxu6RyHS8DcP6D+SwCeRGlbiMN2f8GR7tuD1JRCAbl7X51QEJxQRMsMtsEbM9kDkrF7B5IAejYOSfNqzYsBiP8e0oIEllPhFJsgNXX4Yt+TH61qBQFyMfWXvSYl7ZyzmnHj37a6nBS6t/7yJZDGXlXgMQDJy1Za4IYOMhIx6DAXi5Q994+WcgTxNq0M7ToU+j35GnN3875xSwOZS/AmwCXbsADkTaCmNGB+cWMHT89AEkzAK8/3F+/PQDqpXn+yVDecxcsLyDmoFhGS/y5dCESux5Ar8jYfUdScnqkHmMnKxtBE3PVESVgTXzAKIZIPPY8AzA4LbUEtBJmLeVep5IewPueEPJul3sXyAvW5+ML3tb3sDy/9HAKIw/k7+BDc8DzNvYEQ63A8gxaF9nb9oJ/cRoHVTuiOU28v7KRZLZSphinTYcIMt8igDrA0QJPRgtjwt+nKdAtaUcOQPS6ErMF49HtqNU1lbkTc+WhhwkA7IxkOuAGEvohBzoMf1KkCNNF2R9gv4FEUZAuxgrCimmMk9UFPpxgUIyBhUuLMO4yMgDLez+yS8YfWiAEyOjGBt21ppJ7RztqTZ8k/1/JtiwbKz/EziG3gEMxkTCi4YMjkzspU97KyS/+BWD4vMROstSHGEvCSWDtIIwpFUo+yHsGDKRrzXdkbGCXE4OX2hJvCISRZbIGEaMKHl5oJk8IPcAsO5MnZ14xpXlO2UfQd7A6Fo5WQWWsYa8Y7iyNjEVVmR6NkCdlAQSa0YyVaDi/sUKqMjaumJ67uDNeAhgyNp6oFWeUUsAtInxncYP1JQKQhWkCtWvXz9oWwk9h4GcC2UhppGllUQsEJOhFuqU+AQP6MlKYtIeyFlyMYrzBSZfGxdalIHJNGc44JqsIkVQIcNNAplYwmOAxW3Cgr7JzkDoxgPz1ugapoG16pz3RpcmaMWzYGStiDdYdgJhhCxJCUzRSf6GpCImb0xhGDolU2GeAHhWZjRJdiBTBR1HLwEz2vdNmiJGFMjjkbH1P+Cg0J8NQ65f7xINGbyMKgcP1JBll1KvXt3yuFA1dabRSwQF55Af+BT728nxDv3TDwba1ofFBFn69WXGYAfE6CwCOwLJ5BTHdAP8NZ5kqvQ4hgui2QhJUGPlsBmTieyivXNOYWh8OKiHEGWsEhwbgEB7GsraG11fQXEnL15OCDqiMmIvZIgOG+vEMxsW48nz4CADZ9C0/H8i2FpsfAVB4OVib8SBCGJ11ln9fwzkJfrXz78pY5M/GvK2xJtWfu7hIwN0KPQUUWZT1AAS5Bi3KdPP05j5LC8Xk0nOt7EUgE2IPZ2jhZg/jre1R3B0ZDkD5W0TXPPiMTiCF9FZTjG9+xLfh7UzGfs3dVZj+V8bFs8dJ9Yex4CEdCLZf3rR2toqsxcDcRmvvPxt6X8LIORfl65MRQAaxB6MFxuwvQ2cc14m4rL8bx1yeMm/N4YIW7Z6e5tfdMyZJXERkgps345v8faczflzKksjHihjT8wNVAqqlQJk8jQ65WzvJcv/u9ImBzuDsbeNe8m3pYMtt95GW229tbbaaittzXvbrX5Kb0N+iy220HbbbSd7L7vsstZG1dXVmlE9nXetamvrVQPU1taQrgMagHo1kK+vq1JtTSP1jaqtq1Y9UFtXT75eddQ31NSoqaaBdIOq68DzUEW+So01taqvqdOM+lpNb6hTQ3WTZlbNVn11IzTrVQOtmvrp4BpUq6Z2poeZtGuqna6muhmqr69WVV2TaoDamibV1jaqqr7Og6U91DVQXuuhgbaN1bX0VS/PJ7w2wKONpQq8GfWNHfQaVV9jY6zWTMYxu75KBjPpsw5eq6BTVV9PP42aUTebMcxVde08z8dMZDezOj/GWmhUwVtVbZNqaxsYSx0ymqaGmulqqK6njzrVgVNDfVXtXE2HlsmihrE31sxQU/UMGc+1yL8eaIDfWvqvNqir9W0bq+rVWN3g6Vcjy2rKq5FLbS19IY86ZFxbW0v9LwNrbzx20qiBN4Na9FoL/aaZM9XUOFMN9F1PPzXWPzKotnFhG7U1M+m7Xg0N09VQP5UxNzKmWcihUTXg1zZUqZ66utrqDr1Tjp3U0b6W+mpkX1NfQztoYBsNjLWBvqvqG5B/HTJooM7GT/u66aTzuDXI1KC+sUF1jXWaNr1adch8FjCzqkY2LpNnHXKqratTNfSq0b/ZhfXbUFOtJnhqMntB3zXou7qxHl3Xo+t6bxeN2E4deDXADOzEoB5aDeDOmtmgmcim1mSA7mvpp662SrU2Z3ibrGoZX60vb1At/NYizxoP9eSrVYu9VSFPk+nMqlr0XKsab6cNqjZbAOrh0WjVYf/V2E81/Veh/zrKPcB7re+nVr/Gu66hXuYb6pgTM7GROuRc14ANMC9MB/W101VfPyM/72pmo79a7GOGapFLHmpJ16LrJo9jMmxA7rUdY6pmfNXoyOyturpODdU1qqcvK5+BrhsbZkG/UU0NDfisWk2fUaO6hiZNq6pTbf1M7KBW9eivvq5GxmenDmp9//De0U/tL3yb7zTobF+HnRhYmQfGUofOGpnTNocsXWt9oefauple37XYTwPjrAfs3UB9HVDreWxSLbZTZ3WUNUC/1o+lnjkG/34e1ftxmq02YBcGtfiTGuzH7Kjm/2PvLQDkOI79/2/PzO7enRgPBQaZmTlmZpmZKWaIGRIzk8zMFNsxg8wxs2yBxXA6EtPR7s7M/1N9J0Pey/v/3kv8HOd5NbXTUF1dXVVdXd19d6JdA7QMOsbfBE2TOzKCtzqjZ3TBqze94Yutz3rjEd4a8TEN1DdCuxF7NV/VQL/2Nj9qb+vvp2D0/yM0Wh8e6vCXdX4O2TxqZE7VU16HvH4MVvbPAcYK/X8OrR/GZXL4YdyUI896ZN2IvOqtP3xZPTL0aeoaSTdSX4/86kjX4e+mY98N4NaZ30DW5l9MJrNmzen0mY2qw29MR6eeDrj2bkBWTXW12H2tl2U9uqkFpqH3qQ1zNa1+Pu3nMmdmaiZzx2AGbRrgrRa/PA2/WwdMh6/p6LqWtbWDV5s3M9TI/DK/ZDADn9/IPKoHt85wAWtn86oJemZjtfj12sZZzOUZqsVmzdaa4LWJcc1kTZzBu5684U2nvg4+Te+N+LNGbKseOo3Iy8DbOP6k3saMTKYzrkb8/CzmjEETfdWbHKFX/6uGRuZiI/N3Ou9awOzUYAa6a1I94/bjszeybySOaKifg77BZ602OTVSXm/A+mZy8XnmU9338mlUXeccn4mcm/Al9dRNR9/TkW8dtBu/l6H13SSzTdNHk9mLAbqxvuroxwPt6rFfW5c8eHq1mjJjqmpZ72fhp2dic41+fcSH1c32NI0Pa98Avul5VtNM1U6bpnqjhz3UYWPzsfs5s2Zq0qQpqqO+nnE1YuczsSFrY3ZVDz+eFnRsnNOxLQ/YaR3zqZ6+DZoaZytfSDUZW54ybbpmzJrFelGv2bPnauLkWnhCzvTdBL2Z0JhBH0310zQN+5qKLU+Hp3pk08i63gAYXgO4dbSpY0420lcjPPs5QqzW1Gm/DfBVz/puUEf7OnRWh+7qLY0uLIab3lSnetMhOqmlv1rmVCN0rY9GyuoNTH4G9FlvevI4M9B/HfPe2jcwhgbiBfSGT7H4qZH5UkcfddCuo8z7F+KLRnRSb7QY14yZjZo1a4Ya4aeePqfztvk/HX9Q53VsfTT5mKQJezFa05iPU9FFLTKxPgyaWC+mQXfa1MmaAX/1xIPTpjVp9kzaW2yHLOcvmK9pU+o1eeI0TZ0+mTHX0m+D6kzvns867H+2mrCRRvpqsHETR9QBjeikyfLwaD7Ty8XGRX46YGX18F5v8vFQr458o8y/NFgZfdR7HKtrpN6gjne9Ghirr0NmTcjKYsYmiyWIK+sYTyM2Xg80QKfB+kVPHfbHGJgXjbSrR9cmE4P6zn5MnsZfAzQbKWsifmvEXpqwFcsbb9OR52L8f+W3ycjAfLXJxt7/OvxOR4/T0XW9B28PyHwxfw3I2wM21ADUm80AJv+OOdwkezeg33rqvf7Re5O3u1rVom8D018T+qujbrrZDO8m8GeyB5gxY5Ya8Cv1+Nx69kD12Ml09rr10+epwXSPH2hgHjSYvdCunvljfDZiO7YeN1JudKextjV2guE0QmcGfq/Jw3RPy3j9HowO9Ot/QTB7sP7N506bWit7z1001x/klJSUaN68eZo7d64H+88w7D+97JDZDFlb+8/pft0wl7Vk9g8wi7zBbCubybjtDVgZYLIwmRjMmTPrh3YeH7xf4XvmnB/4ngP/c2fN1izeVj5zzlzSc38yTqtbrPNprAFzZ89RMS74Qz47NJ7VPEt1rEPTmbv1+N56/Gu9t/FG5nq9hwbmjkH993Ud5fUe798nPWPGDBnYXGnA7xjU4S+mE+fU1tYqeP2N4TJ4zd6vD9fw4cP1Bu/XX39dBm+99Zb/b6nfevttTZgwQc45VVdXa1DNINUMqFZVTbXPW1lNdaUGVJWTr1Q55RVVNaT7q6aqv6poU0FZVdUAyqxNJe9K1VT38/8rZCVty8Gpok0VOBWVA1VVNUg1ldUaUGF4fVVV3Rso7+izChqA0TWoANfw+9UMUN+aGvWFt4pq+qosV3VlX/rpq+oa+KiqVGVlJfn+9N8fWuVANXSrZfyW02857WxcVfBUDU/V9FNt4/LjgE61jQn+KweovKJG/SqqVHpP/ccAABAASURBVF3RHz77q7qccmtfWaEa8AdW9tbAyp703YP++qpfTaX6QdPzbPThxdOuhg/yFUA5ciqvHgg/g+ALejV9VVPdE9n2pg/yjKEcnvpBx/irIV0BlPu2largbfkq+Kjw6XL6BsCphGeDKitnHPaurq6m/u/Df1VfBR2DaqMB/Q5ZGS36g77doPfv31+VVVWMhXLDqRmoyuoKVSKfKnCsTU05uqoYoIqacpVX92UM5fBEWTltrM63r5ThVtGXgfVZCT1Lfz9O9FSDLL1MkVM1Mqgy2/BtalRVNVhVyKDacICK8v6e5qDBg1U5oEZ9yPergIdy66sDqhjjYvwq9FcFrWoD+q4wIF1hQLrK+gRMJ9XkK7HFaugOoL6GMVRQV45tlJeXq7K8H3ZRjv0B1ZUyujWVjNfs3/PN+MGvYkzVyKQK+60mX211nWB9GJSTL6e/6ppyxlOuAYyxBluuqB6ETAdAu6+qmT/WfkBlNXmAfqrgy4/lF3pXVmEXQHVFpSq8TCqYn9XYQH9VMqbqqgrV2PxinlSaviir8LxWMp7KjnEwXyqrGJ8BdRVVpudqVXt5QL+mivlTAwyEbo2Xh425Bl9RDb3yfhXq26eHBtRUaImB1erdq4cGDa5U//79PP0KcCqqazw/lQP6o6/+0B4EDJS1r6bPfz5UQrsSWfwAVcjJfFdFZZXKsYPyyn7wVA4ewFir0Gc5fBpUwXM1NmV2MwDbqaauurJaNbQzqKS+nPFXIbtq8Ko6x1CDvKvBqfJl8GB0qVucN/wO2sgXnGoPpJF5ddVAmc1V+/lWiezgC3usAWcgNGugVUG/BtXQNFuv4G1guqqi3t5WV0W5gc9beWe+grSVD+BtdYv9S0VFBXKoVg3zzcDTQF72/udAlaf/z6GFvBjPj2l5uXbqwuRlsqpBZ1XMX5O31VcjxxrmgNVXI0crr642vqpUyVhr0H0VOFX4l/743D59+2Or1TI5VZsPQQdV9GvtOt7VrNMVzIcK1pZKVWMfHbjV3u6qwK+Ep3KgH3TLyVfzHgCtqspqVZGvRA8DeBv9GuZoNTwb39W+H+jDZzlQ4fP0AW4NYxgAjWpoVQDl+NRqcMweBuJ7DYymjdn69mDtre3i/mhXRVkFbTsAfshXQdcDPFcasM5UIZvqCur7V+MXq7BR5g/rdaXxS5vqfxuoVJWXi72rZTIdUMkbmVUi30pkVV3dk3irN3jVqkJXA6pqvK77YzN9iZXKeXfIpYL2lfiLAUA1AE3a90Om5cCAqkoNwGdX865GfhVAFVBdXUm7cuzOoJp13PqppqwSGtX0OchD5WI8bKHKA+3gdUB5lWrw9xXQLQfH4oEq3tXVxsMAVTOWjj4qZe169umtAQMHqpL5b+vHAOZLJXz179tXSy45GNvuLxt3FTSqoFHFGKuJO6p9vlyV+NAq83nEWzXEtAMGMN7qKmIE6MOPlTllNbBmMP0sof7YZznrRM/ePaAPP/BeDa8Dsbsa6JTDXzmyrqLMyxEZV9FvBWDvGuoHADXUWzsrqyJfDj8VyLcGOtXQXMxvDet4NfVVNb1luqsGrwa7rYRupZVXV1MOMKYa2lo/5dU1jJsy6gYQXxlUk64CKvD5hlNFX9XQWgwD4KeGfAV925z05Ua/qgb6A1Q5AJmY3pFNtcmAtbovMq6wsQIDwDW+qqFTBZ3qmv5ePxXwWWE0eHv/wjy0t43VQ2U16+4ADVxikPozV/uXw7fFh4yxorK/agZW+r//N3BQFfIeqBrTk8kEfqrRe8c4aEO/1VXVqjJgnGYbVbb2kK8Bqq0M/iuAKtLVxqO18e9qxgiAV0Wdh+/lUy3fnroOeVeCWynDMZrVNi5r43VfgR8uVzlzqF//SmyrGj2Ug1vOnIM+YzXZV8KDtTUeK+DRj4G6asZldA1sLAaWtjblA/oyl/rLyn7Mj9H5VwZbi6uqqmTrs0E5dlOJbo1nq7P3vwSgX5NtdXWlPHyfryZfjQ474HterR7cGuaczRvfFlsoHzCANXWAKsy2DGysNjeJwWrs/b2eO/D644/6laNb1upq5m1VRY2qkFf1gN74UPaNnfhG39bDCrM167cTbK6a/Xg/UdlB0+K6atIDaVsFnxUG1g7+qpmr1fb2UO3H9v2YwPnfTlv8VmkyIkYfOGgA/FSpZ9eest8Esj831qNHD/Xs2VO9evVS7969PfTp00fme6ytpf+9oJ/69AH69lIfwMZsY++JDBane7E/sTLL/2+M/Rfro3df9e7TV7369lO/3r3Yo/VGNn1+AmY7xl+XsIv/bSD7U3W9uvSSxQA1Np+qy7Epm9PYOvNgsX1XMX8M/Fz/Bey++n+pzwriIpsrJifr096L/a69AxcE/kdK7cdsDZxz/pDPuY63/Zi2TUT7D0DsRwgNrEx80h8BSf+47wszkovsl448SIHk/14Cr8VPmsh+tFMq+lorjsGJ7fcBXECdZL9ZG6VFyZGlyH6kPxYf+7sZ/ldeQzKRrKxAKrV20JABbUIl9E8/pFPqSdGXfYPtCr6dtfX4vk0AFg8oNpaY9gbWiwFkqOQxYmmgJM0oiYFiUa5QkEtT/7c6QsYUpgXZ34Owv91h45AzorQNnP+15JikPUbX3n6McJsy/hQuLS//d2QKChPJ6Njfd/E8IFsZwIOMFysEUvhNPAR8e6p80Rh+nC/JkAeMF/93dcj+jE97e7vMfuxXPf62G0yssyhhCDkPviDw3yhccJwD4JdveW1Jphd9/+lEZuwmMpOXVCBpUIQmiFbn7SUyghSoQ7QmkyQmnXLLn1c+SZXmIqXZSAGoJqIOAuCjS+f/vhm8Qi+lB3l7kSDgcxRbUt9/KEgNKAhIhACtlYdWe7Fd+XwbNUUgAXhMl+heBkkg6ztl3AmQGjMewLPHcIEQ3Xt5gI7pUFPklXTIiPoYWkW4S+CjA4U66Ikyz6yjyS/4OM8LI2TepjCZFtAZYFKJA2MuME49q8Z/B6sR+YQkwBgFjQBdCkg9dtRRRz4hlQJeRpYwnQEOCiHlTFe5IGDxyCoptFFaVGnWSQg/NATvYzJYXoRVyYPRpFrq1BHIP9vjnPM3WzaHDMz/Wmc2FIOAsTvGqRSuTBb4BPvbXFZneB31VmdACfYuRhOTLAD25tXxGA3odWR++HZ/U2Z5o78YvCyQqWyOGQ/WFN8q107KNGl9oz3qmAIy0OLG9gbr7z2mib9XZ+X2qyL2v1wtXpOszLmOVs51vK3sXxZs/ACPF4m8rJFZZ4G9TEf27qgzrTFHOgdkQzQQsvVF9quPcRGfm6g934GH9LFrX0sf6EEGHXn5xpLp1Mw9oCODjERZEUtJZGsuTkUdzRLKhbYDioKOIol0Ud4XxWQMoCOXeLaMNbNJGbajnjqqrFqyeW8gQQO68B8BDhwema2k1Meddm0yMF4d+JaO4TAVmL4TX+i/KPGSTJixKWtoAMcOnDSfMM9NvqmcdaJf9yc19v1XQoqECZbU4scplUGC7A2jQ25WazneKSWpVLA1CTD3YG7AVEitaN4BSDM1QBemD1rJYpsAJJqLTjxYuYnVqPvyTvpCT6K9lS+mbWlfbY0kOAygmcGOQjLU+viEt5MW82G0v8+SiDLgUu3SWGEQeLQi+cCFsJRgU7RXkfIQGlh1SqUVwYvMNojECNwotJEYkLQH2jDEPAoVhKWwnypFOEa7SD+Bi2W8GKoH+geBZAQEnX0X/ZsCkZAgaN2T+OnjyNrfn8BODc+y9hY2K9ZvR7sfymz+ixL5T0wqBSLGGAI/tAuoD3zWkep4AuRAygpMychgMT9+LJYJqDfgZWgOCs458RLCRIYkE8n+w5WWPPGz80VeFn7+Q9N5uSJzs0VkJRsHcy+ET/+f84k21MUARSoUOjuOU1ncZWUkFTDnA3DLynJi0sr+VEvkWItjCnmSgq0vhkHGaHn5GS3J7IpSElZvkHRkFSgFLGOl9u6ARDIa+puPJ0fd3xQvzv5QAyLzx/ZJxWKCtQeKjQnk43FBDOi3SMZr0OTvg48EfhLsXl68NjQDk6WBaOP58vYBEeQrZOmg87/0/MPdWMzSIRdsgjFb/h8m+jMTMPka/Ffd/FBvOgzRObZJA1O78D9CoyF5A9ncBEL0F6DT1MAJv1tUe3urHP4jSkNsJqMi+rWwU6ZzzEo+I+hDzPIGPplI0DB7MFsJ1YHj7Ye0g47oR84sHbB2gKPuX+WJwkh27vA9PzAXIrfFZWY3Zi/OOY9nv15vEEURMXvGlxnuvys45+Rcx9htjOKzWCaW//cD9zc67bAPG2cUSEG4uJ40eeecEuJFdu+s1Xl5PNabwOxev31MNq2trV5GJg2bS/Y2cM4hpU6HbBUx6VgpLiqV5VOckgXJyNwLNmRHbAJO8XD4EQxTf//jFlfhpKAIWRZj//hkRy0aFIjeUclSHqxUiz/WnHSK84yNDukfHjCtOQWkGAwJzxhvyvnmSaCZ8O54DM95TCtLPC/mMK2Z7GPtDKzAwMoAK3I/yst4IW9nFAFEUw4DUhyXLGAjcKEJDwj+8LIouY6+5AL6DGQfT5OEvXn5J4G3GLBMyhea4Lso+YCBpBVSjwpkYHQppd5/M9aO9/ffRpy+Ze2Ajp4N3VIG32P+wwnIQ+OnNL2jDkI5LxPn2Yj5NixjTf4r8C+fhML3GQqMZsp4rdiP1coASNgg2CzIo5ssDHxG9jGkDroe14p+BEbXE7AGBGzZTFZCmcZbgYNAj+r4NuClTn1bMrEvgw4i+jH9gHIDqzIwehR1PM7G7+gmVAaZhPTX0fh7ih2krKEWfwIF9O0WZ0n/pLqz3MoMfHaxrfiMaKEOuj5Foc2375HJ/4KP+RkxQodvcWGA63Zy8B868TG5WMKBkZimtPiTUiIDZyUBdTG5uGOEvowB/nTCCiQt/hiKweK87O+2YAOJ+TykZQeRvrnNHZCgRimJHz9GwODHZf/ktHNOzmE3KZ4AMH9sZrP4f3xNGLHxJtfRsaWTjiRyVGcxJZ3jkH93IkvIjC9rxMsjE4Q6SwO08kUyLEeBAa+UfGeSHLZlGaNhbyuxdGdL+bA1AYkKyknBMenFz+I25H+UJPfD85PyH2UCUDIEkOZjApywcx2VKXKi6lf5IKJOvpEUGbNBG2dHIWWsgyZMK7fcYugQdwga2OyigzCjEKAAbcmD1TorMCBh/jJmxsWyGslofg9oKfQWbxbWoUXDl6ckY6EDn6QD/t7zPX/Qk0EKpgEv49nWXgPL+u6sjvlvuM7wqTAavDqeH9VbgflGwzVaHqzwx8C64xif59G3TTuCIbMVm0j6N/h8P7hOSZHv0NUPY/NDtyx19pLXI3q3tYCCFHm4MBDTSCQVOQq9/O39AyS06+xFAsfsRXxSwD+dCazQqiVPP/RVi79oBhUp7KS/mJ6zth6stWFbxmoNLP8fAbfdUQjjKeu2tXCU2BjSxNolHXxYj1ZB3Q9PwHhD6jsq/HecwsOSAAAQAElEQVQCy4C3RRAtaUF0yIIUYS/etVBocyv5vnMQrfFiIGsjCBYTsb49UMFjaLx+8qTgGu8/KbSMyc/A0nbA5ekE8CyfsmIPvrH/kq+k1nI/QEIPMK7Fn4iBAouzpgvWBpuLBiKe9WD1yFVWb77HUQBkbAMeZMh0Pos78v3azE1pYX121ttrMQ5v44QXBx5SZMZmGXBMb9Zd4AI55wh7DTNRwoFrmAmUEKtFzGkqFNjhb2e7Dv4WZ8CDlrXkJS2Wn74vEUMAfsgLvj2ux6F8MSlHmgoHBIA9vsoKyFhZACV7RExHkX8CvjEXvq29AcnOx7f3aSNivBq2vD/Vjz8e0doaUGHovFCkfX/Psc/8C3855+TcDxAEHeP9V2LZ/T1mvredTgTTCeDxecvbi9X97Zh+nEd/zvKLoaMVpQqIX1xo5ZLjX+ikFJA/RM9LsjkaKfVvsp2P79qnA/8NAq07kv7bEAyg5enx/h7Byj3Sv8aXj9fgyS/7P2LJyp1zcs4pwGacwx/ggM0f2yGYgeH8e0Cs/2wczv3H8du4k6ToZfKftfl7ZXTAk/5LgeNSzeHwF/NMkh2D8diha/n6mEmRslZQxqTpwCWNLTjnZGuzreLiY7Lh5R+o+PcPXzT2mcVvn/m3/rJ5YwO0t3POkh5sDlmCNTRSXOi4mQnwPjEHVgmLXhogPhMwE9OhlQBQnHjjESsbxeZzZHXOMlCL484E6SS227mCfAxmThQdmq800XMJTyiB43JA50+N2ORPi3mF9lNWaavilPZUQ0oCz9pJgZykwNOihBti7iAxGHXcoBWppBim5P9SM70k1nen8zQ+/a214RVDcELGYw0k4goVoRs7KTFE3tZZoAT54IgNDQjowj/ISThp309cVOJyioOyjttM2qb0mXIYKORodIrwXgBiwNqHcUFZJYwXorytLEW+oj5NpcUsJDSOxcdug5j0vh6cAoUJxamNHn0VCz4DvcB6ldHyvEJLsZPghy+oFSXPu9BNYEX/OEA+hSd1guO9eNEJUGxigTJ6IMlIA3gwDMGAsKFUhhvCf8iYZPw6JFtsl2XBAt/wMr4tklZbIW/F8gjIUdy8mhwMv8g4YyRQLEa0C8BjvEknPnRTSqy/xN5ISwGLa2B2IMv5A8Us9o110D5VYkw7kKEpo20EyPoxwZE9nmfK7Cnki7SzlFSkLZTVgdtRFvAy2lYWICdx4KIksgGqgAEaX15dhki/PNCLVGinxmSIccQJVk+F2amNO+1kwBlvBiZv2tPCevDjSpVnNhTph4oYgI5vZvjwZE+HY/1RgRX+zOBs/HBpvMYIM/Uyi7H/IqWm7UDtjMdRZ3pGGJbyqmc0siljHJvjd7QQH3NVKXNSYDJS+XrkhXippVXcJs75ZBUUK8VJJWEGmujBOfKpMuRFvzI/5ArYAegQsi1PYJ1C6Ufujtz/9LGRG/z99s4Zl2KhC2EC3Dgv+9/eQjRaQCB57NJsmqTMBuw2GJbBhab9l6fIJaUiCRIlJhzyUPIWjevweDELrSiX98cRook9xGaM2F3CPEsRGiKAaMfjeCWI05sShFL4SdAfDzQj+mLOWgNfADJp0wcp9FaQ4MfSnm8SVud4+8cSBj7T+bU4z5vHmiml8wT9GYal7f2rAhsIDDts1SBBBzH69IOzulRCtPgQ5rx38ugfOaMcMBGzhN1K9tPL1gZxUCJsBfmjs6TYRnHBg8zvF9pogNLAsh+8IacWKJneBN0i/XlbShwYwndQYLZhLyAFt1goUAcN/K7g23jxdkNpYgygSPNJiVXQZ8g66fy6XoAF2jkJk5L9ZGFMm44nkR8ofcgOH8TH5hmxidmz2auzvigWDJrKIUOThLEF+IiizFStmgLFhXY4FUBdO0RdInGAEnDYkOLfzd4p1a/9474fBPESclbqhc/8MskyZgaYoK8Q2ZlOkL6Xu8czOdvcRGcl2axS1i510kvihYgRml5uAXNZ2GCKPZhMJaNugCrooeOxvOnUypyna73BD/GbaJlA0fyF6dNhF8KfJDQ1P+p4w4asrdkgWTqklkcWnMFH4mJfb/1YveGzfxZkgVAuiGzmdPg1yeeFBRg4/5ZgowN83rx5zhc6wavx7CQHyEASd0LMrUVKGXHMumststSZmFwUyngwl5rSa2LMg4dRyqGHpOBkY4uhY6ZsPxnmTEcJcjUCjM2aJErRjlNi/YNrT0f8zPpnBCgo+vUMPdjazSBSBEkLUvJ6kVi70oyKRcYBPiRlc8T6bkXW9gZTSpuBPAASPDAUGS2ZfGnURhmPjE0TCYxJyF3FznbgpeCJANR+IyWUFFufzC0mHTUBEoAXOEsRotel7yQFs0g9fUMjRP4GAaXe1RhOGKpodEn7PqjzpsNAFvv2MAygiuCokwnf49pwjD4Z+hW0rdoAcqKB8u3IXLKkB/mBBfr+Y83RGaPhaaMYH5cAljIi1ONOfSuTMFnkSwoeYE8pjMZAHj3Z3smBGQIMqKMrGpgqHfT8A66AGF5tNOa7LJ5L8PEmU8+kZy/pkK/xZuCJWAsDT+lf/su5jlEnJqh/YW6Ny8WAumTg9YCOvK0Z735fW5TYn/Al82HmS00tVh1gD475hnFQZyXCCgIV8LVmI0bTxOBVS7Xl27zfpWf8oQPb4R8cs0jYsqk8cRJkydHAuOqMmxLjy4oMwLGX2U7K2ifb8zAnbd7nMRV7d/gXMtYHyLYH4fWLP87BvD2LhdLJkXMUknYOqSA0sx/nnJxzyCOl5tf/2Hx3DCUMAjkbTpIqxC8IxacoPrUFwtJpikklxHWmYSkkjknMztClNft/gfT/Bel/EcfBkIN/g5Q1wZa2mMudlLXMpY69eKoMhz0Be9cUWw8j+23ASM5lFOcLCuWYDTFrbAKVVM45Dyml4kOO77/zOMoNeP27PyHraor9/HicAfZm+aB1UbNKS0uV4TbNggf7H0PsV6qcc7KfrBCC7wBD74CUV9IJSFyyAxkCktBJtpC1URmEocewjuI2Ft+UQhouJOn3pNTm2YHk8yRoFwD+JtCyTIDQgYyTTTCEFB6KigjyUwUUw5oEThG6kejTNjVWHsiKldIOpgiMikrBa8Nfi3q1sbDzpkgK4M+MzQW+KoK/KExYbAty/CsUEtknod9spkQeyQKdjmIptJ4hFoQYIDwg4CgKFBEdxhwcOCanbdKTxCmGhjo/bbHhBkxkQkk7kbCoAkg5/HRhAK444JIYNsEcuARe9CARxCuIcAKUpRLdqh0enacbK4IcQ/BtY+QVQcsxLWRgyCC2tSJ86gRPNgybcKlv//e//n9roNuBYxSF5OQ/3xfTX5SxIFtyzpGL5ThUSZnAAskHxtY0VMcHR8Bg5VB0qtRQfPzfhtEkBNmGlM2Y7EnRXmY4JAOi1ZCotb2dwx3yMfSKvCWMAsNsb1mEKOgbPEe5ScI2vnlk4cwO2OS6JJFzTqY/UJA1eZoXWFATv8KHsolEEfqjA1MSkJpuaJBnHnjeUinPwJwLCDwLCk3+1Nt4UuaJ9W82VbSNjfGH/sVmOsPpdAxeC4zbPPLV5EV9xsZMNJ0HPwkysg2sM/kwT5wBfcK+YFpiY+J//Y+OrCwlkDXcQM5X84Iq6U6+yfzksTH+pOB/IQP7Hb0QtARmyH5MyD9pUwm+pJkgPMbxy/TEPEzALgKIQzH5bJgl6ZRHRinjdlGEHygqYR4G4KEOhd5s6Cl0QjVIj4rOBzNQC8G3MyqBR5QCdBwEss0XTeR/6o5OnZUZAxCGmn7OT6FTRwF95r2zpDezefyNGEEAOIoYtrzNkLGxCt5kxsQ7xk8U8UmpKT7M0CIwk5KfaowjxdCCMPTlssOSVGCmHkL6MnUEYSjnnGI/D+TnAcKVyRQUFfC5Zv+wKRdK7a2xAhfQhoyDKfQgXmaPFoiGIRkC3g4m5D+U+Pd/+fX/hPRfUvjXq7QxpR1s2cugI4dykHeC7QfIMGR9kSkVfxB7JSNnNgspZUHg0J+EyGX6KtIuYE6EUVZe2Vyq+U28KcxF6CuRzZNOE/G6Eh/fBfyYniR0R5nZAOdwYkrKyiPz52Z/zrHPKIAh/JxRkgL0agclHpmagL4kh8EwFmzAReAzx5vbi3BNsYTXTpUogG9wgkAysLUxiOSM3xQk/GOMjaU2OBeCElAImE8gFYWkeZtYYuw5ymRkfgF3q5Is47CNOXIrMoBMLgvdDnya/Kof06GQ3uJBYCri3EkuCFk3kTXyClgPUmQfKeVf0bQh8xW+LTIWtlPMtytjyndQYh0L7UZObSoosKNbpeCF6JabKDlkaNpuRS/eDGhSROa8ZHl7gwRb6BN6RZQSswF29JxBFTBBHRSsHBoUq4gPF7yaH0a9KrQWIWPIP7ysfaHQrIQLHCjL+LfmYPCYPgMj5YGCzifgbcDLHseXAeNygPyH+sWEFr99uWS/PtOtWzfF+KowAM8OAIxP6guAkSjiWxMSqaPenCprlKkkDCMFlOWxO2vqHB0jO7lQJicbg5GwtoFo66GzJAy9/TpHG3t4p1QF+G87zLL4SPAUw0sYOmQSK4V2xJwHzU9544EjdwXWn6x1KshQbXYgxiQZH15X1DsgR18hGPJfgi6jhK5sHkPH+jMiAQOyuMNQMS8QWyVOBMHWIlOdAjF7xT4VO0TXsk+g1KVKsEWlNAHP+DHycUIBKBmIwYIc/7xN4MdEX2GUoVaUpgpcIE5UyMAxE9zoxRChRlKALSW8oY9sokjipWwu58usXw/kUj94Ejw2b3w5Nunf0IMUNbEyGC0qFur0+w96p/tYDr4cHIFkovbNcqVdCNUL5IvkbYDw4nmEDxCtLRwqxXhTBeCKNEBdCi2/50pTXxCb06U8wIcX2CuRlEIU4xg+cUFicvSFv339r0nA5M9aInQvMyxnNpiIl0xt5LzuUm9QaNt0b/ixxKOWRMqjPx6mXcIerqAePXoJgxEGA7Qr4oDPMQFbWQPbscM8cwBKKuaxC+aPdQQZeb9qhknH1h21Ev1lmEMK6IG24uNo7Oss4Tuy1gmmhC1R/9vzy0mgrKxM7flWVJrKfGrRLvcxJltPI+a9OPz7j9wl/7HoZyr5ucm6VHLeJuU/qQKmAQbrc3wR80XYsv2afL6YyMKELOcxJSUl+M4CCD88CSb/Q+7vpZK/V/F/sjw44vDD1N7WopgDmcgFXqhZuw02p8Ii859JxeS8WEWsY8KTSc1zdeqRh+qYUy5UM36lXVGnIhOFGbDnN2no5hvrkmuHqUXyKs9mnNClYhb/QutC7TV0qF4b/i48SHUTxungffZU9+49FeR66PRzL1EbeI7Ng9jMfPnpx9pz1z3Uw2VV2a2Xht3+kIowZv7Q2Urt8koJX3fZ83C9+fanEhulWdPHap89d1WuS4lKupbo5LPP0sxFBQxQcsk8zZnwpYbuuL2CIKc+FTV66PHnoSD5A0Qt1Bcfv6J11llDQZhTj94DdPM9T2oW6wJN/gAAEABJREFUgW0bhzOZrJRHBgnBXhgWNWP8V9p7xy0JPLrh0EuUZVKvucryeuqplzyfRfEhmFPSovtvu17dWARcUKZlVlhLf37uNS0oCLlJ2ahFj99zrfr17qnSXBettPI6etJo0DyLXItMELEQff3RJ9p26+309iefi6Mu5JuX0jbFi+bp+sv/pO5duqhPn3IdfuDvNatpgV+MimAl0PlHnpTGBjaJDQTN74GKNiZtq61OzhDprX2OZtdP0lHH/V4lJb3Uq0dvnXTSH9S0UCoGUuu86br6olPUv1sPlXDinwsDWQB+1/2PqoUhCQcRQqqdQzmRSBQJRWvauJE6Yv+hquzZTblsF+19yPGa1SbGCVF2O7kyO8QlSC006bRD9tBK62+nmdBJcC4JB2Qh75TgD5ZVxCLsHYYhqUAZNpOB/dgCwX+EHs1p5QnIUtoodHLZHHhSztsdY3RCCimBLmXUiU/sHXss56gkXyAoCLAbP38y4M+bojOPP1zrb7i1vvh2miAvugczUULbpx+4Wyssu4TufuRJISplglDs4qmXks6F3jJp6FRM8zr4oIN0/DEnyOIUB58ph1sQkuURoQQbAeOytzo/zlHYmU6Z/53Jn/llkrYu0JNnLFFMACQhFIqDhTN13BEH6KzLrvfjNpt+54WnmH/V+vzbKSI2UmRyJ1hyCDMTOZm5iYE55lfouDjg4JupIvkx2RhDFZE/KLKPCwN7qTTKqGiCTwO1cEDBi/KMbFNFC8Xtrey5mJiwHCJ+3BH1P+9jtmf6NX1YsBDbISBD2HnHHZTB9/VijGXOKZstkQUMy66xrtrhrWCC4W3cBXxlwqxSTglThbJfcaeZ/PipTJklDouFrFIveynxgw94q/MTqMiAbeMZs8F1DmzsyirtYDIblSoTljAVEyjFymY7Os/H8tTpVnKxt7/I0anp2mjot0+HBJAJMkeqXi1oQD7BfA6QpXP4OVvcWKcLba069NBDFYRZDVlqsM6/8Hw1zc6rGX9n7RzrTxubxyQkuEyg6411gc47+ShFYalc2F3ZXJmqawbqymuv59KoiN4wah6UpyJ0gtChe3QuKebwrYTuoSTzHym6K5qzTiMF5kPAyeZC8EkwALMRWsnsFlORwFMMASPu5qhp2rdaevAS2m//Y7QAn54y0NSaOnpISGBnCsCHFlNazYzF3mEUyAUBCB2PtUnw/0XsOlRBLQtma9c99tTNd97DVHeKwLeh209ly+Z4ECrCH7dyEZji610HmV/tt42focM/k4yLr8nfjNIGm2yqV9/5xK+VYZARgQ2xXbO+/OQzrbHySuqBvn630Qb64PPv1IysWRolIueEi5bAFWUBtsxZ5hfo/FNP0La7HaAmlk16kDh8UzxTZx57gFZbbystor3ppb15kZe1acaWyQTfYxdrcdihQ9NDHnn7ZcqY5rBRfMZ+952O/f3peu2Nv8r+Dp8L22W+JQUnk2O9NuZQUpFN7S5D99LRxxytbKagd4e/qG133EPvfzZGsKD/+cdaF2lub3hl/pER5ghQ5hLliCVaF8YK8bUISkoX6LH7b9PgpVbXrDny/WcyoezjmEUiekjh1ycZh5WHzCUrD+1XHNIcSfqiwtEs5m1yYZj0Eci3pazIIhZGJTKcfL6oMAxlOC3NC5m76JVcO2te6gL8qxQgeIfvjom3rG/z7yb+LHgRICs0sLkIX6hICikldgwc/VLngIiYn2H7Q4p8VkqyGaUhCcF3nFHgIrijPMBWlGdNiGW6kxbosnNP0bqb7CJzDZ4pE6HoJgiVslYkaaDAZYBAhbZFCjkwpFp0ryB0Eo9MojiNgh8//dogFOBL5D/OwTwMpr48oq3RTBV0+gXMTCHz3uEPIvAMPcWfxNBoN70YFVhO8KVGKzXhUxZFYvQkbJyB9Wt9FjT5my+185Zb6om/vKpFtDMWETW4BYaYyOzfunbQjuA94QItw1oIRwwn1qO3D9O2G2+iFsIGM+dQbcpwpH7uBRdr86120rzZM5SBKC5OphMn5G2TGr5Cxmh856HksqYd+KNcyNE5p8DBtH7Wz2/EkUDRnCLyJqmE+SEO2KZOmqhddtxROXxslnwUhMoQg2V4b7f5VvpqzGiZvh+45y4Nqa5ST/abSy29gh5/4Q21Oylh7gbYZwn+eOHChRK6Fjb54mMPa9tNN9GE6Y0S8z/HnM6yl73ppju05Zbb67tvxsn0H8CM2W/o542TC4X1iRgPQxOGyuRO4c3wqAKbOiclzAU/BgWyueIrfvv6xSQwb/4cv7+N0b0xYWtla9tCHXHEUXr+uZet6AfAXtAgebSKDzA7EHqk4Ff8/GgsNqbvx9jh5zOZHNMiVlmXUuy1oP32208PPPAgcUoi+8G1X/HA/yVYDx59+H5MKFUmCjh4a5cFM2niYC5QEFqggYLI/fRJyCa0kz88nDh2lE474hA9ct8DyseB7KerCmAU0kT5lmaN/uh9Hb3nLvqMdyvOtNnXSbGtemmqkBX1s88/17vvvKd11lxDc+fMYVNzqRaxe3zr3Xf10MOP6pXnXtCwq69R66K5mjB+lC68+BKtuOoaGjVmlF577TXdfNNtuuW2J+BZSmyTzIHHV598pHfe/1Brb7SOZkyZpIsuPFcJ/b311lt66tEHNfzF53XDzbcrnzAOFuJrrrpM3Xv00Icff6zLzj9LZxIA/+WlD2Ux05cff6IzzzxDG22yocaM/U5XXHKR7r//fj3yl+FawHiKLMzZTMBYkB036FluqbuE0vEnn6zRk6fps0/e0357DNVF552lI448XQvbJDtreOiu+3TTjcN07/0PaMzEiTrp2ON0xcUX6slnX5T9OsbVF1+pi/90hR559AmNGDFCh+67n2646iq9+c77hDhSa1teD955hw7ab6jmzKiXHbbBQWdgluiuO27Tn594XK+/+po+/OsHCD3QWWefr4UcZsR+yYD5/+GT/od2PypB97b5KOWGw2UibAtkTKmdA8nLLr5ItdPr9cprL+vpx+7mYPUdnXvxtSLOVsritXDuLHR1scZ+N0nfjZ0MTNABB+xHMC5FdBFjQ7kcgRL8Ow4VZs+aoRNPOIVFNdWnH32sv777jiaOH6+99z5I9tOoHcEiDfOL9OFTD+qVV19UgcNWVAAFKQioIxWiv/ZYLKaBMBPBDDQpsLHYwu8CCd1a/xmiNgvY2gsYjwOV1dQCwRSbtoAhDENZcEgsqxQ7Dm2Bl1TkMM96i6nMM8/avOMvKsgU1b1E+vLjz/SX517R/BYhCSlEy81zZ+ipJx/VotYWJWFO1h5S8Jml41TOYWgUBMZeGkvw2bKoWfn2duy9qIAWmSij0EV+XKmEU+XLAX/zOPdDYeqF8DcI/+QsYvAUrVfYV+ISgGFZqS0IQR6dt8qC+vmt0tRxU3T1dTcxF8/U6isPZvsPIrIXGwspZPslFT3fUEMONobSUjYvyBFFSE4S5S6KPK71b/PQNplOiTIEc+KTK8VmTVD0UESnCFLZbEYOAM2T4azRv0H/2R6zJdvcGLRxcBFmsxxEFvTwww+rdtJYPf3QA9p6k4103U3D9O206Xr++b9gY6kiNgxxXETzRUSDLJJAgcuSh9UAIWC2lpk4dqyuv/5azV84T21cBDnGPKNuhlJklCpQir031tVrYWteCkKFLlAUOOwnln1S7C1rtx+0Mx6L6MIhFTPJPDfWYRghrhDUQHLO25/42KEhr9+ev5EAUkLqVmgp3vZy4mC6IAUZJW3t2narbVVbN10fsb49fN+d+gB/d+ONt8lfpqEv4TkyHEqkSB51QSSR2ES0LJyj9TbcQiPGTNGo0aN1xZ/O1UuP36c9d9pW8zkNioNIQo+mTnuLT8qGNGBuJYV26hI5TgfraqfiV8OOjT4dFM03gmsvmhOoCRuMFcJv6CTzgcJvCbtR2q6/Dn9OLc3zNXHSFE2cUg+34CSAJxBLZoTg2rSzTVQmZzbkGI1RT2T+F9P27YqSwsj8YCJHof2EUgsHTDbvQZTwJ1FG/uNcyG07dqxAYRgqYc32Fb/SL5NIlBYVcyD8/FNPafudd9a8Ra1qbi4qh0icjauwSO+8+pJ22W1vHXbkCfpqxJdaY81VdfKpp2ra9IUiTJKYl/aTRwlKNxPwkzSIlVGsOChRVCpkL5ks5ZpVEhbUzm2r/ZAeS7FyXXLEMgWPY+YayCkMQqjBARtOEspFgYJAQvQyHRmtEB20LGyWc6F4qEwUBrTDBGY1ztCdxC6jvxsls4EI4/bqyrdCoqhsSamK+DQa/YNP2tHeXgYdORl/NmrbqGfxuebXLC8O13MEIbFC2U9aWhMnsda2yN6COxd2GlwiL8pQESJIlOArSYimcth4AeE72obYemxxhOUpiDnMjTLIlMM8o5/JRop9nCC/EaKJYiaVlwmZAocJ9MTB+jQ99NAj+uqrkUrasXPmg/1UdkqnkfEFH4pDyWUUhjCHxgJ0YvVJjH8hL3hvaWGug1aUhCrUQvzilYe86Ra5S7ZOszDLeO/AalNX1sz2xMkOu4yuzGcQ79hlW8xAUvqygz3IKlOSUcP0qaw7LXAHPQpTv24nZFJl8F/WbWINhVDgX4Dx6Q/twoCLvkQpB2+OdgE4Ng7rI4aWM6owaxdmgTkhykIO9vxP0jG2IOBLiR9WgQNWE69zIJmROfQFIcMJoRES/5V06S6K9cbwt3XjtVco69tbj9YbPMMDrfF1BbGd8dwI+nvusTu+MK+7732cnChv19dffKTPPv9au+yxj7owd5wKKoUdB6lUoh8mr9kDcydBh6GNBU0gWtmhutl9FGaVb23Tb5+fVwIJ9hBFEWF/njneriCTkQgaq6qqdMkll+idt97QW28N17vvDterLz6r3x93svrVDFavfv11zXXX6GL2qbcOG6ZvPv9Ep514nC6/zPZuX8qbNawXWa9LSkpk81nsKXbYbiuVcEn1zDMvUktXhRZNHDdKb739trbYZjstvcwySjkgNlMNsKiEtc4jUgCr8BeRxR7JC4OOLYdRxRSRVBCGCqBvaart9Rv8ghLo2rWrCj7uCbRgwQJ9+tlHOvDAAzS9tl4pPkgyRUqL1yN9/wlIGfD61T//yTicrT6J2tnD2l7hvffe4QxgX82ZPV/du/X2I7Zyn/jt638sgcDWxojFJS7m1ZVTVqIUH2wEYejf+A4lLgB+6IPYBbNMPLQ1L9AzTz6hwYMHarMtNiG2CYWLVGLoLtSM+gY9//TT+t2mG2q5FZZRgvOyenM+IQdDzrVj6O16+fW3tcde+6lXz1JNnzJBdVy3HXrahVphrdW019AddOXpp+rp229TQKDy3YQJUklO2+69h/ovO0Rr/G4THX34ERr95ddMJinAYYtF+7Vnn9HQPXdTjgC2bvZczeIE4aBDj9WG626gnXbYUhedfBwHZPfIDuM+HzlR02cv0sEnnKQ111lVxx+5u/becm09y8FjG2P56KuJGrnDDJEAABAASURBVLDEKjr1tDO13NIDdPQBO2jHzdbSKy8P9781V2CyFhOTFsZMoFFqAVy+TWVlpSqv6q81195QZ59zrh6973oCgDf02jsfyQ68vhg1Vb/bcgftvMtuWqK6XMftv7NOO3JPtbXWaRGbrflxH512/u3aesddtcxyS+vIvXfUKkuWa/y0aWqGrw8/+0pPM87DD9pHVf16KFKKXqQwyPhfX3n1rbdYOLbVeuuuo1VXX1lHHHm4Gmc0ac68heAZNkR+xqe5uVmma1s3RZA0Y8YM1dVPh4/DtNnv1tHWO6ytM07aX088+ZTmtkoLWpyyXfqrW59q5F2jJZYapIE15eqaE/FmopiALAgCOE7kCJyca1W+ZaFWWHV9nXzW5VpiuWW1wXpr6+zfH6NRn32sBW2xFrDIKsmrlb6fePl1rbjBJgrY6ZgdEndJ0JQrQJsgmIIE6saz4nb5CYJuxUGG8nmJitDblyQnhdmA2UOSmzpOtOXAs4AhVcfHWHUhRNkwiQguQ9tWFvWIRTjERjJWJ3okWA44kurfp5u+Jlj4ctR4+IYGB8l/ff1FTWMe1Sy5rA++KRXmLdnuy4VyzgnREhBLAfkiHEVsuLphe6ELYItxGUNECM4aG0SSxZiW/Ftw7nusv636p+dTwTtUQ8CZHLBfFELOHvhgcUwKzQrb5yhlPt32+Itaeq0tdPqpJ4rzUgWdaH4wDNPyGU7m0pS26M05Rw8CinLoqIAOE3Kg+t7QKJtZCXEptKsL/AuGIKsMnJCkFGZKIZBRXIxwjwnIUopNOVNCqp/1Y7Zkh4AGFiiaou0Q0AKHipoBGlDRXwH2W9arl/riZ5atqVT30Bn7SjORimzkU5+TzBbNNizvjGt4r5tWp4kTx2tqfa2ibKi/PPWsTjruBM3jsLEAzoSRY7TdZltqbgvzjHxCOacoCrFbmss5T0ntzUiSAudC4eJlAW4m5/zlipNDqwGtpZgNW4LcMhkmtNdeR7mv/D/4hcg6Ru2KEuAkpCUMzOQSyC7R2tkEmm7EidjoEaM14bvxuvzKy7T2Wqtr89+tr/PPOEXvvP+JJkxPlOSYFejAJWziuUlmK6m0vcUIqmvP3lh4Vt369dayyy6pIw7eR8/fc61mThyt6+56WjNjCROXAtrGrV47pst25lEQZSTm4YJpk3Xaccdp+Eefa57AB0IORHgJl4YHk+wnhoKwhMMlCFJhY7RDHNlPPy1s1zMPPaKz/3CSBrOOfvTpV2pmMpptBvhSJpZkByUmC3wU7ttbb6yIuUgBlmRyCkk6aJuwjEdDMptUGHCQ3eZtXcwDO1RwEI/tQARbdYwDN2wt5VL/+vV+MY8csvr4nTd1x8MP6lBily7d+ygKS/0hhOxUo2WOrr/0Au089GAddPyxGsj6ePYF52gLYqbaiZOUM8ebpsrbYuACmdv0OmA9ijiQwttpUbtMzBIxhYqt5BfJcSCHKMVyJpnWkS0W7NuT9P1Hpn4TNjcsZs10w6UufsIuZKBt/HXvVqY8B5ipMlDJyi7gjOacWXWaPGm0pjfVqSVfUAuHYs45KcMFCNzYpikyp03v/9gDTSNgr8VgeQV8BwpcrAy2FoV82S6aDXfKpqQdB5cyJUDiSVSSg38/JoiYLCm1hxw+z1IhtAIpREoOqQaMGAG25UlTHdqgbXwpKBw4mqwCxme1nANi1iHzghy+gISnSY6Wgj/qmAApM2Tk6G9VWzsNVcEvBp6F+VSpEuPJfjQviJRykOfAVdImmx9CR2GYasrUKXr/0xFyuZxCJcrhLRxaSdK874dCIXphJipCu0jMlIAng0KrCvkWRegW8qZaGAvAT8RZnsyuGJqiTEYxA2qaOk0nHn8CF9lvW2vWVcnPez9w+TKWGAVhRpi5giBQnrU7CEP6D/CLkkM+LnAkYky2qEChjUoxNByMOhpafGbrjfVt56QRhyyyT4L0iNfTOFA2GykKJTssFZfACeUOn6ckVDYsURhm1TRnFtGmNGnydxr33TdqIeZ0En0mSuk1gM92TsRzEeNVXs7oK1Kmdy/9/qTjdeNNV2tGw3wJOb39xptyxBQbs6527daF6dMiYVsZmLSQjuki5dBf4JRxIVRimT5i+gNTxZAEuDnshM7J/Pb8XBJIvB6lTCajLPMiNQVhX5nSUq286mpaZ4ONtfGmm2uTjdfRyssvqfmsM1tuvyt7sXK1zF+osy+8RNsPHaqlVlhau2+/lVZceilNmzwVgmgUGwuDrFIM0xGn2R7E9eqmw48+Uvfd+6imTZqhgDn61afvaxb7tY0330ZRSYD9M59pEwWhAviysZOlnBR2YZMpJVYg5x9MS2Eg8WAuAXaeys8l56t/+/oFJWB6KGJTFttPnTpZr7z6vA4iLuvHAbKTLTCmNWMw4WsxkPy3e2ycBgzMLR5noiw+bhpnHcPfeEX77b+P+vTpR3zHXh2jDqPfDBhp/UNP4AgSQ+RYQqBgp60GJnQzzIRFlNjgP+2AJpQn6tm9h84460ydcM4Z6tu3jzLZECdDFU+SFlWzxGCddcF52u+EE9SjRy9KA7+4J6SkopS2ambjVL3y1nvaZc8DyYfqVtZNu3E7tswKK8rW62xQUFPdNJVkShTDUL/yCplH+/rrrzVz3hyNnzpFY8aP04CBA1mKIYwdFTgw+fD9D7T30N19sNC7skpb7LCL1t9wQxB4uJlcNHeGoigS54KqnzlfLVzp9sDAQqqVlTZZexVNnDRO4+tiDVlpTe2294Ec6JVRW1AQ5NUyr4nb8AQHLj+mEP4SO+ghwAmCCF4px/O22Q7FwVSQaN2Vl9D6qy+jF155QW1Q6t63nyayIIzllicMisp166GjjjteRx9ymMqgd/5F52ufAw6WOfiW+bP0zdefyzb/yy+3ou9z1TXX0nMvvqhddtiW2HwhgYK8/GO+S0u7at1119bIUd9o+tSpmjNjjj744lOVD6zhtrYr2pUH/Z3P/1+x+w8IPyrpTFpgbJuMvC1ILKbZrt207fY76XebbCDbyBG5qW3+XNlBYTsbwQL2uKBlkepmzdK9Dz+vYTc8oPde/1jO6CHDgEVPP/nEqhw8SBdfcqVWXWkl4qZAs+un6cvPv9COO+6MLYXYDcpsadGTzzytHjjWzbfZHnqhinnJyBKtSYr16aef6PmX3/dydXwnLL5ffvaZPnj3ryoubFYDNvXgAw/ptltv14MPPqHp02cLC1YhloocjLz2/Iu69/ZbdcMNN+gZ0jPnLrS1WNbJ2G++0duvvapR343Uq2++ofGTp+DI2q1K9ok56AqCQFtusakGD6rWU888Cd1YsxubdOONN2mnXXbWoCWXULG9qAwNWtsKev31V3XnHXfouutu0IsvDde8BQsZRYINZFRMYrW0LpLdwkdEt61zFugvTz6jm2+6TXff/Yi++nq8EGcHf9D728c5J+fc3xb/8/NsJDzR1H/LdJEuLhOfTKQuZTmprVmvvPSCGua16Lgzzhb7AMwHBeZb1Tprhj5470Pdeuuduuv2e9D910rgPSXAmt3UqDdee1HffDtSrw9/Qw/cc48eefABTWYDMn3WfL3w6vuaMWuOHPNFSjSvrlbPPfKQGqbXadTosbrnvgd13Y3D0PmdGj3mOyXoyHTu2Hz4nYlLYPLnfUIGmyHQM59csElCd0EWmXiXUlARQw6ypWzYpJCDn1f/8rTeeu9TtiFSxJj++te39cBDT2vewoR8QS3NM/XmW+9r6pSZWnGVlbXL7rtp0OBqffzJR3rxuec5EJwM/sN6efhwvfrCK2qsa9Td9z+kN97/UAGSiplLr776qm4cdjNyuVVff/GFcmXMsVSaP3ee3nnrdU3CJz/PYfvrrw+HAyHdlHeqIGRjA//OOQoDUr89iO0HIVjGgBJ7ORfIhQE5HmRnPzXfrUtXDVpiCda1vOScNlh/PX/Z882o0cx/przEhjZVSQkyRuoug27wB/YTpIqyYllQkoDEIcRANi377LqjHn/mec1tkxblixrx5ed69KGHdfstN+vh+x/UmG9GSvDROr9Zr738isaNHatnn3+BNsPV2t6qObNm+guca6+3eXKHPnj/YyUwH2RCYTAK2RQnbMYTNvDTR9dq/Ljp2nijdbX8coP1/vvvC9Y6+Kb+y08+0PCXntW48WP1wKMP6Y7b7tRf3/9MC1sKcljvrJmz9BJ9Dxs2jE31LXrt9XfUZnOC9TaMcmrjYL5L11JNHjdab7zEmLiAauWwJsxm1DBtqv9tAZvDNn7HXNav+hMwh6Q111xTL736srbfaXvWhkAZNqjUSBxILZxWqzHfTtEuu+3pdRGw4ezRq6cu/uNZ2mKzVeU/CKOktBtrRoA+i5L5Xw4fLL52HDBypsP8le9L+CFFkQrFRCxZmjN7lt56/RV9M2YU6+uTuvfOW/Xkw/drHmufnOOMqVnjRn+ju9DjbcBLL72keQvmSOhD2MfC1hZlucyNudyZOaNRjz/5F01vmKdqLv2232ErDR6yhHIlXRRxghQCRtM55/kh8oKpf+QxKQWelhx0DHj5J11cV+AydiFjj9WBE6kkyshFJd6/ik8B3q1phnIFkSZMmKQ7bxmmu++8Wy88N5z2yFQBc4L1Zc4MPfn4w7r1llt0yy236cMPP9aiRQWo2IR0Ki5q1kdv/1W3DLtdt95+r95593PqeFhnFi2Yh/2+os+JSb74+ivdc++9zNE7NXXSFBBiDvh7aEtim9VWW00qNuvbzz7Qk08/y+Vhk57/yzO69cYb9PGH38hiyYT6tuZ5euqpp3XLbXf5tfPGm4fpefz6nEVtSrh8nje7US+z5jY21CpN2xXjG5596i09+cQbyqeRii6SxWtegGFGYZBRc2u7SGoO43zn1ef07Tcj9Pa77+me2+/0scfUhrmas6Bdbw5/S3VTpunlV17XA489KUc8Xmxr0ccffKA7b78LO7pP73JJvqg9VYxMCXw0+puv9NEnn+udDz4lfh6uRc1t+uTD9/TOG69r5MiRjOFWPfjwQxozboxmc9n7+osv6N5ht+i9t97ULGIjhYiJZ9K4Kbr/vvt0+63Y6mOPa3ptoxZxCB2wdzEdf/rpx7rttjv08D0PasTXY9TOLUT37l198w023kC7sqewP8eRR++fEDPedddduu2WW/GV92jid2MVuUBMG3qiwzCr3226sQZWdNUDd9+ob0dN1gefj9Y2226vAdXlckmzFKYa+cmXuv/Oh3TPXXfrjTff0qz57TJehN+cVTtVTz37tIbdebvuuOdhjRo3TUxxKU712+fnlYDtD/OsS4sPAtNOH+RtPggUZllbTdn4sa8//VTTGmdohbXWUiYT6Y8X/VFHHHYoDDLv6+s0dsJ49eQSbonBS3nV4nblw0gmpDObwcJSbso222orLV3dV08/eI9qp9TrhZfe0NY77sCB47KK27AL9tUTJ07WXXfcr7tvv13P/vnPmt9coB+etKCktVn69Yc9AAAQAElEQVTP/OV53YAPuefeB/UdNumoam5u5VvwFsrZnPK5375+SQkEZkNBhgPZopZZZhmde94Z2mLLTZnfTk6RlAZ/hz0rN/g71f+E4p+fhPH/Y1jcYyIco4cCm+ulllxaf/jDadp6682RSaiUixn79V+bl/rt8w9JIAhcqsBJrSy+ESeBZSVZf3CQxbHluPGQUJAZoQHiD1iQvHK8B6RvC3osKCRKTLgpDAw9lUoMXKQEmuJWQ5kSjNkpjLJG0QPeTFKzRo74VFkc4wrrr0++REOWX02H7beHluzXhU3tHM2fM0V/fmO4lt1gE5V066+VqN9u0830/OOP6ezfH69zTz9ds9sWaZeD9sUhi37a9dXYcXKZrNZecXn1cFL1gME67NjjVNYlIzmcaFubnsVJbrjxhirlEm7OvEUcNHRXmd34GXfEe5U1A9TKDXoQtHHLs5Z22nUn9enZnYW3oFn19fp2xBdaa9mB6gFJm8ht3CYGNt4op2ai4yyHXYnKFGaciuITtxAktWvJ8l6qra9VM4UHcKrds1uJTj3lOJ16+ml6+NGnNXnCDIVxpBLxSST7oY6x4z7hJvEoDbv/YQ1ZeV0NWXIZX9+LA9gkKSilv1LG6+wmiWYBAZoSp/323E0ZF+v4k0/TMaeerhc/eEfb7LazupeUqQwdheD+Iw+ixSqkFJkZiPePodi+yMvLYiuFocoHLKuDjj5efXv3kN9BzIz1+isfa6stt5SJNg0WcKg7RW9//qbGTByhxglf6vJz/4BcXuU+Gk4TyWFXRTYgKX21xRn6ziiMIMdB4l1X/kmnnXC0vptSq2NPPgNnIUVI//OR3+mr78Zr6J67q28f+hZcBlK+0JFIkxY1zazXpX+8THZuJu5753NA/NBDD2n4G+/IfhX5nHMv1CQ2VItamvXXd97W/XffpVm20UGIjz7ypG4ddqvmzJ3JhnSR/vzk03rg/kc1e16eDqSRX3ymi845W48++WeNmTBZ7e3tKkOxsCC1FxX27GcvdeneRTvvuo3Gj/xU33zxke667wluD9fSlsgnLbTJeWrSY08+qptvvdH/2Lj9NMR9HGrdc989mj9/HhipopJSKYA6vM3DVofdfIfee/djJJZqxDdf6LIrrtTYiY3gorsUQ/Cp//0v3E/HmJz1HaBLeCZp5eyYZAeYra2tbKom6LvvxmmXXXdV795dFIIW2lehRc88+Zjuf/wp5lysKWO+0eUcmn/2zSQVwGmaMla3XXe5rhl2h0ZPqlNj7UQNu+ZS2a/+T62fpccffVhffPIh3eATkM4nn32s62+6RiO/+VK3s3kYNeo7ZfBZ48eO0h/OPE3fjm+QabSI/jBshAezP8Nj4jCI45hpUlABe89ks8qUlqjIxl5JIhJq5fAvR5nsxy7gw7XP1lefvaOrbrxVCxnSormz9MKfH9cFl1+lr8eMYy7kNXfaJN3EZnxS02yNJDi89dZbNKORcbEJSgOndjZ6c+fO1cL582WyLy0tUxOB7fTp9Zo/d7bsV/PsV43z+bwmc1Dzxwsv4kB5CroTlzm1euC+O3XplVfpoy++UvOidqQqJfzLxyY5YzJggwT/DiD7f/sxGRhEkvnsxcJwRVIJXohiJGj+TshwAAcjMX7goUce1dTaBk0ZO0G333I7lxPTgFraCGw25twqF7EdP7PRqTiRC+Oinbl4P2PUhTXY5FtxpeU0afxocZau2onT2YQ+oC9GjMK88hr16XBdev4p+mb0BM0pZtQSZOEp0MJ587WgsVHxovm6fdiNeun1N+g41Kzacbr6T+dr+Nvfen8de47aWYNaFGQCDX9vlPrVrKo111pVa6++tOqmTNLYMfWyO7Io20XD33xRx514GIfPr2jmzNn66K/v6dILL2T+T2L00r1sgJ/Eh7a1L9SChTN0+x236C9/eU6FfKpmIIPfi4vtWoQvvxu7/njEaMWsOza4V557Ro8/8aTssMvmk2ftV/3FPGJDWtK3XCIuK40LysVtxEx5ERLIlN20oKA2jCCbi3Tl5bfrjNP/oKsuv0ZfjRgn/0NhbD4VOuQXK01DlYAnc74trQoxDsfRbEJ7v0S4UApzill/M8R8doY3f1a9Hn3gXt057B5NHY8NTh2Hf7hJtz30mBYGrHsTx+jG267VmPET1NqS19PY7b233qaUjWzsnPIQMf1EixbqklNP1Weff6EF2G49FzcPPfqQRnw3Wi1YUo6DlBD9itPiRDG8x9gD4/+H9QeTzBhh1XKF76kxZO/PspyC5ojvnMkEvmweiU1JHh9sc8jsO8MYrGGKoL74+BOd/YczORidqZmzmvQ469JDDz6mQqHdz6cHHngAe/2L7PCooaFBV197PYd6r8nTZU15gwuT++57QPbrYHV1ddTfwMXMNww71vx5s/TQAw/q8suv0Ecff6ra2lo99dAjOu8Pf+AwbIEa58zSMy++rM+4kLG/VfjqS0/p96eepaefG86h/Uh9+sn7OosYZsSI8QpYO2+/5XoO0l5XcyHk0qeBQ/ep2u+QvdWrVwmmgz/i8O2pR/+sv3DA4NI5XCCP0Q1XXKIruWydyOVnHHVThD0ojxTSjNraiszxnM/Oqv+OA8fLdA2+6atR4zRj6nd68sE7dNGV12nGolRtC9sUMOlnc6kwf8EiqXWePnn3Dd1w672a0xxrGgf4t1x7ld7+aATRm7RwdoOee/xBXXr19Xrp3Q+5tJuNrYZ6/LGHdc5ZZ+rhxx7V9LoGbPEB3XjtNbrxlmH+krV2/BjdcdONevejDzUfhY0bM1VXX3qZxrM/aOEi652339Z9996rRfjUIhp/e/jrOuOUk/X5l1+otq5J77z9kWY2zeH8cYFZiD754ksN44By0cL5+K3RuocL4alcruebZxCzfa4/XXA+F2ztymRyUEOGrMu9q8p1wSkH6fXnH9FDz76tlkyVdtllF/XvKj4tGvn+27r65rs1oW6W5jKf7rztej3/+tua30Z1sUWPP3CXHn/6Bc1rjTVx9Ag9eMcwTautF0oSU1Q/0+f/NFnH6A14ocsM8yWDf0zlolBe5jjE1PyB+QyLY3Cyjz/4lDbeagtVD6lWwRpbjJZfoNpvPtf5F12kmzjQH7zsclptzVWE+5Ad/tlkYXuIRxNeLmSt6q6u3fvo7GP20tP33ajHOHCvX9RV2+yym0pKpDBq1eQvP9Bpp5+taY1z1dQ4Uy+++KIeePgxzcbX40h02w3X6xEO9he1Fbj8GaG7br1Jo8aMV0mXUvxQqjwXZhGdx4l++/zCEshxxmL7NzMV+ylAZ7bEypbNlCjBd/zAHsrydZ0laSAZ+LWrs+zf5sVY8Z4MEBkkCoJAZV2ysrikSLwScHht+6IoivTb5x+TQLAxB2BGIhNGMqE652RGaZs7M0yr+1sI0h+XBFKAU2xeoBynPAkBGvYrYkoftBRNkQ58bi0K1DnXoTRPgmYqFDX89Te17gbrK8uZRQw584aQUuSX/lT333+/aufN1OkXnqsAeo2Tp+nrr0ZqlZXX0D5D99Su22+rXJTqvfdepx5HWpSeffNdrbv51urXu4tUkPfZAXyU5vgqtuqee+5T7ZwFuvCCs1QCH+3Ni9SFjW6ZMWH2F7HZYQNVZGYmgPFLS8mY49ToOgKVHuVVOnDfXWXreMjNSxg6uAMFLpxz/pCnwCS1+Ci24ignE0x5354KwVzALd+SSy2lK666UqecfLL69e3Nrc4dOv/c8zTi8xEK4CNEHq1xm/r276vdhu6m9TfaUF9/+40mjZ1IL2JciQKC8YTgU6nzE0Z8co4ekfnrb76nRcVAu++9j3bcbQcOT5fUB++9oRTazCWbY2D/A0+6uG2A2mG2M5t67oRMS9TGgZllDTXPyOVycjYwbOHxp1/R+GmzdAm67YZp9OjaVdttt4NOOPYonXfacbr43GP0u/WX110P3K9ZLRKq9Tw7ZekvQwyUUYxdmVoybP623npb7b7Lrurfs6vuu3OYAhbqOfMX6uW331f/wUtrpZVWUsoG0eRPlbIZyW62HU5l4402UJjk9flHn0pJUbYJmbtwkTbaZDMO8x5WTfVgnXzqKTqFjcqxRx/NhrueG/wPZeNai1u/Sy+7RKefc45OPvEkrbXGmvqCQHzOgvmyfmJspo3b/S2321qHHHWEll56iGJsn0FIUZlEQOyCrPIu0Nrrrq3N1ltdF511um664z6deMaF6t+vj+etG4c9RTpcgyDikksu4uD4dJ3C4e5Gm2yoDz75QAvnL2BzkUcmKMIMHtv56P13NW1qgw465Ej9/oRjsflzVVUzQA8++LAWXyKnxiRNfomH4XR2m3S+XcfbFrxMqIhxzJu3gE3KREUozKZoYBjMz1oO/N5+83UN3WdfHXfysT4AX2Ol5XX9jbfIfrsqxFnFxTatsNKazJ+92CydphOOOUrv/fVDAq1eWnbJgRo/6isVuDU1O3jmpTe15Q5Dtdpqq+iIww/UOWedraOPPFLnn3m6xo76ho3EJ+ZOFJXgV4xdZ4z8fBCGobJZFj9Ji29wo4h8EEj4qIg689Nmz+YCVJrTNttvo9qp0zRn5iI1cvjrEHBlv0q99/Y7ZuzIcbzmtrZpieWXU66s9Hufsflmm3PLtrWWWmYpHXXUMRo6dKj23HOoysA59dTTtecee2j06FEaNepb7bXXXjoVn3XBeedolRVX0p333K/WAiwxGxbNm6tlll9eBxx2ODR2hHN7AkVhjsOnouyT4FOFbwTdsr+BScBsCV1ZcjEsLloc7PQeNMj/7aHHHntMBx96iE477TQOForq1qO7cgSTAQ0TDlotnSBcVEIJD4Rso2FrsPl9Mx+ZwTinqqoqRfidubNbWS+769ijjtJZZ56j4086SX867yyNGfmVPv7mW3Wv6qPNt9lOSy65pA7YZ28dediB6tmru7bHp51//vk64fhjde6ZJ3L41KL3P/7CzxObIjhTnha1zJujl9/8QJtuu7tKuRyzuZdh4z16xNeCDe/b2wt59erTS+uxzh2Fnzz71OOV5TTr2xEjsR1pq6220tln/UGnn3aqjj/+9+rbqzd+9isuMIsKMlkviwIH2SuvvrKqq/rrq29Hq43hF9tb9fUXn2qVVVbhsKSVOWWSouJv5E3Jr+dBp858gQnZfCW+PiBoSFm7Qupsfrm0hAN96U+XXsISWdRyyw7RdHzDaaecih9oxJ/iOQgGDD0ThGwQjRgiKMtxKEsaY+EMzOtH4CkJFcQOWqnYR3oLy3Gwu8IKK+vww4/SuWefpqOPPlS33HK7vvpqsr4dOULTJk/SAfvvi86O1x8v/pO23HprOfxazIG0Hbrl8y0646wLFUXddTqXoIMH9FVJJqLPVGE2o6ItUi4kD5e0Ceg1pD42fmD153zsoi5ltL6PMOQFT0GgTEkOLiQ4EoGzhPXGxA6XXnq51ltvA/3hjLP0Bw7mhg7dXZ999pk/wA5pv/HGG+vCUXlSWAAAEABJREFUC8/XyfjOM844g8O2Pvrkk8/Uzq1j86IFuu/u+7QNc+y000/R6bTfbLMtdO211ylNYzmX8nZaaqkh2m233fSH08/QScQhH77znppmzFE+CNXKmliAD2VSFZFr9z7lWm/TLXT8Ccdx+HuyEhdpNBdpTRPH6SkuN7feZlsdc8JROvK4E1XWpYc+/vgj5m3MeAJ1J7/+mmtySD9RhYULNWHcKFVUdFOfvl315WffcqYewA+oUcaGry5deylANnJSwAVGlHFaarnlWHeH6oJzz9DR+Is33/8IPnPabdc9tdTAJbXHnvvixw4TC7BuueFqbbXtjjr2+ON14QUXaKstN9cdd93r15Uc0k5Zx7twUbrLHvtqD9afEMMsK8kqIj446OBDdc7557FWH85lxjitRjx2yCH4R3xYnx5d9fZ7H0qRdNddd6knl+bnnXeeTjnlNBlOff10ffzXv6o9365bOKRZYsnldA0x+fHHHaXttt5GXcq6KswYB1KML5ISlbLOllf002GHHqEz0NNJ6OuMP5ysKZMnq4zYAHXJf2x+sjfYYvP1tERFHz353GvabLvdiSW7SsSh9psNl/3xIi2/8io69exTdNbZZ2jvvffSS6++qfqGeR7n6Scf1+prrqVTT/q9zjvzbC7191bPvv38nx5KfSe/ff1cErC4OLFYhQ7s5cy+2Wdh6HIZ8wd5zKGgb0eM1aS6Gdp5lx1V6iSr8d9RRv0qq7Td9ttrvXXX1NjRIzVm9DgpgKCzrxS/F7AUxxTxNiOlasNN1tJaq6+gux95RpvvuI+WHlKpEkPnoPyaS/+kVVdbSyeceprOPfd87b777vr66280GdtTe5seefhBLTNkWQ4JT9BFF12k/fbbTwMGDLCttjLMySw3GjYWGwpd/fb8ghKw38oo4WTX4rs8F+oZDj6yuUitre0KWPM6DOUXZPB/q2vbC/ykr8TnsuxvnHNK2OOHoZOtL845xbYJ1m+ff1QCwaabbqowDD0YMTNIy5vTy2RY2K3w70IgOcACtK5Z1rOFYm2U+cVYfMJIGVm9KbOgEMMuJBGhkjrcHEjz6po1cuRkbbbxOtxc08YBmZjAop1ErNtvflBP/eUt3X7fHVp26UopP0sfvPqCWtqdDjjiJG2/86468KADdMhOW+ntJx7W7IZG1c9cqA+/m64VN9lKxKoEk4nCNE9c0iYV5uvuu27VPa+8pavue0wrLFGpHhyWlfcuU/P8uWpvaZfdzoCsBF5cWAYv2Q5+U06g2LCceeY5evvbKTrnmttVxaKeiecpTBYocnmCZthWqtKQJYBg1YWBuBz1zlcJJ5zcss/jQKpnt54EIjnFGHXVEkO044676/Tfn6D7b7pUXdwCPfHE49zowAvkEiTTq98S2mHnoTr8sH3UrSTWa6++rPnzU9hMwXBKoxzBX6rQZZE5RZqvuXWTdPVND2u/I8/Sbvvvqb1220pnHb6/Jn72iT7+8hu1RVKRMRr2zwUxAanZ0w/0nRIyCUJ+9NFHddtTL+j862/Uqiv0lf3UaI9ulfB5mLZdexP161qiXH9p621X1+T6CZo2o1k33Xqfllt2FS2//Nraafs9FLfNJwBM/CYvLSvRoFU30s77H6wzj9xbwx+/TR++/54+/PJbffDVGK278RYKu3WV/URkUsizGEoxvITZLnxH6tOrl3babF09dd/t2LHTyO+mSplS9a+pYbM0WQ9ye78mAfEKKy6nfffeW++89SY39YvQtrTCasurtX2RLvvTJWx2DtHjDz+ieXPncKAXy3xbNsmoNMhpyLJLqyxbqoDVN1RGHYGik6KsCjBjf3Q9w0b+qIP2Usu8Gdph1700ZOXluPwoqjRKlKePAPRVVl6ZOdCmyy67TPvss4/uvZdAubWVhaOVgCKjLPRSu+JL2wgMxuv5517V0N330SorLasNN1pbjzzyiBoaZ+FYGapFA0jgx48FPgY/Lvs50qkYjCdc5BsBWP7HPwmFtaRoac1VV9cQNj7X3XCTptUt9DIXG9262il65503dMyxRyDblbUum6/773tQUyaMYZFAv2wSy7r10sABS6qCA3aVlWrwwBq15aUAX7QRB6nTvxuh2bPr1DB7toZ/OFab73SQKmoqVNG/q1567ln9/sijdPKxh2ve7EYVOCilqVrhVsw5qFjqH4CAtga8/ovHOcehRfYHDBdILmRDEsg5p2yYyOwi5mB8mVXX0nL4tZGf/lVjx01T17K+OmqfvTTp6y8k/M9LXI6st+nG6t5LHKoUPF27zE7kFOHyM9lQOWw0A92QTZbJP5stUVkkTZ4ykRvn53X44Ydr2WWX1dprrKsHHnhI0xqmK59KCaeuYRKoetBgVVb39TyFEpSdpEDZKOBdVBhBjNRvj8nDwOzfAIkgRxw6CSvnhf0jWRKWz2no3vvrz88+ozvuuE03Xn+d38R26d5b7eZrDQubN7+rIFIRXQjpiwAqZb4Iu3HoWPYxg2EmNc2cKReWqLxfqfr16co86SL71b9jDjlCvz/uOM3h8H0266KtpRG0zApLcxmVlkg4Jq2w3LIaO/IbnXLCMTrq8AM0eswINTGXEsmqpZQW9DVy9Ah9VztZy6+xuupqG/DdsZYdOECjvvhY8xYWZfhBpkxdu/Vjw7OcutLBEhU91SUoMJcTZSJp+WWX0pxZDTr//HN0xBFH6q1335X9tKr5KvPp2TBSLmP9hdpgvfX0+eef4xMT2U9bTZgwQb/jQCVbyjpsnelX/jE7sXHgB5h4mExRReZrM3aAmnB+jjU1RAdOx558so468fc69IgDOYg7WaXM73e4FIsRQRF8h80gZJXa/LSFKExxFSl+pURxQeKRKBOBdynrVoLdFMwcKQtzWT/fe/XtLteti7bdcVv1zXVVcdZ8bbrOxirnsOKAffbU748/QeOmTdeK+Iw4CJQJiirJz9V9d9yi5pIKnXHlnRpUib5VVJ51XXxCs1/Wg4KNMYte44QDyFgR9lTkMMaGn4K3GJIfrWVmE1T99FmMaO+f1ITkAMdrMZCMoqxS1u7UNv2OCg62Evr1m7UMCPZYndo1c9Z0jRjxrW4ddo9WWmk12WHz6WecqPc/eEv59qJSAoHVV19dU6dO9YeDRxxxhN5//33NZP5FUYiN1nEA96nOPPNMrbDCMlp/g3V01ZXXatLEacpzOMVE8r560MAl1J9Dhe6sZSsutYTEZU573qnoiMGDRFGOwXG4lMHHduvfT0suXy37ldXK8nKVdu2i5tYWdNJfA/r105Qp09RWFJCqSMA7qGqQMhzyCj+R6ZLT6issLdfWpskTZzDXPtWm262jnXbdUF9/8Il6qAxLQAAp/REntRVShcxiu2NPEVVUUqJBXFhUlveTODBdctBgPJlTvpDIJamcc7I4qCwrNXII98nHH+uC88/VqqxfK6++hi697AqN5gCZIYkGUA7UjcO7waxtXTgNiVhPzM9VD6ghNlhGXeijakCVunTvqtVXWVNdevRW1x5l6k6+vTWv+XPaNWbMKC4+79caa6yhlVZZTXvtf4DeII5rnzdbzbPmasyURtb/PdUTOXXrWaKll6lW115dlU9KxJAUwXcW/QfE7f36V6ici9nHuYw57NCDdSIHMuaLAnyt4SqVEK0URlJUqv2G7qOyrqVaf+MN1PGJlDTN0YhPv9GwW67XKqutqeVXWUWnnnFOx6VGM/sNDtcttrnrlpu1MxeTLz77CvHvyopKMmL4yKSD0m/f/1MJBDQ04PWfPM45hbaXk75/izI52pjPxBYsiL7y7ge17Poba8XBNeqG1qMkkeEVwlJl+g/S9rvtpGMP3ls1XSK99cJz7O3axBZWaS7CttIOu8Jg0Kpk63SXUu3FwV0LPmMDDvBLRf8xe+K5M/Xtt1/p7vvv18qrr6vlV1hJJ5xwgj7469vyP2jhQp1zwR/1xKMPaZstt9dDjz2hmiWW5hC7hNgL0tCBM+F+5Uj/9vyyEjD/Z+tUkQDcuQ6NWDqXy7Je4EBgz+qdc3LOket4rN2P17qO0n+/b/vhBuecbA6ar7dxi4/JxMpI/uRx7gcZ/aTit8x/KoGgN4tY164EayxaJtzFQrW0GeJ/1oo44W+KY4nr4CjMoqiMyLFRFu7MsUElR7CmbEZ2uJhhc8lyKGJOyeX05dcT1bPXAK04ZBkfTMQcWChgi03Qf8MN1+uhR5/V7bc9oPVYHJ1aJW5JZzQ2qUfP3upXVSlFuEwccU3fXppRO0VTJn6nL0d8re79BmjplddSxwEX4atrUaFlju7jEOfWBx/V5dcO40ZmXSaZVBKmBD0stspzCBOLYQjmNaW2VqW5Ug0ozykjFvPmhTrp+BP1zidf6pmXhmvJJQYTiEqjvvlc9dy+ZIPUO1al7Upx1qVRVmbAthZkIhFIQ7/Z6YNPv1Vl797KJdJnn3xO4NdAd4FKu/XUEsstpfXXX5PDiJn666cf+SDlnbffkljt0ySr7mVl6t2jmxYsmKc4taCyCK8QIshIQ7iEee828m2aPn2qZs6eo6WWXkY55FTCLWYZPMXcLoz49tv/Mnigw/+3xy1GS+AQPjqzrpN6IqfQNmTUwihPm4rFZj3552d046136OzLLtbvttgQ80k4QJVEsK2gq0pKuktsNoQ15cpCNiAJukx1wIH76lUOP1985WXddNNNyrIpeOS+u7XjTkM1paFZaRZBE6RVlfdXoXmBGrCJjz/+kFvzpVRZWa2ZU6eppaUVvUbobRGLr9SW0C2hq9DCfrtuqVeefUgffPCpRoyarAFDllevfv2xk1jn/OEMDgLH67vvRmvcpHEaNWqUDth3KOOJdRw38cexWV5nnXXZmN+hYzg06sFhYzsHxqzhtE9VsDkCvynDtJ8ssE1MEJLxAXROQZhjk9tFNl1qBg7SV199qRtvvsJL0rmUuKBNOW72CwXp6GOO0nHHHU+wvLruvPMunXzS8X7DnOIAYw7k8wTtFjTn29sVsLnYaaed9MmHH+kbNurfjf1OjQ3jdMdtVwh04HslwkzH49x/LOuo+ed+L+7FZJLKoQH0930XRbFzUjbXRVGXnjr0iGPUMrdBTzxwBzIHKYiUj4tslNbV408+psmTvmV8IzWlvl7vvvOySrNolHG4MJKLImhbG8k5x+Yzwt4CrcmB6NymWr3z5lt6482/qlf1IC29wpL66ztv6bAD9lcDtM4+8ywOue5RTVW5YmwlFnQBe/P6RZ8wEzF3Clz8tshkmVdOQUmZNuNg85M3X+OwdI6WXnZV7bDZOpo6+jPV1s9R48JYG264viI4z4Sp7Nd8c7QpFIr45YLsp2ZNZlRjt0WFQYI/S7SwhXFjq1tsubleeOEFTRg/QWMmTtKUuul66pm7mbPiACGr1uY2FZiDAQQMMF1Svz3/TxIwJRp0IlvSec1SgOzFWicOxmqqqrXc0suqZumltWhRiz8EG8Ktv601IfPd1m4LECNTgO/TBnMAABAASURBVLVzofcviQLbr3hvh0OR2lI99/wrWm2lFdSvh/Q+h+n7cFjcNHOGjj/lFNmvLPbp01fd2UzHsBA6dMwavnDhfM/VolmztR8XEE899ZQOOnB/2Z9FWHuNVdW1e1dWU4lzD1rRiEOKr7/6QpPqa7Xzbrtr0OAVtM7qG+vh+2/Tt198pLq6Ony84YeSy6q0tDuckiw0q2dZoNAlWrAo0b777q1LL71Ym266uf87Xdtvt6MyrNEZeMqZ7+e0KhPSX1Si9Tb8nSaM/Frvvz1cLw9/RxUDl9aKyy+rNmIIXIASH4To1/+xcQQRsUvq18hsaZm8cuJA/fv1Vt+ePfBdFerVxSnDwJfjEspivvHMXzONiIveTBjKfkrdO8koK3Hay3mO7DCDu1N9/ymCVww0aGCVemZAQ97+MCzIdaKk6ta7F7FeXhF6rB4wQHc//JDeefct9eKC7cCDD9aOu+yshI7zbHoyLIBLLDFIL736oopYAPeCSvnKcQkW2JjygfcpiVo555orcdCUC8vkuDnLhIFfG2Ni1yLrgDEQBIG9ZBsEn/j/+XLf11s7g+8LfCJ1kWIWcMf88QXFPPNInIUmam+18VOK7FJezjnvP6+97mqNnjBWo74bowkTxmns2JFaZdWVZPNx9933YL2+W1tttaXuuPM27bjjjurOXEnY9FtMMHDwknrowUd8nPHN118yL0bqyy/fkpdHFCLXdhkD2SCU41+I7nNhoHwxkdBbrJiwKZZCGOLhrE0tecllQrXDcJTNsHYWpZJSnXnq6brqqqtU0a2ffrfxJtp0k0207lobKAoYV8eAtPyQJbCBVKPH1uqbsVO0+Q5ba6vtNtXErz9Vpq1ZXgGB413A5xcU2686F6SUy7UIPYXwJP9JZWhpMVaKD0uJlUtKMwqRHd1JrBeDsZWHH35YY8Z+rjHjx2t6fZ1GjnjXtg4K0KvtHxIXKIfdWRtH50VsyLmQlGPcUkTKrKI9Tug1UDGPHTJ2a9/CrV+WwV1w4XkaM2Givvz6K02ZOlHjx4/V3vvuL9OP9eFpIifRp3OxAmTpwkj2mzyBAgnbayeGfPnll3XAQYeoeVGrzjrrLNmfi6kgxsz7vumeJ4EfyUlRDttI8FVZZTioNPFCSDK9Sbr5lpv03cQvNHL0WE2YNFGjRrzBIXIVKIn2Puoojfx2hI445GA99fhjWnuttWT/ESJapuVvzy8qAfzBKOzomdff0mHHn4q2Y6ZeQQ3jvmXPurJeeusTETZJ+Ab7U09RWuCgboECjMr2HeZj7SeZO+zKyUEBpYOfqBS/4HKlTNUu8sV4SIyU+ZvoCubthAmfaOSY0ZrEhcKob7/QBuuvLmVLtONuu2kkcf7pp5+ux558wv/5oE8//Uz2YfrZy8h48Jnfvn4xCUTsS2z9zLHelbG3t4uiuJh2+EiUjgvCVvBoBHYxvt58lL1T1s9sNvuz8f2/Tpj47qd9Bj5r8nGOWcH6kMW2bfxhGBKm2DrS4UU94m9f/yMJBI11DSrgFYp26+sXUoyNlSVDUGhG5j2PKccAsdsCLAIi4aqsLonbJAIT2Q0kN/32t1FsocQ+lYAXBuJTlNikOAI1xRy6oDdsWSlXyB98MpLDmZXVv0cfBRz+pW6RmuM5uvfR+/T8K6/q4ksu11KDl1GWzWmOm2Blu6t8yaXVNLtRdbUTVaT/9pYWfT36O3Xp2V0VVT30+cfvaQhtuue623JN/wyobab+/PTDuue5N3T+NXdpjZVWUQl8RICYcGuttrxc0qwvRn2jmWyKWufN1/PPvaidCNR6ZaR5M+r1xz9drJHTZuuBZ15WGQ0zOOQ2As95C9u1aB7BUFvBO39FRaVJgeCjXTmC8CgRN6xtWlRYqIf/8o7GTZ6vnXbYUu1z6nTdhefqTg6yptY1cSMUcd5RVP2cuYq4Se9X0U/LLVGh79ggLZzXyrliqKapszRtcq0qBlUq2y2jjJNSNlfN9hMaQU55RtvMcJXtqYGDllRNv1BTRr2vwqJ2aGc1vnaeZrcUtPJKS4Mpr0X9Ax8TnwFTFFoMFKelH0ErqjcwW3BgpC1z9eaLz+rue+7X6Wefp402WFttSZvCTKBW9PDM44/qYDaIIz78WmqPEHygTz8Zq/K+A1RT3lU9u5Vo8JIVqq7pzcFmlfCOGsIBZ7GtVRO+G6lmNqb5Ql5fjWtQc9pNgwfVaO70CRr+9KPaaYvNtenWO+mkPxAAfvBXHX/sEbr1rkfk8LKBSj3by64yQHvs+Ds9+tizGjWhUausua669eyqgQNqNGb0N2pduECF9rza80WNnThejY0z1bJgvj7/7CuddvrZ2mKrLViDM1owf65SxpPJ5NhASLmyHGMMCQJN2KHKSkoUEzxYTkTG7c3NSpyTM90BcZyVBY0RCC5NlSdQLFKfcHjasnCOvvj0C5104unacacdVVJWovncDKZsIsKgVFk2SSuvsAy0Csp26ab+HGrNmd2kKVPHS2GkNk4Qx4+r5wCnScTDiDCQc46efvo49x/LforxD+ZSyaWxzHbyhO4G5ls4k5LYJIjNjLJZzSdSagl7qXJgL51z7L56/r7r9NJrb6gQ5VReM9D/JGR9U4M/zGUw/jB+xIhxMmsUHzuEN7rm4sRCmjJnE3xeAEb/gZXamgOtMaOmEMA/rT32GkqALmxpLPZWrT12G4q9LaG29ha1YGNRlIXiL/kEeOEABgDU01ZoUY6TzkzUhXIxoqwy+ONN11hR00Z9q5Fj6xR06anywT3UvUtRV972iMY3FbXeOqsrg3wDAlLnnNIkUJDJqiQbsh60qr2tqOY83TgmsMOXYX/dyqSagQO0CFudPXs2OCAgy/Fjx2rUmAbff2vbQmw7q1yUU2DNAePK0j5JaaBIv33+VgLIxNa3xcUmd7TJFGF+BIo51OfUQZNGf6mlsdl3//oe8nZqm7dA7733Hj5wadbRgWbmlEtR6NSVDXYGGoqZCS6ntjQjlzjlWwRNadH8BVwKfKOXXn1b++y2jbJ0Nubbb7Tk0stp21131xD7KWPWVsdivWjOAmUlpXFeeQ7lwmzE6ic1NNaribl30MGHar31NlY763yRebJo0TzfR5SxRoEKC5s5iHtXBx55tGbkF2JjRebUPH3y7qvqVpbiP7/0+HIZ2TxtbU2UEj/Y+lZsX6A4ma85HP5/+sWXOvusC7XFFvCbKVEza18QBMgnlh1WDS7vqUJbC9M8o+plVtLQbTbVqI/e1lMvDtc6W3BYGIXqEiIP2FIQqqNT/Xo/+HyCDok4w0XdZJuHlpY2/2uTygTKDK5EVutr2HXXad7cdg6tFmnc+O9YA/Jaepkh8uNnfWF6K2D+yz4ukKLuWn/jLTX6qw+JH8aqpb1N83AIMybP1jvvf6mN1lkN/yGVBFIQS4vmNoupT8zToueee1pFNjS9lhispvkzNJ7NcI8+vfWnP/5Jzz/2pEZ/8TWxWz0NS5UPemibbXfSeaceoP12Xgdbmq04LOXg2ClhPkRBTz+8pQZ1V1lpmyzAKetegZ9iXc23+roQPUasaymWj9VgP0U55zzYcDxg21T75E+/Om3BCg3H5ou37CIlCfFlKhdkRfhJPpCtR0wuZYNUhIByqVRkLUnTUvXsWaUllh6gb8d8zmVzO5BozuxFGj16PIeXCzRzVr2++vIbHXzQEdpq620UMkcXzJ1D+6JcGKiqplpZDofsb/stal6kbBiqiUvNL78Yr9QxdPqJMjnmRcp8SJQSPwRKOXQrSoETRBhzKIk0rCbm311Wuaz4pBwkZHxfWdZUGNJ5557NAf99+nrsKH310V+12w47yFTfGoNuiSBQz17dNXipJTX8/U/Uoi5yZb1VXl6p6h6herhFIoiXHDKMEpViDC7MCdeAbOCTw+KU/m0/AMPqwqFjAG8Zgo4isf6C1vlqb2/WnHltqhk8WCVdyvTtqJFcmst/GqbXcvg5Tojme76dQua8FIgPdpsJs2jMSZmsHK8cdoBqFMN/AlaEA3IYd6JU3Xt2U/++fTVl4gQtmDtXOWzU4q4RX32tGfNb1K9qoJau7KORn72vVm4uOFvUzDnzUXBBUVAQJBWGGeRvcow1ZswYfOUQ7bn3PlqGubRgzmwVk1QtnLqmqCHGOLKCqTzygZewBPnBb4w/RnUMIFbQvz9x+kB9w8Gf/QmNAgfqi4hhR3wxmYs0UMAf8fHnKkJz3z131m03Xq0qfNw4xlCgOgV+huc3kn9XAgE1i4Fkktdll/xJu+29r5ZdrhLbQPGsW717BBpc01OfE6cvYpokLUXNnDFHDXNmqUffXgqIe7tCJsReAuZZET3bZQPGLBwfhAuKMeQwKBFmpAgzktB4z14aMHgpjfxmhAjDZG1nNDVxaD6Z9bGVtgWN+OILtTDptt12cz1wz11abtkh+uLLr2TratbYI5agS2/PdPR/8PHC/JcYt104mB9qI2ZZsGABPqlMzoUqFNvRbaIW4q8k6fAfaeIURZGy+O9UMXtQ9O0N5l9iKP9EJpgYMh05ZNAR2+XbE7W1trM25BXjI+0Q1GSn3z7/kASCF155RfMXLpJjoTRKKYuqCdc5h+NJcFRW+h8h7SxyOMDRX36pp558ThNrZ2rSuO/05MOv6D2CxGISq43NwBcffKBnn3hG89kcjB/1hZ599CV9/fU3mjB5mibW12vNdddVN6KUEodxo/h3uC3+48WXym6PJ0war0cefUAP3fegHnvoCS3Ip1rXfo2HqPOWG67iNvVO3XLHnbryxpu05Q7bE2ckqm+YprVXX0U9ukmR8YlDfuetd3TZFdeod78qjZswVY/e/6Duu+MuPfboXzR73kINXHIZrbDSirrzrlt133336Zjjz1A+jrT9VpuJ8yndc9cd+ssLz2vdjTbQW2+9pccevF933naL3nr7fa206jpaY/X1pDCLAyZ6ShM5AjVHfuRXnyGPp3X/fXfq2BOO132PPqFTzzxXW2+2iZas6avD7e+iDB+uiy64UPfd/4DOvfhyDX/vQ2222WZaa5UVdeABe+nF55/RNVdcqfvvf1hX33Cr6hpnaaON11NJKM0lgHzyyaf00muvaxbpV195iYPO5zSbgLxH/yode9QhuvOWa3XLNdfrjmF367Irb9DgpZfVMssuJbg16fwTIf0PtDLcYAUmi4Dli9vYCWNG6YJzzlK37r01Y9ZcPXDfXXrioQd074MPaeacOTId2K/A3nHvncjjId16+8N6/M/DdeEfzlL/EikXSjGbkTIGH3PIKoLiFVZeReutu4ZuvulqPXDvPRp2y6068axztM/Bh2nD9Tdg83MNm5BRmjiZm9Xx03TbrfdopfXX0rtvP67jjt7f85wSoLHrkLJOu+22g15+7S0V0qzWXGsdNhvSMccdqdraqbrxhuv1xhtv6NLLLtM5552n+tpa9e7ZQ6uvvqZeHf66XqfO/iivBZUZJxHj47CkZnhu47Ak5KB2hL5PAAAQAElEQVQlwsbtJjygMiU4FZu4XLfuclFOrTh84mMFBJrCep1iWCoqS/CcxIHKSjIc5GS0wXob6o3h7+jVV99gw/WcPvroA+ZqohT6jhH16tFFEyZ+p2eeeUErrrqGqgZU6OFH7tMLL7yk5/7ykg4+8ADZf37BNAf7F3ps49C5gKWwYCDTA2lZnQskDi2i0h5yzimNpV1321mnn3i8Tj35FH346QgtscyK+t0WW+qpJx7Tnx//sx595FHtt//BGv7qK0hPUHdKLNrBViz4sTmaZyEtzYQckLaL3ZM22mRTfTNyPIdYE7TlVr/zNjZ44CCqYuT6oYa/9aaG3Xmfgiwb09YWTzeExyIHzbx+ucfBPpFhO/YTyPkNOSJSyL8lOLDOtyxikzJWQ1ZYTsrG2veQ/fQidr3hRpurO+MvRToBAahom6YhtuNUxilfa2uzHsQXzWqarVyXMvXo01P33nGHhr/2sZZfcWXsaVV85APY0gv685N/1gEHHqjhw1/xmstkS5QSwMQdO2Y40U8+sPyTPF3/NP9/MOdlknYO3DIGZO0V8Q4MwhBjTrTkcsvqwIMPYu25XcOG3c56MEx//stzOnC/oRrQX14HDqHaGr5wIQdt+bxkvsSVKg2yWjinUS89+7TuuPMenc9ac87FV+mYE07T74/aW/Y3WJcfsrQWLFioDz/6WK8Pf1MPMJ/s7/JlXep1meMiox+b1tdfeVVPPv6M+vXrp0GDltCHXKg8/9xzrJGvs562KMqktl2BcyklmP1uzHjV1s3UevjjXEYqmt8jmK2qLteAmv6aOH4s7WJFYakyURdl4Dli/jvnFHBol6ZFlVf01TrrrKPnX3pJf3n2OXzb85o6dSoxRptSieA5o8HgjPjic73/2bcccgXacYtN9MrTT2ns5Dptut3OuJVUpbmQOCEV5Gn1K35cgm5TtXHZ9MC9D+sZ+48C5s/RRx//Vc+/+p6m182QnNNZ55+taWNH6LLzzkJnT8p+rbS0NKftt99GodAP/oMzCYUWAzoKitB1XbTF1rtozZWH6MxTj9JtN9+k+x56TOddfpP6DlhaJx97hJjpHEy0a/78hdB9XI899gRrzOO66tobtOW2W6miskxffvWVrr32emKX+/Xyy6/qtVde00YbbKz+/cvRa4mcst7vHHPMwdp+201kP306aWKjmrlMjfFJcavw09JySw3QuLHf6i/PvyRlu/lfaXvjlec1aeIkdGleDzyoOSC0uSKx7naUk/wvnoAWVKfAf/KkzKgAWwwCKs1gklCt+LZi+yI9++STevCBB/GF97EOvwOdrM4++0y9/MoLHKw9QCzwps49/wLGf63msPHv06eP/9XTr7/+Ws8+84yeeuppdDRNnjb9dOvRU0ccdaSeePoJ5PmE/vzUkzri8IP1BGtbGEQKw5xiTgJLS0sJGQrECxGALcNbFIQK4cDOtjs2jDkVWTtjDkkDLwandk4AisxFZweccayu3XrpxNNO8TI/YOiOGrr9VrrltgfE/TCxT8d4Aw4cllpmeb346nBV1wxS/3416tG1h7bdahPm9SKQipILAKk13855YJvYElBUyiY2VNyWZy5LgvdWLh7jtkXUN6ukW6kGLDlQ77/zDnHYm1KmRAcdcqReffklPfTgo3rqscd04okn6uk/P4FkRCxuXAcqyTh1yUpsLSDq6IPBudDrmlBQ7VwIZJCFAqfEgRJklDrScUG9y6Rjjzta33z7tW6//XZZnGY/AXn55VdygDJBYSAddsBeeuvV53X1ddfr7gce1tP41jFjR6tt0QLZ33ZrJj4L4TVX2oULl6V8f2+//bZefv5V3XHP/Ug2Ua40q4SuHfrwhznYj1xGbRabIfcssQgoYKRCELrosiuJyZ7RfXc9qCeffkZ/OPNsPfzQPWz+F0ppoMuvvk633HiDXvzLi3rj7TfUq19fLbPMMoJdaPz2/HISCDRh5FiNHjdeewzdybQtwjEx8ZQrr9BhRxyuF5/7s26+/ibdc++D+uNlV6lh5ixtuukm6tuzhHmQyrFXDDocgApJylBiEchLcaggKlWRA/IgbhdmL9k869pLZ174J70x/DXdf9dd+stfntHll1+u66+7Vha3meFdzWXPDddeo+dfeJm4bLhyHHSvvtaaSjx9KWLfkWCgbPX1f/Njcv7XGLkd5iXENrYet7e3660339eLL7zCQVe7Ro3+Ru++97YaGxsVESuZneTzeeoKci5Vhhj+X2MU/1MuMEIz2O9hMZ3A+z3h+wqFdjWzj/nssy/12mtvymQ1fsIYvfvuu+zHaxc3+O39P5RA8PU337JohQqjrFKWlI5gO2WBjT1Jx3dgTupHcyal0HCpUopBjhn7nT4bM1lLrrKGVlx6sMZ9+bHGjhmpgrUpFjRy1Fh9Pnay1tp4Mw3hhm3iVx/7gD8fOG287RZaduUVMGiotSfKt8bqmu2p3XYcqu5du3Gb+plGjvlSX438TmMmNGjq7IVaavnldeFZp2rVIYM0edwETalt1J+uvlYnnHmOglwPHOzmWnnFGpXBZwjZfHOiHj2X1Jab76qBBDRTv/lC40aP0oiRo/T1qBFqmjdf6lGh359yrg7ec6hqWfD7Vw3RNTfdrXXXWh4nvJADwkHafMsttHBWrb797F2NGzlS0ybV67uxtVrUFqjA4UzcXpQfSOzkSvto65121bJDKjRh9CcaNWK0Vlp5DV1z/dXa/+C9kHQCqtMOew3VJVderpq+fTSKm/HS7n31p8uu1X5Dd5PjwGjvPffS5VddLsdB0JixY9V9wGBdcett2nDNtdVVUltLOwH/55rLIe6WW24u196iqRPGaW5LnrOTrjru9NN11BFHqn3RfE1lk7XZ736nYbfcogpuQk09kPiHH/dfULCfvorjlJvexDuxBCvbdPPNVc0By6hvv9W4r77V2C9GaMw332lRc6uWXX01nXXJuVputSU0cuIoTZyR14VX3qKh266vLvRT5Jo0zJUhj0SBS6WwRF179NUppxyjPQliJ02aIttonvaH0wjirlbIIWyUpWVs9gzgVIYssaSG7rqDSjEOI+Gg6x8OeOy95lprK88Kuc4666lHV6dA4uBjORbwi1lk2zT89deVx67PPfdcrb36GsoGoS644BxVVVfr9TffVktbuw47/FDtMXRn9SjLKhtJK6yxpvY/5HB15UA0i8NL2XQl6NRloB6F2E+itehv++23UwRDxOr0GipCXoVCm7oTrO+0I/ZbVQmNnP87QUsssZReG/66Fi6cr9NOPUX77buvunft4fk99rhjtPPOO6uufrb69q/WOReeyeHBIL3++ht655339cfzz9Hee+6KHOnmR0/6340K0h81/u8m0YU8t4Hnw9HeIRtenU9GcaaXNth4c22+/sqyG1O5Eu201yE69OD9NX3yeGV799HBhx2trX63sUZ89om++HqUDj/29zrt5OOFerltrdCOuw7VMksP6PBpbCprllpO++29u3p3y0lRRjVLLcPmJdX662+oIYP7IXNps003097c6o4Y8ZU++fwzbngP0+ln/VFrrDLE00WlymXsu5PVX+TlVLPEEO0ydA8NYYOcgQfjyLHx614xUPseeJAOO2BXDVmyWnGc0UY77K6tNt9Q++64JZt3kPFT/fpWaI899lKPbj1lG6e1N9xQ2++ygxbNmqm5TY2qGDxIF11xuZrnzNDs+ukcBvbRsSedovXXXU8ff/iJ3v/oU516xuk66feHEcxKXXr21dbb7oKcVlaQ0MeP7MORDQB7f69w8v+XHy8LE4ArShzomLhi2cc0GXhbK7KxFvMCNyqVdtVZ512grTj0tj/63RzndNb5f9SBe2yjMppFgPnbMvQZ5boozJZIrE3Kh9p08621zSZrauK3H2rMd9+prE+FzvzTJTrv4kvshwuVtqf6HXPgoH3319eff6HPgW123lVnnn++1lxjOT9Te1bW6JAjjlFl796aNX26unTvo9P+cLbmz27U559+rEHLra6TzrhAm/1ufXWDF/P3DgcYlPbSXvscrPXXWN3bRZTJUBuoHz5z16G7at11VlfXkpCLnI20y857+L7MFZV066HtdxmqlbnkyWWyuvjSP0nOyf4TsP59+umUk07UTjvtwDhzcgTJe+22m9ZdfXVNq29SS76oJasHMLZE2+64M5d/PRSB07pgEeuC07/HJ9Y8DmxHjRyn+rombb3NZlrYOkcfffi+mu1H77GKmpXW0L13XKHlB3fXF1+O0uClV9XVV16hwTVd5bCrIAyVRgEHFEUltiB63XST/bTXQ/fdqoP32VGzmurZkIzXKhtsputuv0vdcw7Kbcpms+rdv1ybbb4R92ft+vCr0dpp13113qknql+JtOUmW+gA9F4/vZaDsefVpVcvXXnDjYpYw3v16KFtNt1YSw6oVqKc/nDhJdpumy01bsy3WnKJ5bX15ttphSGDhVlo3733Q4e7aVLDDPWurICnvZWJ8yrm2/yGKGWdNPixTp37f9CxTThrxNyTzUFLY30OEBDlsqwNreoghfcKu2ilVdbW3rvvqIljvuIwaQQwSt9+O0rNLW3aersddPXVV8s2KcPfeAW7XV6nnnqqBlQvqZJsV/3xT+dp3vyZ+vijz1VZMUAn/P44bU1c2c6hYlTWTbvsvosOOugAjRo1Ru+/91ftQ3x4wXlnK2atLC3toe133EFVVVWsPTZ/pB7lvXXYMUeqT88+6orettl8Ey2z1NJSPqt1N9hCB+61i3qGkgqBunXrp7332EUrLL+E6mqnqX7OfF15zU26+647df/t12rvXbbUo489olnz4s7x0kdQqmVWXk1Hc5hxwJ67q2eUU4gj2nS7rRWXRFIYSHby5nJaf4ONdfBeu6mMoh79B2qbnffSassNQbMIOcipatAQHXHg3qrsVaJu/fpr7wMOVo+upZqAL5Ir1R4HHKoTjz1a40d9rb++/6G22GZbnXP6yd4HlvTsp7U33Ewbrr2G3WWJM3yJtXyzrbbVVtvsoAz2a/vhqpoByGhn9enRi0FL+TDSepturi022JC9irTaWqvrumE3MWcW6JVXXkGuoU497QytsepqcrTY++B9dP4fz9PsGTM1kwuwzbfdXmecfY5WX3FFZalfZZVVsMMdGHZOW266pXbcdit98/UIff7tRO1zyLE65qTjVVSrWHA93zInFiCnoJuGrLCa9iXurOxhlKTEjCpTpnW330m3XnWJGsaN1OefjdCSy6ygU0/5vSr6d5OQ283D7kC3Tm+//oImw9fJ552rQdVVysFPCPz2/EIScKFmLkx10OHHattN11ZX2MhYzBPi+Fx3bb3LXrr12ssUL2zSmPGT1adqSV38pz9p4/XXkmNKZLKOFgEm4rztYcJSQBwQBFLUlwP3ZXTkQTtrYL/I48t+KyjsqjXwizdfd5VmT5/sD0L6V5TrrNNP0sCqvoqJXm+45Xb16tFFb3IRaBzJwQAAEABJREFUMZH90MGHH4l9r8rBn3w/BQ5VEg6dzPz02+cXlYBzTvaTbHZhW2DTN3VKveqmz9R6662rCPc7adIEfwBoP9UfBBHrbYkshknxK0X7EeVflPt/Zuc2cQygyVrHRCARMDdSOedUO61B48dN1CabbCTCFdbHkVq4oBmc355/RAJBkVupAEsrcCNvGwczMs4zlHBAEQZGulMplvwerKIDgpJSDd3vQF1548268dZbdPN1l+i26/6o444+SCUcbJR27a6DjzhCl950q66/9U7dcNVVGnbNxTp4/z217DKDtf9+u2nwkuX0B/Eoq1xJLzYhW+nGq2/WsBuG6QZuMy67+jJdc8O1OodDluWXX0YBNyHL8j71lFN0zTU36MabbtI2223LoY00YMCSOmj/QzRk8ABFSuQSKVtWptXX2VDX33yHbuKm5OZrrtYVV1yhYcNu0BWXX6ill17CBwJdepfryEMO1LAbr9FVN1zDIdTKcrDVndvKvfbdRzfeDD/crNx2042y/3zhiquv1PG/P0YV5X3om/AzBJugRK5E2fIa7X/c8boK3m+65irdNux2nXbi6WykVmWjjVHLjBsZppE22XwLXXL5pbp52PU659zztcEGG/jgIYcCCMm1wYab6LLLLyZYu0TnXHQGAcIQZZz8+Corq3TD7Xfoani79NJLdRMLzkXnnEHAWcPoQ6ngtM/Bh+r8Sy/WNcOu0cmnHaWevbrSu/zYAv3Hz3+nxBayH/Bh6vuMUQ4UoavSjOMWKpDDsFZeYx1dT0BzM/q86dqrdSM6vvGGm3XjNZeqpqoangMtvdwKOuHkk3TtDTfoqpuu0YabbiQuTQk8pSibkXAQ7W0tCqAtk1QqlbMIHnjQ/rr2xht0DTreffddVZoTuJ0Q5VTMg8jhyGqrrKZzTj1aXRFPiZOaFy6gX/CCSO1N8zX83Y9V1q2Ldt9tB1kwG8TUlWS10lpr6o+XXq4bsPVL0cfqa6xC4EkdrS0ov+yqK/WnSy7TIYcepi233kx77zNU5X16KwBlxfXW1EnnnK0ybJwRKEe0anOsnQNbqpXp2lM77b679tpzCxHHeyeXoCHYU5Yb5x4c4u190OHadKNNZe0HcYD6pz9dpOuvv0pHH32k1lpzXe25x96q7NdHTF3474auz9AJJ56Evnupd0Uf/f7E3+umm2/W7bfcpG3ZaJXa4K3zH4Fz1uOPCv7/kv9N9J+Q821RAoX2bUASafLtIqUuo7C0p/bb72DttM2milJTRMSGs0rnnXWW9tprD7HrZxNUrcMOPUQ3XHe1Lr38Ch1w8L4qKQllf9ZgIIekhxxyqFZdcVlFIfqPSrTMSqvqlBOPUXV5dxVbmvUph9BNMxfolFNPF81UKLKwcFC73R776PqbbtC5556jpZZdRocdebg2X281Nr5SwuG8fvFPoJqBS+qEE07V6iuvqAh+skBqNzTdemrvY47VgciiWxkWw4a7omYp3cw8W3vFgd4vKgm1xDLL6lAOpnt07cZiK/Xo0xc7OVmX/PEsrb3WigoyOWx5O+bp5Tr8kD3kmCP9Kqp15JFHstG9SjdgS3vvu5eXG9Nc/QcM1NEnnaBlBg9UqRk+/MjPAJ+QQwUy8NnEf/+f/zJ5GGD5JhFLGphcTF4l2Rx77KLCCA1zkZHr0kVHHH4Ya9/V+JtLteEmv1OGycMjdgAKg4wWLFiAPjupsL4r103b77oX8/9q3X7z1bqOuXLW2edq0023tCbgoiVTYPde2mb3vXT7rTfpgvPO0tLLrqCjjjpW662xsvc7ck5rbbixLjj3DJ3OIU+mrKtWW2tdXXP99Z6XNdb/nXbfdz/tvM3vvNaxPMUcEKy45jo69uSTNbCit7cLG6ddmqmkTNvttAsXftt4G9p6q0100snHcqkCP04Ke1do70OPxr+th6d3WmnFVfDxN+n8Cy/Qjjtupx2220q77bwtgXGkJIm1xIor62QuvfYaupNy2VBffTNGs+a26MD9D1ApzMRxoq7deyjmEMPk++sHpwoOUa+6nnjp5lt1I/HQraytV111DrqrkjIlEnN2WfzfaaedpmE3366zzzqTA7b+Xj9CHmI9VZAqdhZtmETMzgISGWTVTccef6yuu/o6DcMXHnHswRoypIpD1aIc9mpuMCG11NIDdMyxB+nGm+7Sqaeeo5rK7lIsZeh/o8231EUXXaBbbx2ms84+VdVsVDNRRv379tP+rJErEcsV8F5B0EXnnX22dtxhK5VhV0P33JfDrCp/LtejV4VOOe084oKTVVnVX1tsvqkuv/QSDVlqaZXkSuDAwW/Hk3B5Z6kgCOz134DO+fKjFm0cvoes2eZSRS/iGGgIl6+3ECPedsPlup5Y0tbU0/9wqrp17yKBsxGXR1dec61uuPk6Hff7I7XCistIXtpOK6+6sq694TpdedVV2nH7bbi03Fm7cOHSpUtPj1PWo6t22WM3XXvN9br5ppt10IH7qHuPjAIX8O6jAw44QNttt40S5hRdqe/SS+n8Ky5VZXlf1fTtrX13202rcdEsLsK32H43nXHs4f6giIVUXYhvDz9sb22w/jqaNK2WA/KClhxcozVXWUbLrLicBg4axOFiBToLvYtuN9tg1i81ZHmdfeap2mi9NZRw4BpmS1S+9LKa43kAN2TVSXPabNuddMYJh6gL2X4VPbXPQQdptVVZQ+KChAAHL7ecLjznVFX26erHusa6G+qqyy7S+WefJnFJG3Xtra233lo3cLhx06036xgOA/v27qbW1naqu2no3vtoX+Z1d+g7VGVzeIedd9P+Bx6Iz3PQFHuJpZHRwerbs7vPZ3v20fa776H99txV3Wgn/Ney+IiLL75Yt3AR/sc/XaB11llDZSWRilwYSIH25CL1yisu0/kXnKXfbb2lDj/+OK203BAkIW2wwUY68ODDIOPUs1dv9HOQriTmOOeCC9SL+HUv2mazWYWhk/BHCrFB+8mrIKeVV19TJx5zhPp3z+CrUrnOnwxUkNV6G6yv66+9StdwMH/m6adqYFWFbG6mzqlf9UCdwgXvTfjki7kAWXvtNdWzrERJeyx68eP87euXkECg9X+3hU469Qy8Avu/fDP6SD0jSRxJzIsNNlhTV15xka678Uadz+HfWmuu5k0ixSbiQqIgcqxF6DEVlud8W4yDd06DBi+ls844Tv16hlxygBCWUIURB6E22nh94q/LdMNN1+vss8/WCssPUR56Ib6wL/HZ6Wecyhp+iy7HN2y91ebK5SJlAqdiMc/8zigMQ8Ex/fz2/JISsJ/o60I8F7PB7d27t/bf7yAdf/wJ+J5zdRKXCUdw8bL22murrLQruku8rdj65nCAofmYn4H5/32SyX/sknMRMSNKS0sVBIGGDt1T55xzPvHDGTr5lON1OjHeqquu+h/b/Vby35JAEGWySlKnAotV4iQzLqNgQrdTZkv/LeCKCP2EA2FxY/ESoXmBzTm5DtS8lIvlF8xW6BZwXKnPdVRjuzjKRJEKyiTtvGMVM1IxBPIk7OdTOJhM2OwkYGbDUoWBFFCfFAuUJJKjIJOTwlB24GFnGaUwRk7trS0EPTmFFthSJrhN6QvqPmU/EJFhxxRz6BlCyi5iwgjizsnkoaQDO3a0ACewvrxBZhUGJRJjiUpwxqTssTgpKnNKsxFZwDEG6xvDDQmAKeT2saAc9I2/lACVYcg5cKHV0twuuaKHEjYtofjAd7HAWFPrJ6O8yTfLSGKJWAWJg8OT4tQhJMFfRGCGUpg2EqxLtskJSiUkrEyg2MXKF1N/e2p95KjxeLz/oQdeRa8pYG8DS1sxvcr+QwrTuf19lDjoobxyirm9MJEnGF3CaOzv6XTLOdhPVYSOixlsKsYBpSCRmRmoQoEecsi/iG2lqeguVJGdSOJbxwrDVF1NSP5XNOOOetAch9UQFwjKQiirWNm0oF7dymgpzZw9S384/2pdctXNOvTQAzV4YFd56Tmpta1dCiMJWyhiE+Jjoo9ZUBmMHIu92VMul2UuFamFzSL0QUqh3h4zKWgeoPMwDVRozytEJ4afoGe5EriJ2IjHCp14S45/vi/wvQ7zTjLZUB4jP4cS29mgJJSGEdoEL4oShWGRYJZCaEKJ3vMA+SiSzSnTBUnSlP3Cj+k0hQeGIrhjZEWlJmPKYkdpoUjKRihRbMMRqpN9EK1S5k8q8IrOl5fgCBKSrYg7YI7L20CRJm3QtlYh43YqyQYqtjXr4Ucf0imnnaEttt6BgGuIIShnsgygiV+kA/mbWShEGI/L57FetBEGzKWCx/8lvkxmMltwGQk+s0wmOGaMCZ6uqBT+ZABz+Xwr5TFSKirCdm2uUSx5Q7OUU8jhj3NS+6J26AXCdSnPxi3FryQ4TMvbHMuaj0FTAjkI9f0nbm+WQz4xJQlg08/308Eo0kvglpqUSgNKUkAeKPs//wRIIJAXDakOuSQqmCFTGOF7YpMVera6NE6FypQiUtSG7xDunoy15ZXhFqGIz0mKrfJE2aDLrwXgYSEBtMqwj4DAEwsSKvaQJOQCfAl0AvRJ14pZD7MkbK2kWHQtoXuziUIxUJDrQh/wjz+OSs2PCVuQoMTb0T2Ojzq5gkpzaD3fIvsEtn772RSSTWUHdC4gyWNLaVsbkzjFA0c9FDL+lPKiMYolCf6t/xB8R7n5giCkx3YGjy/Wwhm64fI/6g9/vFa77X+M1lhxiErAS12ohW1FBdi+taPo1/0ghMQhBEaRsgG0FOpSvshq6JCYQ4YMNA3K0CaypCjGJEziia1dAbpJDaFdAeuG0Jj8xzCgli0jl0OHWAOESygysiGyTkzDaVYpMUWIP4ggE+Ab8knIGi9x1yaZD3aBHIdo4oO5ycVSgpoCeHeWQZeOdoJeAH9kFWC/tj6GgRQAiV/7MmAVFapdYeiUxlKWwxbIwl8K586SCoMQ+onspyp8wT/wFbhIaRAQX0gdsQY25oyhdi6kxPACDqgKvoc0iGWxncw+k8CXJSnyR/Ix9p+moeRoT32+nTZO/pPa7CVtczkxAeF3JSuQMlnekljm5Rhzex7BkffzmxhAAfUZdEhASdiDbItKiQNS5nGKHrIIM7D4gjb2xIVUAfHUxlturt33HqrLLvqDdt91Zw7JDtTLH37p/9RJeR+pwGAjE75nM5Bj7ippVcb6QgPzuExNObBrQ/fO5RAOh3rEqjY61COLnYNMqNTGE8BjELHuxsoQ5wbwlDd9wqfpG6kgY3X4FQeuMcqaJWIzS2ZLO+zPZJsSU7lULOuJwiiQXWKVcLlleDEyNiK5zryVyWQOMynxYYCVFIusb4wrjOAnSWSm30oshkiUY2ypxRGMr4RYVPhJ2YBgKYeIUaPa22JFUamCEK5NYYw/ymSwd8ozWSko0aLmopTSu0v4AvBdlqc75AcKpRkbOHLAhCUHLfiRU8fFB82z6NoxPAWRUktg5yn9hbRJGIsNNZcL9TN8fiP5/yABU+g/0QYAABAASURBVK+BXZwEQYBtSzkOsVNv64lckpcSMJiXCkItaoMo+i2g8JBkCF4YBQJDnoYlDDC4mLkr5l/A/iAMY2yrHbtx0BPTnda2AEM/9b5FskMkB80s+LHVWSamI2zFTKiAjRpp2+NH9OkdJwbkzOBo99vzy0kgcJFfp5xzqDxVaWkXZTOs1azNMWcjWeZ9ET9va5nhpjismPUhSYtynT7kl+P+n9FzIibLD5CaxRo4iXR7e6vsgLQMubQRC9uvSSfYrrDtNDWr1m+ff0ACQTsOyozLDC3DQma/smn0QhY4K7e0gUPWqMSSWvxGdRIBTYrTCv07Ji+R5YuHrB2YFRWonYWbEoUB3zgkpbTm5C4MAmqdd4QFqnyc2NmB8eAUsQynMl3bhidrGyAiv4RFXS6QLaqw6m3IaBvZshKCEcjbgo2dSBQ6FtiEjANC+rFJFdHA/odLCzQSC1SYVLLRObAgbGyYwyy04b0pk30wSnsZWBdGCzJq5aAhpq1Ve+AQoUDeaNjqYEGCArDjREEQKSSgIAk3UlnXLvjkAnzGkIUqjRIcecQGKXAEFQqUCZxidJWBhDUiqxRn4OgDViXGSBJMEb50QGBKs4XAIXQinAICySJEcgSKMnT9wx8LcoDU92yUf6DoSEb0m7HIlLQLMugyQyrXYQfwHLBrMPZMkUidoaXUM0jkQwaqKeNJsI9UzsZjRK2CsYfQc9iPHZSGYQ4cgiVhE6bHuE2OIEq2CFNmkvUmmCVYNeGh746fKKO7VFAsqhs3uudedIWefeF1nfj7o1RqfVEnNlNZbiLaELTRCVlEbaQpjjk0RcJDSlAWYmNQU0Q+ATcIGQftje0oY7wxDsqFTkLqEmOIcQSZLP1j43zbGI22rG+IRUbTkYGOzPY72xh9K8plMwwxoaWMLC0SIFXEXI6RryAUhlnlEzYnzKUghCfxgY/Akl4+5H/hx2S0mAUbV8coKDGHgLwSxmGbEkqEooU4VWAMiRU4BmLjQkwJuAX8C+umUI+Uycr0lxE44CZMzsDkiM2GkbTLbnvouedf4sbtHJX3F71IMf/kAskQnPynmI/9O5uhnHlU9Po2m/PFv9wXB3Rm7sICEgID4y4KsnAoMVTcQqIcNu9wyjG2ZkM3+flzVRubCZt3AV9sssxxG6nUChNlkKlzTkEYUpTH/Jw19RB74dIHbc2Eshx8i08cp6IJKZ4Y6HzCzrd/0cbenS9L/gyQ/gw0f06SpjkD68M0YW8pU5KVTeMYIQfYcJ41wGpCfJvFf7gimUuwsh9DyuKSizLME/O31Jg4wkBylkjksHFyivCFxUI7HlIytQfZED9SBM9wRHkGCKlMJGw+Yd0Nwg6aRimKjIoBuchhhamKMEyLjq4kplEk+XlDhvmZyZQIRN+foJ5ilw5+HdUJ40whZekSxi58KeTEVMd7Sd6mwbPgz3CgrAT/TBEkKSnlwMoFynYp1fHHHqsnn/6L/nDOOerKQUoH11KY41INOxUtrN2vFRAT62kqZ36K8Th8PmdQsrMLO4B3bB3l+GbXmXDllTokkEq4A4ZcQC9OfjKDY4mUOe1EFTiiSkks4UtShb6wBFuRyQyFOHAcGhmwxFK6+tobtMnGG4pi8KQseDxYWKzEOyen9nyergJlUVgYSNZlQolzTmY14pMaAeoooJ2olUzvVCnIolf48LidB0MO27A6A0+F9rHxTEFAXRiGpP7rB9P7EYL7UVqwkcg+xhfTQs7BvP1kD740CEMFrCFmq2UlyBW5hNido18pEKxaUwXoxpHydbKUUxHnm81lZG3ty1FeZMNny1gQwjNtaCIvAGJdS0c5+5ay2YAm6IV5EkXm550KzEuFTpwEKEPbgGSRehcGShFgxoJG9GX0ssxRwasgeO4Ff9Qt19+g66++SsNuv1OXXnWttth8YyxFIkzs6DDoeImDO8UcnjEBi7GjeQkxhRRFGfwPHYasswrFUGT2RYkS9OFMHl4ngYIggx20G4o6xgE6iCmCMHsyVJNBajbDOAXDVHn82GhgK4GPJRNlqGdoShlskbEGjMnzHJou5D+xNaZeyNTLBUoR45YCeM7DjzyP5mcgrYQ13hFvpXZ4awXQtKgsJlZ0UDTI5UJSoj06MJyAPMkQ2imzsYAvKmGzKjMsqzds5GAvG1+hjT4xK6MV+zFFSuFHhptILOHKYGai1MD8fkI9XYASIOFYXcLIhiS6MrK/wfcSQIDoTAYphYuBpMnPwIrI/vB8X9DZ1vIAT6cGFqP+qJ4i0x8vcAI//zLoxMqKKMXHQPhiJbTBHmPWPPvZgwLZKLRWAGV842IL6JWWgfxcTfGpodmo2QNz3zGWDFo3XIFGVnIgW38YlPWVJdh1MBzj50Ns3XgQ9Ql9WJMS5ryZYBjQuc0JCoOAGWOF+u3zS0ogNH1hGKYPs5M8F5gpvqOlZZG6dmXNY41JsCMD5xzzPlQG27J2dvCrX/mHoTKHGESKTQNm7waU+CcJQvxcqnYuzEqw85B1LsSe7fzGZOaROr8sHu5M/hcv+vkvav+vVQWZMGCDGMkEaod/dnAQhCEXaYRnDqeUpgpwFs6hlk5DNCGZGM3p+DUMzxR7Z4UX4sCHlVQUiSYsaCzWigj8aIExC5qyHyWAroKcJAsKEh905GieUFJkMyrzdNCMyVOsiApr7q3F4cjg0S5DueSUGVEScK1NwOuSSIqpp539PZtiIKUhZfQT0EtA8JUWWglcQEvbwRI9JXLwnbCAi3exraAcQYD9PYc8AwxKLbgBFZ6LSTOJRD7QTmmbkOUJIwKiInnS2Co0BalIAQeDkQPRtuQENmmQITCWrMQuJ20MlvYojsa0tKAjcc7j2fgTyhyyyGL4Voc6lIdHhzAdsnXOqRjk5dcJ+ImMoG0IIJpwg2S/O1ukx1yYk780AseClRSeLPj6x8EJ8h4W0/J5ArMEXcbINUV5xgPqIJxhnGz40IAMP2bRFGNQGrBpNF0FjB1hmtIRgOOQI4CWg18fiKIjYQN5aKTYZBRmaRdwiBogKWg4+DF5BEXsOPSsBHTpH8pEdUw71CnrUxQEQBY76T9woAYNWUZdc5Ey9Okbs8k13oUzQnTwTAvqIvJKIGaKjEK4M8GnjM8BgZRIkAUctlAkHsirGBZVQEEBysq6UnBCifGlZruMOibd0p5SK5omkEAA4pMAdGU8pCzcUS4La9afFDJe1noxJSTsFo8pk5NzMTwZX5HCwOYaEqeJkbJ6pW3gJYwn/cWAQYjhyNsA+g+zOQVEwKZ62JdAKDC+FDuPHDK1zV/SJlTPmAJqPQpf9qRyUYyvKShIxWaIMvMHYYnMhkJka+rCspSmqRx206vPAA0YtLT69w6VlRSgg4C+ZIhG3ZgAN2Leym/+kJUS2obUWhqg3uj9TwCjZYix5+fH7TEvGdg4U6G3BDS4WxwIWHBHsX9i+LVNk3MpNhMoTCVcBQ1SObN3BJzaT4D5nwiNJVdQmJGnLz4pECKwlHkq/AxZ+Al4BYzUamM55yT0w1CFa1FAByl0GL0QLrKgmm+/UYZXHtm0oEgQYQCBHLZpYk2QaYqc6YQHChD98dj/O+kQow8C+GQ+WwC1uC1MyT6L8/+q78R2fCZawNYCoQOHbGI2nULfNgaWIGzd7C1UEJWKeFGuQy1ClMo4KQTRoWdZOycFQcScckqQOTmZ3BWA5J+AZMjmI1aSJooygbeZ0JRm/WMzec8Mvpj2zjmJMuG3XBCiM8mh2AA+ZW2ANIgpKcJHoqwLhDnJujM2C36djSUMwn4SDWK0FzZqDdkAIQMHIo8S7Mr/cJBA7zR+6z4DgvXnGLD1FOKrrXuDTGDciKRTMQiUWF1Qph59y7Xk4HL17ZFT0WhBM8SxBK6okDYxB17/qnbx/8QXUrRhoUFEahOaVyyZHkOkUcD7x8ooyJShZ3mdeH0hB7FgJNgKGpDFT445mEFvIXUkhatUPgyUosUYR5ShoUNPconM6Bx5ax+xs+3CxVnX7l0VSayZEiImFdOyoAC9ma9yxEew5m3H6JtOHfxLaBWHEhInZKBtdmrhgFXRtINnqFm/qb2pcAk9WQZCJqfFRAPqQsZgeSv/CTASPM1Pv317GbpkHRNMpgjD2lmhvR0yDLE5Z337PpEzwomZNzHxnJWnlJs/c1DvoEMBgoSUEsaXIhkbi/CtRXDSTGTfRhGAAgSiqEi6jW5DD2Qk3yhEdwl0RBuDAl8xdfSWCsp0RFb4ZowarVMtKWNOgYPBIjMyNh4CCkEVftLjZropLOmlAQMGa1nincGDB6q8T0/ZfwTECGkFfd8j7extg+Hg3mgpdAry7cKqrEaOvF0iiHlVhIM840RsZnmMhY5tPmI2VCmX6SKmnTxu0gJaXil6twEiZvClOHCU0c45r/+QtoELKSNBH6IVIhPqNpISPsmhP4c8jECHniXRPvEYsYQNWx/qxAkjRzKWQzYkJPCCrKy5TJQ4IjKRV0EIHRF32BppZIpgB8TSHhE7MCZD6GRsxC5VGqTKM4Y89gRzYvcqMddszpXkJBcIGSSymMLRr4wxJ0ECXyzYQd/gFOgsUsh87piHRbh1JgLmrg3D8EGBZ/pEIGav/2rAqGQxi71D1mrjr4gBLC6z/P8cBG3JVOBpIMsE20h4s7jJByrI1uZpEQaasX3ERwMyCC7F53gC4KS08/k2JAtSkVfe0IB8ntZm00YXXPm2kAEHVKUuVOx/0r5IzBnImd7NR3mDQoMBZX5dbVcbczKBptCrxekhOhV957GvBH9rdSmKTZCRGUrADLfWSZ7OHH0GiRKRNiOljyAIZWN3lGXYp1g6tOCO+RoEEaaZyuJB7r98WgrAhA72YinD/yXB4o8Evcg+DMuYSxihZZ1zCrGZGHtfbDOWNjCexcfev2awC90gChUjgxTdOHTWZr61rEwdfxsQf8+kT7G9hPWmiB8JM1nwGbwz3aN5dJn+CiFB2TZXE5sDzJkwcdgos454McEGmHWKcZY2F1MCHcdET4v4bOyiQFBsfja2SuajzRGzFeccLa11Iv/BphCNnyMp/S2WE0gyWJz/d30X8SNZDk5tzljaOedl4Zzz4gk233xTbbTRRtpmm220/fbba7PNNtOmm26qzTbdQjtsv5O22GILbbXVVtpkk000ZMgQBTizpqYGTW+YqunT64B6NTTMVAPpWmD69Oma3tikmU2Nqq2dpnmz56iubjpQq2lTp6qpvl7Tp03TjJmzVMu7vr5R8+bO1ZTJk9XQSF1DnWbNma0Z4DVMb1ADdGY0zaRdg5qm1dLfVE2rnQK9es2aNVv19Q2aMGWcmmg7Z9YM8JpUX9eoxroGNc6g/YwZ8NekqROnqKG2Tg2zmvyvejY1gtswQ9PguaER+uQbGppUB0/z58/XrMZZaqqboZng18+oVx14jY2NmjF7liZPnURdkxqnzdRMymx88+cuUHNzs2bCaz1jqK2doaamWZrL+Gcik5kkf/kRAAAQAElEQVQN9WqaOQPe64DpsrE2UTZn9kzV825AZp6/hkb4bqKfmZpeV6+ZyKm+tl71yKNu6jQ1IMsmeJ09ezbjbECWtb6uCb5qG6erkbq66Y2aAb1GeGmaNUvT6mpl/1tt/fRpyGyGmpBVY1M99KfT1qCedwdYP/89aOxs28DbYDGdOtUxrvnNizR7zjzZGE33TejLxlCHXpsYm+l39txZ1E9XXd00zZk5T9ORdW19raZMmywbw9Qp09VIuybG09BQy7inqa52uubOnKM6k0tdHbpt0pwZ5NH7ZOyuEdtomF6vOYx/8sRpyLtRc+bN1LRp04FpmgWtOfRfj/15e4GOjXs68q9Dp020bTJZ029dQ4PqkVm9yayxDl7r4Ad9mp3Vz5DRqGOs9fDWWD/d66iedvXY0/S6JsbVgD2CD+0mP+5GzcAuDerqm+CtCXoNqq2dKhv/wnkLkUG9zM4b6XvqlEmaM3uGZjZCx2wIu6irr1O9yYm5UD+9VnMY7/Tp9DWtTrOxu8mTJqHrWergqxH69fDQAK+zgCbmSb2aGqaTrv9FoRFZG5huG01e6KGB+dPE/JtBvpb8rHnzNX4icxz5zULOjYzd2tQjO0ubrKczl0139Q3TmO8AOA0me9rU1zFm5rLhNfJu9OX1qkP3dbSz8gbDx+aaKGsCp75Tr/WU1ZucGqBR3yHPOsuD53GwgXp4/OdDA3ppwA5MR41qaWnxNtPU1KSOsdd7u6qrn63p8G7ls2bNZF5YeZMmT5qC75iJn6rv1DvtmBt1yNbAZFfvxzPD9+Ptm7pG5Nvkx9PQUU66DmjE5myM02lT72VTTz02WD9N05FHLXI2eTZi/43wU49u6v4/9t4CQI7j6Pv+9czs7t2JTqdjEBpkW5ZkZmZmy8yMMdsxy7JlZmZmZmZmlCxmZjpYmPn+1Ss5Dj3f+8RJbCfPaGqnp6G6qKuru3dPgqnCOU3vU5W2vMkaI5NVx8bcZC/DqcJjuP4xsDG0BEwGUzRejM5J8gkT5Xct/VuGqfJD48ZNYNyEqUybNl1+e6r0K52JD0+/5tbJGiOTNbYnTJiA1Tf/Pkm8zVC+zTGTpNeJ8lXG+xTparrkO0vzw8KFC5k+YxYT5B+myndMVPvxgknybeYHZ8+erT4Xy19jwvRhupsxYwbzFsxlzNjxRb8hnCbDSV5fM/HjSX1MNhCdkwS+XDYwReNhumidPnG62k5nvGxjqp/jpsmWJzFx0iz5u3nM1tw8edwoZsk+Zqo/az9q7ATGirbJKpskm5koHs1upsqXTtPcMEVjcZLs02CKePb5qmdtJ6vOZNExSTRMFJ0TNa4naS6cLr89U37bxswUvU+TnKarzbTFeZMX8/Z7fU6fPpMJ0sNYi60mTGG27Gma5oAJmgNnTJ/FGPE7QXHUDPmNyZozp2gcTpWuTcdWPkU2NEFxkcUpLQsWMdXmFMl91PixmN5GK+aYprazps9gouYnw2u6sTE3TXHTJOEzmCyZFnHPZor8w1Qb59L9ZOG2mGS65uapS3yo+jd7nSidjhPdVj5T+KcqrrSYzeK/aVPnMNHsSPkTZb9jx49jkuHTnDDVYhvpf6LZyi/Vn+xvkmCybGaSbKdoB1O9T5oi3DM1786dM0u+dgLT1fcs8TFl4gyM5olmi+Lf8626k/U+VU/zoZMlj0nC68vEr+VbeRGmihfzd1M0lqb5vqZKh5M9TFXZdIoynco06We6+B07ZiwTFMfZmJgo3LMU14yVj7cxP1Nx0HTRPkUwYvRwxk8cywzVmSJabPyPE42j1d7eLYaYKJlPU5ux4yZKV9MYO3KUnytmKw6brrlv4pgJ6n8ypvepGldT1a/xNFHpSaJl2tRZGr/TFH9N9+0nyL7Ml0xSn0ab2cZ0+bIJYyaKZvWh9JixY7H5faraThVPk2Rjhn+yxuxk0TlNMjKYIhymiwmyoYkaw1OlZ4PJ6tvyJ6tuEaZp3pkpOqdLftOYqvwZsoepmo8mmxyFd6pgonQySWVT5Zemqo/JwmP+Y7LyDKb4/qYIx2QPk9RmsuTln2pj6cmqO031PG7RNNnmQMlpkmi0GHaybGeq+p6msTZz+lTJcppi/VlFfPKhsxX/zlLcN1UwQWN0kmJQi92mCO9km6fUbqJsfYLkOGHSWPE0AdPrDMVxU8X/ZE/zVExWMzQPGxTzp2Flkw3PbxTMXo0+s4mZslmblyxteRM0F9nzH4cpTDFdeDD9TZJN6KlxZ3HcDMlkquQ7SXPfeNnF/LlzmDZ5NuPHTpZvmYjRMVX+cpxsc4r85SzF1jYXTZNujSazH9PJnLlzNd6n+jXUxPGjFWONY4rm5SkWe8kXzJk5p6izqRPwc/OkGRo7s9SHtZmsuH4CEyeNVH/jmT9nNpOl61nyzbPU93j5NvsF0zTp2Hzi+MX0zpwzV31MFb4p8slTmT5DeMaNlV1N9evDMTZGhWey2k0Wn38FZruCKbKXKcJZhMmiU/JR/l/V/1s4/g15MzT3mz+YLDufYPOTfNjcRXO1Z97mNyrmz5+Pga3J50oPc7RXYDZktmRtLf17BuPL6Dd9WLw2TXOt8bjkaek5mn+W8G7v5msNLG1tf88wY9YcZihWNR5m6jl75mzmaC07SzHjrNkzma70dOXNnT+PqbLlOXNnMVv5c+fO1viY5te48+cvJKvNUftGpMlw5oKZijGnaMxNlH+cJpgimLoYJi9+Wp6B5VvefyaYjdhYMTB/Z/OKrY3Ga5/LIHj77Xd5//33eeWVV3j++ed58403eP+99/z/kPXyyy/z1ltv8Yblqc6oUaP8oKytraWprkmnhw107VZPZVU53Zq60tTYjcaGrjQ2NVFZWUlTt0Zqayupqa2iSfldu/agpq6exm49KC/vSFPXRqorOlFT04WuPRqpqquktr6BKp3cV9c1UlfflW419VSVK7+xjppuTdQ01dMg/E0N9VSXl9NQX6NT/qWoq+1FRad6ahpqqO9aS7WedfX11FdVU19bQ7fu3alrasD+B7ly0V9dobKaJtHcpP4aqK3uSUN1d+HuQefKLlTVVlLbUO37qK8UjsYGqkRTlxrV6dZTuLpQ11Au3JX+f+Sq6NiODiWh8FTQs2sDTU3V4rWSCvVV1dhElfioqa2nq3ju3tRIveRQW11DXedO1FVXUSv5VXftSZeqOqqrq6mv7kxTfSXVXSq9TOsautHQrbvy66gVT3UNtdSK90bhbqhvUr+N1NY2UNvQmYYm0V5fS2VVveeta0NPutZ3l6zqqajuKNnUUq829ZJvQ0MTDQ0N/zjUqa101tBQR71kvgRXfUMdtcJb2qGcqupGGmoa6VpTR9e6cppqK6hp7EpnvVfW1tFZMqgXPw3Sqf2nGV1rGiTTHrKPHlQZj7KNOsm/orKW2sZG6qXHhpoa8VxNg/DUq6yuppLqqgrxUS/d9KSmuof0o/aSZc+e9ZJNNWXlHalt6i4d9KKmvp4uXSo8zfWyrUbjQTKpFR8GNZJLEWqEs4qukm2j6GqqrcFsznirsbqNNcJRh7XvWmdP0dRQjeGsU1mdl0kddY3dqa9vpLGmnoaqWqo1JrrUVVHbtYbqOuGo7Ur3+u4qK6eyUzu1r5cN9fR20q17N8qrK+hY3YUqsyHxUCc7aWxopKv4r6utlv13UZsaGro30UXy6N5zGcm1CqOpq/A3mhxFS9eGShr1NPnXNHSnXnw2NDTwa0G97LQINZg919fWUifd1skXmD3Vy29UVVSxQq8eNNVVUymbre3aC2vToDHaWGe010nX1YI6Guq6CZqol27qJf+G+rrF6TrxWEdjfbWghgbpul5810sWpiezoQbJotH0XFdHveTlcfg6tdRrTNUJGmQ3jeb7ZC9NJlf106A6/ygUaTAe/hLqaBDurl1l75JRxw6yCfVXJ9oq5VsbVVan95raLnTr1kCt5FDRqTMNTaJVfPfo2Z3yzlWy8+7Uync0NlRhUC+66yXDRvHXKFtokDwahKtBfDcIR614qZH9+DzJrsFA5bWSTb3KGqyN7LvB0sLVKNqaRFOtZFIrmRahgUbhb5BsawU1TdUadzWYPhpVt1H9NAhfncDjMVz/IFRrfNfIXmplN/XSjcEvxfnvbG/0NnVt0vxZS6Psu7a6Tn5NaY3thsZ62XSV/EAtJstGjf3Gmga6d+1Bg3xWTWMtdZojGpWuVllRpt2orm2ksrKCso4ldKnprPYNsuc6Ghub6NrUkybN02ZXnco7UFXVhZraWuobaoSzltr67vKL1VTJN3brXketcNc2yAY1Dhuk3wbrTzZQJ90bWLt62Ue92jXWddfYU1+yy/r6Cho1F9VpnqusbKRac2djUw/R0IXKLp2oVL/1XbvSuUsVlWYPkkEP+a4e4rl7bZ18QC1N3bqq/xpBHbVmH/WNwt8kaBC9yhNtNbLVel9WJ/nV0U1tu8pmq0VTjYHss6aulgbZRq38ZEN1veaiWs9zndo2NDTwu4X6Buqluybx1r1HN2q61tGhc2c9G6TnHtTJlpoa6qTvOtWr0bOeOunZxmSV5FQhP1JTU0uT5tPKii60Lyvxcjbb6N61O/Wap7pLB9V6VlVX+xiqUXqqka1V19RJho3U13eT/KQT9VPfUEN9Q4XsqFo6qhE0UC9fUy/f0KD5rr62Uv1X0tBUQ1NDraBevsvaNlAt/1MleqsU73SpKBfuzrKVGqrrq4SjUTbfJP2qnuioqqn2dDaK7l+sO8mwQVAv+hs8NIifBvXZ5KGyc4WPxxpkJ9X1NYrPKqgTTbWy6wbjrbGm6Nc0Nhpl47WyKbPVej0bhberxkKj5GJ2WiN/11Wy6FbXwJ/6rKFB+bWSY73Aj3P5ZPOVdbLvcumlTrpauofiA9FQr7FrsURFRSU9enSnrq5ONFVKTvXUqXzpnj3pob6rZBd1ig0qqippEN29NB/U1ddSVVeHxec18pndFBPXq033pXpJ3vWKn2o1j1QLb5PHWyvbqBUNtapT29CVBvmBRvFTrzmnpqbOy6VJsujWWKPxXEWXylqaTCYqq5GemhS3NcnndOnSmR69umoc16iPCvmFehoauwtfD5psvpbsarpWUdNUhcmlSXKzp0GtcNc2Kt90o3r19d2pN1qU3+D9ULXa1FCrNlXyh7WChoZaH/c0iNdaybvWy7dOvNWobR0NwlWv+vUaNybvBvmLeo+7SbTVCaw/1ZUc69XW+qwR77WSQ4Of+yTTBpULTxf5lDrJqLGhXrzXyndXUav1Q1NVZ7objd260UlxfifhqRC+hqY6+fpGutqcrXqN4sWD6jZp/NYKT63oaaipp17yr1H9GpU1io+uklWV6KzydNTRKL0aLw3+vUF8/fagsbHR01VbW+vtxWIXs1nLb2pq8mX/OP11al+5GMS7bK+prkF+opEayaRK8q6V/VleT5NpRSfqFUd31Zq1QX6soqZec0+N/FpP2UUjlZ3LqWyslh1Wa/1RRsUClQAAEABJREFU722oVvqtrK6kpqZO47wr5v8apLt6xVMN9V00l1RRo/KGpnrZVy0Nir+auimvrovGmdrYWlDzXFfTc3UD9ZXVWHzbRWOos/TXpLVwGGQ0DrrSVNNAk+iukayqNH7qjBe1q1deraBRdBs99VqDdBX95kcbjK/6BsmgCFa3QXXt+RNIDj7tn03itYkG2ZEH1bX6vxaYPdTIF9VrLDVpXVxXX0vndp3JZDI45+jYsSPl5eVUVFR46NKlC9ZmCdj77xmMP+OtUb66tLRUuqnVfNxE+/bt/XixsiJ/nRWXddaarrOXR+fOXfReJbDnbxOKdP//0baYh8pO4kVQUaOnwN4rO0gGlYJquii/Vj64c+dOkkEnyaDCz1FmO506dSLt0kRRuii3DtU01DbQqPr1DTU0yLY8/Nk40dhckv8rj4GGf2H/pgOzoWr5E/PBS3xvV/NJgsC+ZoquVBD6QWff8EtiRxiG2GVfHbSfBttXVS1tec45e9gXKonjPKlUSBLHKIM4gYLARRH2tfe2bAspw6WCnP9ZEVaNVLpEOBKiTEpPux2OEKe2oVOdfAH/kiSUZYRL+Ur6OnHxu5tE6lcdE+ifZWFPB9hXZgPI61+opvjL+X7ta6Wx6rnF+QVlhL5DVXKiJSgQROpb5eJIvJURBmnfr9Nnay6vikIuvgljdaW6yomzbbQrLfKEiFENe9DSmiVxko8IyUsGqurvQlzA+nXKD1yIfZM1UYnJPXABCQFORIYBGOSNUMuTjHCoHFygQnSpYdbTFUscRk9iVQhDcKEjlm4S6cFaJYHDakBAqH74J12JeP5bqNQ19vVa7Hc99hOiJEYdq3fIJcUWJh8SV3zRI5DsE9UtZLMYX2rhbQoJoiDOCtZaaTG2uI0QRYJCVqWQ0mfWvjKfBKhzQUH1CmTCFIHwGynEKpPsVaByfVpdPewWJnsUwcX+GYi/UKDmeldbSwis7hLSQfmLwfKLLVV9yW0GLBtICgX/d0Nac63CmJBII066Jnag8kw68Fiy9tMDpWQqOAklTKXJJwXysoUwUF+qiwQcil/rwtAbLTbMfN/iSRhVam+iyGSPpa222hNZ4lcFke/7N6qMfvMxsY19U5kyxK2kU5AaY8zHJM6Rs8pqFQUhGoBIgPzpMo6DxTyroti2suJj8XvxxUtCOVYsFEtSel1crpRuw2ddWLmBsoTd/FSxxN7/dSARYL4it/gPuZt8okj8Sf+Bxq+SGC1GgUvbT8sglzPhId/lkAkgcileyZ+SRnxSzLVPJzvDSi2fv38Ff1UkHfi2iwuWtBduJ0A0IryWxC4jyMDS/wQwuRh4H2fC+hlO55YQ87PM31gyr8nSyDRKTV6BXkKz68V0FlSez8v+ZHqhzakmO/mJojxjDf8YNSEKA9mwGpnqJYfY5if5CRvhsU5HUZ5K/SNfKLZLy5+EYUZuNUUiArzPVKXARRobCY6QRLo14G9clh+r3IrU3B6oET7LmBGWFAgLygo8rVaeskz5M1QSZEp9H6qGqqseVgXn3E/1cYC3o0At8ODzWHw5fDtvm4nyBLrlNyxtAjH/oXSsLuR7C7msunKKDpz6Vv7v9o419vMShXgUX7Ecf6rUNA72c49QJQaJOLX4RK8YyCxAvj+KMrhQSd2JpBVawKB03v4WmiSUK7TJ96imORnlx+rD6Wn+x+RrpqjXP902V1oFnxOpqwBMzw40bUmfEDiUH0vuhkHlBEqj3q0gkM9KkYpCrJ6ZbFs2RxCqTNXtmzKh7DyKZK96Fzn8Uy/h/Et86XQa+1aBydOXRf6TFsUmMUHxxX9aWmBCKZLrc/1HgqTpUz99uL/KUdslpWofK22QUXyc2PiVhNCYznmmHc6qyzeY70ul01i2+f1Q0izWV0oITHXqXk1lI9ZnnIMgoNX+To36sNt+Cp9XkJGIH/sP9GLhjZyzIrzDcNaZQSjdKStGc0zOf0sn19aivBgnnJl0xus5iFXHOvUYAqIokh3lpP+iLvOan6zYaLZeDLBrccK7Dr0LTfFzcUbxXVk+jtFTt1Glx+J7MQK9WcoA8ZwIRCQeWHJZy7D4YnarlPlAq29g9C2BYjvVLyJUTTTuimCoWXJJTrEC+ZxsA/tbrZ5OYXFOIxCas6AkXkhy6q7oCPn55VA/qKOfmLWxwp8uydmKVWNJzT+V/bZSf0ZNQcq2b+jYOLL0nxX+k14SScSZcPT0DydRC7fpI5QGXNwGi3WNLtOFTF0jRi82POQPMeO1duZ8lJ2K9GJKtso+WFVFObNivAE2vorFkT08LrOjJXOpZSRq5+RvE1tzyBzk3mw0Y65C2DTE1IfyNUg82YkaxdafOedYRAiymrOQU8zbU/2bq15MoioUb0Ohqmqtd3sxUPLnt5X//L1Y+c9y/q0vYRASGjPWq8RQfDjJJJG/iOXXCv7p8yUT5xxBEPg21s7Sv2ew+cXoT6RMS2ezrdjf/+vQoZP8aw7n3J8BuqyuHj7f2v5nAF6vQRAROEFg7wku0Rg2n6r5qSB/GkVp6T6FzSnOOaVD7MprfJtfMdk4nGX9H0gCJo8lcrG0gbL9+LJnUFaS8cFiW1sbgYRtTrqlpQUzRl9ZTscGWkqTlQkduTlz4tZYw1RKg0SBiSPwypJOMAdoTk9ZZBScJFIeKghUoC6EQW2ko8RSLlAwUVBQH5FKQlJanKDNLJcRdm3G4bIk5ND4wIHcqOqRUQpVyxHKWFTBv6sQ+5t/i7QxYo41lpvNkZUTaQXhdoUU7dQ2Rejr2d8asuYWX9KSA29Ei9SqjZw+CwHmk4lzSrQ5goKjk4IZM7lsEBKLdrSJlBi9zmleTyi0qS+1dQraAlcgXZLWGx5ipzYUr0hyLaaEWwn7+zeheg2DvOomLMwGerOyvEpzpJwkpxsRa7JoUQDhebQ8CaAkhdiPVZwG8aliNF5UAk6TmitVfmBpk10gWlXNWOYXXsJpinFStgGLL6d3k1NKE67/H89Sqigbwv5rQCkp1CQmFUvi4CRDkkgEAaLV/j5MoPJ0KsTWM2JNfKnIIX4itD4hCYU9Ek5JyZnEJM98GODimCiBjOSkbCEMIUiRJFnJp2CkEgTKtg/rU3TqjcRBrIQeqAW+InZZZXtaqYG9GyjPKhso6W/ZGPa31oxHn7HkQ+2chG3NBEGYIgpL5MQE6sjsx9cU/QQiXnaTyzVr7ASa/ALRm/K05WRnkWwoNN5CyNtKzkluwods3sarfCWGxvbQIi8fdeiR68MJt8cEljJQ7q96S22eGGdkSpaB+AlMN7IbJAcnSh0hzjbnBU51NAQ1ORaMZd8WXdZcD9WWPFAlpZzxqmSRT+nA3q3ST2CtlsDiTNX3JmFPo0FWAylhDDwgWhKr4FTfQI9fdgdqbqDHz25DbWDyCSWcspJSslps+YFrA9t0r01yZO+2MM+Lt7xkFyvITCvCzLZKPsInq/NjDIs2zT6V54oDAzFUBIrXz6lwEtqf3i1l8Jf1Qlg8hlIqMnkXTGZ+DBd7LkhWBcnQeJFKVEt4xA+itwjK+gV3GIYaRxFmMwaGyjlnj98FhGGRVrk75KREcyLA1KrxHROGCdrvwLNUgIL9b+RSjnNOdWLxDYbBps08kJebT1KOtHxtSRiqLCGxgwThyWueTlQnkr+1+TmR08vFofenhiP0f4cMAtlPIjsvSHexQDmQxGopnZofc3mlg8Wgh92a75BO8w5sXi3I56JxEyk/k2sRFkfgAkQ6dpl/SmSvbQTYQZCaEWq8F/zpDAQB6jKrqtZXLIsNZD6Bb+88LSp3KjawR4IvYzF9i7MhcBgYPgcerwsNlyPQP37HlxPtoQQa6EkQEujgSApHakWRiHILil/yGn0aH1FKAouVl2DThUxJcg/0jvYqVE8L9Fi+xA7dIs27oSReEkpCqmIaMFsJJMsknyWW/K29RO7bFz9iPVRZn+ocl6g/6R/zB4JAh6WRAM3XCHciu0vkq8xurWUswvMaBP7wJ0lQ0tBgG2Aeh/Da36dGOjN6Yr3LvPX5L7ydKJVcLO41QPaN+Ef+rUQH2D/n39KJaPPU6MWpbmIgHJZnkZ+B1TGwPKnOHnhGxT++fVzM06fQ6BOxL2lLUE7yT4vpRA1iq6bNCZOJpTX9k0prE0IbfKoGwuekDsOhB4HGP5K7zRXWTyqT8v8xn+kyjNKEfrxCaVmZqEgEhsFaA/I1xZwABxh+8xFhmCKtTT9joGhvsZIxqu5tLKeNMKkSJzsINNaDIFBrtZd/yYofsaL6ylI3BQJRVyxXzp/fmrckAXFt2Yt9kJJW22l2CwQ4ZRDBkvhLOK08FFZnNmcvBt53WV17ESQGaubbW/4SCKQ9PAgVRfyqy+LL6suuozCHk4+zMWc8hNpESqXLIMyAZQpDGKJPsBDcWpu+iEpI4gjDbTLCf8SEkkOoT7uVVLeBkoGvZzJQBrgAw+g8ViV/47dzjlBCSKVSRFHkgX/KFYPpU3pIWHKZbCQvBwWBHRaHGid4oVstSVGyVkuUwkRpz0T6QPFl7GOsPLFzZFXJxlqitYNTH4R6s4WVlLDEls30DFEcO2JpytabppuU9WkkGTkulHrThPY3mBOVCrKK3/RQPiRqK5QE5nfVZyjF5zRXG11e8aoYpiLhh0hzu9WVW9K61joQGG2+NBYpsVJComzf1p5/AYtL1fFfFPxKr7ZuMVrt4CERcYleTL5mK845nCvCEvKsvp+rJAR7/q5BgVBB6zrkwFNhRBg6UrKDNu3H2Hgxno1fe3pQPatrYPPH75r3WLYqO8c/sYfilZi8jCCxPSPlB2I6DALatc9ozdeCZbc2tykX2X9Be0c5zM2mSGP2YrIqLBkFwuMr/vQh41qSdkoY6PGffJvftbFkTwPn/pxp/w3ATJSS0SkgkNGVlJRoUk9jglzSIJYi8nJ89nTOeSOVukj0zwatMy9qEZvVMxmrDyelYZpBNTVQ0SQZynm15qU4lceEclQhbWpnQQymLGuLVK4+7N1OI53eNSRQvOjRmQGglmixkFIgkchL20CwrJztfgBREOrTkDm1jghcGn8VlCce7U0pj7PNe1mVmsNOcuLN2loPRh9YfODRKeiTtYl41c0KXIo2ItEU4hRAZUo7yHghzJSoUUzSsgDnZwdo0TGT2FZd/KIuZ6eDQuGtWX0igzV+CyY/4cxq5sqIyMDqWPBCC9hEpxN5IcXmi3QUYZeJGckQ9VXQpALFVhINzqmGAkK3GH9evCeWJXAhyN+guVAgTSphOv/fgjjFQM2FB0ERF4sdlRNNLYvmURAdiewkCcWYgiQ08CPRLDIwmtqkRyMoUV6hsAgCKca+tWjffFKFrF6bJUQlSYUp9am+xEdiOtWbk3yMH2X5GN2Q2v6IzEzJgEh9h8Id0EoiIxI6vSEkJq/EJKR6EIpuJ7AX6wuzYQMSnCCRfK2tusR4tJYerI4ZSwJLZOGUdtKpZcTWldqrB4gdsfh36lLiH5MAABAASURBVCcv/lIaf8QyKgOniqI1nZKciPE6tCx1WpKKUBNsjSzUROmUlQgCrPtQk0fkYvK5VtISrIasdY0vtAaCBP0Tgbp9WfG5JO9/eP7U7n+oI2T/G/vxzKiNGDDs0kER90/5KhPHKsupLJC+JByNl0KujVQmlHTU0hg3+4/Fpl4Lqh3j9Kl3lQmFT/+JWQlSOepJn2A6KtZJhM9aqx26fGaiZgZ6t2axygynWsai6H/D6z9a1/yuE5H5QhYb62EYkNUBTfFF8pBfCrTjnYgmZJtmgubTMiUyAJEtkkWpEtI9sjurZnU9Pcq2d5O3SSyR3H6qkyDeBapgdfWwl5/lqYU6M/wmKisIlIhVMW89mk7k04UGq2N9WB3fpTITydHeDfcvgVjjy9oX8QqxEkvyLP+3Dkg6zsAGtsmfiKw27Jz0mtKCA/mJOJuzaqZewkxGHJrP0qsZhHRQ0ConpSynElOx+crWFvMnlgFhWr5EurApI9b4US6h5qxYC+sgcNKYGouGMAw1P+WLqlIlIykxkXrQh9epPc2CMC2rLabG4ocqq9Tnmc4Tr2MH6gP53Nh/A0O8yFe7IEBk+7q+muHWW2j23WatITSCRbfZVCLEBp44EWZ69UNySb6efh60SgIn+u2ObQJA/BVRYn4373EijvG0G67fI3h+xUWSbxVfBUyOmm6NbZzka4l0EMnHiXn5TK8x51B4gcnOyuVaiKJAG8Ylmk9KCFOaUySfbPNcWWPs69kGLWpn4KTLQGlrL016+RkdpqM8SfFd3YkskDFaXnaxzSG8yJ4TxYKePKnFaE5ESExMqKAkCM1vOZx0HDhRrEk8MSp8DAnKEiSgtgoHUDV+ke6MZoGQYLAE15K0fcOuY7v2NLdq8WEylK9FscwS/u3p24hGcY/YwKPz79KJSDVxeEI1BmSahlp1VGAvKrRHIkEoR00ToUj0xF8F8c9imSiIIlQ8qFGKE/8W+qg5cgGK39G8XyDQ/O8bOufHl5WrqgoVQyruDBSf5qyhKqV8kBj4vvIKKuRKlQvOOQra6AzEgxB60hMRl1gFS6BLnYpksA+VBaIrjlu9LWVtQSudpzKyPYfnVw81cpgajfbIxrl9m8n6EE6hwMB/KOEMFpehPlTF4wEV6EW3fw8UFYg5n7YiCQ8PUoyJwinTpJkXLvtPAROPS7kmGAO9+8ZJEa+lE+VZG+WoNWqpt8TAWTFGm9k8smPEpwdxZ/UV6lOwdYjqS5D4OiozHVh3uZx0ZPpUZZODinw1AmVILzZE8P2LAcm0KHyhUUVr7+0d1bWE7MnKvf2pv9/q0+bjJSA2JEPRr4Tl/VKaMYFp7hD7GCCfY0/Tg8lLZkYYyKe0thaFKNmawANizCZbZfcmaROn2XeQjkBry1j51tZpxMVCFpvMARdp/vWKU3szMM3ThsgFGdlJWtYYaF2oMlO4NnfMNpxKCjoVM7qMcydyUqlIdRF2iCL1KT4Ktvloc6PGfBCkUbfqELLNiYZhIAoSshqXBfkfMyFrJjYwGzDmC6phdBrY+xKwd1mvqiYeEtVbUmbPX6qDX9IeXc45TIaB1i8uwF8FOQr7MpK9BEGAc86DvRs45+zh85xzv9tnKEUapBWjLVw0X6rMe4gsPisY3zIWcWoy1uN3y6dzf1tH4ZJ8jQSngeGc1UtwziHuseEVa95a1NxMulQxSpSmtLQd5jswnxkG2FXQGMsuDn5C4QrUOjBjSjATF5jVCzQITZZ6KM/Kfp73n5m2cVTkOSnKzQS2GIL2OvGzPzBvBuicCd/5Sq1ymCbkvHYRrHGgQWhgaRuc1t6ZoAMFjOgqNEuaggCpQu8SPMiJ5R3plBYgCvyQ+3HydfHi4gS9uJRy8yqar9yFCKUghLYcJVEp5FSegDAz3wl3aHWzkNcusAIyJ7qEgILISNJOybxQ5DR1NuP0DwKcGYKaIWty9l/UJW1kbZWsHgN1JRJBJGKOUa0DMszXfGFNcKqkEyAU3GBt5ZXDQDXFhFNhQcXKYpF2NvPGnPGkPJdxUGhR7zGp0HmZ5JUfqHHKNnxUYjfakEL0oOnAaRJZKIRWL6VnKDZ9vyh4cwL1v0hRt+YSYYLYFkomB01YTrSEOnVsUeN8aNgociOe/ZtWW1EgeaqlSGd+NsHz7cA59w+BGqmPxINQ4ADnnAd92AsZ8Vui3cxAMsgpYPFftJQ+FSWBZl0H2II1ykioSjtpLgzEhJ7YqjaV0qIUCuLJRGtNVU3BbhZrG4SyD+FNCos0oAXKtD1Gq7PkmZedhGrsFMA6soRhrEla/apLxbEgmtHlBGgCBvWvMjxYbojz/0KroZQeziBRFSdQvnAYLgNlEKjcgvFAtucIJaOUbMCMLMDHINaH9J4S/X6mT5ohyvsvomYJVBrRZvSKnkK2GcNn8YY5riAIfZmoJFGBqkmU6lCttPMsmct4FEymRJYRmzglnAaIPUULojUADJTUq/v/B/4f6giZc//v9VBdH02LsVj0gPP8OKPTnLt4d9JUJMm1qkLs0BUrYIoxO7CFLB6H8w9xiTCozMkPFPm1jRTTgzOcXgZOOBKc/wcSnwcnuRj4PhxgeJVnT5+keDln9u5wP5UprQrO/WuegfpDV74ti21iK0laEyGy+aLscsTaOE7JqNIJtOXBvpRXkATy+QWYjk0u1g7RiGTgiJQsCCRUyZ4gUT0DhzIFuhcnAxzOOVRBmXo4lExw9s8pawmofyeZBAJ7JkEEAn0iTShdKIIDQ+ec0zMU2PMfB3TZnKTHT3cQiGqP/x/H69y/o23idYd0JUEgw0UukTBdgtO8kOS1CRNHBNKZhrN5RPKBqjmxqqBIw0IvYGVOYz/bqkOnBGxdnyktA80HcRyAdIMWSbZxEXnfmvf9JCpq1maj1dc0r3qB2kaIdaMInG4PcTEhu8FDCrtUZFWw+onigERjLKX+MwJ7Opy61YvsIHZ5Avld5H8T0R46xBfYuC4ImW20mE07pSMrNOLM2cn+hQXrwwBUQ/2gF6XsgT2xec6D3lQWUaTU+dIAXy4akK2j9k7lysUp4ZzT8/cHIlo6Q2Ir4LQxZaoWW9iQdoolYgLJv4A+IMqhgAESUCxtD3AQOGXJNtpkADktupAs0AI0bT8pkMWpOmY+xXBJdqDNRrMjYcPK1Bw05mOcnsoJ9LCkB72rzDktmr0+VShynNNTxtumAz7z4bGahMJWkB9TsnhL78imcQUMFdbep2LFA3YgBLEKjFznHM79g4DaCYp2ofRiPCx+Ouckr2ZKS0oJ0mZVijtFk9HsipSqakKA86APlNTtBEq6IhAoIdDtkwhvEYrlzuSEI5a3jPVUbeVAGIZg8goUO9h4kF8IJBfTh8VE2qdgyRVFqms6lEOwPSg7NFcOgWSNjSm9xJKj04ZvQWMwUG8mw1ZVjpTnliASkZEdiEsnpkHr3qnQeFSWr+V9rnDhhFT9oXEdBgWy2i1OSU4Fm5+E3+hzaittYXZl/bUUPArSFt+h9qoQqa5SFAK8qgO9GxCEeneIJA8gOcgfOhl5IHBq70Ht+DlYnxrvDtOZ2qheIrnGRq/6M3x6gH0oz0lGzomwn96dWoBHo8+ft7Nu8PVUmiRgyAAHJLHAFgQWlGlcId+XqETZXnShgrLEyhZnFDTurJ2YxOoGBDjnBAmJE0JL20OQGCjPOaU8+BfVdb9pCIJAlEsukpXZjXPOv1u+c+4X0Y6XA8KBJIcuh7NPfejWOq/VOgZtfGODxpk9SLaFrPSbJyO7T1TfhkeszbXYdObfs95yWrMxQVRKYrbuFRISa86UMauWfEGiNeuCWbIeFKkijxl5KFbNQ9wC2tiJ1K3Zvtl3i3SvW265gJlOQf0WhD8slZ/U+CY7H5OYDStZJOkODrOrSBQFYUgQFOdfv6Q2JmW/iBv3M0ByBQfqwOnpnP+0lAf07sv1dE5lvxKgK5Fd6OF5JLEUhOIzktBsr8H2IayOPQ2KNRALjt/7lchyjCfbgynTXkwUBIQukCykc8kikdEs4T3xthlj70X47fL//64XGwmQiOeYgFg+HQMhsKEdaK4rSUektA+Q1eFJm9ZBtiEf2rpZ9Z2TnFRXIxrzJ2Y3evW3/9m8RKQq3lYc+qcX5+wJeggs/d8DLL7M5syGgmOOOYZMOiVH2UJagravnpog7Y9Q2uAzwTvnsAYGVhZpcJrAE/NApqxcDtpaOf7Iozj62NMxlSbWkQzWAgup15dvudFGnHX2lTJ5sHKnOsFiiFub2X2H7Xn59bflQGH82LHsueOOlLfrTDrozDlnDqZtUZvCI7lELWK++Owzttx8C9qlAtq368C1N90rUxEyOclQqRIFk0luEdtssxdvvPklhAmTRg9nr913p0wLrIaKdpx+wkks0EZYzppp93jy6FFss8UOhKmONFZX8+jDTymsgVj8qmM+e/tN1uy/EiWpDI01Ndxy4y3YFy1yYqIQpnWCnlZwmscCnbnjx7DrNlvIKENKSzvQPiqjf/9VefyRh7V51VaUgUVwMuq7briB0rJ2mFz7rLA6Tzz6KrJzXASyUG678SZqOnfRZFXGqv378cIzr2Hfgg0Xb5rddeMNlHfoRBBGbLXVDnzy2VCaxZRNQokCsXdefp01VlxJfGfYeKMt+W7ISCJtlkqSXlf8g5dTO7GuYaiE3ZZhz59BrNJWMWNFqcBRmoJRI0dzxGFH0C6dpoNs7syTT2VeC7SKoNzCFgafO5Cyks6UpDsQBiWUtu/MdTc+SJyA4TFIR0KkdzOkwAWMHj2a/fffV7LOCMoZsPsRzJsrVcgYI+krtsDYPMrCORx18AGsvPZ2zM2qnL9xWQc/z3ZCIj6cJuk/LxL3yltS1WoZyGKUpdRi+rCncuwWi5henHMEAuzSiR5t8/jjScewxtob8NYHP8iCEe9p0OZzqI3BJ+6/m6V79OCOu+/3Nmnj0FlbgQv1IVL0KflI8cK354ABHHLIkZb1Mwikb4OfZf2Mtp/l/huTRcITjQjzKb7jwDhTvmjLzp/FUYcezDkDL/E2rdmPF556is6d6/nq6xGIYfyluqZeCEg8+FzJLxZIJuJ8cQ4/teGvL/X694vVR+JxWy3+fj3+eVcQhtiCoaQkjXNOBpsnr8OZ3XbZhZRLkwrLiKJ2pKISXFDGSitvRIvi0rz8XzpK/zUh4gHxUCyQNXrbLr79/NNstPge6xFLphKjU9LL0fKU9rjAZ6NL70XJiEz54YLvx+rmfaGKMbwG+Bdl/xNu536iwGOzic0nfvMfCWEQiUpJTbcJUu4aG85xrpVPP/qYLTfekvff+1xzEl6a9pPaRfNmcv4Fg+nYST5SOj7yiMMYP2U2YUkH/NCJoa2tjbyQBZGw2cDIt3CS6pmNBCUd1W+apXoszfXXXEZWCxAXBd6/ihh/2xrWJ5Z8mJ8zsF0m6U5d/D+p0KVkgw6CRJuO2jy64aY76NilhiBI0aPr0jzx2AvI5ZMtxsdZAAAQAElEQVTSnIyTEJIYxcC+15wcfgHlqadQdmdsmIw8qIYoxucpjcr9wxdaG/VpGT8RaraekAQhzglU5gS/+1uLp1DxW5Lk+P6HIWyw0XY8++JH8qbgJLfAaZJTHPTwvQ/LZ1ZTGpXyh6OPYdLUeSj0wS4n2aW0wdVq31ixDNtI1eHUGScexzY77cUcoZDYwL7ZpTjqpKOPpO/KGyh2ktRNiIt9iInaJYZA4PJgGyqojhXoienSad7WM5drZvyEMRx48BG88vp7JNJ7WmNB4ZCviachSyiDbpEt77XXfhxx8GEqy/HKS8+x64D9eO+Dr0W5sv5Z92I+fo4uY/arDP/nNkQj+WYuPOsMtthyJ8+/ihbfsi+jxvg3EI+LC6SHJamiXfo3G0s+oQ+r75C2IoHedQeGS5AIT8EGo9XxmPLcf89t7LbX/nw/fLofMqHq+1ubekhen374Ib1XXIcfhs3w+Iq4sjx23z3suOsAvhkyirQ2+JzGpLREoPQ3X3/LvnvvxYcff64YVp0pHkZRSCzEeYHIA6dPA4pXItvDwDb2ZS9PPnQvmdKOBGEFUapUuktRqvfbbrlTmyCz2GX7LTn5j4OwsFdDG+epEy51h+ThlDQpGiDeMXkrz26rYs8/gVFmYK1+kkCx2Fe2Mns1mRtYGizlisk//7Q2goJqFPu34lhv9sRT6jEaTWbbifJtIgsCX6bdHF9XrwSRbNypJ8nm/ttvZr1112ROS3HTOrENP83N555zPptsvAXz5sylTWsfYUMC+TMf7KwPkwNYkcdvWYlPUbz+hs0WC37Vzz/r3OzEOYdzRVhSaPlL0v/o02RhMvlb7Z0ySzOaf7QOHT90JGusvpbXTUqbgaXpUlKag0qC9my/3b5MnDiDUOsROzBOFGG/985brLvuujz/8mveT4ZO87QO40BjNFRaYyPRwfzzjzzCCn37kRGu7l2X4cZb7/Y6dLaRJ19x76330NRtGSLZxPK9V+LBh5/3bjQQbSWh82vBTCaFkwkXZBu4Ft5562U6lHbmiSffIK98OyTTsCbX0syAPffjlNPPwpYz3icLz9+9TQAqjAV/815c/jfL/k2ZmpF/6smGDKLJ6cNsI9ZGeRAEOKecn8FPDf4DErbHEoah7EN2Kn7y2pheuHABe+yxJy++8KrnXdl6JgJnSf90Mhjniu8+83f4UfRvf4/wIm+R/Ftry0K++/5Hdt1tLzbYYH322mMAX372OWjOyNuYEYpAPtFsJqd5a4lNpRfP3Sr+i/vvjoi/qPef8Wrj6C85WTKugksuGYy9pFIpf9KZNicow7JvAFq+CdUaOyeFCOzdwOHUDvL5hQwZ8gVHH3I4jz7wpBxTqf/pgQuAoJVcbh4fv/8mu2+/A599/A2B6+iDU1NBQBv2TTcnx/r5Zz/yyVdfs8oqyzJx+gSOGziQlo4deOmdF3nu8Xt498FHuWfgYGibz9AfvuXsK2+k7wZb8tWP3/Hiq89ywy23cuPtj/nJ2BFov6+NIR+9yxffDmf51VZm9qTRXDDwj8x1pbzw7se88OBtfPj8owwcdJWogAXTpnHztddSVt7E+x99yfUXnMG5xx/EU8+/RrOWZF/L4P5wyglssP1ODBk1hqsuOIkn7r6a+x96zG9Yxi6F/JUGcgRiPqfJIRNFHHP88QzVhteHX37O/nvtztmnn8wJfzgO+yZfIQy4/+7Hufa627npjnsYMmYYpxy1O9deehoPP/usfe+PSwZfw8UXXc9d9z/Lj0NHcPTee3L94HN57d03Pd133n0Hp51xOtffchsfffIFfXr24NpLLmLClJGaonI8q03MIw46hsNPPI3Pvx/Ccsv04JTjjmbatFleVvzCy2kQOsk7UaBiwJLLKSHIBxFBVAbSsdMCY8G08Vx7xUBGTZzEm2+/weuP38rX7z3LGeddQlsEsxdmWdACJ59/GZ+PmsbI8dP58cchHHvEXpQKX2DBsMA5vSjAsiBx5uQpnHjKWeSlgw8/fYf333+VaVPGseee+9Ca4PWT2M9NCq28+fSjvPHy85JtSLP6s2DPTuAi1RMLJMKbyLlq7YxTXpEn1dKNVida/8jyE9UD615cKoFsOiGvRRjklRWT81/FCpRWsfBYSq38u9m+Ux9Idh5HSrzkF5HWxt13Xw/hxdc+YLZkYJiM+vmTR/LkQ3dg3/DJpTIsWozPSZ5OacMhkYh868Ww50VbQiDZW4d50Y3qoajbHnYqb/k+zzL8S/HDxrZB8e1f/Cm2RagEFCisgkBStK8zmexxxosjHca4fCsOiAP4ccRIrrruRk4//XRW7r+0cu2OVWgKwrNUlBtefxgyF5PYYYUkpIQqGTZ+umyBJQwST6w2aq3NF1+oalbmRWQfeo9VsESPSv7rbynXOSc/m8c5EaBgwQKGO+64g/FjhvLsY7ezyQarcqkOCb4dPY6XXnham+qQCdKSZmAc0yq9e0KNhyIDvkxWwvBhw+QXz2PObO2Wyx7nzZrP1MkzfXULMltbWpgwfjxtOTAbwzCaTFXD/J0ef3Y7K1fO4m6UQiKX/JXKq8zyDa+to5T1i2/nHP82e/3F1P4lgpA4LyckuevGNj2isJX8nCncce2tDNjjUMYvytNc2g77plSYWwC5Wdx28Xm8+NaHPPXaO3zz9fu0zp/JqedfyQIJV+tMwiDWoZ7QuYI6VKb5JdeGuZk+a2zJF0On8e23XzHwj8fIr9zFdlttzoJWUFfg7I5J62k6Umvy1rk5GnS1tjBDvrtNxqAm0qjydFuxW/KmtvYNoILe8ypDI5t8jvtvuZurbnmcK29/lGFDv+Sc0w7nmssv4olHH6Oget5M/Tgt+HHsdKiW09yrIohb+PitNzj97MtpcxiZxbFqNg3kY6c2oVKqKsNM9KZqvh4KCglC2UmAfavCOae2GFXFct/qrz8Wo/7rgt9SjlaGi+bM4bF77mWnrbZiwowZ5FKhuDf+xEE8n+Fffsy5l9/FHy+8ibdevp9ZEz7n0suv0VwLpmMXBCzSfBVmNE8bbza+taGT0gZRW+KQGnxMRyQH3LaASPNUoMyCTFdmANIz6jEkwCsyQb406/OdPs3ufBWl8XNSSEo05rILTS0U1E9Kc7fTLGDFNhamjR/B7Tdew1fffosLS2k1Q5IOKSwgFWVpy+YJ0u0M4z8XJDKxwhLDsAWa+ZfIL/oLoEDBxYprJRfn8FURcwXN+3nJxWfYoJEsDJWNA+yKA9sjUipPbDZuhb6esgyP0rr1IhHaeFUqkR1bXhCGetPtAhW2kpFA8yKlsGRsqH+VguYKpFA1ww6k47CkWMN+ei/FhMKTcyHONtv1/trLz3P1dTf4+Ajp3GlwBFEaF4og+6as8BqZHuxDnSR22K9n4BxBIHo0t4oooI2U+m7fvlox9ygmT5nBqFHDGTZsKAcdtDdkchpzzSyS8/eWYYwZTpOFWnu56V13MalNG8sWCWon7PliL/lcG0YrqmWHujkZS0Gy9nXtwxDk8+ACCjJQ60bceHUmXj8SnJCKVExceRVaHYvtJo8aR2s2lmTUV9KqNlnpCn9ZHYO8NodUipwiyOegWrEE7uQAhUp9Qk405AO9yZj32H4z2iUt3Hn3fbIQiMICQ778hA8+/YKd9tiXik4VZDJp9dNmHJGEIDXgK6NLaGRqJPm4qEtleTrkT71g9P5bv51zknUiHo3yP1HrnJj70+v/OpWoRWzyF/wZJhUEKjOgkFPK0bmqhlvuvJ/X3v6AV998i3dee4ZXnnmInXbejX79VqZ9+0rVC4SpjWlTR3DrrbcyftJ0qThNXvi8UeQD6UhqD1J6aj57+CFOGXw9Z158FROGfcFtF57M47ffwSN33QPJQq684mJOv+Q2rrn3OYYO+Ypjj9qbq6+9jrfe+lj9qIo2eyKNs4LGp4ki1EY8Uny+0EZ5h44cefiR/Dh6trcJbP5Oqf+c2UoZVh9j2mgzEPWxbMSyYqWFHV/Ob/tyItI59zeJdK6Y75zz9mN+2DmHc8X3v9nod5bpnPPjwnyzfQvwnXfe4IAD92Pu7Dka3oG4cZifdU71NE865+RjCj7P5MHv/jIejQmz2pjEycbNn8uvB8Q4zSszZk7hhpvuZJ31N+Phhx9k/fXW4JZbbtG+wDAirYdjh4ZngnNKGKr/EeL/sfQ/sTDSPtQSW3Huz2UUdOzYkdbWZvEdayLKkM+2aW7LYgbpXLGyCVgV/uY9e/Zs3njtVbo11bHOmmvRrn25lAiJaicKvMdPGMebr7/GFhtvTN/ll1cgl0hZxXInZ2eOTZ3yxLOvssMu+1FRUc6MaZOxnyYdeNhRrLbWGmy909ZcdNbpPPnAPbQumMf4KZOwn9xuue32LLPsMqy/wXocqVPtjz7+hEX2/WrrXAHii08/yzbbb0OmPUyYPInZc+dz6FHHs5ZwrrvFepx7xvE8+OCjzJgDI0aMYPSokRx65JGsumpvDj18T3bcekNefeNdTDqffv09K/Zfhf0OOpCu3erZ56A92WrzDXjvo4+Z0wK2E51o5o5twnEJmUiThAKkDp2rNPlU0X/F5Tnr1BN58K7btCH6vk6WXmdhHr748ms23HBDdttjT3p07cGhGvyHHbwPrc0LFIwkNLfmuOSyq9l8i23o0b0Xe+6+i+o1KMCagm0EPfviixx0xFHssde+rLHqStqIPZBZExWAjRvGgoWzufKaWxVoHCR6D2SZFZbhjD/+keWlh+mTp9ow8yBV/bI7+evmiQavZee1QsiUlFI0iJi5M6czafJ4bYwexxprrsZ6W2/MCcccyp33PMi0+fhBnMlkqO+5NI3dqqlrqKB79zqSICsUOQVQjtCCKxvHZp/qpE0y6t17ef7whz+wSt++0t9KHHzYoXz93fcsXCTdFCBMp2idMpmnn3yKvv1XJtRix1AYhPYtGUWEFvcuLAQ6uwuQ6oo0ez7UiW4RB9qMCowS4VRVpZQlJE6pSPTEPsh0pNJp7MoqGnQBFPJZLW9yysqrphprwZM3BKGyzGaEP9AEXl7ekS+//JKPPxmiArsdb2vhO3nKBLr36kksZOoGp6LA5KB2/l0ZeYtoXQSq05LL6xFo07BAyvgrqM9EdOgRGj2iWa/8cwyAf/hKnMOYcZJKKEALikRZLL4Kra2UZRyxNtQXLChwx/2P03+N9Tj5lOMUFKuSBcJZW1KIG1sVKcuamyhkenj+VGTdqEjvYl4vYh8DFRFI8f7pVMN2ISTXtuaFeoFQZX7No2ZGp9yKHo7EL1wMg6/2r/sQrQgSCcV8DDicDms6lpdTV1dDpZ6hyjtU1tGtRxW9GjvZGlWeNRCkPPulCjKxS/7JfJRQyAcbQ2mmT5/OjKnTmL9gATnJ8Y3XXueYo45i+swFONnm6BEj2XSjjZkzzwankMinW3sNFwJDYYJTtswNy89lWwklWStCV6xMF0TktCgLtYSx6qHwugCNibxq/HffJkOJRvpA1h9LZenOlgAAEABJREFUGAU+/OBdPnrvXY4/5lg6VdXRLB9icpP4oHUuP373FWutu57mxv4s22d5jjryUMZPnMlsmWwmJRTCtkD6LNiYt1ezVW1apHR6kSrpRHllB/qsuAL7HbC3NpAfZOL4MVyueUJ7xqJBDWxBokWt/Z8SgV4JHXkzBr1MnziGo484nJdeft3bllN5LN9GUkBOWsGsHspDSk6kZOPIL7xlE8OHfM/qa6zN9jttydK9l2FPHYgdevCBspCEbLZAEIh4EwjqSIjzwuOUVhKyi5gpHzhs3ESmzUOXMJvfNJBwwiBE04A4j3BBQGCcmC+27Y3QqguLC4k1jhY1N6sc9cv/eKnF/1j+myiUk/v666956rFHOP2kk6isrMSFEcrGREDbQm659mr6rbIuRx1/IGtusqEOIndl+IhRzNIpk8Th2Uil0142mM3Y4NYmVCCI0qUsbINQKsHyzZYk81jytr/JWxRiDmc7F0WFgZ5OxqRcyTkWWBeJpycRnnystLJSotMFAWGYorVlkXJitP8iS4GFCxcybuxo5s+fS4vm3EgxROAiERJRovoFEtWN9ck/fBWp+P9v7n6qKBvXgsTJymLN5gUHumnTHBUQEEomPkOZseYiRwjKs1a4vIpyEo0jkT/ELsObEw8CFXq+0WfgEvGV4FRPVu5VYmaMWtuGRiI9JJKdWpIkqqeFoaEjknyUsLy8NhwthnZ6R3OqbZrlteHQJoUnoiluXcCUCWOYNG26128UBJpn0xqHWXKe4FBDOi86CtjfVvJ4EnA/9VHAz4FOJfIVFheFoi+d6UB1fWe6VFTSvUcPGrs2YJsc6ICzTKcKgS3YgHSoD5u7ZQ+xnjI11BmGSt3glI/kbHlCSyrCb8RElrD5TJskQSgaVdF+2enrib9YcTOhKgvJEpPMyWZDCTDSwUiSb1E/MU5kI7A/mRPrOXnMGA7Ye1++HzIcOzQOpQPUfyg6bEjoYdVxLsT/tEx945GEhIGY0cZkQX7QbCIq7UAhFn+6o4rOHKKY/v47b5afnUab1i+vvv4mJR3LWXeDTXDWgXxnoKfIwOILmRIYDwivZON0cB1FsZdNXjhtQyqSHGFxJ8r777wDsb0ElJTO9elvp09nhiOdozHSoaqWPiutLJmvznrrrc2a66+L/cqrorwDG6y3Hu07ObI65TSb/uyzL5g2YzY9ei5Dq3ydUBVvqcN+8RUIuZOSFmpxceiRR7HTbrvS2Ksrm228HquvtBozps8l39wm/5Rw7sAL2HqbtVh6qSZ23HYLv4YbM26y1osQhCGJbLlgMZXXZQ5kQx3K2lHf2EC/lfpz3gUDWdSWkI+z2IFArhXsW9yB2I5/ZpgtOvmLdEDjwKwGs03DayJRVT880OUE9q4H2Av/d/2aErD/c6GtrU0+vsAY+aCPPv6QQw89WPsglcqLMV9u8Pdp/Embf7/K76REU9NiSpfwZPy38cF7b9NRByV77X0QtXXV7LzLjlRX12gDcDg5v/BAplxs45xT2nl7dyy+bBAsTv7f488lEMyfO4coFWhyibFAwXYLC3IsgbycNzyL2OTsWHwF9m7g8wI6l1drAXIsp573R2prO9BWWIQpUr4UF7Sjsb4Xp59yujZk9qdjh5CS9pGmVaQkpDwt3N0s5s4azSvvf8pWOx9IkJTQKSplvx33ZqVl+8ktBuTybUyYNpacTs/s7wC2q6yhpnNnRnz5BbOmTWLypIm8q0VT7+WWpUOJDEEKXzB1ER999j17DNhWASNU6ARot932Y7W+K4OCM1Ix02ZPxbkEsc+Y8ZPQTE51VXtxpmk2WcC6667FV19+z9QpaNNvRXbbfT+W6dGk8laQ0561YCHzm1skPzyOlCabQBRr1FKQEMw28y7tmS1xgIKP1VdZkVX7Lc+rb71PcwGqG6qYMHkM33/zNblCQqasSpuZJ3G4FmflanT+wPPYdc8BigcKzJw1mc+/+4ZMh070XmY57+hXWn0tDjj0cPUnpjXRtS6YSfsoR3rBbGaMGceQiXPYaNd9CVLqX0FQbbcmrrr2KlbrtwJpU7ll/xIwvgS6MTBUBk5SsvdEwVdOkxomF21ElXTsxJZbb8fqq62CqoCLaMkmspkIJI9sy1zmzJrApPGjuO2Ox7jhylt549V3AZ3EkUJcYvM6fnGXxzIaevbkkosHs8ZKK5FrW8DUqZP47Jtv2G7XnSkthdJQzbUgfvzRJ6jp2ostd96VlrZmT69TEQqoUUD8yfvv8cxr7/kzXstGm05ffvUlL7zwImhjY/aYUdx6w43ccN2N3P/wY4wYOw2tzTFFNC+az4vPP821V17NVVdczeOPPi86FhBo88qCwvGjhvHyc0/ww5DPeeqZJxk91uytRHpTT4kILKQoLenA1putT6/uXXjnnVeYPmsBMydO5eqrb2aL7XelvlsPChqbkZosWriA5554lCsvu4gbrr2Bp556jhk6NWrRQjqvxVeQKsE2jDLqHwXLc7UB/pROLG+7+Sauve4mvvx2OHHgxSdsv97t9em7lzHKRpzpQu/F/IAwHVFoadZwbeaN115i6tws+xx2HJFoz4SqqGfLogW8/eor3HzTLVx1+TV8/PGXWFCfqGyuNrdefPIJPv/2G1587RVuvPZq6fB6bZhMZ/zkOTz+5Asaf9OESCrOttAyYyovPfywgrhJfPv9N9x00+1cd8MtXHndzXz69Q8ah0WZBc5hiyp9+Lb/ug8xIeRJ4DBQUrf6DsR8uoS0FsM5rRpsDellpsXC8w/fx8sffKWlKqS1KPpEfN9/36MsaM3i0jnmL5jBCy++zrhx0+natTtbbrUFdhD0/vsf8sKzzzNyxGgeeuxR2enzPP3448zRIc8NN93E0y+8qr5j5s2Yxosvvco1V9/KzZLL119+g0xOwXKihfsCXnzxWYb+8D3PPf8STzz9grxOQCoq1XAPkYvErkSDXaQraXrX47/xTsS0fL6tqXOaLGIi4iTN2htsxJ0P38Yaq61AiQy5NCjDSylU/VSGnr17M37MWMaMmML0cZP4+utvqa/rQmRmYRW1wdKxU2dip7EjqeM9XUIkWwhkFbaALKArLKW+qZ7dtt+Wp55/hZktkJf9jBj6tcbItVx71fVceeUNfPnNMGkLpmiufe2V55k0ZgSvvvYOd93/JLaRsGjuZO5/4H6uvPp6rrn+Dl5789PFm3H43uN8qxI5bVh3ZvakUfzw5Y+0tQW0r2jkiCMO4ZD9d6csZczF/DhkGDfdchuDL7mS++9/iBGjx8g9G1N5Vta8udNuuxOWiHbdLfPm8NJLz3P99Tdw5RU38P33w9FaSbQGTJSvfunpRxkzaihPPv4oV11xBffccb94mE1UUoaJxBbs/K6vQHJNscoqq/DwUw+z3ibrkFIMkE4CY6/ImfzEa/KNa661CrHPybBcn9WYPWcmY8aOIJat2MIyr13oxEFifi1QRdtUigvEiTIjvdutuYcwoTSTIiHCKaaYOX8yr7/xPN9/PYQXnn6VG664mocfuZ9p81tpi0MW6RDyu8/e465bbuaaq67lrvseZFFLC2hSTLKBXGikuThHaWnA1Emjue+Bx5k8bRGVXRrYZusdqe9eS2lJmjatfBco1iKnNjnIK6YIU6LN6PoXwp/3IAm6nGSbFf/OyzNOIFOS4bNPPufZZ55TDFfAjH72lCncc+cDfPLNGPxGaWEe777yBJ999YP8ISyc18ybL73E7bfcwB2338q7H3zhY4GQAhO1If/s8y9qfpqufoRO+himueiFhx4EF2Df4strpyyKIjLaWEzyzbz+2ltce/V1PHbnnUwYN54wSpPW/IBdFiu5hJKSEmF32sDKyV9HrLFKf9ZYaz0d/EMsfNm2Fl9HSSZNmsyjjzzO9JlTKAkDJk2czGMPPSIdXsMtN96oOWIYiTau2izQD0RgkJBoEyynuHjmbDBdzV8wX3VQzJLD6EZlzdmcPBDa8G1j0azpPHDPnYrz7tA8e6fG71gMVUFUDhvxPa+/8hJjfxwhGd2lGOc28fg6M+bO5gPF+nffeiv33XU3oybPwuIv5NtaZ01X3PQOV1xyBddcc5fwTSzGckHEzKnjeOnJ+xk/biQvv/g8l6vOHXc8zNRZzYydNJvXX35Z9jeeBx9+hEcefVpyjxk1Yjh33XUPN99wq3zhdbynQ5m8YtAg1Y5Fc2bx4dtv8PkXX/Da66/x8vPP8NLzz/Hyux+zqAC2pvDMu1J23Hk3mkoKvHDfDYzSAcbbnw9hw823pkevOsklBo2177TpdNWVV3LLTTfz9POvM31hnpac8+Wts6dz/113KG6/jhtvfZQhI6fJf+bUTuX8t1+BBCDQONTAVFq3F0teCSnCdmJdqLVmTBJKZMpNLMZsbfO2ktUBSe9luxEpP51O6TB0Pg/c9xSbb7k9vZZZlpJU2puuzStmZ/7P9JkfTFIcedRxnHj0oZSmCtr/buX7sZNl2yV07dWPBUkFp595IYfvtSUlSRuL5k9j6PBhdGjXkT69+xKrw7xsyZyoudhYB3TYwsalmD9vkebGcs676AJGDf2eN15+gSTIEIuWMsX1BfsbL+JRbDF71hzeevNdbrvtdq6+8jo++eATtOTyvilIqRPx9fNbIvhJTD5fePzz/z5+FQks1EFXeXk59kujbt26ceqpJ2vfYW2yiulLLE5R/OcS2beL/4w+5367ivszQv9/X4wvA/FoE6e33OK78R1qMpozayYlZe0pbdeOstL2dGrfgbq6OkaNGiU/2OZ7cLLqRLGPc86//9/H/5sEgsqq4sIBTeaxNsYCzcBpnQbnf37y8TdwFcUckEqVEWYyKPLEhVkFfW2avvVqvkceN1PSjkD4KIFMOqFVmypZilcqlcY2J776+lPalVez4qr9pEbHssv1YZ+9FPxVdSJKsjS3LOShF55mzS03o6JLF1ZYdhnWWm11Hn7wEY47+jiOPPxQysKAvXffCfIyCAUa3w8fT6sroe+KK3izqu/ajd323ovGLqWU6DQtWdjKw8++wCYbrkUmBbPmzKa0QwfSmUA0aOIoCemk06E2EWsOetPN12cjnfCkokRBimPchBl88vWPrLH6qpRFaGHbJhGqb7VGE4wZIwo8WvMxNjdhlwIk4ja61tcq+B6rzVLYacAAOlSUc8rJJ3PKCX/gnrvuZJJOiKQOFH8roIytJT989x0nn6Tye+5ipZX60We5FbG9nTPOOJNlllmGtALBtuZ5fD9yuALEhF4NdcSLFrGoOYudcp530YUcd8JxWP3vv/1RPAitE/zCO/nZgMVL+mcIxXhGk5D9JC2vICevmam6qQeHHHEMNV06q7ojnt/KQ48/y2abrE/njsW2LS2L+OKTD5g2fjjTxw/j/DNP4877H7PpUfLQJC75EqXI+8k9wBucms6aNYsbrr+FIw4/iimTxnL4YfugtYPkn/Dj0NF88/0INt96K8orOpFWe5mMpx45DoU0Zu8AABAASURBVHQkPUcbGxdccCGzFgqZSuZqkXTXPQ/w+Rff8M1nn3HG6aeyYN4CWnXi/9Zbb3Hf/fczXZt0pqdHH32Ua6+9VouBFLY59dTjT6j8AWbOy3qa33/7HS4eOEgbTk8yUTvKrTr1cQ4MiGRACkHs255lnTqwzbab8+l7LzFy6Ddcf9sDLNVnLbbeehtCBdlGs6yTRx55SPjvolRjq61lAQ898KCC6QeYbwG57N4C8ZR4MnubPW0Sd95xN599+hWJxvhYLaoHXXwxX34/yrPubZXi5ZyIKib/bZ8yE/UlPeqzeBdt3qfjPDIhhmjj+9NPPmaXPfahR8+64kl5kiU7ZxpPPPIwDz/+DPMXtbJAC4TB55/HVz+M1oYUTJkwllu1YLny+hsZOnIMC7RIuOeWG7n08quZMn0WTz/9JJ9+/D5t8kuZdIY3tTF/4eDLGDlyJDfccAPDR46mVLvIo0cO5awzT+V72ZHRW7DdU7N3m5w9of+aD1uYoX4CF2nMyk6c5GT2alBIpL/E0+eiUBYrGvKL+Fr+9LobbkFxJM2zZ/GSNpztJPrzb79VhRxTJo7h1tvv0qHKTB1uTPeLDvvGmC0o81qghepjptoFEnyAI6X+82q5YNFC5km+9959Dy+99BK2aTBh/FjOPOM0vznqtAM1a9pUHrv/QW646TY+//I7AuFwamu35nICvTgJsMiX5f6Xg2RW0OZLWnIySZhdRQpw0O52qSDf2oL2XGgzBUgvNhj23HtvbSDM58Q/nMBpp5zCe++8za677EhFB2EIBJKxBZAssc0gVGaMLfATOctUCvLSAfkYTVys1Kc3I3RYNGMOfKd55qbrr2PalImk1PEEbaSdc9Yf+X74WPnfEpxzGJ658+exqKWVvA5Grrz0Ui2m3iKQcufOmcqFF1zAh58Pld8FB4TGmybR7XfZRXNqGQPPPZ0TTjhBdne7Njum2LkjaINn2Ldfc84Fg/n0m6G0yk998MEHqnOz6owF+b4vv/iEK666XPhg3qzZ3HHrbbz8yivyr3nmKkg868wzNT7Hi0MYM/IHLh08kBtUZ6Z8dvO8edx87dXce98DuDDjNzzC0Ik6yUCfv9s7V6CknRSvecDGn809cbbNxw6eJ/k4J9l3UizjOZVNVHSp1IKjwJw5cyQLh4pxzhFgRkHx0s6Wvds4tb1ZuRo0AYHyW7SBV8BZkmnTJ2nuuY/rrr2ZYT8Op3nBdO6572auu/5mXBAyfvQIbrn5BqZNmwVBiuflNy657GKlA9mLGSua/iLmzp2HxSZff/21Dijm+cD+1ttuY4g2gBbq4NTmqI7tytQuJFDfThNhZMwWqf03fUqCmnMCWVhChNZmKAfyOSaPHckVlw5mkmKIrMT42cefcOVFl/Diiy/LlkWebO3Ciwbx9TdfMH9hzEOPPMbdd9+rQ8Kp2qj6ngsvvFAHXG9rXmvVwmYEt99xD8NHj8NCHE2BfPz+e9yk+ahlYbN6d9o0zUrHWSHO8sj9d3PRJZcwZsIkJk+ayjtvvc2MGTNJRKBIARdJb3k/TqIoTcocQNtCPvnwPR7RAU+rmHCERNJXtrWZtlyeE085jW9+GCLe2jRHjOe6667jq6+/o3379gwdOpTrrr5G5hCQ0ZyJ5gxEZGlphgU6LDr3vPM48uijOOLII7nggkHMEi1mWok2TqzvCJg7ZwZXX3U53w8Zqs2ZAqNHDpMMBjFszCTJNOC7b79m4Hnncu2Nt2jTfirjh//A5Redz5nnXaS4+wdmzZrCIw/ewzU33E5O+Fo1Xz1w9+088ezTlCqGmqRN1OOPO4bvhk+iRXPl+FHD1X6Q5qWbGD52NC0LZnP3XbfpsOF2bVbm/FzmkpiFCxaxUBvNU6dM587b7+CTTz4hrQEwbcJIBomeTyQD+1MJWcWATz3+GJfqkOT9T76SThcwccJYrr3yUuLWhbJREeXXUBlSWtucefwRvPDo/dx+32MEHarYfsft0FJDemnm2/ffZfBFlxLHKRYtmMsDD9zHo8+8hIJ6yLVwy9WXSadvaW1SovHwA9ffeANTZsxWB6EgEPym7l+XGLeke7N8GbZ9k9LsLh3I3yAZg/1dsTGjx/Puhx+zxVab09DQBQ0WaGvmzrufpFv3ldh04820LtQ4ky81jImMNtEmjJN1hrahrrUttkGrhdrY4UPZ54CD/C+1qmpqWHf9DSltX0pbIQSXZfzQL/y35q+77gb6Lr8c/fstpTEs1aIuRWIqk5avXEyvnHHoIpo1dnv3XZa9dtsO+/bol4p/W/NOPASkFDMkcZZmxf3PatP5pptvkR+ZzpRJUxh4zvna4H4JNcfGhdCz5PKisW4M9KKulhT93/NXkkAQBH6us6etMywmKZEfLS1pp0OSLM5JUT/RluAUB9lrIp+G5nJL/37BrNNAHBgvgqJNxjhi+dCYFu1hzNOao3PnToRaJy/U/BeFaUozJV5u2WyWRI2cWiQejcacPW3C0fP/7v9ZAsGuO+9UXEA6idAlmstbSSlAKMhpOud+1jpQWu9SElKNXvydtb+tFkrockg2gbow8M7NB4wFVUmkFqenAqCW5vlYtC9f6jel8Hgi3nj9XVZfex3K2sspqrp9u2th6zyiVBtB2zwe1AnpuJYs+554EpEUO1OL8i8/+5o119mY/Q48gj0H7EU6u5Av3nlVbQrkw5hHX36N9bfY3i84HBBm1Gsol9g6A5KFXC9HP0nknHLikbSL8gRa7ISZMkraazfeaMgH6itNQfxqD41YJ79BJgu0qH3IFTc8QnnNsuy2/XaUKrckKig/Bg1oC7icczjnsG91yT7xCzIF6WihXltdoYdj7oIsPXr35qzzL+TsM06na1U5D911PScccwgff/Gj+AAnYy9IhvU1dew9YA/WXmNlPtIJ6PDhw72cbfPJ6cPlFzJi+Hc8+PLrbH/AETQu3UOByHxCBXSXXzSYJCqj30qrskhByimHHszIiTNodngc/INXQuz/mbikFvH/M0SWKUjyrcSaMJ0mrVi8ZCVVmxgDO73X4L37wWeZPq+N8846njKZUftOlWyyxY6aMA/irBMPY/AZh7HV2ivx0D1PMk+iD1XHpWNaJe5CkKYob8ldtlTeuYYNN9qaA/c7gM6ZPPfecqnk3syMeQt56vWPqF+qD6uuvqIoaFZ+VgExP50Qo03j9TdY139L5tvPPiTOtjB95jQFdotYadW1eOixJ2jq1pOjjj6ek046mWOOPIxpE8fxxadfKGCOWXWNNbnqmis5XJvRhx52EKus2pdvvv2SmXNtkQX2x4ab52bZcNMtGLDPXvRerhcoaNaQo7gQdxA42qISVl9nHbbfsB+DTj+Ga+9+jGPOuoxOJaWkFFiGzsYhrK6N57PPPpMjjzmaE088kfXXWoOPP/qAWbMX0Co1xOInVvCIwgDLHzVmErsP2IdjFZhfcN7ZNDU18cSTT+G/OSb7UpOfbuecT/tJxqf+HR9SLILFQZanQPajyNyPo+bWRUydPg3zS1mpOxWJJslv4pjhvKOT+J33PoAj/3Ai5552Emv0X4HLrrwei9GCQpuwZll57Y3ZZZ8DOe34ozjp6IN5/6OPKOlYztJLNfLtFx/QpkMGG+vPv/oR2+2yHyv2XUkbyYdy1tnncuCB+zJ44Mk6jf2EDz54D9uLSUIHzujlF15iBoM/R2OsGzj5E3sWtDjJy6km5kwC9WugwdCq3f2ClBiq3OopamXbHXdg/IgR5LW5Pmv6DG3UtFDTtZGPP/0UZBfDvvoaF2Wo7dZLpldAXWD/C+vqq6/JDttvTzedRNpPWzbefFN23n4H2pd1YB+NKcM7bMgPDP3uW3bbbQDHS5ZnnHI8q622Erffez8L5R7j1iwLZ82na4++7Ln/4WyzxSYabznatEiWK/VuwjgNw5QmbvFBYK//nSATsvkw0JxgUnBSYEppCQa0AdaixUdJWZp8kiMte4+12WOCevP110Hz7D777MPuu+5Crx7d+Oj9DzTSoU0V8s4RCFmpFKupEC90J0+gvFijQWajcsA2UOJWujZUU9B8v0DzUbempTjyiGM5/fTT5esO04LiJH784UveevcTqmqr2GqrnVh6md7suecAjYu9SJd2ZPc99+W8887jD8cfzslH7027klZefuMN74eCgvqxrzuEnWhablUGX34pJ5x4DF3rKnnigXs48bjj+OrTT8C1ceM1l0NpB0674BL+cOIJnHnaaRy03/507tBRPBRI6zQnr7kkK5yff/4lX3/9LXvsdYDoPI5TTjyafissyy3aOLHNUhe3UN6pjH6rrstW2w/g1BOPZO8B2/KtFvC5fOJ9Co7f/6XNiSITgUzJEWvTIaW51sId5KkKOhCKk5BOnasWV4vl8/MEsoOSTFnRNFxEFEomhay3Awkbk00URXqovsImc3e+suzTfqmQViwjEwRbaQrbOuttyMGHHcLJpx7M/vtuzwP3P8Snnw3TRs5QJk2azMabbMWR2hAaPGgwA3bZFWTTSZDFha1Cm+OM0waRSnXhrLP+yFJL1bOoeTa2iM5rUyQTmf4DX4/cfAqyWaO/pUWE8U++kr/GZ2YSW7bmJmyUubzYDnzsZOzL9bLuyr1xuTmMnjwN+7bQhLETaKisYOLYUYwdO5bxY6czZuJU1lujH5PGfM9TTz/PDrvuw8mnnMagQQNZe9WVueDss7ADmFZNcKl2HeUzHVKldAOx9Nim02iZLul27ciUpr1PILuA22++XjHKmpyhzTGT8frrrk2pYnibIuRGwBJhhHOOfD5LojFkiFOmQOXnxLNzIYVcTpqEo488nA5dajnhtNNpqOnCu6+9yAJtjO27v+n2AM5UrLr88r39nCG3Aeky9ZFmYUsr7buU6wBzSw455CD5iD11cLk1HTp0kvQCQheBNpBb8/D2G68zc+Zs9t/vEI466mjOPfskamvbc9/Dj8tvONqnMihIY33NQcefchKnHXcg/ZbqjiutZJPt9pbfOIoBO2/L3fc+wqy58ON3X/P5J++z+4EHsP9Rh+nQ+HjWXaUPN992r0aBI2luo6pDOUutsBK77XsAfzzjOM1N6/Duex9gMecWW21FU9cG9tt/X/bda0+6dKlir7335Y9nnsnhhx3MReecQeuCObzy1keaOwPyktWCufOorOvGTnsdzM577Kt1yC5kZ4ymKt2M2TdhCsJSkP/baNst6a45+KlX3mHDbXaiqbYdJWEOcnO54Jw/Kn7cmEMOP57jtFG4y27b8upbHzByzBzJLccLTz/Ccr37aEP1UE45+XgOtF8Hda6koHGtCv+1txPnwWLAXn4OxCqxO5S/k90paXXLgjZVbeNzHTLlXDs22HxzUqaHwkymjBnCnfc9x277HUdl5w4UWmaRyWRsxad1QiI70tjJLUSGDBbMBLJRF1BRVSsbOZItNt2MKRNH8dG7b2osQbR4fJVXV3PgwUew1eZb8fUXH/PVl99pVDiqAAAQAElEQVSKGqHQZ6z2Nq0HpCEOkGGRTqfJuQzzs7DH7ttQ3j7gpedeYYF9K1TjNwjzJIVWpkweyxNPPMGWW26tw+lzOPP0M9lk3Q0575zztFZq8/5JQxu7lkhDThQPyrS8JeV6/b/7V5CAzbFxksc55/VuaTtYt58Fp+QDnQtxzskvFwF/SXOyvyT5/WvPiR/n2fApvel24k/j1/IN8groMmU21hLatWuveSchVBCbyaRINPla81hGnfwkj8DehOjv39bG4O/X+A2V/AsJDfr3789SS/fCSZDGcqBFQ2trqzfGPwnUSv42mLMijqGQJ0qZ4E2RkI9V36JGGS9ycuYRS9IhoYLKnIqKAWrA3Imz+UbOeKP118HctLrHEu21G5TPzeXOW+7ggUef5p77H2XZZZeDbCvvvvEKqUwJu+29D5tuuRV76Ln3Ttvz9AP3MmH8eCZMncG3o8bQb621vLML1R/mDuM2KA39twrueOBpbr/nEVZcbhkFGzFlJRlmzpjNnLnzCZyMLR+SCUvULE/7DiioW4Q+hc9xzBHH8clXP3D55VeybNcqCjpNdLlFBDJaEP9BSmlA0dci7WCHIiBMReCU0Ibp/PnzKZWsysvTMlTo3nNp1lcA/cfTTuX2G66iS+cM99x7J3PVZR5dLq1Jpo7NttqWQw7Yl8aaCp555jlmzMqSCmKcVlmTxk9i4IWXs8JKK7PNTjuBbRjpZCmjFeCZp57AUUccyf777Msl559Dos2tdz740E9sBaH/R2+nhoHg796qEIShzCOWPXhOfNXQ7EKp+x98iPsef0aLwqukh+7YuO/QsZzdBuzNltooK2+fJqgoZetN19dkN4Nx4xZxyZVXs+zyy7LMMstps2I38m0SkjZAC6Q00Wfov9Jqyt+es04+mmcevYcP3n+Hb374jtc/+JRV1tkA16kTrYsWSv4RKanD6C+YwQWllKlst6034JHbryVQ4RdffYeMmqZuPRg3YTq33PUgfVddg57S1647bM3br73AXG0SlpUELL/8ikybMYfBF1/OPlqYP3DP3cybOxOkm5yEnBRkHYWQFfuvSsd2XTTPt+H8twkkCHNcWrhZXy7VHidb2UsbLM0L5rKLNn0bu9dRpgEjDnGqF6jJ8iv2JadJYOBFF7HDTrtw/913sWjeXJlcIkt3tC8tIaW+tZPJmHFjeOr5V9lxl71Yqlt3Vu67Ag8/8hBjxo8TJuREE//8NT6cRoBTx4lGTGJ6UNop1NJDd4zJxDanlumzIksv25trrryM6ZNm+5FGGDB5wljefPUl+YD9WH7FVenTZwUtiG5k/OhRaF71vJVqA6FD5y5UdFAw3rGUKp0m5QpO4ybFaiuvxMwpE5gjPU6ZMoXn33qPjbbdBVsAVFZ04ZHHn+DwQw/l0L12YeG0WR6fWbIt8mwT+t8pOedEswDJSsLRHVBWVoYFESmbKZVjZSv06UeP2i58/sE7fDtkOLVNPdl7j10Y8s2n8lUtfPXtMPr07UddTcaPzTAMPV+Zkkhjo5koCChtV6YFZkQmlaY0nfHvGfnvH4cO4fnnnmU/+ZJlllmBNddanVtuvVk2Nh4jrSyd0lSQpb57D42bTmQivRfkp/T0snJI47LRXB6nf57k/+KPXK6Ac85LICg+kFJAOikpKdGieiE2r1qFIMrQOm4i9geQDz70EHbdfVu22nUnjjzicD75+GM+/GhkcVwQEmg+T7TpKmGDOVbZh4tCpUNa2yCfB6QDkoK3/TL1VVuXpktFZ9lUO+66734OPvgADtt/T2bbtwFTJfIr0BZDHITeXmQupLTGXbpXT9557zOO1uHIMYccwFcfvcsczXs5dWFTv28om81q0VxbW8MGG27E6aecwi03XEdFxw48fP89zB42hDEjhslHr095VYay0oge3ZtYqc/ytC+vAAcL5N9S8mt5GdIUbSq99srrmiv2YZney+vAZSUe1IbilCmTcRESXyhIUV3XnerqclId2lFT0V7EZ7WoS0ssjkSbEYgufs+XZIHpNS6gYUsivce2SLR8yTusqsJJX6PHjKdgfCpWCzX/ms9oXtiCzg4wMQRqr0lJtpYCJzuJUaCdB0lK1bFvogk5hqS0tIxcNo/tI7VLlxAJf4eKcjpVl+Ckt+223JQO7TqwaGErq6+xNtU6vDzgoAO1uXESo38cTr8V+oHoSALI5pq58bprKSnpqE3kQYp9yuQ/rF9IXECQaqfFN7LZZgLZsJRHprSUyDavRd2//XYFmWKCiVci8k+nQVBZX8m6a63Kyy+/iNjmh6Ej2V8bZhUdMpqXZ/PiGx/Qdanl6bNcd2ZMGU2rNi97Lt2HjDb62nfuyJYbr8+E0cOKh1zalJu1oIVMSXv/7V8b1Ol0WmMtQ0EymWdjSztvsfzqnAmjmDphLGtrTLUvj0hrzlqqZw+qqzpLP3mkGkzWEjQ4RyodEPj5tYDJs7mlDTOfMJ2iIJxXX3EJ5eXlXKA4pmPHKrLN85g4bgQPKFbbeNMt6Nu3L+uvsy5PPP4YpWoThugySYQiM/Trhk02WZONN1qPbbfZntVXX5nSshLM4aQ1X+cVe6YjsJ9vPfnEU2y15XYs1WsZVlqpL888+wT2Kw4V+59BdrZf+/TrS4eOaWorOlLbpTPlVQ00da3BtS+hU1maXGtOtghjx47n9bffYpc996Zbr6XlD/pz7523MmXcOLTXLLMpJSW77dpreTp2rCBsl2L5pbuRLskwd0Ez4CTfFCnJXns+Pt3Y2Mh7H36Ebarut8fOmj+/0cZKztujySojRqobu1PXvZ44zNCpqpIt11sZ16qNOxd7eRTQZUIKArbfZlvS7Tqx6lrrSdbKT9qIp43H/vzPxVdcw1KKX+wg+dijjuTzjz+goAMgXIqjjjuBG26+kU032YK3ZV/d6+spFf35AG9/wvRfeztxbqCHl4WNS0sj6funNklT0lObn7iyylrEwtnTePTpF1l9vc3o1KmcSLqx/2TqiMMPZvvtt2XFFWpUL0+YCmluzSMxa0Z1ejqpw/wjaACD/FFBJR0qqthoky3ZTxvHKyzTkzdefopZk6eoPjSr/7LKbmyw6VbazBtAXW0lr7/2vOYybSYCzgVF3xqHIlkQhFi8m40dnTtBfVM9B+w7gK8++5ivvvgMDWAWafJ2ro1JY4cxZ84sVl5lNVIpp0Oedmy20WZMHDOBEWPGkuNvXDZUJSTdXl5/o8b/Zf3bJCAfoXkwNP+gPrPZrObBDPYLOLNLO/BJbG2oMn/Lp/jnf+SHWaQYs6DAwKxTc20mlaaivLOfFwrKs7FhPtp+hRBLdqlUSmGJzccJTnHLEnlppArZf8jt/nV8BHkFEe3bKzC2PmRg5gvtlNCM0gRs2X8bAp+dtUWGAgt5IE1qBcUasc9fbNOgjUHNZKAo0pRjOK1lUqzFR18Po0qnaCstt5SdgXiniVxXXqcvt99+Kzc9/hJX3vEYq/TuRXniSBbNYfK0caTbl1HZVEsivGgjpaFLBQumzWDu1Ll88fn3dNSpS1Ov7ijeIVLAU6CNhYpYr7vlHu56+AVuv+MBVlIwk8apuwLtSxQgyJgCly465KCE0UOHadHQkUwawiBgUZxlv4OP5LPvh/HKS8+wTNcuuNwsJg/7kqmTxpGVY84mcuJOoKg6JXm2V4BhY1j7DWAcaiPonXfeYZle3SEb8+HHnzBRi5kwUwqpEro1NbLB2qtrIT6Tjz/8gL791+bl1z9U4KfmgaMkkxKtaZ3IzlPaSaxzmTJ2CLvt/wfqeq7KwHPOpE7BEmGGCsm1Wie41eVlVHUsoUTtO1dV0NDUwHfigV98BZKegRCJV1yMUsXbgdRFmz5CnRBnggyRNq/S0oNLFnHXvfdz9W13cfrAC1lzvbVNMpRqMzMUjdotlB0oDAwE2rRVDCSLiHHa9D382ON4/MmneOW557j9uiuJwgL3P3gf6260PdNm53FmWNmF1Fd0IGlrZfLUKZLf69q4609HnciPHjpKAXqeQM7jx++bsbhgvu3kRBlQR7tusgrvPfsIn773PsPHTNLmbA/ZZw0zF+Q4/exLGKYgffTYEdpoHsOoYV+z/747a92U5ejjj+fo405j9bU25qYb7uTkP5xISZiQzc5HcQQhCaWl7WiR/tW7hkRO/AZowCDByIm1ykoTmhcVKElB09Kr8vHXP3L9ZefQPipIzha8JMKToy0HRxx9Agceehz9VluXW26/g1NPOpHKjh1p0yl8JOkVci3iMacAeSF5rd422XZn3v3kG0aOG8+oMaMZP3Y499x+HTJrQcDfupyTEv9WwT8tL5a+8kg0FITTwF4Ce0uUocWsbVBE0nvUvpzd995PwfU8Hr7rZhT3a/EaSG4FVlm5P6+/+iojRn7O0FFjmTR7Fh+88gztxFZeYyqvhVSZcLTpJAlJOZNJ4cy2NNGsvMKKzJ48mY/eeYtXXnuN+t7L0qN/L15781UO0mb7lOkzOfGEk3lYC6ClKttJsqEwgB/PZp4i8195m+/w+OVTPM3+xT6Mufzir8G3el3LgtHKSJBm241WF08v8OOkWVT36M0em63H8E/fZXY24bvJs9how02w+oobieW3Aq0CTdzlHTsTBSna5NelGdlvVi48iwsjjUFUFrL5Jpvy9ttv8+PwH/hhxCimTJnG8088gNYkNDcvxH4qEwhxG3jzDrW5rqEgPHgcBSe7cobdIFat/9470pwTk8iHeGlJYJKF2aZk1NzaTJROYRtnkpiMrsBEHfTMm72AXkstRRiqrvxuZedyFixcqAOSCbJP5CsEah/bAYAOgBB+2rIEGlOB5jdDH0ZASh8FxxNaiC+3bBPau+HNN97gsMOPZuqcRZxy+tk8Kt+6XI9GCtocsPEZazLMCl8mnUbLehZNG87eu27Hi69/zB77/oG7b7+XtVdfnVJtui9SF3kj3JzM/Gl8/8n7jJ8+m8AcYiZDj+7dWX3lfrSI9jmzZspWYjIlZZ4HswqdnyHT9OSjVXyZdhxzwmnfyLefr2671ba8pQ37UaOHasEzhvHaqHjo/pt0FATz5a9TJeW0a99R1KqR/H0YQBi0km2Zh3PgAk3s/I4v+a+kIKXqSeCk4hbatSuVT0wQq+CVXCBdWiIZBjhjNUoxdvwEWmVbS8mGgkCZLtBGU0FjO9GL3aqpOaO0XTvNN87PXylfT/m5mGbZ0jLLLu3He9xm80yeOOP82EbG1a68SnNvDhvi3Xv25pY77ua1d5+jsrqUIw46iF11wOJ/NSrs6VSZDm368uxzT5OogVP3GR0SJ4oIstnA+1n7Txw6l7cjMWNohZbWhDjJk04lqv3PumMhMtDj797Wn9UxCEQv4mBx5dIyNtx4A957/XmmKxacOH0+m2y1AxVyij9+9wWffPk9+x1+nPTQyqK5U2jfsROxk15SGtZtbXSQ/NLaELL/CTLMlOEUvxWkAxM7uaz8fI4WbdiXLI5TU/IbohJUagAAEABJREFUTpv3GS2SnDZvk6CkKH8XSo+OuTNmkNHGR2LkKfZCG7WJJhPbVAopYMaQy7WREj4LfxY1t/jFZ/++K/Lkk08wfc4CqyX+CiTZZg448GC++uYHhgwfwpAfvuWt198gr3gOmw1FAy6CqFTn8wVCBxpuxLJCJZUveSl2zhfaKEkn0iPkcgX22GMf7D88GzFqOCMVA383ZCjXXz7Qz0uFKE2r7Nop/kP8W1AepdI48dSCrjhPh9K0xnqOfC6hJQ5Yf9NteOXlN3X4N4Ih2gSZoMOAFx6+mQrJeL7iotYwQ2ByUHNMZm3NPo4u1WZ1Kt1eC+8CkcZCpPIJE8ewy+678eZb73Lc0cfxwH33skq/5Ukk97zKoyhSjN6sviFwEAShRJFlnwE74Q9epYec6FeuhKEW8p8Vncr9tyHDlOiwgkTt8vLxEs+1iuGGjf1ccfmPTJ04hbE/vMcKPWsluw7sePCxfPX9l4opD+fhO+9kozXX4dthE2kWHQXBf/Ut2SE56pa9SdQShqX10B0oRnRoiiOTCXBmp/mFfPL+24ydNIMtttmVslSgevDyK2/TIkT77roJY4YOVew/krlaHEyaOYtZC1RFftZpLVNAUZMLmDt7Ertstxm33vuA1pUq13qvg/xll3ZpcprrJv74Cf37LM1L737NAmSAYRllGmudO7VnzuwZissXYSaQV59hqHLZL2bYwu3SEXkd4tjfDo3JsMoaa9Ktpj1PPHQHE2cuIJ9qjw038vPJqG4oe5JZYkOxneLcbGsrLijyFYu0n+4lgtHT8g1+Kvu/xK8igUh+JKeDOtsXCRXQmY/OZFLYF4fSWrvITcmXxli+wa9C5P+i0/9dVdmofKRvo7kfG59JSiMiDYprUV7oEh97uiCkuaUFk1c22ypf3YKtpzOyd3RpVtH4dkoVb4crJv7v83+UQOCCiDGjx+JkfIG8SlYnux3K2mkibyOQEzExBnIYePf6J1w+S69pLRz1QNGJ5uhAk5+SWdVe4l2EA+FmURtJmNG8qydIqdCqKNA2JZZZfmXKFADJteJo0cQ6l4cfeJhnn3mZsy4YRM/ePbFJOdfchivrSG1jN+bMmcLU8aO0OFpEy6IWvv1uOFHUXoFVBV9//TXdevSkurbGt0NBRL51IY8+9DCPPf08Z543iKWXXlZEiFY5eRelWG75ZdR3ni8+fg/7Sd3CiTN55pU3WX/91alqBzPnTeWsM89l+sy5PPH4U5RqlyarwAgFIvN1Ijtv/iKCdJlkJuZk1AUFRxYIxC1zKLSCbdpMnTmTOx56homzmtl0o/VJFs7m2ksv4vprrtAieqqC8hy5QsQkLZIU1tDQWE2vxhq+/OgD5s9vI591TJ06h5E67ezaUEdaCzz7zyXsdL3/qmtw7nlna0MyVr024clQ2a0Xa6yxInfccgXzZk3H/rc60/W0WXNYYbneaNohELm/6BavGPwFkmSJvQQR2kvA6gRhQFvzTB55+D4efPgxTjvjXNZdd105N1ikwZ2XI3zsgXvZY5ddpYdPdCgXQzbk3c++pUG6bKgKKdWE3ad3H5bThnFjowIkMbCsFiNoAv7myy9o0wlzIhfyzkdfELsMS+s02BaLTzz5KLvuvgu77LYzF5w/kFHffM2RhxzI3Xc9ook5VAsxoCCtz5r92XbzNbj/ocf5dsgYVtPk27lzR5btvTTffCv8NkmLrOZ5cxn+w1CmT5vC3Lmzee/tdzjt5FPZcION6FjehemzZxJEjhKNj4AC2vdjfmurhkLoZd6urExjoICMDiVwWhBnUinUBMXlWDwQq2aiWT0dZLXoatakH+JcQvPCZr789DOOPeYYttx6C8q0mJgp27KJpDRTRgj0Xqq75N5MKlVK1+7LiMY5TJ02USUJeS3axo6awJChYwk0wJ3Th0rstknGwNL/TvgTBU56U89OQjaQIPJxijDTkcauVZx89EE8/dDdPPn0MxCmqa7rKtU7bYyMx84a7JvHo34cwbfffk/oIC/eWlqzOB0SdMxEQEibNulj6TolvdTV17Lt1tvwzRdDefChJ9l6x+1Rd4wZNYyGqioG7LIL/fv2pmXGHLIFNddElOgh6vT5T7ht7Bj8HVQi35c45zROkp/AZyp4iDJpb1MFBahtIkxLDVI6HFm179KMGf4tP4wcRWmnSrpUdqKxupKBl13LtHlt9OvXG5OGrcYS4QZZqZjKFpo1FueBaHLqJNR4S1xC84KFkiF07dYdC05GjBiGuifWhsBw9fHtd8Ow+oF8KYJEi72UtbfMvH1AqA5NP8pWWlYqvJb+b4ZYu65Okktp7Hsn5CQN6SNuyRKk05J5TBjEmueUnzgaey1Lx8pqvvv6C1qacySaV78ZOoJmLeCX6tkLGzLmYfLCWxAeswuEH9mJBU8UWrQBhuYHWDhnLu++8iGvvvUpe+6+AzonYtTQ76jSYdq+++6rOXJp5s+bq7lnvmhIYbaVF5EyDdrkg3Lqf96Madp4G8O++x/AKqsvrTES06oFe1uuFakbmRRmY63z53PFZYO5/oormDZ9HjaXN7e0MXvefJEX0KWuUXP2Unz24XuyLzVRQ7OzSZOmkvivLBZI5Kzy2gQqLYXll1+embNnM3HieI0JKGgTZfTo0f4/J0BXx04VtLTE2Km69lGU40hp8W/+MyNZaKpRJ8r+Pd9StosC8ZFQPDQLWTB/tuKwrJ0tgn2rpF1n9jngQJ55/EHmTMvRMns+H7z/sddtbUOVPKCaamMoiWPFA8IlufuvOJV2ZIWVVmHoN5/w+btf0SZ7bFuwiMljpvLex1+x1ip9kRqwQ05TwJwZ07UxV5B5FXj1+dekw0X07NGNqdLfyNGj/LdTzh90Hvc88CAfffaF//lnXs5A+0BsuummnHHq8ey249aMHjXO20wkHyInQax5vTSIaKqtUKjVDGEJ5V3qKe/YjlzrAuwS97JKPNj7/yu4P6so3uUDbahYtuG0p8W+gcYSVqa5g6RU/aRULU+0pJKvWMrqa23IwhmTePOFJ6lqaqJdl3KqNKg+fOsVvvxuKKuuuYFqhiy/VC+NwYXasB+FzJZY4/qDDz+ki+ab+vpGwjBUb3mNvZniMU+bxvbMufMI06Vk82h8VtJec1m2ZSFlVbVU1tTyw7dfKmaHgupOnTlb8XSgQd6i/kwuSgdpyiuqqbANYs3/5gACbb4qGKAkhLR8TVY2sOFmG3HKqSdx1KGHMGrUGMLS9tQ0dGXS+HHMnjFFHcQ41Z0wYSKhC5FSfB+Ih4Q0YegUPxel1dbcTGs2q3LVK2tPD8ViBcXMKeX06NGLqdpcGTdunNpAVgHy6NFjGTVynGQLoTYAC5YKAlwqolWbn/5PIoQFolgIwrSWFDGRbLdEa4eu2syeMmsWM6fO1Ga28C3KMmHMWH78frjoVP3SDIvkCAqa99N6Nf5T8rmZdCh6W2iTQwjDFAs0z9nBw4QJ47AN0sMPOYplll5OS4g2vylTyLYZVRi/kWjMaFLTEoDEcKbS9OrbV2NPMZZsOxLbvqCgwjAkJztqbV4k+mKsyMYNVQ1061nPl599qP7w4pyrHaevP/lSdLWBU/z7zntktNm55ZabcevNt9DY2JUhw4YUcfCbuv69xCR/3Z1lxd6DFMtSErSNYakDrzidHl1/7Q1sseWWLLNslcYZINudPa+ZWfMXccD+A9hpxy056pjDefb5Z7h08MWcevxJRNL7Is2XQ0eOZV5LnrIOZdQ31PDjjz8yQ7Ehss/pkycxUjZXWVlJz251LNOrKx998DFym5qHcsyYPUd+4Ae6de9JRXlHEv1Liyj7NpOSkM6AYtOsnGK7spIibdJyeecaDtp3AMN0kPDF+x9qqW1cBnTr2t1/C/f7b76geVEeDV/e+eBdauvrVdZVmMXb4jtY/FzysHeDJe//9/x1JFDQPkEgH5fRfGexTbPiOYU48n+QzbVgf/rH5oclzyR2IlSaczHODPtntq6C3+EtXrylx34IePYWW26ifKdN0FW0tzFq6BDmzpiqOHcRI8aOxr7Ys8IKK2A+3C2WgcV2Lrax8TsUw69EcvD6G+8yS6d9rf7bMZFEH2KLhljeJLTdCC9cKUcTrZOKYi1GUF6s0NEgq1O0b7Xxcv99zzB87HTGj/iBx+95kFdefUc1kF9s4f133uGuB59lwoyFjPzhKx6641G+/uILRo6eyIiJM1h2pdVo36kDcWGRxNDMR2+9Lsd7I7XVSzF6+Hfce/ft3HTnA9z35NPMaytjnfW3oQNt3Hbpmdx36w1cdvlVXHXHY2yzzxG0aECNGzeKlfv2p6Od+ggjuZhP33ybGy69jNrKLowYPoyH77+H22+7kwcee4ops+bT0KtRC5jleOK+27jxyis44pRBzKY9222/uejKct9Nd/DS48+zZt9+vPz0k9x+y+3cec/DPPvKRyy3+ub0WGEtCq6U2PoTmOwKOt2bMOQLHrz9Wu69/xaOOPEk7nn+A448/RI2XW9detZ24PB9d+Ozd97ggjP+yF233MvpF1zFS+99w/YD9vGbXMcetCMfvvwAl11wHjfffjcDr76DaQsTNlxvVXKLZnHAQcczfOQ0llumiSceupcH7riNu+58kC+HT6VVG2AnnnAoI4Z8zOCLBnHbHfdzzqDLaeq5NNttvQkp0WnuRI9/+u0kCUeeyAUkGpS61Uesk/CPGDT4PCo7VzNl9BQe0Mnn7TffxP2PPMX0OQtZqf8KOtmFW667Wvq5h8uuf4xHXvyIU084lrr2UJIgGwW/0jUGFLQtu3RvNltrBR647VKuuu5KLr3xDs664i523u8PrNp/bW656ipG/PAFw4Z8w1eyv+uuvJTl5Dw+eucRjjl4gMJWoRNeRDNJwO57HcjjL7ypk7YO9Ou7OkE+4YhD9mDmlGFcNfhsnn/6aS6+8hb+OOgq/3d9unSuYMM11+L1F57ljVdf4vGnHuX9Lz4lDkICbTCnNIlrH1P4IK0gVNO8Dybb5MBzcv6klNOWYP+7V4dMCAX85SQ7h9OoE2UR5FSUU16nTmVsvNpqfPjqy7z0/HM8+eyTvP3Jp6AFbqLoNaUWvXR6PGL0jzz17BustNI6LN21WvZ1GU8+8wi333sPRxx2JF99/LlcrO/qpw/n1KPgp4x/aSKQuKVEB2EsEN8JkbRgecoIHETttOhJU9CunIYz2222NqcedzCDBl7Ih599T7feK7LBFlvx6CP3cP/dD/DovQ9x4AGH8/r7H9HmwCny6yiZpl0ruaQNgjLawvZE2qQosfeojTXWWZsvvhrLiBEz2HiTDSgF+izdk0wS8+4rL/LU0y9y5zMvMqUQEocpUQilIq8kKUizqvxLbqfGBnr8/LasJYD3vTGBS3DOeYilYxwqSrCFdCGJMHed80haWbpnHW0L5zJeC7euPXpAu/Zsv9sePPPc66y7zkZUdlB9cpJrG0JM4lJ+k7pdZ0dLPI+777iPcZhr8uAAABAASURBVGNnUyJb61jVkXvlez566wuNm76stNqqOky5X/A49z74CHvveyAfK/AMgIIrI5+UkNLhRKR3En1oUWh7gBIZpark873knAqVoc9fcjtneMC54hNdtoltoORv+I5N9NKBtJZIDgb5LNmF87ld891z2kiZO30yrz73BI8//Ciz5i+kpGt3Djr2WO686TpuuOxybrjlAc4adA2rrLYG/fp09barAaQFc0wSZXBezpK4xlJLrpk5M0fxlMbK3Xdez5kXXMj51z3K/n8YyGEH7U0qaaZ/766kk5yf456Wn7vv0adpc2mQL3NASfs0nbt05PXnX+C1Z1+isryB3suuyJuvPM/zz7/F3Y8+yrQFC4iCxPecqI1NNCVNjey57wH88OmHDDzxD9x3190MuvhSXn/nAzbfYXfKl1qRg448jik/fsfNA8/VvH4rFw48X5sRp/KjNiKIyiDVDhSnmB9YbsU+9Fu1Pw/cfxePP/IED2tjaZ+99+Xjjz4Rz6qmnRWRjJMdhoGI0Lhd2FYgdpEW2jnSkfLs9gRa4vcKBVoXzOO2m+7lxWdfoWXeDN5+5xXueuIZhs1cAGEHdtxtT9LZ2Vx4ypFcf8kVmjNeY335uXZdUsRiW6YhFUWkTc96JyM5axxvtfNurN9/aa4972SuuewyxR8PcebFN1PZtAzHHbovJaobupjZ02fxxpPP8cDt93Hj/U9w1tU3sPMeu9O9qZwh337BxYPO56GHHuKJF57jsZdfYY1NN6WiooJICoqk0zZt/hxy8B7svsPm7L//gXzzw0hy2lUJKGiDJ4Opb8Wlmhg19GvNrc8QlpaRFuUva1yMGjNGtdAb8jt4dxP7T6WTRB8iUg+fZU9f07guglOxATb2DMSPxRZWqiIixcEZbd5YGmSDQTk5117zSrPnP2UFzglrJ9qXN7HZ6qtwyZknssHmGyDRs9rKKzB/1hR6LbM0XWprwLWjZ9NSbL3ZOrLb2xXj3MwlV1zNky+9ySlnXUCnjuX0qqumY9jCUw/dzs233cqd9z3EO599RlviCOVbq9tXkmqdx3OPPcy81pABBx/Lc48/wE1XXcFdjzzG4y+8rE2JCRrHi/BmnohKzZ9dulSTybfyhGLfhToEapHW01ptpvPgtNGU0xhpka8+8tgj2LB/X8465jh+GD6FDbfalepOpdx5wxW88NKzXH/TrZx9zmDIpdVQILoggxOO1rYFPProg9x96y08eM8d3H3PQ4wcNRUopV4H0mOGDeONF15lzTVXp6Kqkrvvu5dHHnmSB+67j+OOOZYvP/8Kp9pYwCh9FFxKUWRAPlOKi0LCRTPpIN9icsxGHbW+yGoTBJbtsyxrrL0Gj9x3F08//CyP3/cg++xzAG/r8LxZyrfYyckRiFqkLAhLaSk4Eh1UlKULZEoctQ21PPX4szz71Es01NVTL3298NxzvPzyq9z3xFPM1CFGmct7vceiMpc4wmwbmRgi7HLkhLdQ0oFIp2Oh2Vte+UFGFSIWuUT9pHFaowTKJlCrsmrOvvAqPn/7Re6/9iaeffwFTj/tbO65535atLbKaU10+z23cf55F/Lc86/w3Btv0K6yM8v3XlpcGZLfPtg87JwjCDzXLLksf0n6H3o6tTKwh2RdxC5leI8QgexHizdpCvIhyi3lq69GMm7cdLbdcSsvPw1vtQ7Ya99D+OLrH/lcB5lDho+Szp9mz9225UatHR654woyspFH7r2Vzbfaji9/GEW6UwV77703o4d+wxUXnM9diqkHX3kNH387jHW22I7aHsty5KGH89ELj3HT4PO5TWucgRdfztw2WGODTeXTnOwoISRHiQVugZGhjyAN8sOxNs5FMnYlsrP+q6/B3rvvSphJkQpVh47U1vdmu6224vmnHuHO22/i8qsu48FnH+WsC8+hU1mGlBoHgljgb6eUD7TxMjH8i8XHr3n9PTuw/CVgtmOw5N0552PfX5Puf0bfQSANxDkK8svZllbeffdLXn31XebOnsaIUd/y0huvMWrCeLlDh3MBrVqLhlEJTmsTOa9/Bgm/Mg6z0IBEvMVOpLiCPgokGhlxkiHn2rHsciuyVGMlt197Kc9qjX3Pww/TobKCnsv2kg3ERGprTZPiYFb7WPA/31bf4H+u9Z9RahvLzhW5tfFjXC15Bi+98hpz5y8gnS6TkSUqC7DJyyDRZoVtBKLLgjXnnASeUDDjU57URugSxowZx9DRk1lh5TXov3xvbQIOYcqkMcTqc8HCZsZPms6P46awzkabsNxS3Zk44ntGDx9OiY7yt99hR+w0PwohDIVRp/3tO3Zhq212pKKymnEjfmTcqB8YMvRrRqmfseNn+r/1dcYpJ7JK/z6MHjFS9IScdvY5HHjYnnSs6KzTnc1YY9X++BNaY6mQUNmpiq022dpP7OPGj2LoD98yZtQIhg75kZnz5lJWXsl++x/AvnvuzpzZM6nrtQyXXnMDK624LElrM8t0N2e7I/mWFkYMH8r4cWMYNmwEY6bMYLJO7ApEmFiSPCBD7NClju132YPuWvjMmjxR/XxP35X6c54WPbvutQNpO5pSg62225YLBw0S/p5M1qlqx06dOfv8gWy6xeaEOLbecQcF0BdQJlmNFv+VdQ1cePFgVl+lHykZ/hprb8Rue+zPBG16Dvnuc51Ifc+oUaOYNWuup2fFvn247vqrqKmuY9jIUay98Wace8EgunQsY8kEIYr/ObdNuMkSVJZIyOtktSSTJtA4z+qUrKx9OzbbbDNqdHI9Xqe/9p8KTBw7huHDf2SOFr5LLdeHC7QwXXvNteUAxzF9bqv/T1J22HZtMkJpsR/qJ5aLyAuSOJDOKzjlD8ex647bM2vOHCbOmMHBRxzDJZddTCYTSh+yLZEl60XRJMsu34f99xmAYj4vg0SLDbSZI4GrVshyy/cj0CJo1TXWoVP7EjIpR58+y3HpxRcQ6wT74w/e10Rcyomnn0Xf/iv78TLwnLPpIV2/987b5ApZjvnD8ey2+x5UV1QX+1xheQ478giCWM5NAaA6IkzJZpRIrGP1Z38HcpP116RM87tYVUmkEqcndK6pY6PNt6R/X9GWgzNPP4Wle3XXCeN7fkH7hxNOYJddd6daYyZR/zvvsiN77LEHk6bOoqSsA2edfjKr9FuO9z98j7ETJ3DyiSeyz567aiLx6H+VD+NR85m0qO41cJxCtEAco80sDVllhqCF6BZbb886q62iRR/IabDr7nux9557MGb0aErkK/Y94CC23mZzhg39llEjh3P00UdzyGGHqjJUVtf4b/j1amoi5VIQltCksb3//nvSWZsZisZp6tZdPZdoUbIBfZZuEAV5+vVbid122ZUpGlfff/c1G2+zIxdccT1L915WIx2ESfiNg1jPf+1tztogjmX1ifUJ9q4P6usb2WuffVmxz0qeiMA+XUK7Du054ID92HP3XeizwtJqELDpttuzx4C92H7rrWXuedXM07V7E9tstwOdOpYTSdxrb7Qee2pszJ0xi4Xz5lPfvQeXXnkVLQvmM37kSLpo3B565NGsu+6afPb5pwyR/zz55FM55MADccLYuaqOHbRx0LNbVy0JlfEXt7P3ROTomSgM1uMX3faNjiVy8TIRNns653DO6e23fSeyPJtbi4NAtKYCJkyexNjxkyWkiC232FRxXhtTp05lYWuOOAnZS7I+7qjDKWhemjBluvS1Pxdpk6W8TO11J7kCZe3ba16Mvd/VbopyM9Lzjmy58QZMHTeCkZp/y3Vwcco553P8KSfJ5qFM8lpNPm+HHXdhypRJ8snD2WrbHRl40cUsv1RPNF3RpbKKo449jq5d6xmuuTldUctJJ59OkLTy7Tef0nflVTjp1DNYV+O1RL3KpIg1B6Cxt+1OuzB44Ln0WXYpRowYQVRS6ue6LbfbWovdAqusvR7XaxMjirOa80fSubycs849i94rrgBaWDf1XFZ2th+Gt76xgSOPPZpVV1uZzz/7mB+Hj+S0085gv333xanfxq7d2G3A7tTWVUnCynARK/Rbma232lZzbwo0lshlVfD7v2fPnquN/gn+bxhvs+2WBFrkDR85AvvJKC5D9xX6c+Gg8+jZrYYFi5o56phjtbjdiU5SjvkLk1dOB0dt2bxsLcHbYlBKoM25WxU77L/XrsybN4cJU6ax7sZbKp64hQ5lTv44p/V1jvr6ejbfaDMiLVyHjZ7IjgP25tjjjiIdwcYbb8xhhx2GfTvztddeo6ahniuvuZoS+7lclyrWX28DHXQuB4HjD6edxJZbbs706dOp0GbVRptszlLdevg4bg8tfg844ACmz5pJp/IKDjpwX9qXpFi0aAHN0qOoNhRemTnZ2xIf4DP+x48Yz+/P6hgu/2oJzUsFbcrbe16xBtl2rLPBNhy0zx6IPUxuiRbosawulLx22G57LDZddZW+Hu2Kmke2ld/dd689CQNh0U5UqnMNBx+0Dztutyljx41m/oJF2J822WWPvYiCFMv06MlZp51Ar+71TJgwgd59VmTwZZey6x57yq93pn+ffhy6757it8C0OYs48IjjOObIQ5g9bRILmlvYfZ/9uOD8s6ksb+9jD6duE1HbV7QcsPdepCXrmXMXKY5emZ233Zoy2UFFly5svNnm9NRGZSLKzz/jVDaWbmbMnE99157Cdx5L92zkjbffYsr0Gey6ywBhFeZCQfLT05XQw8bnIfswZaL8i+bhEYrNfxwyhLkLFoL43mH3/dh5m61F50T5j66ceMopatOTjz/+iJGaW078w0kMGLCj8ELvpZdl990HiN/2KNzRPF/OuhtsyLqr9iejAwo0A/fs3YeTTjoBFL9VVskvHXUU6629Fh+/+y5jxozl+OOP58CDD5RmHF1qatlxp13o0bWrWqqLME3vFfqy3967U6YThWrNg0cphuzYvowpisNrFG8dddTRxIU2Pvn8E/orHr3wkktZvV8fAjUvKW3Htjvswvrqr0QZiWiIlR9kOpBV/GI2oVd8ZftpgjZAuy+zPAN235GKjhlpw0plQUEJa2y5DRcNPId5Mybw6Scf0b//yvJlp9CxY0fFiAEXXDiISsV177/3MXPmzufkU09iqV7d/PzqDM1vHGwsxvK3NlcbWPqfRvISASRFjA7TgoEVFKGgzTSpSFYNs+e1yv+dyEr9VpRdUByTpiQLhzQLJi4gK122b9+RrTbdnP69e6EzJNlvjtVXXU0H54dTUdGFRDpec4ONGXTeQBobahQHDdHBWBWnn30m2+24FaTbaTxtyVVag7RPJUzQQWwPHcSec/45rLbGclqXBNh8mpdtlJakwaiTHzN/3Wvp5dhfdplxaA5HNijqFbfa3HXhBWfI5lZHy2RKOtWyu2L+XXfcjilaY86eN1Nz7ykM2Gt3nOSt5sK75DaZKG2ZTmnJywmU89u5jR4DUeScIwjEN7DEfuypV5xzP4G9/57B8yQ+w9D5g/zx4yZpb2HqjgBQAAAQAElEQVQSW261KRk5lrFjRzNP80M6ndbSpxQnz9GmdXRBm4bOK1C6/B0LwNRtgNb0gRKBBoXTGHZ6TzQeF+Viqmrr2X+/vTT++jJh0njNW32xX6h079pN4zcgkD2EgHMOiRG7nD7M1+jxX397G5MU7Gmg5E93YF8/LikpQbLHBOaco0WnWrZrGIYhBlbbgiort0EZRRFO/+znS2EYscNuA7jwiiu5/OrruPjiC7ji0kEcftB+pORoOpVXsadOVwZfdjlXXXc1V1j54IHsu8+edOvWyJ67bs1SXasI/DQfEaeqWG397bjkmmu49LJB3oFePfhirrz4Qgadcyr9VliWuC2hV5++HHHCyVx85fWcqw2zHbZfjygFjTq523O3fWiqqSZykCu0gDbPlltjQwZdeg2XXXoJF190AVdroXGZNtIuu+hMVtDiBi0rqhqXZS9tJlx46UXq+1xW6ttLQS50blfOTrvuzWXX3sygKy7lkisv5pJLLuTyyy/mkMMPpLHR+soTKlA0p41kE3RuZLcDj2fw5Tcw+KJLufay6/jjSaewdv+l/MQdm8RdWnZfxjqbbs3JfzyLC4Tz3HNPYYN1+lEa+BkJ4nb0W2drbYKdw+VXDGLgwFPou6JwpEupqqxTYH8Jl1x6qfIHcdXVV0oHVzL44vPZfM1VaSf+XaYjy/RbgxNOOZ2rrrqcgw4/hMbuDVgQGJnSE4V7vwTER6IlVpI4hEnOmiKgp8rMSeUkF72SSqVZtf9aXH3FDVxttF52IVdccQWXXXIRgwadpQCzh1qUUrdUfwW1x3KZTrQuu+xcttp8bew0taCFLYuvmFBuIsLw27dCOlTXs8ue+3PhRZdwqfR3yIG7oX3HYu0E1UY2loaohqVXWIMjDtmTjnq1CmbTBA4NAHIz5/LBR59p8RKy7VaboDUG6gh0Or5Uv/6cNfB8Bl02mD/+8RRWWWkFlUdkFWBU1dcx6JKLufiSSzhw/wNYe4012W23Xajo0lltYdXVV+OYY46hvEMn0sLlnFN3thloehaB7Tuz0c67stuOW9IhJapisJ+cBtqxdCKgU1UT+x5wBGv064viRyrqazlDG8fna7P0wH33Y+2112TAgF0UKHYiUnDbWRu+hxxxFMccdzRVVRVU1FVyyNHHSDaXc84557HddhuTzlDUVSLN/RogbZvYxa1kFKBdBMwuw0BpF5G4NEguO+y0E3tss77GTUxrvpR0lybOPuNEDth9e3Ah5VX1frPuUo2fsy88lwH7DqBjmYqAhh5L6f0QLZpWkQ0IbxxqA3h5TvzDUVRVdyJpa+OjTz5j5pzZ/o99p9UmlLzbdalh010HMEj+6uyz/6g2K7Ln3vuywZp9sf1bI7GgBTOxkwz/dfITOT4QMhs1cM5ZFqETLwTU9lqK/fY9gD7LNxXzkeEoP92lkQEHHcbB+2iBE0nPYYb67ssw6NwTWWX5RiL5bUjR2LQUhxx6GB3bl6oVlJR14oADD2PwoFNYuV93YgW66yrQverKCzji0AEkqtW5rpEDDj2EK668VPY0WAu1nSnNRGgPger6Sg48+ACN8xXxpHiqih9GuZ+AzNaESVL7xbKzuSjUPOWcky9wviOTk0/ow/r77YLDEWLfgJJI8JcW1L2WXZYLL7yIwfLrF154IZdpHjzppOO00KgncBHt23dit9135/wLztNh0AUceNAedKsrJS7Ijzhw6VA22kKgwwbs0hjBdWCjrXfjuiuv46qLB3Hlpddy3rkD2WzDleiQiZELl7pKoayGrQfsL7u/jDPOOIOey66gg4J92XSt3nQMIM4HrLLqupxw6gmcdvapoLwV111HG3VncN7Zp7HWuhuwy44D2HnLDYjUtxMEKeGNNbK0GbXmOutw8hknaV68jIGDL2Kd9VbHTLm0xJxRzFK9l+Z8LXiN9z+efga9l+3hywlKWHHltTji4N0odUZHgc6VNRxxxGGaQ4Rr0AWao3enJHTeppZafkX23Gd/bOM/kK0Zkn7yybvLJzvJJTaBaz5SZd2yRL3/du3kb9OHfA8an/Xde3HBpYMZfNUlgis1n17MJX88mT5d6yX9UMKKWHuDDf03PgdefS077703VTr8kMTlU5EFSmY6kIy14DCXi1OzWNpL0nSusbF+KJcp7rlU8/TB++/L0kt1lR2ojio6tW7TwK/t1o39D9mLKy65gpOOlq1WlxPKNlwmwyprrav5/VJuuPp6TvvD4dRXd6ClJat5qY5999yRpbXRhVGizs8761Q232htyrUBOGDPfVh2qQYilyfTuZa9Dj6KI448UhuZjayz5lqcf+4F9OnThzLpUeqjYN8aA9J6d875+VXK5W/BT7qW4Vv8goaAgc8XX4bPgCDBhVaYxwUpiDqz4Ubbsf/+A/zGWSoKcc4R+sp5NthhN44/VbFM11oijcegXTmHHHMSW2+yNu0DICWpi8922tzZfY8BXH6ZfKhi25122MaGkiogPgqsps2GgQMHev+60cbr0Lff8hylDS4xQ6asjC223orzVb7M0r1JK/A94IADfEx1pOSz6SYbq+4RVNeUI9eIbVK6ICSIIjbfemvOGXQR3ZftrbG6PvvsuQvGd019Fw446ABqK2pIa16IOrTj+BOPZz2N1ySfUNHQyOEnnKixdgUXDhqomH9bxa4iN3LgQpCt9FtjLa674gIuGXQOF196BRdfdg3XyCZXXKEXlJRT2bQ0Rx91GIcdvA9lHTrQpI3FY485WnHpZVw4eDDbbb8troBw4Q8S9lcsXltRTpLPE2VK2WSLrdhwww1Rj6oE/VdaibP/eBxdyiNsPFfVNnLAAftz1fWXc+bg89h5z90ojaxqgd5L9RF/h9K1qcHXNSR9+vXjyIMPoLK8DCSfVdZdnwsGnqbD5EMpK+nEuutszPnnn8UFF55Nv9XXYQcd6O+8zWZIg3SsqmT7Abux5jr9rAOCQCiIsL+HGwZp4oLz+YnTIUMgppIyxYsbcNih+1LdqVhGLgH5c1zAmhttyPkXDOTyKwdx5DEH09StDqSYQDi7NfXi+GNP4KorLue8c09lnTX6UxoGqEux8bd9g7dj2eSv/URXIOGEMsRUKoU97V3ZOOc0NH8Z/VIm5t5jIdRww0lmThnCqhyl5JtCbZ6YrCQONtl6G43HY9E0obqqsvhOglCpgEjjPa10VZcmdth+V1ZYtol0BGi91XftjTn95OPo3bMO7a8pM8PyK/bn9DPO4DIdkp5z5ulsscHqhCop2FcO0x1ZZe11OEnlF2v9e4Y2btfS+q9E6pdFkJfeI8VlCxctUgtlpkvES5oeSy3HkYfsTZkQ2XoyjGRxhRK6LtePU088jF12WI9MRr5I47RzXT077b4bF9q6VrD11lt6viKTubAK4WJpSCISwE/2oDJZ3y+W/0/4fo77f5MWdc6Jd9HjCV+ctL2GnA5yzFacczjnrIYH6zOWAuzpM37HHwVteIEjV4jp1KkT+++/P8cdd5wONk7Cvsjwh+OPpX/fPrS2tmrObCMlY0xHkaQGkZ78hq7/LSk6NyN2sQftWEsK4kkDOYoDbMo1jXfoWI79Sq6hRzd23mNX/nDCSV5GjbW1misKmhtyRRuWRJbYjDB6UkL5HGXbEPipjkZBMe1tVEX+qdz/0KcJIiW/a0/nnPe/6HLOpIvC6hI5nSDEb/hpRyBTqnftvqpIsgt8EOWcI0qnsMFoA8/ACUngIvsE87zC4QLnJ6UQCVanKH6ACpfiB4LQHBY4KTyQsJGiDYdhSGJzh2qjuqievSWqZ8isjkFpKvDfJhNRBAq68kKaWP9BGhegwQBa95DTojwAMvpw5FXXJ8CsLZVRt4HQKs+nCoTyggWbiDFKRGOYRlmSR4xNEkk+Tyh8QWDlAXGSx4LCfCGLU03DJOSg98BHL6rsnMJKR2ILHwVIcQ6PI6X6hfxCVWhVW0dehu5EP9a3dSKH5yuqdUa1/C15xC5USxBaEE8kWSzD/raeishmY0qkH6fSNm22hWGEROTr4BGmSEk3hUJMoH5ycp7WXtVx9k+InVPqH4IE537eFr0LUJ5gic1gl/SbiFcnyGkzr+j7HHk7BRN9CVkIA8Q+aloE8ZskbZjdRKYQipfF+iEBuBDSaeyKE2cPYbdnQekEqZlI1ewLfuZs86SVlaJjmfSpKqFqtWkTyCraN56OO+EUzh84mGOOOpJll+oiZwFBoEpxgo94M7IRe1eWkaqHuk+rXtGg27R5Hku+KXWaky3iwAJww2H0W1Mn4ScaA4EKM9KVk44KsgWkHIlBDcCpXWTEqR7iM1+wlxT2kySzWaxzVcpEKZXiZViQrQbYFZCYTYcZ0ZUgEyKR7nEQ6SWjceBZVlUXgHPuV4EA52lHlznvWH4gL/tNZA+StvQUSOYqlFBibeSnLEdCkdowU0gkZzyGkFQqJJLMCWISpwEnXCYxEn26NDY0AyHN51Ueg80NLc0LuOvOu/njmWexwQYbsGzvbuovlv2oYhARtwmPZCPHo3zne3JAqUzA1BJawCbanHM4968BsxOzJ4OijES/Ord8jCKNqaC0lJRDdItMySixcaB8AhEqvyQJ6FTbqQT5gSLYi4YguAiEx0qdUmFYSiJMdjhgkzCBtY6Uo0LdLkpjMsz7xsj1J1rsJLgE0qEq6DbZWjIV6MWQCuzdenJOL4HzPTr0T+/O/eNPk4uBycOe6LKnvRs494/jdu5f39Y2LdLaJHEmq8W0Y9JJZaRMR5R2WFmg8sTmWcnM2mAZmlsiCT2Rw0zirBaFztSKV7/GRlpjwvvYVBpcKaQ6eLs33TqHrkB9tBKSQ1WLZh5CIYiQOlWu2wXkdcBh+o1iCPUu1KQip/WrxkeJLZ4jSjLqA13akEqrP3sz+xG6oi/y49Ah8gkjWYIMNhZxyrEsdVrwkC7JEIqnvPxXoEGe1njHLid5mO9SWlZNEAqz3s2vKwtEs+ETR0Riri2rwDCMUC15fIcagAtp166dYoRWvYayW/UZOJz7fYIIl8yMYwOk+4L0FmGLCQqtRMqRaYD8og3XrD4SpWNTpmxJEvV+MVY6L10kyk9kC4YJm49sznGRcCpHcY99s5CUulS8kZYKJTWVhaTSZRTUVtMNDrzMVSz56iUICLWAjX3NYplQYN+gimXnoapk2/Ig3RDIw8uOE9Fi3ZsdW3mA9IQwptoRiB50ZRSrOo8zwOk9SRKcc4rPrKdEOaLZDFV5KuAvwTmnLAECpQlASZzoUA4yPSzbsBXUT2GJoTkwR2cLc6fYxGzOd2OytkQgqZa1h0KbfGIbYapMtSIKmptl8uRk18YnURqsvtBhOH/2dM5RULwROBGlMonDSiVnyWAxoU727vNVl58QQEZyMZpseFiRxILNjegqSM+xbACrL/zoEnpsiFldveI0xiOVF+zbSJmUTadkIqNVMg1CSESTkvPnL8KllZZs7JbTUFmIzcml8llCgUEguaRSEYheJNtAlTg8JQAAEABJREFUTVKhPgrSqYiMNU9bvbzmZSPJ7Cp0+DkmbX4RiDRGsUqE+nSSgCroE22AR4G6NfNxotGpHysSfdilMnsNhFi3aAuxGCA0fFZH/VtfTuk2GZtu9aCGkoHR6sI0QSj8xqDxrdJEcZSyECEK+a1jiJSRqPGkyVM4Swf5fv5BSNS5s76M/yyGCHlhaypa9G75wofJRu2d3vUgEhu5fBuBEWd8qt9QtKiFH6+BEjaGYi0AnLA5p89fH3Dur+mwcbkkbvFySRQvyO4t396d++s2zv0/5uHAlKeHV4+egfIMHFKK7M2lU9jfl1QRoa+rfI1lp3qy1mJcjK4g0IG75gwlnSDRQXEUZEjZgNAIRv7HbMhUIvUQakzE6jTQSyL70cCGMBDWPLHWcYHSNtRk5aQ0JmXQoD5C9W1+wHCpsizLEYaiSXGr9wcuxAlpCvxGc07jMDGjCMuUE4LWfqGnR0mnLBs/RQNUF3nrQpkYauxySoUCo8w5vf0EoKTg53n//jS6zA4kiOKYkCwTvZhM0mmNaZWbrSwBvWJpexpY+vcMqVQar95UCic7CJx0IMbmL1yIfTGrrWURgYNI8VViCfmLRI7fbCIvn2nPJJHE/gPAAoZEwljCT5wkzJu3gHwu1hyW8uD3qUxOZifyf2YnzjkC/UvLXgwsjS5vV5IdAuecHovB0h7AOeX9B4PJEl32NHkY6FWuRpGN5Bs0t7ZhDto55weWfZtJOpDTSnuH4lwx3+osaWwIDGLNcYQphWeBXmPMPknAAUEY4pxDPs9PuokmRPsPGtCkrQJCNQkpXs45JRwxztfV3qH8aSvOHDZpsuZJgVSUktdTQtXDIBDdeWQb6h8FTG0qyJFWUJKXAw6FLSJQXqCUHvLcifopEGnjTWisE9tJSSAdCaGe9oeuSQL1G0oWxXahZuNYdQNz0D4IDoUMAvGd4EgJX6RnpNVuKJ6VFC2q4lC/eSUgSKGJRk+9lYiHiFApiExgwhnnWvATQkkK4khlkWokmgDyGD6n6lkFji4B7O+52GKukEOoyFowLp5RbyoljEpoLTjbSsPaIn6SXJ4k10wmLEgisfoNUCxYLHf88y+jUz0hAhJNeFEUYFeSOGLPX1oLzgDjK1aBC9KiPid+nZ/PxTxqKpYK4A0qsU8wo3HK0p1tbvM94CsrQxNhlIqlj0T5gTIkNCFxosXeEO+4gmrn1UdOoCoxqgHpVMon2ld2YdDgy3n7vY848ID9fB1r69Blug1C8jqJ0RsyJzkmUecHAbggkC6yZDIZAqUt2PaBL5Cy1bWedopjuALfKzjnZGcikACiUvEYKVPJUADF/l1K+SGBywABZjJtCxcojWTm/DOvjcZIBVGk9spp07sTPgh9H2JTyUAldgdYKpMGx69/LaHBOYcLAxKBPW1oGp0Eot6EHZSK30jeAKkykR2JdskZ2TfGkQZQonGaOKd6jnSQ4OxdckkS1QgEekbShQvxvJuu9th7P559/iVt+p6D1E/KBSoLsCsoVdCld5SDLicIhMxK1Q22sausf+ntnCMQnwahbNCezjmcc6AbYyZxiF0vm8BkIZshzJCY3/T2GZMORbVEad/msJhWKAnCSLYlmau92WhrazOofSDEeQWe1gTz18rNy6c6NUzUIowyROkUeW3UhtKNgcSMipAaUHMK+dgeCLUHB/6dny7rJfjp7R9NOGeYi62dK6YDMeecwzlXLPgdfJrcYvmwIJWBGDQtgAswDpw+nGzX5JzV2A6D4jjPaWMukb5sbi4Rz6E2b2Se2JVOldDa3IIL9Ka2sd+ASwmxNBgX80ynoStRH6HXm6Y0dK5GGKI8VVKAlchnRmXyz/5nd2B6lsrltyxd9E1Z6RoRndU8pq6wyzYZyxzktLnjQnM2IkSTdeKcn69jRIe3JzzOWGMVLWSMl4Imp8hWSYZIeGMLeAnVIiC2b3RYfmI9BQidYoUChIEvd7J3kU+U0VLbKaV5MhSOhICs2hY0F4ZeKOCMUX7nlynDQSIIAo3JGKJUWqKMxJi9gESC3B5pyVdSx+lfEDiVQxBAqHTklDA5Sd+Yzw0kuyBC07dqg5XKoSoRE5YE2t+Klefo2WtZzr9wMJtusYn8gfWVJ1SJUGG4i7pTV1q4BHoE0oEdHpidJfYuaJcRrdIx6jMURE6Zuo3uUIhCw+eU6ULZXYAxqzflOvkZzeUkpDwPELoAGytqTiole3dK/RzUir8Ji+vp8dPtwH8LHRsjwmUFEouZnm2QpYkwuQVBoBJVtqfNR+LVhB5qPs5pYEsLZJS2WkEoHixDLVA6to0wpY1XPfwdGA/Gr96sL6c+hYY2bWqj/IL8hIpw1h/qF8MMra1ZTL9WZuBxqsjGmqXDKEUg/9LW3AqaH1A7FVtVbKowss2POHUWKkBI5IREii8nDKQJFvcJacWqsY1kFyozAtkczmG02xhFl5MdmZ5jzUxZ8yXGDIEJFcKUNtCyRDJMy4606R9YkQjVQ3xYfwFOqXRgn5GJFNusRv0gg49VV72TUvfqTvfihGUK8ipPdKCYCSLZRYpUECI2VA/yskPEnP08NHQIpfP8oXaoTWI+zYXqU/GiGZRLKTvRPIo4iDEbDmW3vshZ+5Ca6nrOP+8Cb39St9rGkqsKSUFKzwCPvkhlHuybgSK+IDoRbV5PoO2drHgK5K+0NvMCVAuzGRswAiMxEY2ZKMSp/m/5ds4RhiF22SLUwNLOOQJTOL/g0vxBUWs/Q1KUSCItSVTkZdRmqxK9clSmRCLbMesKJT23hAYrktJiAhJpydk41jiIc63CnVCQDcayWTQmEm3mk4CyTFl+ww/FQ3JOmBsr+p0EoSOn9ZkQIIXqURAkOOl7iY9LlDb5xDKkJBUgkjxOW6CFILRp8jbeDTEq9xVUoLtg+bIBzIdInpE69KSpG6sZa1Db06nuX96JMgz0+FVvJ368HThwPyPWxnbB+KJ4md0453DOYfVNZsavc8U8536PzxCZJy6IWKhYLS97S+QnLVbv2LGc1rY2TL2R/KhzjiVXFIReBrHs2DnnZeLc7+8Z4IgWQ7B4QMUajwXxV5BTTjTAStt10GgMaWtpIRKPWEAioQWpAFuaBKpvtpLVjkdOa5QlMrKn2Yw9/5vBZGAysqdzztsNukL5ZOccQWlpKX4gKThAV17BtzVIKVAIgghciJWbU7NG6JKv0ic4Cd82oNDkaB0kUk5igzYG1M5+q47SAUi9CWmdhMhmvVNOpESSRJMkBM5qBDg5Oae6gSCdSuszUJVQTlALcZSrQvlLZDM49W10hsqO44TQRRTk/WJbqLg8WMfCL3awOdSMCecIcWSCFAWjE13C6Z20EGdKbKGD6IOU5myLEWJV8XWtvha8iRYQqirsgSAhEGf5thbM+OJAyHTHalO8c6ojWpRnLLa12QIbtXFo/kZrE3WWEKgzkY/27VgkghMFTE505uUM8qpobTMKIHLaBEQLuUQLKaRAhF1xmmrGtCn4E/vqNlRRSBLg8aFJwklIgQAtslqzraIYLxPjTw1+wR2r7RJQ8m/NKJqkY/UbS2hBEBAGJZK9iFtc3ebHRAymiMSHI6cMmRF6QYIir3Z5GY31onmNrOSPrvZlGfJtdqwqKTh1HDqMMWvbuqhNktGruonNBgpZClZoSGVjgfoTCtm16gipE115cx7K71LfSJeaOjp2TCGREwptVjKz+gZhpoRYtiBTIiMbCdTG274KU+k0bXLaidm2bFJNvYMXdb73TCajDlVRZdYmVq5zzo8B5ZJVu1gBBk5EqZGZky2GnewhCCLZjDJ1Z9qXktMGjcnT+kgriLQn4jqvwDWdjkAGJfNRD0qqUGR6unMKChLJwd5zv9wA+KVXrEGQyD7yoqlgNiB5IPlI7bITvL4TlSGCve4T9Sib1ieWba/YtbhNTEBeOrcsOQ8vU2UhA9CiNaexHXudmKxMfmUdyqmsraOyKkKm6qsixG3ZNntQsEGlwCqQDBPJziahAMj/f+y9BYAcx9H3/euZ2d0j8fGd0MzMzMzMzMyO2TGzHTNDzDHEHDMzsy1ZFh2D+Ghh5vtX38lx6HnzBB7HXzya3mmorq6uqq6q7tlbic8pbV6U/bfeieYSixl//rQ6bJGHkdil1aH5C5S8eNkv1xBn31CMFEBKt3OyUaEID0JNRHdec1HR0y61oyCdLioqQUOR1SFTWjqUCJeWhoeJUoK2AcSbRDV52akwDJWDuXpbmdNadMLrK/QRabCC2Snl//y2/n9e94+WAxHoXP/AsYg3PhU0F8vb8x/F+3/VLwxCz2+jN1C0l8g+2bJ0UUYySbBNvdFiUzRbkJZMNU215eWjikzFCUMZIgGZ7QskJoOzVFRcqvWfyCqAU4PxPS99dhZQAqkoRZw33kXY+rBcIrmKBGI7bBA9efHSMJgdxbAZEvV10jeD7zY9Eq2qoiiVxlmlwcgfSRlJyTahOttQJ6HGQetTE8jq8NKvKa3lQJ2DdMrPSVki6aih8P1k+3HSM+fIi7BMFKKS1l/eQDEY0wF0aYrC7shK161/Vv46FH9tLj6v+aZSKaIA8lJ6oVSvn/EtvhY0D5M7YkSsFGhuWu7YYWdWPkJV0pFYE86BABPxBF02d4lWbfg1n4jPiQSSyAjGgjN9sOQMIQGmN3GcI5eXXZRGpb090GBhMUPLq5GJJCXBpIIIiQkbF13OJTq4UvAu2edM5rIZKclQQ5ETAaYRJi/Uz34EXV3UP+63xUKfSOf6dU8F0WGxgtleLB/nSUum1ieveVkqCKeVLf04b+W/ngzvQItDo1k+tg+fEvmkWCmS/7GKrJyqC2PSotdeUqmL9Lbg/TGiyWCw9Sg9k5oTaqLzRshJ15MkITH+Oo0lXEEYqm+OQLwLBgBzWqOBU4XwxYI3nPbIZFJeDmFgz7hfbn8klZTGdGJ84AJywm0yNl552yLkljfZZErKECkkWsOJCVkFiQQTaa47r+Ec9jvGPmayeEvtphtCi9iMMSmKAumY6YKIFq29sv99Ay9Hnb2NirMaI4dTJyMxNBshgowGoQNNKFS8lIhJsSpUNLSqL2iMLIHwJ0aJCDaeWT8nngdBINskGOl9EIpHaten+AK5rHgrfHnpqNSZUMoVCUYqqBcRMbYuhFJD54kUx4HTniQili+XGcPsrg/KxYhY6yCRnjuNh66cfKKNjep6871EOrDMKx7XlPSixQ6J1BJDXV0dzjmyOjjS1HFh1I/XlEXr0Wi1ZLhi0R5r4pqKSUGYnVKevGQnbKQklDBMeznjoKD5eXJEaBQJ77wJib7/1Nt0b946tDlbMnlavaV/Dd1i/J8gMg4bB5EOBL6loDVlMQrSMpeKSKQnZg8R/81uJKr3gHEgVit54SUEWlOmhznZmljSCVUfBSFSGZ9CDWXfLIy1lpCsnZPSqYMTrKWidODReh5I3jZ+rJhXKq9xwGn8RMraJyWIHWTtd3+AKHAkGsRJMzmFR6MAABAASURBVIJAFZbU7pziOS3RRPWhrTONY/0MWZ/2HlILjKa8+nrdV9d5U7Psf1oqiBEFs9nimbHHJxHsnNM8Qkxf0PVjnTF480c56X8sOf6ck/0EW1oxXaaoSOs8xmx4rw67urq6tE/JgfiT6+uVXmQhCcQPyNt+VnFaKEH/nOeeSOedT3kSrS/7C72cFCCXJHqVHZOXTvQqjsxo35xIR3LS75TWGNL5vM5FYq2BbvEmlg5ERF5fvG7oFUosGOOPVOe//rY1NG/9zHsan4xvgf3p26qrrsrqq6/OeuutxyabbOKfq66+Gmuvuw5rr7026667PgYzdtw4r4Bt7S00tEylsamRzukzfWpqaqKpcRotTQ00NjbQ0TGdzo4ZtLa009Is+AbVdU6ntb0NDyv4trYOmps6mNbYRktLo2Ab1TaN1tZpdLZ2MHVyg+rbaG2bzsQpDTS2ttHe0ULj1KlMmzSZ6cLf1DiVtpYmpVm0tsykvb2VzhmtNDU3io5GOlTX1jqTBtEwpXEKTQ2NdGrczk7R1tRC47RWpk+frv4aS/Q3iq5pSh0dM5nR0cnkaaJlxkymt7XQ2dLs59XW3klTS6v6tNOq9t65XZhBamnvYErTdFqFu621RbgbaG5pYPLU70TLZGbPnk1ba6f41io625jR2UlTYzOtomOaeDlJc5k+ZxbTWtRX9Z3t05k5XWWNMa1hGtNntGG8a23vpK25laapU/ScSsO0ycyc1UXHjG6mNs6gtWMOU5umMrVhIvYfkLRO/p4ZbW3i3Qw62mfS0NDMjBnKd7R7fIbzH07ic1Nzk/C0KBk+S23Kq6x6OxzonN7uedHa3KG5dtLS1K72JlpNVjNn+B8XbxbfGqc0MWtWJ61t0ySjBsEptXTQ0TmHaZJJg8aaMXMm0yTDlsZGOiSTJulNk8m/uZnmqc3MmdHL3FlZGpvb1adROjhVcI20t3XSqHFbGlppE7+blRoam6RfSurbLn2dPHkaM2eLjzNn0SS4yZMaaDKZSD8aGlux1C6ZzZg1SzyfxqTvJ6u9kQbp9hTR1CT9NBkbL73uTJpCs3Bb/TTJr0VyNbpbVTdHcjbYRvGoUXNrl160m05JJo3NDdKbqcI9jbYW0T2thZbGDkxPG7W+pk6dTJvBiQdNmkezdKVFPJgydRKdom/q1CbpW7v4OF1zbhSuRvFsCh3TO7E119rc5uUxa2aHl4PR+1OkZs2lQ+ukXbrZLF231K513ym9aJedaNHTdLmlY7bmM5mu2R3ie6PWUbfKjZpfKy1treJxE+1aex2GQ2u7UfxoUupsa5d8WySfJq9Lc2Z2iocdtLQ2MW1aIy2yTe3SrVb1a5INalZqkQxalYzXTeJv+3SN3dRKk9ZMu/StpXmq56W1Gw7jf5Pk94+nBsngx6lJ5T+m1tZWyaxN82vvT9KxdqU20dimtsZpgpUtMNo831TfLvtgdNnvEU0T3W3i6ZwZWlcNk0V7o3jWKZwtNIvuqVMb6OjooKNTOq9yq/RxRmeHeNZAi/A3TJtCh+TQJJ2dIthWyatBum561iCb1SDd7+qaI/szndbWZp8axTfjXZv4ZWM0Ceef8Geg3Kz19yf1Gv9/W/a0i/729nbNqU3jt/rUYmtN6X+L7/8evgWbg/HabEVzSxsd8h8teloyOzF1yhTpe7Pk0aQ5dvi8zbdRvG9uasb8RHOz5Gu6r7rOjjZs/u3yt7bmp8mGTZo6DZNDh2xxU5Py0ybRLpvRLj/X1NiO6U+j/Oos+c72tiZazL5ITtNlT5ok57b2Gd6HNmvtNMgfdUgHmxtEj8Zo1BqcMrVRtqqdaWabZJOnT++Qz2yjaVozU2WXm6RDtlYbZUc7WqZ7/9OgOKFFfqpZ8A2ah9nJDq3ZJulXm3BOlc1sVHzQIr9hMBZbtEjXTa/bZDNa5K8bREuL5jF5WgOm8zNlq403TZK9Pc3edmoOlm8VzmmCN99nddNE//+9vLVe/wE9/1t0mh/wfNW6/O7772mV35szayYzFZO0SraTJ09l9szpWhNNdEh2M2RXTUZNsgmtkmGLfEGL+rYolmrtmEWb1n67ZNWmutbWdqYJX4Ps5Ez5RPNpbcIxZfJEZshf2g+WT5PuTDNbO72VVsVHTZKp9ZveOVs2pNn7npkzpouuZtpkT9qlow0NLXz/3WRmSHcaGiYxe9YM9W1T3DaHNtHXJP/XonGbZY+nCl+b1na7dMDGa9O45oObxUPzl9OmTJVtbsT0pl3zadUYpvvGL5O5Pf9aapRuWzKd8e0as0n+yNaIpWbL2xiyi9NnzKFV/rlVutmg2NTWQJv0q1k636B11Szb2CE/Ye1Nspe2rhrElybFHKaj7eLlVNlhW2vtsokdnW2e5s5Z4pH00da/6fRkycrjkj+ystlWm880rYdm6Xij+GztTaKrzfRfNLRJjo3CbW1+3rK907SObe5tkmOn1vt0rYlJUybTLtk2i5bO6TNokWybzcYopmpTjNqgMaZprXbNmas12+jXZ5tonSGfaWto4sRJNEoPbNx2+dqmlmn0ZHsU207x9srip+nSkWbxcbpkaH7EYKdpjTZKL6aJZvvPQ2yuRmeH6G+WrbL5TJetaNBab5Csrd36NWuu7aJvquZiZav3PJG/65wxi1bR0qS5tjRPkx9rkH61io6ZtClmb5c/mCa9apDdM9vQJp2YqTl3iq+N6t8kG9IiWU7TeGYPZs+ZSbtkOFtxfpvm1ixa2iUji6ca5KMaZbNmCm+b+N3QJp2WfTVabJ4t0qO+3m4sFjCb0iI8dqBtNDdpz2G2y3SsTWO2io6OVq0F6XWT+NQs2A7Zpg7toaaKrhbNyebZKZlNla9ukaymTJ5Mh8ZuEQ0tspMdNr7m3Ci9t72B6cJ/crI5tohvHZKJ6aHxqF3r2eqs7Z+hvVk61abUqrXaYnGw+N3U1CY/0OZ9VZNsm/F+mmK9WSZb6ZzJwPym1yvxtVFrpEW+rkU+rkM4bH/QIH/VKt1qkp+c2DCVya2N3j9ON3kJf7vk1Kh11+x1ZTLTpSuNirtsvU/WntX+c7qZWjcN2pdNm9Io3WxXrNpBm+xds/zULOlim9ZEi+g1XmR1uNwpPWgQ/pmy1TOUb9a+tFN7n0bBm81tk09uNH3WXrhZ9c2ac6voatSzWXpivGzX+m5Rm9lX03njebP0t9V4pKfxq0n5/tQiPllq0vOnS0Zjm+TSJP/fIHtgejFj7gz/RQo7oJip/Z4l0x1LxifrY3yzp9X9FOlfNWZXVw/mt83v2txatNeYNXOO7G8n3d3dTJetmTtH8bX4YHKe3tnueWP76mmKX/5VdPxUeGZIZy0OmDd+p9Zpu1KnfJbVzdS8J8sv2vrt6+mVLeygSWuzUzGFxXEGY3yKdeBnh1t2oNo5p1P+rQVbE81ar81a102m97LVTZYs71PLT6r7niZPx79v/c1bI7ZebJ1ZsjU2LwUvvfQSb7zxBq+//irPPfecTy+88IJ/vvrqq7zyyis89+ILan8d+5/77OSwqqqK+up6aqtrqK4uZ/jwYdj/RllXP4raUSOpratm2NCh1NZUUV1boVTNyPrRDBkyjKqKSkaNqqeuvp6qqgq9MSuntrqSmuo6ampqqK2tUqphRHk5o0ePo6qyisrK4YwZPYoawVdUlVM3up6Ro8ZQXl7FyLpa6mprlB9OjZ5VlTVUVlRTXaN6o6e6glr1q6ysFOxoRqq+sqKcqqpaqmrrRUeVaBpBpfJVtXXU1tcycmQt5SMGCc8Qxo0cqfYqhmusEbUjGVFRpbEqqKuuVqqhRvCDB5VSUlLC0GGDqasbTnXVMIYOrxae+agT3jGjx1CnN4OVwlFTVU29jVNXyfCqEdRqXlV19eJBNWPrRlEjmLrqWqqFv1r8G14+QnhG+lRRId4IT7XmWWm8Eh8rBVNvNFZWMGLoYEbXDaNKtI+1ccXjEaKvasw4hoknFZXV4kENo+prNIdhjFCfmtpa8fufSDXqa6m2WngqBlKlnv31ZWVl4nUV9aKlSrpSUTFCvDDYWixfNWKY+FhFbY3qauoprxxBdX21aLNnHXXiVZV0YaTmUyM9qawsF646qsWHGuGsNR2sqpH8aqgZWcegskFUVQ8TjysYWVvl8VTV1lIjPaoWD2pGjqJS9NYY36Q7NdLVavGySjhGi0+Dhg2X7IYxsq6K+cfU61nvZVE3sgpLFRW1DBo81Mtj3Lgx1NbV+PzI+pFUVFVqThWYbpeLt2PGjqa2tkbzr9RTNGicapuP1k9FRQVFpUWady11oqNKulCj9irRWSXZz5NLTU0ldeJttfS+UnpsbSNHj8ForhUPjG/Wz8qjR42mWjCjRtVSK7qsvU7j1VSL/9IRG7NO9NRo7nUja6UDw6kV7lrx56dINsdKm7PmWy25Vks3KiurpQPVVEvWRnetZDV8WDmj6kZqTY7Q+qxhyNDBjJKsq8Urm0uV8VM4jDdVWuej/Lqv8/97VL14W1snfFoHQ9U2bNgQz3Obb3WNYCprpC+11NVVCmcllcNHUGO2SHpl9FXVlFMtPaoVP+vEqzrRM6q+TjapnHrjv+pq/438s7lVa27zUqXmanWWKjWfupH1or2OGvHR+FEl+1qrdVRVWys9r6FefKrVeh8hXlXJ9oxU2XTN+hrdo0fVay4VSuXSBemoeFVVXYGtV8NZL/6VywZVyyaNGi39Ei2GY9iwYZp/vYczWoYNHy49r/J0GF7TPetveeOZPeeleWXj77y6f/RZLttgyXTb6DA+zcNV5+VT6+c1r+4/7Vljdk86VCf9qpYMa5RsDrYOjP7h4uto8b1OMOY3rDxSa7laOmp2pq62hiFDhmi99PO+XnpeoXVUI7kNHTKcQWqrl80bK79cXVUrOPFDa6lWtrOiWvpeMUz8qdCaqJYsR8l+VWo9VFMp/a+tGSXfV01dzWjJtUpwNUqV1I+qwXyTjTVScFWVNYw12zOgG5WyL8Nl34bL7tQKdpRS7cD8akVvjeBqRMtI+b1RZjcFWyM7Vauy10vBDh8+lJFqq6mrwvAZT/p1sVw0VlAr2VYrme+r03OU1kG1bOXQoUO1HkZRq7Gtj8FUaDyvH1oDhn/EiArpagW1WiM/91QtXldW1VBTVcf8ekFbWzNCsVcZg8v67ZzFTcOGl1MlfRgh/1SuNGqU+CN/Uid+1ViSXTCdGTFihGxspfhbJZ5XU1VboZiqwvu1ocNG+NinTjIaPWYMw0YMZ9ToOoz/lbINNfLbNfJhJlOz20OGDFab9EX2slr4q6XXpr8VsvO1tdXMP/8YauQjTcYVI8olj2rZ2VrKZb/qNUatxq6vrZT/HSnbVE2F6KyX3a2QLbJ1XiPZ2bgjNZd5tqpGY9Sq3p5e9pK7lf9qEl21lkTLn7RbneznvDqza5XVVeLpYE/vqLpx8rG14k214o0azXGkfFId5q/m0VUhflRV1WB8MN2sUrw5Uja4yngkGk0mPSTIAAAQAElEQVQHq0VnufS+3tZltXgtvz1mzCjhqcXor5Fvqjc/JvrqtB7qta6NbyNHjpbe1iv1w1WJt/WyBwbTn0YyUuXammpMnlXS+eGyIWNG99Ndo/ohg4dRq3naGDXyJ/WiZaR4O3JkDUNHDPXzqSivEC3VDJOdr5atmG++sdRUq05yMBnaHIqKMozWuh+seKheMVu1+FSj8UbIL5m+VWuuo2Rr6mQjjJ8VVq/xarVeh2kNWvxWI5gK8cFoHikdNZ4YbLXGqa6uZPTosdKNGsXiFaK5ijrNrR9PDYanVn1Mj+rrq0TvMEYY3cJZJ3rqxbdq8bG8vJJq4331cNmGWqU6xfOV6j9KvKpj6OBBjJF8hg0ZSqVkUaM5VWmd2NzMJtUKX4XmVi18ZuvqqutFUxWVWnvVmq/x12RTI7hK6bd9i8frsOdxOSNHVvuYpko8rjB7W1NBTVU1dbX1VJRXUS4fNmZkLdXiQ3W56ivr8LKvqmP02DFqH6GYuIo67XvKJYMq2dC6UWOo0FoxXv0npzrJ2ugzGZs+WrK88Wpem7X/I8nbAOluVa1kKltRL922Oku1ytdKh0wulkxGdVpD/c96xijWN75bqpF+1khPqvWsG1kl3tdQZXRLd+u1bzWbWas1XS35lktGFdKNutpyarWfqZFMR0jmJu9K2bPRY+uxL8oMHjyEevnd0bKRVVrbNSZr6X5NXa32JOXUSZeqpWsjKqpIFxVJP6ukE5VUVlcwonqE/G4lVZrTSPlA07HKqmqq1beqajg2n7raOqpVZ09LRps9K2RrajR3wz986DDZ71rh6U+eL+JV/1P4aquFq/YnTRXip/GhVvwYqVi0RjQNLxtOOp3GLrM/Q4cO1RnDcG/PTF7Wx+xPlfhp5Z9zsrmZP7Z52nzmzWvIsKEMHTqYcu1HhssulY+o9HIy/bVvgg8aNAjzez/nuf812isUC1SWD6eivFx2r5xKybhCa6JS9rd0UJn3RzVah5Wy8yO0Vzd/Y2cMDv1zzp/DVAyq0FqqweBqtIZMp2ql9+bzfLK8T9Wep77Nl2v/f1c2Htt6sTRPt4wv8+YcxPkczjnsa4J24m5fLXfO+a9T2rfa0GX1drpqMPanEJZXtfqAixOiEISEhAC7kqSgOuUTUDP2FeU4hnSUElgB/J/pClLtTinyoAGJ06LX2IgmgkgAuh0YTBjnhD1PjCNRzg+eqHMSERcKJIHwCk+u4ARRRD5OYVecxAQuJh1G6EGoVpdYC542RCtBQkFE9sUhBd+UJ5+fqyEKGKyBEBaBE47IIVB1VhE94jwuHWG/n1WUThEK2MgiFWEUQ0ShLw8uVFJf0apemkNMEsTkHYJDJISEMUS5RDTmCcO8aMkRB6DeWDdl0XQ8e7A/E1XPgvDnEuFOIOUgFEDa5TwOlSi4FDnRTSDe2leIKfi2OEZ84d9+OdEV5wu4IPC064Emj+lQ6BD1EJiSiBKXCiS3guabkEj+CYHnv/31RJLPknahuiYUxGOJkcSYI/lHZNQvRyHIE2TErwLql1eKgSKSJK08pMWgvHD2qdZXaCTELySwQITFAo9FVGgK6QQk2vWp5v6MmrGUijLkcobFSpqO+hucM6IsY6m/i+V8Mvw+Y4IMQ/8Wx76ibF0DRz85KiiLc05SClQZogn3J2sQzihKg+bwQ1KdE6gqyeay9uhPqhe6/vyPPn2d2rCZuB81/CTZgFhztaEzmmhKdPVJtjYLZQlErCC0dm2Ckr30N5GcTN2tj0DtgQutHWFQUR1tWnFin4hTMRKpGhMo5LHg3BFjvBc0hThQPwe60ZXWunVCnKinEHu5+P5qs7IQKZco6e4fVpl/9o7/RwT20mWeDc7lehFjRFfBP9FcrN2+Pm9UOWGyZHlLhXweTMedaqNI2byfamB8NADBC4V9SqeF09fpQ7wmVh+bo0uIxSUPpBxKtn77y/2fxk+j0dpi2USceij5bnHCj+Hn5e1Pb/p7/+OfNqbhc87hnPOIrOwzP4MPv/Z/TKfmIO5ja9qextdCwXy08bCgOdpTLZpqLJ9ofI5kIJ3KhiYR7yVayTIHYUAqSsnFCV63ipg8EpPtwCJySJ/kL+Q2MXEnpvdKYSDbg8ALeqqvVACjFTOSWh84+adkQJdiwQlG4OAAASfyk76DyrYU82oXmDX5xI+uSL65gLWCC0zhIJIvYODK5WKhFSKVU6mQyOyz2VGV7TZ5B8oExjTZVmWRtSDwOH2LbEiktV5Q3wj701ODGRjKsv/L9J8BnoiMWCmvj0SzDUy4hW7NsUCR+G8hEVIDz38Xyj8GxMYjwbpCLKGpsx5WFUiXEvm0wDyyxQv0X9I20Dr2PFc/UFzlf4dYoztQd0LJL28ey6mC/svrWn8Wi8FkAGCg0vgeFxLJdAAgkF1K+vNOksPGGSjHotPqTNymkgG+lYL646SbKtu0Lbk/YiSwQaztbySnekv9M7BZ9GO2OksYDYJJFFP0ZeeQyYQeuyuo0toG1oDxxmp+SEFa8WhCFM7DECg2Sfr7/gAUij4BqGy22zmnciAWCU5562nLjIHrr03FdN45pz79QJ4fys7Dp6xoCPSICY1xltM04wRCiVBF9XX28MkgvTB9RlyRz3BGtcUb6uOB9KEhycuPRvIlxuO8lC+luEpNWBsuAtmXRIWCVUpwA8ORM57hrJbQ1rCyLrR5O7zPUEsQmC44VCtI+RCETikYoEtZ1IC/pJcY0YZLNAodTmw1W+OkEE5tsRjpnFp0+z7Ck48LhIEANYqvM7rU32SGYJPEUZBtQzisXVXKinnCZ2WjKhAeyweh8KhvqKfNIRCSnPiDcDsDsG72DARnFU7ASiYnq7YqTR5VYdOwsiPUv5QfvSA9F0uwNZSPe1WXJxDPsMuA7fkfnpxz0rWEvMUiojUMQ7H5X0C89AzxWSi9fJzkY+wu+Ir+loLGDIOwf2wHqbTi50QyEEzoAjLiZaB8QTQWlDE+41SRV/KxYYG0pJFoHIkC2x+oaCGYPTSucLlQwPhuRkOh0EtgGxHZ0hiwPyfXQ+2Ck39GttLKUjMKLiAMtUK0500HTvIFbZcIMiJCqH2FRurTpBIXIXVGzLTuSgEFVRiYp1s1Yi2B5qEskXTRnv/JyXy2c5rrj4h04pRzzteYzgSakCWrcM5pfv0TNBvIz/yyeTmvj15TcC6UbytIdpHEXMC5fj70TzOQ/GM/f+ecz/fX/zw/vf5LlLbu0PrScYg/v/D/2ZzYYTbRFprFpXnBuUyK7t4eMpkMKad1k+D5YzwM1J8fXQ73o9J/b9Z4Yz8NYM9QxsHWjHN/5E1QJIPY19NNIqtjp+729XUDSuTErMPfYt08FImPMPEOTLbIBzuBGTQ5fmmwDFTeiyZUh1yfpJpEMnAOC0RMAUxOiTqa084rmMAqwwjb3FjWaDVUWEZwLgjpM2B0WZ2UIAxSBNoExcSEgfAr6A2lMNo3INtBQU7AlElVIDrQZWvO2qCgUoFABEaR07gxifCkUjo4Ur9EB08GJ/ZQUF+RgO1NBG7Tw4nWREgjOyA0TXUxsuPYWDaG2fswlSax31KRwwrEm7wmX1AQkmCHXXn1BhtDA+ORqndWm76C6EApr8F9uyi18aMIPycIhcEROI2WAAraSLKSZVY45RzUbix1Tm26jc8FORplxSf7/Pcn5xx58dHLQGT6Eec9JeBYc4vEMMX5qCi6nGg3zjjTLMkDBdQQhXLc2DJ3ggnp6evFhWBneOqAE4Ni8cpkFFq9Md4Jl/QBPf3vJmqsnPgaqmPeBjS+OTDWxdKpUPmAoD9QtUqfEnVXg4ayuyDZmbONUikVpc9qcs4JRyL2xxRMWU3wgZp1W1YgyqG5CN6csmB8YCp9CdRoMAYQSofz0gucBCw6LPhD7RKyNXs+JMp19eZINKYw4ttB4yakpWex5m1d7KdENBp5reNEfEkMifrYOhA42KCWfOGn+bC5xJqnH93rrlEckPi6GDtksLkkpvTg+RdL4MZ/zybxuL/JoNCU1EdzFSi2nu2pSmsAyRxtZizWN94nyiToEg6n7vbbiCp52ERy8fmBjz9hU+JIclq3Wlg/8HIA7t/xcM7hnMPWkOFPpW0dKKc6GVdlIIqktS7oz6cySEVxKknN1Ga6pILxVLT3g8WEWiSGwuYWhHj7bYcrnl+CzWuOCCARsrxsVyQg47Vtbsx2pdNmo/GX13nBOq1BqwiF2+CccyTWSU/nHHZIaet9Ht8iM2TW4Zf0NzlgvDV+Gh+dc5Kbw/QXXYH8nhisHFozyPfKlzkJk4BAvPW/kSM9jWTYnPxS3n7XT4qhGwLpi1OSrBLfG+EVKgemEyajvp4EVLZkYsTWlmgo9PWB+gTWpiWXEhrdqrPbYbQSRJgtTqyPqtVNPcCelpAvTBT5FbSrEgp5qkD2LY9dBdksp5q8nrHoz0i/8Vegg015Rd8hpKA2USicRogAtKZj4VPO345+Wjw9qkkFIS6U3qrezH/iKVLDz/g2uUjUiHmahbgRht7/2+8eOqeqEOxZkDctaL4O53lIIIk5EJtRFchY2AbUKpxVJmKyQ03CiV2CN97mVKliIuFbi8yD9KYguFCSHmhTV6mgoGLZrRhnOmlJipUoFlCDHz6Wr0LxoMnRmo1OZKMKNo52A4VClpTkhQaSOqEmEI7QBQRh2F/uH9JQ/suThsU5+4xJPK3YfgR/CChdikWwtfqBlRFpOAWeQRSqn0iNldRoh/DingqqUDke4C3qE2oesYRYUFxi/DAcKmLiEaju/j4Ydz0tqtLtnNMnGLxlQq1xw2P4EPNzPs6L/UvBWIdZBjcPp+UtWdkFWkdxQeojGXoihU3PwAUYnbHaEKDRpOWFySCUwiVCkGj9paIA+23HguJkRCN+buqL5IMjDMULUC5P2gmxA3Ulm503L7VpLoHGQJeNowfzyvP8snPqqIa8YrhEz9CMjiFS3t9qtr7W5lyA07+8ZBZIcVSUfgvKGvUIg1BzU0Z3VrbM5qOsn5sH0ViBM7/psClZG0GgR0BAQoTqVfIPT0NByyfnQaIwIooiayUWraFAZXrVCyXhUBlVWPyYqMYA01HK88TGkhqQyC7aunCkxD/noZzWQyheokH75cIvl+flPDZIcqZ7A0VxWpxCsgiwl6apTERiCqL2WEpsWdNhvy9RnXmerFAYnwvZbiRoKGASEJ5AvlU2wEn6gYAlKIlD7epgRUHYQ8tBsgoIo7QVMdUIBGvydlaTqLPJWs7HtN/MnJYP9meLkfaeyN4l0lmB4FEakIZw0sVQeqWoH1PDMHR4P6e2MAixyzmnsRPpIZqvdVStH1TPX+7/WA6YL+vr66EoHUh2OZxzmG462XqLl0Pt6QoD+moHOWEYSgeCH9J/7MT+TsKkwtLbPwI7lXyytaLqnt4uXCC91uLK9uUYUVHO7DlzyGuDG+osxRaZrWOzpfZUF5z+2XNe2fK/pL/OgSCng5RMKiIMDX/hlwAAEABJREFU8C47lvaZA7OU68v+9V4/1MYSjoNYcJKk7JLKoeymIQvBOQVwCXG+B+QMU3La3u9HMsbWLQb0dBrc7F9KT/w3DhxBmCeflyEG5a27cAYZlSASXpxMdkEbEY0b53JkZTgTWe1YEEKPOVINp00nhFahelMWBuaUt9NBq9OY9mYyK6McqlzkAlJJWmApDVSKMyRBDtM1dNkctTY9fv8kIq8gNhUUoZfo6qcDOB1SGC5hIAjUScrqZOn7sj32fQviIBS/U0SafJFoDs1TGOGaC4JLVBeEg/WZIZQDKYoSQQqPbq1/ejXtICrWKIYhEpwayEKUA/HGRRmyosl6ZQKIFLmZE3RGlNr6ZFDQJZbh9Pxnbhsj+asIYl/rnCMU80LJoKBFPECsjFxMEofiT0h3Vx/2hRTr4aQ9YRyLrkAzD3Ci2UUQaxDtUWQe8FdxJu0NpphIn//PVWKhDpR8M7gMCEssLvXkenDiK+J7sYxJpDpET28SKBfinFOTI6uDDnQFLtCn7kRJEmAAq9UKmv72APvtjlxfXnQkgnKkhD+UgGwN4dD8wORv/awuUCGWkiSiIZPJiARNTEMUpL/QRyFrxi6lOQYKAoUzdMQ28ZSAdKu71+d0UUZOXtGJOJQIWk3YuPY0Y2lPTQ9NiygICXD+n9WLtcKNpxkXWNVPlpxGDjQHPZCAQJSGMf4tkJMeiEpPa+D6+eTCQBBKorsn1z/zwCEYCUrPQAyKXCwYySQ2/oAjBEuJ4GQynGAMLjZGqMXYa3qVSglOfXEOgzE5OdHml4rYZHB5v8lRu5xyFAYUrFI4/vlbA/wZEpHrJWt0BqLZNsIF6ad/kaCDEZwgrJut7bwMgmgV6+iRCTCarSmjKaH6vGxbTvYX6UL/MAapnFAkBfsQlD1tPk6dhCBK6SkQF0SEdqgofoVCGukgPlCdcV9kCQJCrW8IRK+TLPC6FahRmMUjha1+A5oQuIAgDDEe2+EUv1x/wYFYNZb08HcoftnGxbnA/+cWSJ6BZP8D/3TK5qTf5kJcYLwNJYfAyyCVSpGKJDRZOeSjo5RhjslJH7K5LHn1Tcig9wkgmJR8bmyLwcAkvKKMA3XXUgOHv6QGhEUlaBBVqVG4RI4VfTvSnULsBlav1qHP5UWhmgvIJgq5cCXyv05zQrrTrcBOmEhpk4PaQttAyTanpGcKTYjtLwaMEKVIeuk0oPEkjCJs3j7Qs4yGCCIh6L81WIILpZcqG7zpbEHziwUr9dRQalCfn/Nt88hn80TiiW5NJYOLSglC6YJKWnrSBWRTC0pZzRkitZkrlvjJO7FJcCbqlGSXyAbEKhNKWIopYvHcYbgCTFYaiASkQ3jJBtLHVOD0GdCrvtbo6ZC+ocEjyTImUrsD53B6yQV5ZQtKDg1JICErGsBsnXOCcRpPdi00WWqwfL7gx9I7Opm9vAjOCx/0Kss/egkvPmlemuPfQuOcIwpSOOk0nm4ZWJdTLtCRakqxX4DTwYPANB/IibEy014vra4w4IcQxYnZbQ1k87ShbVhbx845QsnEOZs7iJ0YbbbWTLcTP3svFckyIa8xrB5dQagPpyT8ti4sZykdiWZlMuJt6ESjYHSj5dCPX2122xiBkIQav78s/AWNpTUSOvldp166wwACJYOxlNdBrnNOtGT14jEkskYdOiZRiOlVgP4pqCvEfQLPEWkgOzQpWEl4orQ+xAQNoxrdAxlD45zDGFjQGKlUqEYU74jvys0rK4tnuBiVCDe6fF897XYaPwr04l1jCA0qKsXiX049CphqiQLS6WKNFRBLhnmbt1NREHlTNiI/Z0+aAUtZI62FlJDFGtPL1mhVCmxwoE/CNzQIJggdIly1MTJn0heYq+A9UZuNogZtZBOfFSTow8QgdL7OjwvyoQW9lO63pab5zoXoRuSo9Zcb8a2fCyak/pz/FGvtmdIaSBQjOcHltXac+B8o79QxDNPS4bxqwOpMD5x0WE2qAFu+AaH0INIKA0NZUAyP7T9lBRBgQQK38MkFkhWQ9Q4zVosMlDZZpi8FD4D0LALt3QLBpZ0+hDBtL3XNx8nmBq4gJJK1qbtACQNil9DdM4eUMMpVInNIEIZgE5KSGBqBEOCw6rStLYTG7LGev9z/Wg78K7HZnqKkOKPYrle6Jdlr3x6EGQLZk0ixW5/pVhyQSqV0SJhClsQfGFu/XLaXn/vlNAFLibQ3cQH2n5D1JzXoLisp9vPOa49cnClh1qxZ2N45VaTzD62pWPpvvjBBC0nwzjmtAqfcL/ffw4EgDJDzBlOmfK5PeSdl7CEMQ6LILND/A40EIFMDZsAkEBPD3JxqnKqQQstIhrart/YYdOaDfbHAvgwomWOn3OZMnRkr6ywBEquz3oakBg6+dMbiifR9ZFMjw2cCN+JliAMtjkgHcForMtUgX046lSdvB49Sqlwu6K+0A8Mi5V2szYaemlqWiCQsIm32FBEox1/oidU/sJJmECjlyRXmCndOhzRZrEHsEe1odiqK3L6sI3ApIgUUsVx9RJfKPWB0plN6QmSdlMsr2YGjECNm4wxLAFr7WEBeUHuv6HCizdkcBg5CVa05oQWA74ooMsxOwbK9mo4VgBVUl1c/g/WxtmSKAvGUJmh4s2ggF1qz5Osf/8SHcBk+n4TGKf3Z3dPTRyrKUJDjDWXQsOBZ8wmlWyZqY09JqdrVz+hDDhMxuC+b81jNl8ZqyyspnvTz7tNBqsGEFmBJlpmitGYtnthcBexVScgL4kNe+pmWfuS04UVyIemWqnZrawMSmUZymP4JPSnTJ2WcJKJKjIBEgV6f+jpfDxYkOOUt+Euli0hlNHYYan5566UWCCLx1xmFMkuix/QxlB5aowsCLOVk0OwbOUJPlBJ80oetE+NBzgBtbno6RaoJeeWstuDnL5TqI2dgiNViA2vpiZXSVcNb6LVasnql6VyCGujL6pBVGSe6jJRQgQ8EgrOkx096D9Dg+omQRJSJNS0l2zWISX1ygnlCbWL1KVuSKXL0FDQ19QkGeKVOmqF4rk+x2Yr9SSwQMmze/RUQhCGx+Bc44bB2aULB7xT6IcIgUCZG5wVqwfcNo7T6hCQWzYPk5Tsq9++/CyIkkJo4W0PS6f4RNb70P3ROepEoiSYZBNVqUyoIBb3ZbJZQdEcpNaiqb+B/alQWsVV8cCD7Edgshcfq8wN8yGvDmrfdnPQk8PywVjDddWKo8c/o8rWiyb7x4MKAQLCBC7Bvodi4TmXnHGIc6uaTwfDLJQ7EA0mPP7v9OpAwnZMf1hutdDoD2pGItVhA6MGDEKcKc5n2Z0JSfckHgjBFTvIzmLivT4+sBDeXgjYvgXQo1KbDhc7rTCqVxrS9IP8Yymk4868a13BpiSBwnAB8lcbLySgn5shzjjAcaABpkCBciOmblQJhLXh7DgXZZsPjN60OnPUDvahC/iyDX3vSw1iDCgt5+waq2tWzf3xhN9313HJCIJ2yZns453DOUmhVmB6arjnnEDplEwIBBjhi6alzqveQP+8Pm0UovsgF4QMD8Tsv25TXs0+HgqjNadmHkmckuUQqxL1ZbPpefJq+eRaDi7XOXSEiDITRYo5krlp7hEGoleuzN7eyuyRdOPlR659VfeA8Vy1HIPxevoGK0iMzQmI3+QLSM2eiACPa9FINzgmT2kxvnRpMRnnFCYH1V1sSx8hZk5I/FZjwo0sUKzYUGIGWhemKKv+5W0h099M3kLGHIe0Vv4wMtJ7wG67Z4Pqw/yzX5i8yvX79EENIyXX343JId0PpdlazUz4SweJopGcc949g69j7aNXHfiDkt2O91Iz9fPvbEq3bgh8nDB1RGOCckKNLD7ESs8POOYx/uYG1Y/Y36aeEgjFM4AXZETRWorz1SyQwR8rjtuEDxRu28bR6gQyMIzmoYL5Sw3laQvEjLRtisLH8DIpfCKBXiLOCtWFVxAWRh3fSgECHG5Keh9GwGhPhp/9yoZ7WA2wuKhCKTx5IBeOTHmpLiAsaRAWjF0IP0l+DkSAEVlK9Ss4hPAI21OYrNUwyYJPMtjGAK8BJzwJRKfzKh4pZ1ctUGMNhGGMc5Ar4uQUQSBax7KmHU5xlqBKtARdmrEophtBsbx+2h7G528a1W+vLRrF5uiCUbRSo7rwtBHVR1t/Of4LBhOKP0QAamP7Li7I/+1/7+UeeOPEg8NyxnMShsm4PkEhyOcktj+mUQkm/vvwSFLDVhQK11Rm6ACdeS62w/UYQSn+F1WQbCKagvUAYKGcxdmKanhAqlnbCo2bvz4KUsJleaF044bN6pxg+USZW366+xK9xYcHOx0PUWQiSvMXt0hetEw0rKwvaitKn9TqouEi6mMXCuNA6JvqYNwHhdYZDz0SD9K8LRJdTzV/e82qF4S8bf6n5P+VASjauoD1bOuVIhSFIP4IgJJvrJZYgXZAi0D6zTzGclY04s7v2u3ehwVvFzz2ZLmuN2TQSnedYsryluXNmEYsXxVGRbVOIghDnHH3aD8XiVTJQNlh/EGgLwAq/pL+LA8HV11/PissvR4miyEQnaMXFxViAYs6p8Pd4GGcWR65tVgeH770nhx15BtJZzDTKYiHpgRwevXNZb/U1Of3sG7FDrlDWR2ENiQtwQUBu9gx23nJznn76BYhCJn33Hbtttw3DhwyipKSMo046jx4NE4b66J3DR++/z5prrklpSYrS0iKuveYOZCfpv2REmQmFLjbZYi9eeuNLxSc9TJrwKbvsvBVFxSEjBpdy9BHHM6sXhBEnisd/+h47b7stg0oHMbikmvvuf1LGN5AhDkkriH79xSdZebnlKEuVUl87iquuuoGZipML6JLTtzn3KNpNiZCO7z9mx41WI11ShCsqIyWmrLDsMjzw8MPeSYTGgCACGfvfnHs2g4cOIygZwahxy3Dfg8+RiKIAXUkPd918FXXlwyiKylhqiRV58IGnmatNmI077buvqB1aRrqoiHDICFJDa9hmp71pamwm0Myy01s5fK89SEVphlfX8Kszz2dS43Qf9zih/1fdiRBZ0gORDuIBmkWRTu0RJTbfRAeR+XwXDY3fc8A++0vnyiiVRzvq6GOY0Z2Qi9VtzmyuPucsKoePIJMqIVM8lKLBVVx57V0KzvCo7bcWscscYBIQyxh8/fnHHLjPbgweXMTwERVss90htHeKApcySKKMqEsUvPe0cvSB+7LUKtvSovNZhQUQhILJy8D0iWJHnIjz0klV4iSndCqNbLECtdiPLyACZ33wAbcZ5iiULDWE9UkGnmHoMDSWnHPY/1aEntZsfcIw9O2JDFxhegunHHMEy664Mm++9zlZCdfDgfrN4YG7bmLhBcdxwx0PSVPB6V8oXE7rz+AKojmv9Rsp+IiEd+tttue4Y44G1aHAN6PDA+ujLthlQXRiUbgVftIUGDv/SIFo7S+Iv5pYb2cDhx+2DyeddYHWorVk+f19dzJ4+Eg+/moqfp9r1dK3WHESWuQAABAASURBVIF9HAfiTArjiybvWwq2eXXKCmVWr1D7z7cC9VBdDPLBykA4kMllbSWrKkkQK/tlr2Ks5AJhVSbWgQa2ke3HopZ/9hZiLP0pnkDKU5B+B6I9En29XV0Y2I7bbUsqSJNxRRRnikkVlZApHcYyy61Nj/Qao0u6kUqn/box/RU7ychOzBshcMolBel9DkKngpROn1EqhamG8SP09dAru2ateW0k01oPdjgYGDOcCFMf5xyh1kBMgr3UcSIyHWV8Pladp0c0ZfWSwugIw1B8FSP5b75s/pb+Gg+sXpwzwVmz+CVDp1xMR3sbxxxzHENl70vF48023YpPv2oEicLA0zJFfeIzYb8+BZGT0s7mrJOOIoqKiIpLSRdnqKmvlz++1H9rtFAIibSREaDGkKTDmNiB1A9yso1CHEumBa3PIJUSKcJtCpRIsnbg4PTEeUkLAbH0yhETBSlfGwUC7J3NzTffTLpkEKlUMePmW4S7fvsAeTVFUUSS17jqXNBuKwo0GeUTjWt+Q8aXIr3omdsby6uB1A277LAvrwVta8TKRkVg85U9jA2x6A1DEadGbwpF0wBqsn80Hmr9e+//JLg8JApgcmYTEr794ltWXHlTnnrufQJb54HWdX4W5Ofy5iuvsvzSyzNMsc0aK63Ba+98gVk5SZGCDtScYot8UiSexKTsR3iYwZnHH8wm2+5Op8Ipl/aQ0oUOjj1wF5ZaaUNfrxEoSNes1dgsUYCxW3y32M+yCud8VVb2NHGSqwlAm90J33zJvgcexitvvIdMt1IBp3gIySgpBNIHQOV83MO2W+/IwQceCoVeXn72KbbZYVdee/cLQQI21rzE/+OSrvHnyXfpX28++6OPQWVDMFr87zinNBs3k3NOOZyNt9qNWXmjFB1ACaETvdavP6t5WEEpiQmVlOuH8xSrTszKS89jEWP20hJaT4kAU5mAtJLZ4ETtTikMAuF0agUtCWyNmC22fCL8ibfyaL0Fkp94DHra2uvvE5ktEHI3ML6GwlpCk4Vg0YKyb14U5Gss2dgQqDrUWAVBxBpXE1Z/uRVCF9HTJd1TS6AX9SS9PHHfbymJhlBSVk9asVtxlKK4bDh33nE3zG5n1y025LCjT8Zwy43gSLSsYx32g7lSqQeqwtPkbA42foKTLUnUmGgsW8uhHS4rHwvY6hLRKWQYXqPNxfJpyAiSkuxinHSjQJ6s9BzRHwYBFv8YDwg1jmeiI9fTq1Y9hfvHpsGPoQ/n1BCm9KH+6pNT3BZIjhpEdfhY0AUhsWyPr8j1gJvFHx65R3uGYdz30KteSmbrjA50bbjB5px3/mV+/lGRaAlUKfrReImSyVg1uh2OUMkAAj1BQ/HLhbFKbJC8xS9lCOzDki+rZMZF/qy9aSq19fMRpcspr6ygSH5w7Y035eMvvsD1dVGYOZ0TjzjR6255zQh2P3BvPp0wRToBaQeR8GWCNP1C1ADCOXVaIxtvuhnFJaXCWcM1197B3J6EaVMmsfrKK1AcpBhUXMbg0hICKVyqaBi77rUfTS2tXoZyaQTOCWWA03ohN4fXn3mUspJKHnjoJWQGNb9QLngOgV7Q7bLDARxz7HkUbAEFosErSUH6rCSdFCqNg/r0Jz+IE5wlPX65/3M4YLaqr7uHjGxzX9ccUrJr733wERtstBlrrbEu++yzD+9+8AkF7WnCKI1zjoKMXL6Q0Kt+eduD/OdM539Nic3fwkJTY2QztbyIZastaZoeX5kWSEp1n77/IdtvvZ34siY77rIz76qsIxDPE+cc9s86mJ+w5y/p7+NA0Dzlez779FNvQEIFztnebgrZnMo5MpnM/xNLNtvDd99+xZEHH8BjjzyKfRMuK0k69czawZ8Ofd5/40322nF7Pv3kIx3yyJiprT+UkNHSm0Mn5/zVl1/z1jvvstY6azC1oZEzzj6fgkvxh2ee4qnHHuWlPzzNab/6FQjfdxPHc+avz2O9DTfhq/ETePqZZ7jlllu59Zb76OstENghoQ7OPnr/Td7/5CsWXGwxOtvbufyS88kqQn3zrTe57547eO2llzj9zEvRCxmma1N1283XkSlO89EnH3LxuWdw3FGH8cgzL+oAMM0br73Omaeezuabb83X47/lnDN/xWOPPcCjv3/SB9JZU0H5oGIZcUeBYgUtaSnu/ocewWcTJvP5Z1+x1267c9oJR3HC0Ucyuxds33TvDTfw0IMPcP1NN/Px559z3PHHcP555/DI757QRr6Pyy66hPPOu4Bbbr+V8RO+4bAD9uGySy/iuZde1SjQ2dlJ2aASvvjyK76bOIXPPvuCW268gTF15cxta2bT7XbiqymN4u1bPPbQQ3z67ntcf/XVzO3OaV54RyFx/BO3X75/s39Obzf6D77ACXTO3Omcc+5Z/r/ofvnFF3n6yYd5/723OPFXZ/n2vu5u2poaOOPMs/l6coPm/D3ffP0thx62JzHQ2yfG6QlCJv2w7PT2Ds487UycBnjj7Vd46g9P0tExnV122c/PL6fPxKQU5HnpkYd48fnn6ZVnTRUjzQOnf7ZZCVKRcg7zqeoCChzszQu6FGMTBhpTPfLSa+f65RdGAYGvF5AcsBFpbVkJV8sAqQF5O81Tc3FJiWSWGAj2RtuMlY3lUiFhOqRM43/50cc89tQfBt78oVnm6Jsznd8/8iC92T4FBBFzskJmt8Yz+owvRkIQahOt9ZFoc+UURFobgcPmok89RJFl1DdQ4OrcQEHln+IWNaJtgAatFZSc+OuMQ0kESkXaCOWzXZ48Ox+Y8u1Errv+Jk49/TSWXnIUOjcAvTVCfUwOYRAitgABOD8CoXDYxtG+fZrOpAglswKCcCY7MNnan0UmiQNtgFJp8dEOl13oUQgcK9o3kAtCaeVAMkM8FJp/+x2GIaYrBb2QKSothSDgpptuoGHK1/z+wVvYeKO1OOeSK/j46wk89cTj6J0ItsFB+mDEOfsQO3p1wl4QX/xm0+rUMOHrb7jk4ouZMaNDUy/QM3sOkydNok9MtNQ1p5fvv5sC0iP7Nm0UBp4nGoCCdEykkDVPLL6YOuVtBQUhefkQKRy4QBJNtDlSi3OEso+mrwL3c+K//jJOxP08tewP/Ih/yHk+WlugqiDWwf5RfPrxJzz9xJPyqR8wZFAZ+x92uF6igFgshUayyeEknHze8Dg1ZJk7o5VV11iLz76aLB/3BRecdy5/ePJBNt9kU2bIrM7qTQEhxFmJN4dETiI5Oi0yJ1zOrFd3F43a3Mzpy/sXcjgIUkaYuuouKCUiOJBuCJPocKiolOUhHRBcdvmV3Hzbb/l+8iSOPuYYrr7mOm69/W5yotMpyA2EMLJ1pc5JPqs5pHDSIeJeXn7uac46/6I/2r8kR6CYJRJ94cAaUfCisTRnEe9UF8tmItsgsnAixTl9iDYrR+nIHj/jZEqRJ981i3tuvZVNNt2SGbO7SVwaTR/kBwizPPfoA+y0+77sc+CRvP/hB6y2+iqceuqpfDepFUdCFEZoTyHpOjImS/v2StJNqAghJkP/N+XFJh14oLgqExSIw2JykpFqCWUQE53gyPVIHmBm1LNc/EckuoJBQSzeS2IQqKNkHGgcJ3swa24PKqragfoYeEvDNG676UbFNZ9hkwlV7/VCfUw/bRMUREX9iP9Nn9IixZO9slMFwnSkCeQxntqfS/eIYb2am26RHKKpCU4gqp9HjlyJsjHm33PZXsE4lcHylnHOYf8Ch6boCJXp0wuqxJCioTScHv6O5aQKhlBtQYCHjcR3ywf6MBnmdcBlINahrydrjz8m9TNZBGGoOitAQWvOxurToboqRUOAk88MJYzABdiBeaxD9NBp7mgegUHFGlvju5AwTGF0YYh1SJvTIUpxVR2vvvcZ33//PVNkJ7788ht23Xk3KIqI5KfTmRJpFQi9PhymO1q+BPPI0ssGC5oSPFZ9xOAsObIiKLGASinWmKE6OUL1FR0I1HeKCYXQ5qUQrH8caTYOD5fP9wlSMOK1MpjfJ4igr4/O5ma6tKnuVUNKVQr/ENutK4HqnJIVYsnYeJ7WixCNKl9nOANSsl8GGKPO6LITI63BRPFiZvBgTjz5dCY0tImaFH2qiyWvrHxyd08esZKcX1+SW6iRbEBDEQaGEot9LAYJSWlIJ7ryBPIFAvmvvROkFz4NsMAh8cQ+MXAV7GWu8VK+or21AcIiPvr0K+15v+Dbb7/l7vseYMnFFydQ+3577sIz2hO+8OrrvPDiM/T1dnHVVdcwtbFL2ia2x0KquMhsALJDn334vg7/tmRxvViZ8O3X3HDNb7jvvnuUHqB00GCuue56XtCLlxdeeIHn//AUzzz1OFtstRXj5l+QssFD/Pqy9do9t0uIJVeTdKogde+htKyYQw49ks/Htyp+gtiZP8+rLSETpAilF+hgCOdQgSAMCVxgSwcj0V4QCOkv938yB1zMoEGlklmBEtnH7ydO4IYbbmKLLbfmd7+7j8Wll3fefQ9ffDPez8K+NBLJtgVBIBnHDCkbhMy1b/s5flicEDvp9p8Qn4ACBpuX06FgXi/8Ghqmcvdv72WN1dfigQceYPXVV+cGnZdMmDCRxAw94PQPXfPKyuKcs8cv6X/gQPDCc89q8zedKApRLE0ir5dKhbIpoRxSDqSkfy4ifrgSumfP5FkZttGjR7PCyqvozeUgcNZDhkoI7Q3Js8+/zDprr8nSiy8GEpj8OGZLBaY3KxpDju/OBx9jsx12l+ELaWtvoFmvnQ8+/HThXJ1NNliDs4/ZjzeeflAHVzP5YsoUBREp1tXbs+q6cay51jocsP/uvPfuywQ6RUc6pNeTPP/U02y5/bYMr4TWtmm0tzZz0MFHsdTSK7DhFhtz0vFH8sTjzzFnNnwup9DY0sweB+3NQkuM45AjdmXbzdbgsSefZ04Bxn81jQXHLcG+Bx/OyHH17Lnnlqy9+pK89OpLzOmFQlpJgUmkQAht1CNvnEsYVDmKEfXlLLjwIhx19DE8ee+tfPTWczz5vMYVnR99/q0OPddns003Z5H5ajlgzx04dL9dMQcTpjIU3GDOvfA3bLL5VowaW8/mG6/O4guPpr1jtv9GVIcC/vkWXITa2lGMrqlmsdFVVBSLu/kubdzH89qERo677GaWX34V1l5lZc466gAmfvYeE6ZMI4toVvrn70AoNKY+/3hrcioUFZWQTitQVzHRxqu1rYHp2ogedthhrLTKSqy1wSocd8QBWthP0NIBTs5t8LBhVNWNprp6OHU1wxldNxT7y+0UUJoJJd6EAjamKvI5+rq6WXSJ5Tn2pNP0XJyVVl6WIw45gAlffc70WYnUMSVoR/ukqTz62LMsudyqpItS9Er1nFBktXkxo4NcbU4BeGiopac4R1qH4H2KvnydASsitLWiblojEpOmHZvHTZS34FUwyoo++wQX4NeWPxAB0Q5dOmQ3Q2XGHMFj/aVjSW8vleUj+OKrL3nhnU/oFgqXMVk+AAAQAElEQVQX9/HcY79j2rRp1I4aBaInI11zGteQZ1QWWn8LHKcBCwpO0pmIKBRyq/StULBow/LWV8+sHdzo+Z9xG1EFQq2hUDxGpKPgPqcNSEobnSK6dIAxi6tvvZ+lV92QY485SDJFqb9fIj1gwJsENiE5Dx81K583+UZ55foUdBXo1ksCp5LB+acyLozAqWRBtf1pR5CWrNSgFwbmjAy1BvMgasDsmJcb/+RldFr6G2hMT6zJnpYsn+/pZWh5OVXVldRWDKFrzkyqxixExahyRtcOxsTuopCcDlBtwxNKr41LYSoQ6ZqTi/AHQ9KN2XrrPUWbtTldcwmjiMcefkgvPo5WX42kQMMOAzfeaCOtzenY5MUhYh3Cp7T5CYMQw+uc1eIvK/uDQrUn4l2PNjmIcYHBaDwDyso+2jMMQ3v8lyfj2ABj/oQTVpeI5ZKX1dtGRjbJDrSqJfeTTjpJh3mrMP9i4zjsiH3p1CGQ+YLAwHVYVja4lB7Zo1BrR0LHfFKZZJJPiigZWsEiCy3AfnvtzvMPXc/Eb97hytt+T18ROviN0KAEgWSjHadLp7BLy1CbpIS+aQ2csP/+vPnpx/RmwGSNFohE7YcxWIcjCiISjZ8yPCrTN5uP3n2djTbZnM232pqakdXssfce7H/QgZQOGoJ9w9TADIn9BxZIs1wqQiiU1aSCPHNndTCtpZOsU1WikcyeyafkNbiHMwRe+dWoW2AEafWVNbaYww4EQrWbvc5ZQSh+1rfmaDbonbfe5qlnnub4k0+iXHYh35cl1uGOBAZdM7j0gvPYfMe92PPQA1hwqaU4/pgjWVdB9MzWVk3fc4koLGiV9mEsxBnPnDYmMYkL0S1pAGnphvFPzO7VwYXeoSkOQ3FillQYINcsIORXY2Ivd+GRDgXSD0lMqAMs5shrJHTI7BRr5tUj1KGQGkF2f64OnBO1d82aQXPDZMUKczy+MEikT71g9llj5eQz7TdYjQVC8Re31Vv6ocEKln6o+NNMrDEtzauNBzIuyIk3OdDhFQm60lL3FAXjkZaGVcWmh1qbgYNA/NE0BIf6GW9shpDy66igKcbKF3lfbGs1J/21sXLye/ZMC8451A5h6NH4j8AFBNbBSho0b75bHQo6jOr364nGi3wfGz9TVIQdVKF5CbX1GkgJBR1GagTCKMDGSusFmVB5GQeqsPVh6z12aEyHAfX09mj6BqXBcXR39+iwuEjYwfPGaV5hQDpVxJixwymvrqayrp75RtVQVCRDIT8Qy0f3Kc3DIjSSuSgpIDsCHplwIEryKqq6/3OAR7aGnemSA3u5aXhyVimorBGsJ3YKLd3QEiAIrUJQOtwxXDkKRJEqB/yPbUAT8SCbyzJ90mT20UHl5+PHy1saBWCkuEA4Ekikl2IABQe9wo9oxOIKaXSUSUES+OnINZOSnc3l56pjD7gQpzVQN7KcRZZaiHPPv1ovTgJSkfRINi0MUwSR+AOk0hHeeYs+k6Fz4osxQm12wIv8ubI454RTMzIgo8Mq/4tTLMVJ5s3f88R4owoHYSot2SgvOfV0zWbcfAtRP6aSOunl2DH1VAwbRKjmbz77WHu5F7jkhutZdvWVWHrRxTj96KNpmdLEdxMmIYzY/0SKRK1NK/T18MTDjzL/okty2NHHM7p+FNtvvjFHHLwvsQ59w6iMpVdci5VWX5OVVl2VVVZZhTHVVQwbVMJaa6xGkZ62RbSwM1MU6hDZgf2ugrQvcb2MG1PHkksuzrkXXMFcDR6FGWLFpYkOJUOzm6YXgShXm4I5zUC32aAAAiVC5zXD+GJJrb/c/wIO/KtRZPXioU+6ZNL64N33KCouZtfddmfk6JFsu902lJSWYWcoecU4ebOhMmdBEEkX8vRqv/ivpuf/Gp/5GFsHiWyajW17P/u92FCVdpRTkI19TwftBZ0l7bLn7owaN4atdIg+RucDX3/2FblsHvNX1tc5522j5X9Jfx8Hgg8++VxKVyYbYoxETkiBw4CSOSeGynoESrJOHmPsAszZ+SrVDNFhzcEHH8hxZ57KyJoK/Nc3VR/g9Omol6BOPvlk9j7yMNISYqhNpjlW89spg1EgOEsHc6+/9xHb7bEPvQqmhg4bwl5778+CiyyK09tmFJw2KhjM57P0Kfisk7FNpzN8+fkXzGhvY/KU73njw3eZf4lF0SB+3L5Zfbz80mtsu/UmKuPfuOy4y94sv+zqOmRIaQ5ZZnY2yY7PRec7tDW3Yt/aGlpTRWxjBnNZd/Vl+fKL8cyeCfONW5Sdd9yV8ooqiwMINZc5Mzso5HpQDCGcObQssSmROArZhMCl6OrJyaSrOgIzykvNP4oVFl+I5196hVwE1SPH6i3313z7zWfkczkGD8pwxBGHsNuu22KG/MRTzmT7nfZEyOjU4dm3331NJpNifi2EQCjb2lp0oNHLE089wyUXX8GDv72Hzsap2J9cx/YnK6liquvHEAsWfa605KLk587mm+++k0u0Gt/wL/rQKG4eKss4cppTQQENKjoRPHjwULbYYkuWWm4JsG9qBjHTZ3Ri8WyQgo7p05k9exbjRd8tt97H9Vddz/NPv6BNAN4J92nj5giRrzM2gwK6unFjOeusX7PEYouTK/QxrWkyb7/9CptutiGDyxx25WRof//7J6gaOY6N9YZlbk+3AlhrkcqYQrqEd157jSeffpZ+3danDPPbb73Ba6qfPce+6TqRG6+/gUsvuoQ7b7+HqZOaUdwnHQ2wDcuzTz/FpRdeIjlcyu8efpDGtjZsH2Zzn/D1Vzxw328ZP3kiT73wrP/makG67qkzxvT1ki4uYYMNNqK2uobnnn+Wru4+mqc2cOedd7H11lszZsxoBRd9kiJkZfgeuv9+LrnkEi659BLu0huS1vZ2TSgglMwtQPbBsmmfjGhbazuPPPQol1x4KVdceTUff/Kt4NzAXNXtJ7/Fb80sEbMSrSRPjt4EpUyHFfTE2R6e/sMzCoZCDjjyOC//tICcjsG7prfzwvMvcvHFl3PVlTfz9lufoZgewozfRD7/h0f56JOPJdtnuO7qy7n9phtkMzoYP6md++79HW1tHcQFIdM9p62V++64nQnfT+Sjzz/nphtv4MJzz+K6668Tz4Q3D1reotSBLVD1+XfezklGUvZAYzkXIm9HVKyTGgIkQGxz7ZyjSwfXWj44BQn2J0fPvvAm5lxTMk5vvvoCN91ylw7De7VyYtpbm2R/XmXi5GnUjxrDRptuwjDZ8Wf/8Aeee+45Jk2ZzFVX/4aHfv97Hnrgfh28zOba625S+UnQWp47e6bXpUsvvZwrlD756GNIxAWl2TpQfO7Zp/j6q2944unnePa5l2TTc2JViNEuENEt2gUem+HV87/7Nl64H1hgJUtgdZY8xyAjbTc9SJVy0SVXsP4GaxPnupjdPJW33nqNVbXJKBtS4tcFYagN+lz58tBWfz8qHRQE2r2GYbHsjESBLm0kyuuGcOBeO3LPfQ/ROgdsH/2FDveulY248rIrJN9L+fCjD5GK0dHayTOPP8kUvUi58977ufGe3xEnvbQ3Tuauu37L+eddztXSm2efe4Y++T8XFeH3yqIbHQLUjqznG73c+ObLr8hnCwweXMz+++3GTjtswSBtgmzzPuHbSVx1zY1cdvkVXHvttUzUWB5J0sNii87P2htsgvkJi0l6ZnTwyIMPc81vruWGa6/h/fc/kBpmlEL502948rFH+ebbCTzy6GNccfEF3H/nbXz//WQi2ceUXnK6AdaKEz/TW/qRhKy+5prcc/9vWXud1bU886TCCFv36OCh87vJjP96Cltvu4P39zbR8vpqTjnlBFZeeUnxCvnMvOxfn1xpgvkkkAbKcYWyFgZvybPKjKTWrHMhgfxurIbZs6fz5usv8c5b7/Pgg49y5SWXcs+dtzBzbpaYtJD38OWH73HlVVdw0WWXcbd0pq1dLxPCACfb3qeYLpV2gsvSrpdcpof2crKutlYb5TWo0UYoSaVwzpFIX5FuB0GAKnChnvwTl4ZlIBkmS3+OzeqcHSrY3O0pAItpnLOOKugOtNl2ik5mTO/QQezzXHjxZVx68YXc/ds7aZsxVzxOQaGX9994WTbxWd589yOuv/5arrn6Kj774ksa2jp54oknufiiC3n04ceYOyeHxRXez9ja0RgNDVN45OHfcdGFFwr/xTz/4it6GZ7Hxlaz7lAJJk0eL5v7FJ9/9gU333Sr5HERTz3xqGKsLmyuvXO7efHFF7nuuus4//yLufnG25n43RRRj+iEWdNn6IX+01x00QVcddVVwvUiXXPnUlyUJts7l0cfeYwLL7iI++67j1yuDwxpgi7R4mLF0z20tGT1og3aFf90dclhShMkPELFzLjQehDL0LQqTr3/nvu4/NIr5Jdv5KOPPgeTaZDim6+/4ZmnnmTi+Ila2zdwmfj5yovP0izdeee9D7j9pmu467abaO6Y4/W6SLhndbTx5OOPc+klF3Hjddfy/tsfk7hIqYhpUyfxtPjwreLKRx57nOuuuJTrr7meKU0ditNm8uSTT9Pc2MTtt93Bvb97kF7F7ZO++54bbriFK664nCsVY73zxhv+wDtMh8wRn9567RXefud9Xnr1VX73u/v5/SOPK4Z8lz4djkZaH7aMtKCIXEBmUCmHHHE4k2SP3njpdR0i9pEPI7Jy0omSlqp4WGBme4fm8BRXXX4Vl11ylXjyqdcHNRIEzh79yYV4RvLfe/VzI/BsFgslZ+OFlDGJ+RPeOFvFCZ2d7fR0z9W+8F2ukm+7+cabGP9tMxYrFqUj0ko1o2rxl/zl/GPGUjViGF999omHMfbHhlg2MD9rOhO//YY111yXQUMGoRNZ0jq82XOPXdhnv70pGzaYvIRqYsrbt0516P6KYivbCy2kfYrcj2GioIMde7GbSdlsjM5Aa0ejKMa78LJLmDbxK5743cNaQRGxyxBFEYHmF6XwV09XDy8//yqXy+ZcdtlVvPr629oPFjxuYg/Sn/dc6sef+Hx/2y+fPy0HCgqQSktLyXZ3yw5PYNyCCxEVFZPogGS49soVleVM+O5bcjr3KNKLskQvUApxn8KpEv6o8z/tHP7R0b1/k9rHAwiU9boamPPzdTHFeoH77fivqR45hqh4kHxQH+VDh1AxopypU6eS1/oxHsbq6ZyTDTAd7/dltq48ml8+/iYHgr4kTSFIk9fbpUTWKldwxHLAuTgRMxFbjbV5PfFXIuMRe4NqjA4hLCEcNAwKc+XoFOyEvX7TEQs6oZQgShOVasOa7yHQgU8hivsdtnWXIZMF5COd8BYNHcFCSy2JCzOMGbsQu+6yNTVVxRDPpntGM7974RWW32BLBSKDWGqBhdl43fV5+P57Of6I/TjssP3oTWfYYOdd6QHyLsVrH35LyZAqVlt6AYSF+nELs+0uBzB86GCc+YhZM3n88ftZb/1lkW9mzuwu0pnBlAwbQU44iLuoqhiKXtLRxNlc8AAAEABJREFUMxvWWmdN1t5kE2wf5hy0Nrbz2adfsfKyi1MmNhTpjV9Kb34gBUGGIF1Mr94ahgFYLNCrMT0TFaiMKi9XcDRTh12wtd46VtbVcOpJh3P4wXtwyy23MXlqE/IxuMAIAaeg98vP3ufgQw/gem3kF11qeZZfZnEbSSF2lu+/+8YfTsyYNZvHHvo9v7nqGppnz6Z8VD1DtGF/+q7bZUQm8rUOoW69/TZtgr6ntaWTf8XlhMQRa2qBTyoO3IGeAaF968jl5dQ8V6mpHsu+ex9CbV0lBH0S7xwFzc+xzobrki5Fm9aAmTpEeO/Dt5gxo5HpDZ9y3unH8sCjz9EtjC6ULslABMrHSjnnwBjlsvS0NXHzlddw7GFHM2XaFI4+5jCKQ8SnmA8/+JxvJk5l0202JyxOaZwiEhDNkLdvbTpHa+d0Lrj0GmbOBvTafM70Vu67925ef/11vvrqK04980w6Z3VTXDqM9998y/+pdVP7TLq0Vh586AEF3DcwdPAwyTvNk08+zh333MnM3rwf59O33+aaiy/mNh0uTVVgHClYiNVihh7xj0wG05FIOri9NmvfvP8q337yLjfcej8jF1iGTTbZiKDQQ0aHea4Ad91zF3f+9i5KS0ooSqd5+pnHuf32W2ltn0WSZEhlisXzPk0kx/TGadx07c18/N7HDB5SRGtHM6efcwFffN0sWIH82W2G09KfVf8biyZJQx+QDYroC1LijMqJ6O9qp0x24+NPv+bT8VNYb6ttKa8bhu0ZQ708QIfwj95zD489+iRFmvOszqmc8+tT+eirRtSb6U3fcs0V53DhtbfyTcMMCt2zue+26znv4svp7C74b/i+8tKr/vddnMh4+7W3uFrrZ/zEr7n6ht/wfWMzQ8sraJv4JWcceziffz2ZXqlcHEQUBjZnovQfv4XLK+GfYfhxtXNOe3knngSgTQPSf2SrLTk9EwULpZkUkeHIzuCzj9/hsiuvZ64Y0DOjnYfuu5PLFCB+9eW3sn0xM9va+Y02NtO0ebLN9l2/vZsObUKHSHeTME2fTuMT6VmpDm1KZfAKuQKBywh7oJcQjdypjdfrr79JOsows72JU046ji++aBY/oL1hCg/eczsXX3E1b2rNObOFScr3TQhM033e2aemo0kp9996GwNkoMQXxBBnSazQQ0VJUz4Zc0CykyA7EqtFa5tYMuqZy2NP3M9hRx6iA8C32GX7HRlSDIon9RFSmkrh8j397LVvxbi0XG1AIluZN8OncTxuPZdYYAHap06kbxZ8/vH78kE30yQdKR0ymI7miZxy4hF6YTGRQlRGXDaMbtEVhUUUevrond3BLddfxfvvvsdQbYRmyWZecumFvCzZzzVybSybWJhh0+13ZtzIWr+ODj94L2695XptzFv6ySjMZvJH73Hscafw3dQZzJzTq7X2DVdfex3NLU3gevn80w+0Jm+hW66kq7ODO3WI8r424C52dDZO4azTTuXdr6YoBghomzaBi889lWtuvovG1lkEXR3cdd2F/FYvyHrjSOtAKGP+l9d/GLhkieSA7J4tz0gzL1as4PKi0/guOzqnr5g5sgNlijsuPfdijjj0QE4++Veyj+Pp1vw9mGxZWvqS6+smVH8pCYinKcNPrM0H/bZFeWtTE2g3rJsZLRNkD67ntrsfYrJiosKcJn5/301c/pubmZt3fPbZB9xx2zW0N7VROaSCl558hjtvuVkHlTnZ+oAok9DXM5PeWTM45Ve/8nrmUmU6sJrNfQ/8jq++m6AhU8zt7SUIU+BiUVHArljKbrqsh4qBT1anjNaPPn9sn53Kf55UpUWiTzFCn/4W/v46MIwhaeKC1qjxJS1uySdlFFT4bymIz3L9YMdncTfPPPkw19xwPZnSEoYWOZ575vf85qbf0jKzRzBZXn7qUQ495lfc+/s/0Nc9h1de/AOn/vpCLrn6ZqZOa6RHm8A7bruLh3So7QL641BlEsXJdyoutJ/CKRvsIMhxpV7IPP6HV3SAJNQuJMmrg/zChAnvc/Otl3G/eDdndi9dM1u48cYr+Z34blQ8/+wL3H3HnVh8P2j4UD56/x2uuvISpmqN5Ul4Vgdhd9x0E0PKMiRSpHt+9xCvvP4W6BDj6UcfVUzzIFHpUAYPLaWgjSgau5/QgviV13vnORx/3HHsvf9eHH704Zx13jm0tbSKZggllbwOVkQxbQ2TuOmqy/n4448ZMmQIrdMmcqnio4+/a2SuAL7/5n0uOvtErrjmZlo7u5g+bRKXnXsmp513KS+/8yHZ2c08/sCdXPCbm+johuzMWdx983U89+rrpAYNYWbLRM4+9Tg++LaJOaKsfdL3XHvB+VymQ79psm19szsVB9woe3Inc+IicvayQi/LbPOZ06FKj+zazTdfzcdffETxoGLJZhannXIib3/6pSwxdCvWfuTBR7j46pt4zvgTdMvmfM0Vvz6bMvm8WGMiTbWHS1DMUMTCiy/FlmuswAM3XcXU5na6XQl9cUBa8VugaMV89f13Pcjjjzyt/chMOtvbOOnEU3nzzbcxPXOGT7zxdxjpYUlyV+6/8w5w0nmnyYvF/dzRCxEsuTxSt/5ECBJEXuuoXX7i/ddepGdOC6+9+rxenl/FV9KRupGjKS0r4gbpZIMOgidNa/Y/VfHmG8/pcKYTmVZCmZ3AcMuX9fZ2k5W9HFFWxp233sWBBx/EIUcdyR13P8rsrtjriO8g3xtpE9gk/XvzzTdZY92NqKof5kmzl1hGVzpV4uXrK7NQCAfRVzKYmvlGstdW6/D0Xdfz1dff0ZcMIR+mNb0Y+ymG3u42Hrj3Pu668wFmz+pj+vS5nK24/g/PPU8ihgQBHiV2qawbS1ZE3HJK/flfPn8KDiTSSZdKy7/mFAPlve1MyXf0ybGGiaMkCilNhRS0h5/Tk5e9DYmCmJQUp0cvX5LIbPRPQfm/cEyt38CnhFC2UMotrdScpbv2m7S9c2eS6IQ+XTwUdNZUJKVOiR9FxZF8WI4uHayj9YU0PV8oEKgd8TWRpjvn+FuXrQNLf6v9v6U+KLgIS4kL8MkzT9OXUPTpb+mbnv3sisXo+EeMTYigoGaXJwqy6PWEN37m5yUPcGq30ywhSUUJfTrBdgxcOiBDJ7ivyGmvvPoayA4KO8KosWQ4nVSBwHHNTbfQOmsux598CiUKxKaO/5YPPviApZdbjj332VsHSnsRSRHeeuEF9ZWzVfenXnyX5VZZn5J05M2//0jJEeQ1tgi74fa7aJoxh9N+dSxFqp41aw5lg0aQxE7TEVAU0TN3juKeXpRF1SIsINB0CoUsv77gEoZVVLHjdtuheFALuJcwHQq5ZpeLSYKQjA51Ugoq/O/2B0CuF1IpRtWPpGvOXGJVjZpvNKeffRannXoySy6yAPfccQuHH3YwH+hwMat2HfxjgCPrazni8ENYdbUVeP+Dt3n//ff9lBZYaDFOOulX6nMYp//qZP8fYbz/wbt89n0Dg6vHcc2VV/D0o79jt513EdxJFBTIDR5UQipdrHmCWKVR/pnbZvHX+geqDGTc+nDOEYbiCwFJIgZ6ytUvibn+trtp6ZzFr884gTI1FSsY3GSrrTnh+KM5dL9d+PUpR7HJOqtz1bU30qsuQiEcDFxWkScveSDJF5cMZYMNNmavPXdnSClcfcU5xJpv54xOXn71fYZXjmLxJZaiuCRFFCZkxWCjKjKhCuM6621Ab18Xb7/5Gtqh0KaDuu7uXlZeeVXul6Odb9xYDj7oUA47/FAO2v8AZk6fzlvvvCtZO1ZffXXOPfcc9t9/fw495BBWXGVl3pOMGlrasE2KhlM8kGW7HXZg6+13oK6+njBI4YIAtAYQIXlNp6hsMIsvvgSbas6/OuZIHfjewfGnnc2gslIdUuUplg6rB2uvvSYXKmA+9NAjOOigg1hjjdV8MN01t4e8DvF7evroN4Y56cu7TJ4wid132YODDj6QE044jrHjFuTe+x5EZzvE/TsocQDxtl8jnBNBvubf9+FHcIlNXQPbOI6Cxo2xGYoZsgF6BQRxQXTm+fa7SQQKgKw1b0ylwMSvPuflF59lxx125aBDDuXE449m1ZVX4LIrrpTuIdwFBXYZllp+Vf9N2qOPOoz999yZT7/8iiBVxKKLLcy3X39Olzag6HrkiefZetvdWHrxRTnm6CM46rgTOPiQwzjl2MNob5jIOx98jM4fNDJyQInWj1Gjjv9ndzAwpo0bkNVhXTpdRL63S3MVEXoRsv7669Opg5jO9pk0NzaQiTKMVID7+suvQGwvDMaL/pAxCy5ClMpgf0qQqOvyyy/POmuvx5JLLsne++7Deuutwxabba43bkPZd5/92XyzTZk4YTxff/kZ2223g168HMapJ5/MKiutrI3vTXrzDCnJbJbetC++7LIcfPQxbLTBehTJBhZijRAGGgXZIOV1I1n7iv/qD+OJpT9jgvFnoMoOAIxXTi/TfJUWTklZCcvJ/+17wL6MGTOGu+/8LTrbxpZOQes529OrQNH8kXp4vieEoeyNAHI5vE3CNFkyGDt6FLECynxPjkUXXMD/+PRRJ5zEvgfuK/kew5SJ38qGfMagYaWssfaGLLjQImyql2GH7L87g4cPYYftt/a+5fDDD+CoIw/19uSFV98yt4UfWiQkSci4hRfjZB0Wn/fr05hffu+uO+/ghOOO5bOPPoKu2dx6w9UMGlrOMSedwulnnqqDqlM4QLZtqF7aIa1PKxbIy1ba5ubD99/j22++Ysstt+SoY48U3hNZVjp36133050Hp7kNH1zKksssx8677qGDxcPZfotNmTB+InmtGXQ5Y/uP+Kyqn9mtCVicFkrO2W6TLPYnNLHim/6JhFj8UFDLmWecIQ8Jq660PJ1trRx59LGM/77NgwXibU58DRSb+IpEAZ1wGq+jIED7YkGoxWkclZ1zxHpBoBKZIJaeJSy21DLssff+nHDikey/7x7cdcfdfPLxd0yY8C3jx3/Fbrvsqvo9+fWZZ7DxxhsSKv7IyW+nXC/pMOakM39NkB4ifTieMbXDyPb2EWt6XaJrrh26lZTinIO+XqlCjE07kT5YFXomphQiMRB9eng/5pzgrfC3kov/pMV5XbA6n/FtxopI684sva9IOXqzOljPF8iIARbWJBbHFnpZfeUVOeusszjyiEPYZ989WXfdtfnki69pam4DHZYFcY4h5bXsuZ/a99qTIw89hN6+PMutuCp77rk3Rx5+FGNHjeadd96jY+Yc5lHvXMQ2W23FOWefyaEHH8CBehE8bEQ5r73xNtm8qBKf+nU5IBavgijHmmuvzaGHHspxxxzBWmuswoOPPMr4STNYccUVOf3U0zjw4EOxv9zZc89dtbbf5TsdUOQlZfsm3KDiEh9r7i/bcvzJv2KhRRYlzvbxxOOPEaXSHHnUIZLhxpSUFNPXl4NUBGKUbUyLi0rZb98D2O+A/dln/33YbocdGDF8qG9PDG2YYZcAABAASURBVKaoSAcZ8P4bb9A1YzoWK+27776ccvLx1NRW8PCTT/v9Q14HLJHks4HszEknn8pJOkxcbIFxFA8uZ+udd+foww5kh6034Zbb78X05KP3P+CTD95jx5135WDFAScff4yPA67SgZ9JMye9GVpWzIorrcLue+4r334oe+y2Ex98/Clh0SDW32hDRtbXs+uuu7Pv3nsxbHAxe+2hmPm0UzjgwIM49sjDdAg4h+dffRVpoFTO0dvVTd2Yhdlxr/3Zdvtt2GPXbUh6OnH+N4tDCaYYE2JBwunRAe2IEbDzNhsxOF3gAcVeM/UyOUqVKk7JobcpTPz2C578w/NstNk2nHjCyZx60omsufLKXHzBhTroTegR/wrSIQauAZUfKP3ywDyOeA3BADNi2SlljVFBivnmX4iTjzuaQ/bfk9NOPkHr42BaW1t55733SQ0azjVXX8+nH77HNltsxp6Kf2bMnc3CCy2EljzhPJRCR2KFQLgTLrzkYqYpxlpx1VUwP3z7zbdw7933MEcvLGLBhk62tNDHx19O0BliinU3WJe06rViPJWhENsaGjBboFgt0XqfJbsQlcB2W25I3fBS7r7rt8xRbN/TpzkZcFDQy7OJPPTo79loky04Qf7aDt7XXWttLvj1ucyZ1aVR0IoeSM4Xf/j4s+IP9b9k/m85UEjAKS6L5U9CCaVUsU4oexrKcDg1Ssso6MykuLgY50LZij7pTUKklwZ57Yv4mV/BAP06HlJOK0bnA4mfoYou0RrL0T23i9JBQ3Faw/YfNRUpTnGyhb3ySc456fgPWPDnNOr6y/33cWAe5/4+6L+ACnD656ultPYjvRZcp1RhRjMKY+Vk6qIyWSFFKjKGgQ59nGotkU4xo6mdjz//WgHLWti3etLm/pNuBbJ9Eqzjsqtu5qE/vMFtt93BIqPqoNDFOy8/h/1m0L6HHc26m+7Atltsx8k7bMt7v72Dlgnf0dIwnS8mNLDS2hsTFWeER8O7HLm4EzIzuf76i7jtiRe45u7fs8h84ygTMfV1Y+jonKs3iz2U2AFVHGK/X2fZbjndfAT5uBeE59DDD+bLSZO59NqbqK6rpk87qiDUGNpE5bIFSBVJEWPVC16Bsuy3AvFE9QEEER0zZlFWWoTiJx+81I+dj7XX3ZijDj6Mu66/lIrBEbfdew9tsuHyBRozZPCwStZYdXmOPGgHakakePrZl2iaCYsstyr7H3oko6qrGCSnsMyitQwdFDGteQ5Zhfyb7rQVjzzxCI/e/yD333ILe+28JWNGVpKTE8uB540e/7Y7pcWaE3/mDRB4B23jJtymTcIjku25F17JCgtUkYmhTAHy+tvsxForrUTdiCGEgzNsstG6dLRP58sv53Dl5TexwPwLUDd6HOtvsCFh7yzsx6UTGYf8oKEstORKbLPlFlx42pE8+/DtvPzKC3z8xXj+8MqHrLbW5qQHj1CQ1i2x9pFJM6C9IaimrKSInbbekIfuvxVE54dffAupEurrRio4G8+dN97CMksvSVV1DZtssYlk8AxzFSTEOrlbYOGF6enp4ZyzzmbnnXfmxuuup1tv9J2DIBA6ZWbN6WL06LFUDy5XXYQ/eHMga45O7VSGvkKsg+gUO2+7LYnefOy4627Mt+D8BHGiVKBbgaz8APPNNx9zZ8/kjDNOZfvtt8d+PHbGjBl06bQ5lXI69EnLjIbkuucyadJEXnrxZdbTAWddXQ3LLr8Md95xGy0tLVhsZJsnS/wEl5M98MOKP4jiQASFOp6S7ZeSBKBDib7EsfTSi7PkYgty8bnn0twwm1Tk0E6e5tYW/w2obXfckfl1GL74Uitw+eWX0zj5G0lUKMIMgTaWddWjGD64CHTav8gi8zFTvErLiS69xPxMm/y11n4z06Y18cKbn7HeZjtSX1NDeWmax596kh123Jn999mVid81EYSRqMNvvDLCLSo8+T/NR4DpvdhDiry4JypcMcuusDo1FYP45P3X+Pzb7xhaPpKdt9uRrz//FLQRff+jd1liscUoH+J0zp3HOafejlD2uDgV0T17FkVlg2Sei2SHY5+G6KAnG4P9uPvvH32UHcXvUaNGs8QSS3DNNdcwcer3uAjSQRonuKEVw3Q4lCYjEerdkOxN7Pmmoj8QRFesAIefloGi4qe+xay/IEF1xkRLstPOZQSRwjM2yEnt5wIRtTWjWWfd9TnmmGMY/9V3PPPUa8hMoHgS021+iIYCcAk5HbgkhcCfqctEgDFf/mlKYxMpvbyqkl8ZXDaU+qpa7n/oIXbefTf23ntnZnZOly0TTSGUlpZq0z9bm/rBeiMN6C3K/DoQ/PDjjzj40KPZe489+eSTT5gzZ44a+2/7IXbn+gU9dv6FWHnNtTn22GO9DbJvmN5/z920T2nk86/Hs+IaK1JZE6LRtCGvY/4FxlFcVoY/1ZMClhalRStMkE179Kmn2Hm3XamprGWRhRfllptvo2HqFJymqzNQUjLwiy+6GIP9ui9h5Kgxor2PKIrQuZKCy376ftafTnwNIkgXUdDBXxA6UnpJZDbBO/ckS4nW9NHHnaKD0hPZZbedueDc07E/eXvr9TdMA3CmG/atSIvTjBk61EMSMJ9gvrurBzQK/lImkV6mo1C2A6mVo0wHRrXyiYOHBTjZjQ3kfwdpI5ufOZuVdOBSUVvLVltvIf04kq+mTGSxZZYBYSySskY9M7nqiovoyozgnN/cSP3wEoo0jyjsI0gFlJYNJnZpCpqQ0eP7yWcEQSBfmcf0BF3OOfmyxCcVcU6EWuZ/nQL1+GPfRCUbq39sFaRcTg44Em2mY6rByW4inRqlWNLKp5xxNrvsugf2H9zM0YulnA4DUB8XpiSmEsbNP4Lh5eUMHz6UQYPLqK+tYVBpGeXDRzBixAittblk9PLYxjZ8BSnroksvrfjnS0455RR23313XnnlFbr0grqg2NRgvKz1UVRUwrChIxgzahTFxWmKhpez/vobktOL0J7uLsUutRT08uzKyy5nO728PkkHITnFrT3dWhfyIEcddRRvvvOWXkIu4r+R16v6sWPrCSTjAw46kK++/ILFFl2aK6/8jeKdXtKi04+vHZzpX0bx0uqrLck6a63B+uttxIrLLk4YCiLpJUkVREcesz3faK3fc8+9rLnqmlRXV7OMdOK+B+5lmvyIzTsVFVFaMoQFFl4QhdOUlRRTWV7J4CHlVFYOhbIy/81B9AZzzmzZg+8n8srrr7HTNtsxWvHawkssy9XX30hnSxPZroSSIYPIBwF1NfUM1WEy2hcMrxxB56yZFLSRLJP9s0POokypuAjp4hS1dVW89eZ77Lf/Iey12258rxchsxXTGX3OOdmQmGEV9dSMrJfeZSgpH8F6ay/F4JIsodZTnEuDVCnJRARhqeBhgUXmY7NN1+aTd96g+ftJqovJFBdBvlu+9SvioiIWXXFlL//SIUPYeqP1mTbpO+1nviN2KQrCJ2CIPWr+2y+ZBS8vWXS81zD+SM5Il403gfagcSGnbBELLbE8B+pgfty4eoJMEQvIb5VXDGH6jFZ6ZudZe5PteEIHas898xj33H+nDgH3ZviwKvq6C2jpYrL0KUhkj0J684499zuAY04+kT322IPDDzyA7XTA97nWz4zpUkr5aJNrrncu1z38FIussSEjq4dTAtgXAhR0KQe2DzCdUkblmED2OJTNC1Qao73OTrvsyIRvPuHj99/FBaUCk76obcq0SXKLWeZfdGFKB4X+0Hrzddfh288+o6Otk4JgbOaWLK+RcFIcSyiu8Ekwv9x/Hwf+HVC2/7GfayobPAQZCVoaGwkd9Grv50JpgHQ5L/ufzfZK7nmcC/F/Wu4cAQLk/weXi4mV/jiTAHw5priolPIRlTQ2TkNTJgrTspl5QjmVIvndQPwx35zICjjn+OX633FAnP7fdfhzaMViqhKaICKnV3EWXKukOrtjctkEnGpCmWgpcpG8fwhSYn0Q8v5n4xleUcv8Y0ZSZFV529z0yaHmdfh3Ffc/9gduuPW3rLDMkoKW15sziylyiBVVlWQUNBUk+EAb+aGpUuY0t9M3YyZff/IZZUMrGDluQW8EC0kOR7fI6Oa6a6/ktw8/xG9uuI0ll1pKiwq1icZcLxnpj8uHuEQmujdk/LeTFHAUU1ufok8BVFZBzJ777c9Hn3/NU3pTV6nATTPjk48+ZErDFMwZ2YGXENLd20NoQYU2WN09aNMr5FrZ+dk9vPjKWyy2yAIYca+//hZTpkwjzjmCkkGMHDOKlVdYjtldc3nt7Q9ZZqm1eenZVz2sKyojLRzpECwwt2Bgdk8vRcWlZttBCyKljUBWB1K2AdNDwWSe8vLhjBo3hpKhQ+nRG9umtnbGjFLQAkYq/87L6CxTsFaICxrGkc3lyeltx6233s4tt93OaWeew+prri6ei/wAehQsJzp8zaSLNWfJRbqTl/FTDMUgHZoecsiB2G/BvfTSS9x8880E2uTdf9edrKHD3qlNc+hWQIi8tV4QID9NU1MTLwp2+RVXYOjQ4TR+M947x0TyHv91O4pvJYYQ9OYh0MZps/VW5smH7+GNt97ly+8bqR09lqqaWjJhyFmnniJZTdJbw2YaW5uZNPk7dt9lBx22BRxy4IH+m3irrbYa1113HUcffTQlxcXSWcldUw+1Cctk+ssqSu+kyzLhOu/T2Mpbm8ZIwgAncuYbNx8f6K32pZedh176kZFcE/HN81IIDjvkEA455DBsvJtuuomTTjhRQXIpGQXKOkMT/gKyjaQsQNfaXGeddfjiiy9obGll8qTJdHR8xw3XXUA6glDjOuckH3Cu/8n/0fXH0QIS8cMRS26xRleyxihFplTBu8uw9977UhbluO+265nT1UccZsgVEhZfYimtqdd1KPAlEyd+z4zZM3np5SdIpcVa4TAblNIuws4MKfSQ7esi0oZNrGaFpRdlRmcDr7z2qt7uv0ntfIsybuH5eePFF9hjx+1pbmjknHPO4cHHH2eh+Su06ekTbXi+ZbOi0Zd+og/NjcBpQxeTkX01nc/25iFTxAZrrsjrLz/DpOZZjFxwCTZdfw2mfPMx01ra+GLiVOxbODLFoE6mU2a77M/CdLpEkRiXuACbabEOXGK9gZytt3CpDH6dbrT+Brz++qs0Nk/hO9mu6bNn88STdyIzrGBZG3dpfUYbGa9KIkckit+hJIucd8HCYiHil8tzIPCff/phelVQVWzikIwCcn1ipFbIB++9xrj56pk4/nuizCDJukR74cFSAymDjInOTtQv0eFWQVIICVRSASSEQP4hlg0pmGCt3qc0jz7xFMtroy7zyktPPsnO2+/EnLndnHz6qTzwwH1UVQ2Tv3ZoeGbPmS45h5JzFyVCnu3rYcvNN+eRx55iz733597f3sGaqyyPreZE+M1HhbJdPToIeeOVF5k6tZGsXpKlS0qoraxg3TXX9L87Nn32HGLpXJH0Rt2QmxMOSGk2FMDSAAAQAElEQVTR+hhDG3PzZ/neLmZPB6cDqI023pS3336b5rYmJrU069nK/fdeRzqAtNZAVh16e7oI0SVj2Kv4IwxEmXyylj+BNWhaav153sZgUV7oM4EGBEFEn2xbQRtemUUII8bMN5Io7aisqpF/EHAUMHhQCSPr6vni889MpKpEz5C89Mc2o3IeyLgSyie5OM8QuWIPZJzUmFkJdfTIGobJvmaz8ufyuWHo0A0EuCBFOh3hQqiffwFu+e19/nfnxo4exX777M8mG2+G2RT7k7yM/PwKy6/EM888RZN9U074kfo7BzaP2bO6SePIyFjlc93YnJLEYd90LE6lsMup3Z7zUpIYEhRD9j/n1f+jz4IU0Dmn7oFSJH5mSIUBYpf4pnGkZ0jPTjvmaPbZZz9WX2MdHwOccPzxlEjPw1CM0KSMt1Emg31hUMIiDJy3p8XS+UB62asXiC74I802miXimK022YQbb7yRjTbdjDtvu5PNN92ESLJ0zokm3fZQPis7YX+1YAd+zoaVPHpUV6JxC1r41+plzcEHH8zIkSO58sor+c3VVzNo0CDZ/IzkD8utsjJfT57Ivffdg8VO2+pF5OWX3aj13sOqWqtfff4JD+qgzugtLinTwBKWYik0TkGHCtnenPeNZr3yapV7gVCzcNoLaP05cUzvQQnTGfbcax//VwsdnS1M0MH91KlTufLyC8ioXy6X4KRHQRSqB6R0mBlp0RYk+0DthNIv5zCiiyMoLsn4WOjll1+luWkak5uaaZ8+k0d+d6viRkeX5BPK/hUVlaBzZ0hF2KbTfrYg1nrJK+5MSY/ykmUg/I3TprDbbrvw3LMvcvhhR/HA/fey1OKLyx7HaMYSX0AsRLb/sLnGrki9Umy3/ZZ0d02XUkAQpbFF0WUvwF2aQPJwmvcaa63FiOIMD9x2C7NmdNKrscU+IhcQicZexchEeBw520eId5milOJUQyckAs7pgEAQv9wDHEjEE3xSRaL0wx0QBMZMR1bry/TON4UheeljOhXQJ91IpUMKetMxZGi5bGUtIyurZXNStHbMon70GNISZSI7YLJGGjpEh+z1WkMjKsoZMjiS5hS0hhyLLrQAc/VyuaNDOmADaT2/9sqrTGhoZ+td9kSGj9Aiq0SNoVIMptd64NeJ2S7pVbH0xHx5gYDlV1mJ0bVV3H/PnXTopUreRWSlFymt/1RqAIkTrkBJNGYyae37ujU/lf/i9iP9Re3/3yuMPf+JczTZp6VceTmTtGyTHf72ds8hI3vd1d3L3LlzFX9VUCS7kIpCIvN58humu4npyn/ipP5OmlzyY0Dppewc0nernddmayAMU+TyWQr5Xoq0v+3WOp0+vdPzyHjnnLMuSvEPPt9pRaril/v/wQEzGf8PkP+p2RgukygB0ePkoCJSMniyqzrQMukGpBR8SnIgj5aLHXkFqCrIeaJAKOaND79i7IKLY9+2ySR5CPIUdMh38+138MQfXuT0M85ljA5hUkIXW+SkoGPsQgvT1DiVGR3TyPd00j1zOm99MQVKaximk/QP332NxRdZWAdfg4nUL+Mg6evk9ttv5qHn3uT4c65ksYUWVN8sLhA1CrBWWmw0kXB9/vm3MrIxc9q7+MMfXmajDdemRDY2O7eJ0087iYlts7n3yRc9/aECh5zenlqw1dXVhdMCxWkwHEVlgwjCkHTgCKXFcdJHw+TJ3PPQY/5HnzdYdy2yczq55qqLufo3V9DeOUvlAr16EzVz1lwyMgrjRlUz37jhvPfuy0yf2U2hL2LylJkKzKZTUT6E7tntrLXKisJxObNmdfhN4rufiyfRMJZcdLTf8C+78EK88dJrdGnj1tXXy1Ovf8Lw6vlYYamF0PZRzoh/6xWKB916axoGoQK5BDN49913H/fffz+/OulkVllxWfnEGL2kZY42E4/ffzf77bojb7zzIblcCjqzfPTOJ1SXD6W6OoViTBZYcH4WnH8M840Zrb6wiA6AwvxsvvzwFfE7YW5XzIdfNtOTDGbRhRfVhrGRxx+9TW/Ot2R7BXUXXno5kz77iiP2P5iHH3gEf5DjNJZCu+VWWpJtNltPbwAf4vPxU1lFwfxQvT0eN3I0X376Cd0yyFkdiHR2Tue9Dz6moblVh2nTdVj3PscccyzrbrI+gwcPpk9BXSy9iqUjZqezfTnsNwpSUUQkjhfJwZsBD6R/SSEBrQ3k2GdLTqZGmGRUFijIMBYEk04X0ds9lxkz5/LOO+/4P5daT2/3h+pgd+b0NvG3QDYX06fgeREdYtn/etbTmzCsvFr1PTqwHA8KoOfo1PO7b1v4+svJeHXlTy/n3A+G9E9b/vUlzXwAqRihXGAC1hOnFs1bBoQ5c3JEZTWUVw3l6AO25fH7ruaxJ57BDgBHjVlA6yzF1xMm4oQiUbA9+dvxfKQXC30FIVK5OBVpPin7MiE6XSQtoxA5tUmONTVD2HKzDQX/GTffeTfrbbEZLgMTdfg/X90YdtlxGx24jGJ6Ywdzu/MEChhFGUmMAkQNKDQ/5W1qY+OHcZF0H0I5SKI8G668HBM++5L3vm4iVzSE0XXFzFeZ4aKrbqNxdsCqqyxjplbnf31625gnr0kFgdP6DChIZ+0nEUxP58yZTToTqa6A4lKqa2sEG/PNN9+oDuKePsZ/9RXvf/gtZvcHDRosHc0RiOdiEabLzgkO0BBkrEL5gmxiMJBX8Zf7Bw4Y16zQ/4zEI53BkEqnicWzmvoqRlQO57VX3yDbladPu+nPvvyC6e0djJU9jGTG8oU8KQWKdtjnMakfLiSPU3glHZYgFG/SrMPgZ558iRdefZutt96YIgm8aepkxowayzbbbc8iCy9O2/RZ6pomJfut7pSUpYlSMT1z5tCnBTbh6y+xIHW3/Q9jyeUWJ4qzJF2ziGTnCkBOyfrl5s7glmuu5KIrr6Z5Zg85HSgXdHjY0DCVQhBTXV+rl1TjeP2lN+iZhaxfQmtbI+O/a6Q361AFPXEPmVSIfQGoprpOm5weJkyY0B9ryHeYTn728QRvX7MyuikF1Gn5H2c0JCE52ZYoCqSTzusq/6vrPxRYkwvTxWhRyu7nNTcIXI7uHglZjE8NG8y2O2zLJRdfSEtrr2KMOXqb3uj/87Tll1rGr8mEgDBwmFELzKSFaQhLWWm19fj+y09447n3yHbntFHu4ZvPJ/Hmx5+z9mqrqBekZW+6dag8o7NDsUtCYWYvb7/yJu3ds6hcYBSTJ09hwhdfMWbMGE458XgevvMexn/+Jfat02yqmJmFIlZdbR3OPnpPjjtwWz79poluySwvdoeS4bCiwUilGVkzlCCSNknOZSNqGFpWSk5xYmjTFKz5Wucczjksb77VOaeWf+wOiH3HBNk9+XFf8DMOvd536wWtVEmt4MIUhdkz+PyTDznkyGNZc501GTF0sOKzmRJLQKSDVBElPe0hK4Odpf+K5X9C+Tn7BpqxPQgCLMWKgxMzpqKhL9vHzJkz+Vy23P6kd+211vFznDt7Nmmt8RDnZdj/EeNchNMKmD69g17Z5rgnq0Pyd0npgKOspIi3332HjTfdVOt9a+rqaqQTzf4AKtT6EAjvvvM2Hc1NLLnEklx+6cXsudsesvXfKn4o8PmnnzFl8vcsvcSinHTSSX7dew4rLsGlSBWVeX+S7QGRTUG+t6DD4cTi9uJBjFtwYRIdFhap09ixY5na2KTxm9B06Zrbq7X+PQ3fT/ZcLmit9q/XiLwOLmMdzGl2aov9t+9JNMswQximZBehtqpC8+hm4qQGBCoC8ooHP+TjzyZ7GQVxzv98Sp/0pzefeAGEoqN77iwy6YhIfj0ru1nQ4ZvZrcma56xZszhYh6XLLLMos8VvSyU6rLXeOel8JNscJVlxGxJRhitj/sWXJyM+YJavbzba8JDJpPzBobro6CdgaM1IDtx9B9564XEmf/8lSSCMLk15ZS2BjP2Ebz7XWlbX3ixvfvABI2XXq0YMIyOqncaReyaVTiNB899+OWOdmJATX/JK2FpNZCe0dgoqG8/zhZCs9krbbb0JF1zyG+QyyetwpXnaVGbosG7kyHqmTf6WhRcZx6NPPUtW8N2z5vDys88TFJeymPYoWuB0z2jksy8bmSP9RnHOSqp/8L57mPDNZEJ519mzZ/Lepx8xtKpchzZVoiqG2V385oqr2HSDTZi/fjAZrXEtDFGnNumfMjjn1Jt+HRIm2+dmdQikavIupHToCPbbYw8mffMVb7/xKjnpXbqohOryCvI9c5nyveJ6oZs7p5sX33yDCq3rcfOPQWGbsPFDQvzAa2sADnziv+OSmvxHTtT+40+LheUkWG75Ffjqi8/p7Ghj1mzJtaGBKVOmMN/YcXp5VyQ7mUPbQIIwRSjlCKQ8pv//kRP7e4mSnf/LOUg/NTdDUSS/sexyK9Lc3KhY4nudc8xiasM0Gqc1sOLyy1OUShMGwQ+qnChmSLzFt95/O/2Xqf/fZETwN1v+zoaCTmY/VNBw5+13M37iVG0GP+P2m37Lc8+9oA2io0dvV15++UXuuOkObSZm8+VnH3LrDXfz/rvv852c9YQpzSy21LJUDC2RUvdhxvHl117n0iuupqKqmgnffsvtN9/KtdfcxPXX36igJmHVtTakRLuVi885i9tvu5lLr7yKa26/ky122Y0uHchN1eGgHYCUKS62ADERjW++/jZXXPIbBg+t0pvvb7nx6mt46J67ue22u5g+o4NRC8/HMssuqbFu4uqrr+WIE86iT055m003IK8NzU03XsvjTzzFYksszUMP/Z7bbrmV2266hReffY5ll1qaRRZdVPMt9HNNwVuPAom5Pb188sG7/lsRN15/HSef8it+98TTnHzGr1l79RUZVzuCPXbZiY8/fJ8TTz6Jq2+6iXMuvJwXXniDLTbZhMUXrOOAfXfR2/OnuPI3V3HhJVdz8eU3KLiPWXuNlZlvZAUH7L07d95+G9fdILpvuIVb731Ub4zWZJGF5mfpRebn4H124zodMN7x27u54PKrePipl9l5r/0oH1xKGEPYT/G/7dM5hwW1yPk4LdNXX32Nc845T4ezldifE9560/XcccvN3HLrHczSYcOyyyxDOoy4TvK57sbbuPGme3jsmZc57aRjKC+BVEYqAsKGAj8F50FaBzQLsdmGa/K7u27mqksv4tJLr+DcS65hh90PYIUVV+aaKy9n/Jef8sUXH/PmW+9wxZW/YYmll+S1lx5mj922JaPI1w439JoBRajsvvP2PPP88/QWYKmllxX9sM/ee9LW0szFF17AY489xm+uvUY6ejnNTY1Ulg9nlVVWkc4/x5OP/J7f/e4B3nvvHRIFlFHgCMVkF4XalGfIZwv4SzvwWMGe5RPxBVck4+4YMqgMdaO3S2uByJqxN8M5RbUxkebcx4ghZay/7jqi43GlJ3j4oUd55923iRykFYyn0k6HAfU0aHP9h2dfYo211qOmrpK77riFBx58iLvvKNzPogAAEABJREFUvpe999mTb8d/7fH/tQ/nhOyvNfxL62JwSojtSv13LG7k+7Mm5Sy4qAT75mqJ2LHFlptx2IH7csFFF/Py6x9RM2Ysa6+3Pk/+/hFuvv5e7tLcdtx1N9568zUyIQRRkTYvMUm2l9IUIN3qlRdNxPtAhxVEASstvxyff/EN47+fxJbbbkFacCN14Gt+5Pk/PMPjv3+Mex94DIJiKBT8mnGBsl5phPMnvPOai4tS2mdkpW/9fMzL/lRXVakca6PdwoKLLgZ6C7LF5hvzzLMvs8rq66kNUuJnKqXJiv5QSlqQ4g3XG217mXHnbbfznYKPESpXKKC99urf8LLs0qKLL8GSsne2Bn6rA9N7dZi/77778snHHxAJ35wuHdIUFZPt7iEtvCJFjEo8YU7l/jsmtkC9v/DL5w8ciAdygZ6WQGcEBKGKYmEQRtTU1LH//gfyyCOPcN7553Pt9Tdx8UWXsu5aq7H04mMFiOxNRi8qegiEwqkmMKPpIuIgRVtrE3ffeZ983NVcdMmVXHPTXRx4yNEctM/OlEpg9ie3BcnmqSce58GHHuLuex+mW4Yw0XoxX5opSTO8fARPP/UEz8gfjhu7ALX1o3jqycd59NE/cO+999Pa0Uky8A0VkaBzpZjB8uXb77Qzn376KSeffCI33HwTZ551tuzWW+yyyy4M0eb34EOPpGnK91x2wQX8Rj79ssuu4NdnncnEiROxeDBTNowoyRH3wWorryJfvBT2Mum+++7RC5sH2HvfffRS4zOzGvKRffTo4KGvt9uXzXEEYRr/Mip0njfacfGzvlzsFaRbhxPX33A7Dz78BDP1IvCll5/lvvvvYfLURtBhxFHHHU9r0yTOO+sUbv/tPZx5zgXYgcImG65LBBS8HcsT6SBWRd2yCeEg1tpgM1ZZbjEuOedXXCG/euVV13LJNbdQWTuf4o7d/J+y5fr6mD23W37oUfmV33LDLbdx9q/PY3sdOtZUlzNJNuSCiy7z+vbwQ4/w9NNPs9HGm2j/PBSzzanUIJwL2H+/Pdhio3U46MD9+fqbRhLJKglT/qVmkShadP6RigW/4LGnXyQflpCSYj/z+98x6fvv5bZz9McYAtQdypY55/5XNsZpfanrX9zOOQwf2qiAFmKcIpRPGVRa7Hk3T4fCoeWKFZbhtZdf5snHtQ4e+B3vvvchaZeQsxMxHVi5dCmDiou0aUFXgNN6jgLRKbvrcKoDs90p1adllwNpbpFeFA4ZMsTHF09ovT2kNWm2t62tlWxPNzkdslnPeeRnNMakSdN44IEHuOOO27j22ut57tkXfLwwbr46VlppJb7+6lueeuopHpDtfv3NN0mn0/IHBRQm8/yLL3Lm2Wdz/7338vtHHtVGaxorrLACduDw+JNPcJkOBe9T23PPPef7xXYapblBEV3ZmEhv6u+WX7jztlu56447uf3OO5gwcbImlmLUmIX5/uvPef3l11hy6aWoGTmKW265SXbjYe69/wEOOugQbYA/FS05SkpLiYPA25G0+KF3mhRcQHFRCoX+4CLm9kruOtgrVUy4yKKL6yB5De5/4G7uufchfnvH3Rx6xJGKrd/1nHVRiu5sHucc6VSo/gHG/zLN3V5EFOtAeewC83GP6P397x6nXjZt9OixPC4ePPzg4zoYeorevPqL30VAIN3sUyzgNH9XwKtBPh9AZqheNDh02qu8yqk0ObVnKGDfVFRXtYWstP4G7LDNlhSyXWAItA6WWHoV7HD1mcce1nq5iguvuJz7H/09Rx57HOWKC0PhMDsYhsKrIYSIX66/xgFjTv+KCEOkkyHp4hJ22mkX6dqjXHjhhdx2x13YXxDVVVexwfprM3bxxTju+OO58cYbuPaaa/jNVdfz5BPPsv7G62p/UQdhnnvu/i077LgLb777GQQRm2iPVl9dwUXnnM012p9dc921vP3Bh2y0+RY6kB6m1RvowP1Dmhrb2HW7rUijSwcUhBEuCEyUwgNJUkBk4vQPl1ZbmlIpi/lbVGf6s9RKq7DjdttTNKSUPtMZYNzY+VW3nXzx44qHL+F6+dSnX3iO084+k5KSIkPs8YaCdUp2G1cs4UePreqX9JNxIPa+JXEB9hJvkcWWpLqynN9cfhlPPvmk7Nj9jJ1vfuaff36ZCNnnQhYS6Y3EFitGiyzg/slo/1cOHGD7wNhpYvRfifKxlLYvF7PAQgtTrj32jTddx+OPP8599z1AlfY348aNIYpCdYhlfxOtFIRGxpZfrr+XA+L83wv61+FSgaNhWhNTW2ex8hrrsuwSC+sN4mRa2jrAOR1YZOloa2Hi1FY23mJb394y5VvaO1pJZAg333pbf0iT75mDgNFKoHhQOZttvhW11TV6IziBlmkTaW1uYLbeZjbM6mPMostwyvHHstaqKzJ1aosO6iJOPOsk9j5iN9IV5ayz8casttJSlDkQeRSkRKWDR7HllnuyYPVoepqamN7czLfffEFD4yQ67G+KBg3lgKOOYe/dt6fQO5uKsYtw7pXXs9RCIykvThgzbhHW33QbhmYiGsd/RbPm/P33U5g8ebIP2pwCjHzB4a8oTdmQcnbZdU+WXnxRpn43nql6E7708ityzkVXsP3Ou3rDnAa2l1E//9zzGDNuJB0zOyitqNLh1RVsscG6lKl900024JLLLyLQ6c6srh4WWHxFTj7zAlZdcTmFXDmOPuZQzjjtNAWDedrbZrDaOmux3yEHUTW8hpTe6p568lHsvNNWfDdxilg7iJPOPIstt9sGxVEUS/qOf/YSEiz9dTwFHVAkcnqW4iRm6NChbLfddowePZqGqdNob2hkyncTaJw0ienTZ7DAUstwlvix6Xrr0DhF/J2T4/Qrr2Oj9dckoyFCpVgblljRahiEuLCITMkgDj/kQHbYcmNm6+1JPpvl4COP5LzLzqVPtDmX0qZRxjMOCDJlOhxdlN0l5yIJwNsP4cwqmEPBmiwJSyy+OH06wF17vfXIZNRH01tkhWW5WJugKCWn/vabFOkNnP321krLLetlefLJJ7Pwwgv7/5xmqN4O7r/Pvhx8wIGUlhWDmGx/prr7nntRqsMRDUtiBjwMdZ6UEKRtZpEOZtZik/XXIq3xitQv1pvqQI46TLKMqBnJBhtvwQrLLEVJhP8NLfsT9g8//JAgCDhKwa79DklxUSl27bzLDmy37dY0tbQTZoo58aTjWXGlZTH47ydO4rRTTmGrLTdBolFKfLJ+/9fJJf0jxnpYcuTFzwImB0zixSNYf4st2Gz9FbEX5SQZ9t73CHbddWfZmBZKRlSzz/4Hsc3Ga9E0+Rs+mzCFE844j8P239MfFgyrHcvGW+/A8ouMJmOTzaWoXWBp/1swlUOLQPpZXTtG7+szrLXOeoyuy8iJwOprrMlOu+xJS9M0pk2dysab78KZ517JcsstLvrwKfhhwyzif5LbMXbcQuyw/S4svuQCpKQXgRgXpct0oFLPLnvszf67bM3i89WLnwEbbL0jW260keq2xw45xWXqRo1k8803Z8TgwaTDCPvPa3badRcFqwHdM2dTObKOs8+/gFDrY8706VToAGof6fUaa6zB+PHf6o34V5x62hmym7uQ74Nabeq233k3Fl9oEc8jUmKMduuhA5N1Tgc4hSRPKqWGAdnz33z9wIO8uBAr2S0D4BkXIVeC2Q9T3bx2AoFeFBx04OEcduRhhPIJHZ1z2GqrbTnv3NMYMkRi9vgCz98oRNYvT6yNKxSz/iZbsfVWG9HeMonO9laGae0cf+p5evl0huSdl7xyOtxdih133Z3mqZNpaWxg6x335NyLr2T5pRfXZhwGV1Ry2FHHssDYMUzVgXm6dBjHn3AylTJzjd99ycLLrMxxp5/Pphtv4A+I0oCTfSIqY/Md9uD8s05m6QXqmTmri8HlNZxyysmsv+EG2MZ58WVW5IZrLqY4laOleQYjhtdyxqnHMm7+GkgNZ9wiy7LT9lswWMt28IgRHHzIkay66qp88fVXfPzpJ5x++unaEG1r7GK0Nkd773MAiy68ILF0N+nNstRyy7PNNltR0EtC4ycBP/8rhJkzZzJ1WidxkmaDDdfWpqKPTouv5PdwJYxeYCFuvPYCFl2gmu8nt7HSqhtzwblnMaZmkJ9/GISSUUGWQy8RdNCb8y+pSgnLhnPtVRdz9MF7MHtWOzPndCvG25Qrrr6VQUWBNDQmkspWV9Sy/nrrkFXQ3qgD1y13243zTz6VIdLFFfT2fr+DDqa3ay7vvPc2lePqOe2CcyjXgVn1oGFssPYa8psLgfz40Seexk5bbU7TpO8oGz5CB5CbaPMzTroJ++ywDbvtsANT27oYWrsAhx60L5VDU2R75+Kcw65YPtWS5S1ZzGHPfzzFP+DGK4spTIqVVlldNndrtPzQexXkokEHOEcc9yuWW3g0X3/0DoWiEex+0NEctPt2zF8zTO2DWWbNDbAXyiXii4TF8Ko6NttsM8W5lTgRmQoj6fMqsseb+vWb1+m/QiaidBEXXHAhlRXVOkD/nOqqGo495ijsZVgmkyZfyONCIRCSWZLRQgsu6n/iwfSio3MWu+2+F7vuspOn017WrLrG6rz37rv+MHzbbbfl0EMPZf5x8+lADw474nBWXXMtvvzyKx24fsdWW2zGDjtsT6qoiIMPPZzVdPD+2Sef8qn9+bgWUSDdgQhcGWMWWlwvJ3Zmzswpinm/4bvx45k4eRIzu3ohHMaOO+zF9ltsyqyWKdTU13DsCSew6KIL8/4H7zJ+wvecduqZbL3xZhSFofxODTvsvBPDygbL74dExYNYST5n2aUWRuclQJolllqW444+HHPDw2tHsfPue7PBWivx/bef89E333HUCaez3x7b60V3ltpRC7H1Dvsw3+ha6W1O/QNvI3bdYTuqhg2hpKqS/cWHUTUVzGicqsPKBdj/oENJyWmN//Yrlll5NY4/5Qw2WH1NjSw7OGwom2y5OWuuthLFoeeA7IzwBhkKQZFUIgYXQFLEgpLHoXtuQ1ke7OUFqTK1ZWRn9+Ac2e11112T3mxAekgFxx9zBOuttSJzZs9gTk8Xl117PWutv6E4HJPxsRGYspgKWeK//PJnz+JBWhyPlAjE80D6KG8WqizxYbE2qaHstu+hXH7J+bJZPXyv/dBSy63AcccdocPeCgpxyMFHn8h+u+/AdMV8We2u9tj/UA7eb3fSToGN5LrSmuuxy87bsNjCY0C2dfjIcVx49ulssu7qtLW0aLSIU846my223ggzoYlfvKVaX0ewwoKjKZbAsjrJLgh3AemCgyRMcM4RJaqw/aPLUDvfguyy3RYUh5DXgXOUKgXVb7bVlpx9+vFsuu5qII1IpUvZbZdd2WrzzejqnkuTXgoce9IJGJyxwTkhNRr0kHFXn1/uf5QD/65+gQRVUHxiLzNGjh3HEYcfxtJLLe6/mbr0sstje+Uxo+qxPw02/xCmU2TzMebnEtn9fxdd/yl4XVzeAMoAABAASURBVJCmoqpW+9vDWE57386ZM1hGfNlpp53kN2s8mZ4XUnDnnF9LvlIfifyTHr/c/wMHgv+h7e9qcnLWW+24I6effyHnXXo55//6LC4+53T222cXEPbSsjI58l05R2/zz7/kMhmwU7lUAeC2CvQWmH+UFHxDamuHEhVpqxBrSAWxq621HpfqrfFlF17A5RdfwIXnn8v55/+a43WIMXr+cZidXGjRRTj0oAO5WAdqZ511Llttq8MMGczK6mp2kXKMqa8CWyAKoiIduiy/4lpccN5vuPj887jg3DO54MLzsQOdM08/lbHCKQIUBFSz5z67ce55p3LeJWey2FKLEoYBoRzKjjvsyVWXXcsFZ57K1RedK5rUXzQecfgRlNrbShEV6SDH/9adQwcTVQpI9uLCC85Tv4u45OJLOO7Yk33QYsbfDjPMPstrsNIqq3L2mWdy/nnn86vTTtcmfHnsz44tsHGpDEsvvxKnnfIrLrrgLI44+jBt0hYlJZoC60zIFtvtwJlnnaEg8QwOOHAPqipHyKE5giBFIL5ut8tOXKG3CmecdjLLr7wsmXSozXgB5/vzb7+Ki0uxxZjoSH+ZpZcRTy6SPC/gEunDWedcwEWXXMol55/NIgvMJ7oTRi20ALvvvTsXXya4S89nxdVXQtMUnYl/RNKrUIZBkZbmgQLXIvG7EvsG6LkXX8yvzzlLB3ybIxYJ3qmfI0yXmLfF+iy08MIcdcg+pK0pxl+pKARtlAttM3npxdcZPnw4G2ywPiVSS9kWxCzqx43htLPO4vJLL8MO/1ZcYVnscgKoHTWKX515NmddcC7bKKheb9312FiHLXVV5RibF11+OQ4//gSK02lDhemmc44oFBFmqMoGsenWW7Pt5ptiB3w6fySQnFLqHAquZEQlO+6xF8svs4xcf+L/fOeU08/kvPPO9b9Vs4oC86232oqamqFGEkOHDuOgw47gsMOPZER5JeW1tdLtfbhY/DlfNG62+dqiBQIHzjmf+EkuCfNH4zrN168LnGrVVjqErbbbiQ3WWJkyq9KhdjRoBCedcKQ2+5vKEULRsHK222VHzr/g15x30Rlsuc2GRIGAdVfX1LP3PvuxyMJjcBZ9p4ew4KLLcvhh+1FVPgj0UuGjj76iY/os9ttvH0rUR3tb0oOGsP6W23Cu7NrRRx3L/IstzI677cDKyy4inUISz+MDLNErQn+iO6B65Fj21wZ7qSUW0gZkHhkBYWYwe++/P3vstAVFKSl5qoThgr3iknMYVzcCTRM7kK+qrmU/wQ0bIl5oLsVDhrD3AftzyglHs9ySS0AUsYpeKlxy4ZnCtSW4gPKRI73OXSA7fvHll2udbECZmFacgUHDh2rDuSfLLLYgKfqvXKLx80KlQQP1T5wyarJqPX65/0cOFJDi4sKYKJUiiVNEUQkbbbwBZ/z6TM6/6FIO0ka1prIUO5BwYm1BAX8kuWVzvZJzIjuYFo4S1ttsay697BwuOv8U+cBzdfh2BqussTpRJiU4jSP4kopKNt56Gy7RWjrhqCMZM98ibLPdLqy8wkLSI4hlwxfXxvukE4/j5BOPIpRtX1qb47NOP4lfHX80K662FtvusBvrriWbLTqSvPACeW1fE2nEmmuuwUnHHcPpp50hn3U266y1NqF0AgKtqZCFFl+As399Gr8+52xOOOlYHeDNT0kmIwwZllhiBdntA/rtdgJD6+rZc799vS+/9Ior2GyzTSkrdoTAIosuznY77EhFRQVh6HDpDAsvsQx77LGHDhAKqoOCMUqwP+s7jnW4MYoLLrpQfPs1l19xGZcob/Kpr6/Vig4I9AJo0UXm45hjj+DCSy7mwEMPYmRdDdp7mmr56ScyuvaniM45UrIVBCnZk4DK6nJ2lt27VP3Ov+Aidt1jX8aMHUmxlM0VstKbUClgpF4UHHrI3opfTuOII4+jpDQidFBWNoRVVluNk371Ky677BKOOOJg7FsOqFe5ZLP7jttTV1MLOgBEOnD8sYeyxaZrMWR4JTvstCuLzD9agsqRkV3a74ijOfSww6mvq2C1VVbmjNNPZ7FFFiUKI7nuPM45giDweYs3LM//8wr+FCKxsqX+asOT0ybcOaeKCFya9TbZjAP23gmZPJAealAIi6kYNT8nn3IS5519BrvstisrisbtttmC4UNKfb/1N9maIw7aDamo4COq68aw687bMaq+EhvHaX1vuMkGbLf91pqLVkuUwmk+icYfNf/8nHLmmZxzzvlsusmmbLDu2my15bpkUsEP80fXkCHD6NKL4gUXXJCTxfOzL7iAPfbelyGDStC7a0qKy7C4wGRxwAEHsNzyK7DzLrsxdnSNDhtg6LBh7LzrLvz67HPlTy/US/ONGaKDVodj2PBydt5tD+wbVMcff7x0S5OX/iGbQJxm6ZVWU0x3Lhcpfr74ovO4TDpzgWKNFVZcUZQVM6SijqMPPViHKnsI13CqR4/SoduBXKCY5OKLz2P99ddWbBpRUBy23HIryC8dQLnoMR6HRWVsaPNeY0V/MGJjLrDkMtKBwxg6VGIQKdVjxrH7Xrvza+0/Lr/iQrbYYmOKpKcZ8XDMmAXZbY/9GDtKcYCoIYlYbsXVOXT/3Rg2JATxfjkdMJ556gmccNThOJdi9TXXFb/P5LRTTmTJFVaS7u/N+muuQFr9M8UlbK/DlzVWWcmXQ9WlZUc7dRCU017ApUookAI3iEVld046fDcGCajYOhMQ9znGLbYUp/7qWFZfdXki9SUqokR7CZvDmWeeLj6fw/IrLqm6CIiVdDulBPw+Q9lfbkw9Bj76HwVjiq1j8Qnxy0n+MRFOh2hrrrUaZ593NhdedjkHHHiw9KGOQPBhmJa9C3XAt7Psp+3DfiV9W5eUjOSgooz3e0stuxynn34MVdWDwXReOGvr69hv3z05T7bxzDN/zSraX9mSKJKsAxewyrobsM/Bh6ChJbQsUToiK7p0I9Lo0x41kI76v1u3yiAlH7gUhx+0n9eXIuklGkdgjF1gQU48Zl8222gNfOykA8CyinK23HYb7VnP1r7kAjZab21KM17JMJviB9H87CkTb7mBFAw8f3n8lBww35LKFEkvMnT19DKytob999mbvRXXWKwySvvKgg4IC7ms9DMn3xbjXEg6ncbq+dlfQf/6JdZMYhJbFMr5W2s4ISTRWhs2bCj77rsX+2lvsuMuOzPffPMR601QosUWKyXq75zDOSUsaYliC0qYnNIv91/lwP/TChhznXP81WDKDi6kjEhQOEMVkE6FEhneqGKXNuyEMkjOWYmiVOTbrRSoxicrmLNUEEVQrNq0YGLVxMorCbc+MRQDIlW9OgXCGwcyj/hLNcrHvq+ifJRBFhxchDl8JzzY5WSL9bY6jzJSEifAgkZLlJCzsOoUCJc+tHGBEkGE/Y4+AaODgcswpHRIFxcCH0CFoSy/8cP6+aA2xkk5EQaEPx7oFzjLqBQIPjT6nODABfjLOTBSEsQP8cSCXKexI4F7QEHFwodPDl+ndmtGVyi8iVUqYGVAGvJlHlrNWLs9/93JOYcZOdOf0HgjWhLjuepxAXjZ4DcjRvsPdNlkXV4zsBR7DsYqhdpKBklB8gQVhQ3l8xBkICoBlyII8LIrQtVKiUresLgAjNdBqBo8L8IAoUlAI8yZ28uhR/6Ks86+hAP221/BwXAPFzo122lsmWFUXncmE/qxjeZA88Fk7gxQjap0ag2UbIngrwBciF32GYjIxOZhFVZvtIkua7OkOACjuR9jDE450W5tEUYvoCqrxl+OwHgJqBps3SnIRVcURSpr/DClEoTKBkLhfOmn/DDOiRgsxfpUEs2J1jTGOPEk0WwSrZ1i6U4oGSG+CVA1+BQYo4wJPkEUoB5qS2uuSQrnHIH1k94gHHipR3IeSC/7uOW2ezj6hFNZd911WWrxhUknaFOco//q57bTmPbXPcZSq0kLX8rLQMD9gP/WT7PB85IN5JyzB5qcUgCmNzFIJUWVrS5AuqKC55Hnm9fklBogLXVQLwIXkLIAU7obBQ6HLs3VMqGyKaswPAanCrMfBMoIaxDaU0CCiYpS1kUF3TJQLh38sJ5Vg5Fr4E7scvT/8/VGhGX+yeSc+wsMifTH0l80/KdV/EC6MWNeEpHilT7BmKatJNI5JCdnctT6cAaqejMhcRKLq2BVTv0caPkkUvdQuRg8f2Qf5Y/MF4XyfR4WMFjsEm68n06BkIdhLHw5jRDgIqUEIUVNkeoi0kLtbE15BAHItgSSfai+DrA9jSWrU1EaY7WBskqZDCJOed1GnlGhaqQ3GgBLgVy7DRk6KavWMWYMVaGScAEaC9NVZefdzuHbgoGKQDRFgesv2dzCkGw2SyjChEokDLT1Q/wPn/+hTSYzJ166gIQ+COQHbWLGT+mLczn62SaOOPkug5fMjG2WEGzo+ueWlRzyCrQxJko/rDYITcgGoP6B8qos0nCWUw1BGAqbI7Y2KZ7JJipERITSEQFbhboHThnDK5pSA9U4w6JGlYuiQKQIo+Slor9D4XTSQIMKjciwDFyx7Eq+30Y76xviAuEGIvk456zuj3nn+stq/vvvH3XRzLA/SzLc3pYYM10agggnjJYi+1Aem6NmThIgssUBfPKAOtjpb++vCw3egMQDp7yVnQdUX5WdHqnAGQRiDC4S060UqMGeSmmrwjerBGEYYpuhvt48pSWD8fQ6CdVTEXgY6+1S+nT9HUMbyLeAsSpjwgHCQPMzmjWXMFKFQ/JMCPwc1R/nN5+B0TMv2fpi3jgxkWSqnn50exKEYIvaJZDkfRVOuAIbAGEEEzO6wkg8Vo1a0QN/iQcFIoQFa/W4VAoc+sSjwi4bx+G7aSsCogn1UwaTVaJMbK0mR8Ua8+IgE60HNQDBWMzobE6yrQZueAoCsPG9HxS/rS4l2EgvElyco7VxMsfoxWQsgLxgCyh29ymSGY+JBIvJxEFQNEylDMYOO6+JVSooJSZY5wg0MQMt0oAO438oGQTK9d9REIqsP5b7a/8zP+fFLs7ZTP5Io9fRPxb/oZzDOGddxQvpq5XDH9dZk1JgC8nqQ8ENkBEEgXiYV2s/jsAU0HyNZBcG6BNCZ9hSBKYvgsRwOGVMN5D0TUgqJ8onhNg3ok3qoUAGVAlSEdj+QQpodTaMagQdY7bF9kcYHtGYSCfz0hTrb7opNLoDQuk/mp8IVh9wQSjoFImtSa/oMU7rKopjUaI8ukR7gYCCAxsXjWH8seQrDJ/Afurb64ERaGmAGOccVm/J9Mc5pzURYJfVOadJWeFnngLpoB3kFTT3QP4vLuQkrAJ2wJe3/zhzIFk5lM0p6DDQOYf9Vmmk8s98+n+T/H7pSgdMh8WbSIsmLvRhPDBbXZC9dc7hnCMTpaTzofdJxp+BHZBv+8sBgr+s+v95TV4v1Jxzfpa2dizj+aQ90t/FDVuA1sGehsC5fmSGyCcrzkuqsKwhDsxYygCBmbtALTCuvU8cAAAQAElEQVSvzZ6WQvAQOGuXQTVYM0zmeC2pVfIXVP/9A7yHEV41yq4JCo8bXU4JP3ZBubjf1innAaxRSd2sRsmp2sbu79FfH6surxSr3dqU/HgqzrudMkqeH4IMtXiDoJ8e25CB9VHZ0yE81l9d+vH/OKO8wVrSxs6IdValfgZrMyhYmyXPDzQa/kpUZ6mfd74Kp07WXw9hsDrRgXHN8v3J2i31l/69n8Yf0xtLlrfRnOgJzHGJfrsRMbpViy7LGd/sqaIYEg7MxEo+DfDS+mE88ZOWsZAZ8PywySsZBpu5U//YOhorAtU654e1Nhsp0Bi9PXMpLi3j0iuu570Pv+DQQw/Egi/TSPXAd3DgxwTPZ3QZSj36b6/D/Vn7tDb5fHy1DJjVGaladyJbFMUi0ip9ErTmZUMYXb7qhw+1GRJr1Fz848ddPZxg9PRtevr7xwXr7yeB/3Qe4D/jI/FzSjxrzSE6v+uw+ZjkdFhnFJucLYnwRGU9PHz/DARr81Ol7gE96m/546e1qDSwxrxcwoC99Rb4medfxv4Mv3JImsCEI8z+m0tqVw8K6horkygZRSG2Kq1GFf8Ht3MOc3yBggUGrv61NDBv6Y1I/kEnsYKa7NFv1dBlWmXajq+2Zkv8yaU5aa5aDh7GmhLx2s/bPlTRXxYeg1P5x7dVDYD5ahvRxrd6X+E/bFRLvvBPfxgfzLZYsvw8hM45nHPzij+Dp/HE0p+TahyN/7xyoBzjwoDA60VeYjNYNcXiujYCf+SH+OCE25LWWuD1F1TLHy+V7IT7jxU/tAsdPxQGhrB1gMcjvD804q9AYwjbn9X6Jvor1cdoGcDFn1yB5tFfYTgw3ZYO9j/xOm71FgR6XFZA17ynsv23xlDmz3lgvDJT7ATvl7pgfta356MmI57/kXM2Iy81ZeY9BSNYfRIK9gcmSwZWF9gG1w5oPGNNf9TV38bHeclXmDQ866204EKLcu6557PxBuv7uiKLgwRhYrNNjcH4ZIMoEypZVsOKhMD3sbKqwQdy/fQGICz49v6cbI6vke3VwWa/PhgU//hlRP7V3n/Ea/pTkKLYQTueGkUEeslo8zCKNAns8vNxyllSwTBYVjVYt8TTHoj3+CQQkwJ2Gaw9De6H5Cv+/MMg3Q+V80q9fb3Yt9Gd7MDqq6/JRRddgn0D0ANK5v754w8b/MdlDNOPK1T+kS2wER2uf6qx4NQ/KSiuFl9UrQrB67NfJpaxspL466yo5NVqXuFPxhOc2qVxOMOrvA0RCKYfXCVlJHU/fqh25zmnSt3W25KqQXNNRFCCLtMlPXwnVQjUSkoGLcnpoEUFQaORLGdJbRZjKGvjxb5F42u8xOfxNGKXsw/IZfNEPqaEqroqLrzwfBIpS6Jmw5F4aRteK2lzL1wF4fL8MCDBqXUAKpZFDZREn2Dm0W7tscr9uNTB7sQ+fj7J7K5zTrxJMF9tlDs3wEQr/BPJsBg/LfWjicHkbw38leuv1P+xr8Ebx+3Zn3xJumWlQPKzZHm03rwC6SNW8mhNLkrWx5cN0KlkSflYSSVBKydds321qnSrLNzOhZJ0oAQWo6pBtfrUWtLnD3ciiFjJtMqSb7D16KFjTHf0aQ+f4nn1/umh/2M+nBOndGNJVCWi+Mc64ly/3pgttiQQnHP/P0jhD3NAcnfuL+eEjKIb0BObu+nEj9eSc3/Zx7mfV10gegnm0Zz080QW0YknBOKR8qH4YGneXyk451SrPjogtTWU16tIdPW/GHHK/U938D81/v+uLQzDH+ZkumMFe/HgnBN71WgAfytl9LbeUiqVwmCcc96A2yIt2CZDVkb6SaJ8HOdRXOAT9gP7Vk7AAsFE7Zb0UH9koKxjXs88sd5czKs3XPKA6vT/sfcWAHYVyf7/p8+5MhK30SgJ7hrc3d0tuAV3CxpcFnd3Z3F3dwgOAZKMxZOxK+ec/7f6zgR4u/v+77e7PJZ9e3Pqnpbq6qrq6urq7pmJcIRSVHu95LaKmgt5D4huYg5RdR5XCOb79BItLaBxSnStfRF0Umz4Rr8gfHOWkaglAjOTxAIBlQfiN4hzkqMofuN5YO20noufWHUxeZHtVMNEPKM2kRi2vs1YnfMVWBsD04XJnMhIhVYqV3vj0/JWYH8Py2gQyShLzKmfoqpimbTehi/+SnIKR7LHBiozOrEIxdaZ3vKbaieRVZeotZgWLWGpPhFEKo8FhpeIBlFR9UW1iX8zMEMzo0u0wooFIjHRDcZLl8iYDSTSZ0kPMlixrSGCgnQqpFSSx0n7BY1XRGAiIOYFCqoki+mhKB0U1c707vWldqgOjVVsbQWSlMR0oLpAYDcpUjEV5eUYrz2r66nsX0VBQbWsyFSIjb+NUaSGpkcD413dYXq0vGdIfRvPVh5LWJPJg9IyKNGJEQkkneaS8/1ZlUEiHg182uiIiNFNZBdJFJJIDgOrNyj1ExMrEwvXv5W2coNEZaq0xwOib+BRRL+b/+52v8+7KFYLeP4LIehwLtEcSjQwsRRalK0IQeVg8iQaCK8T6cLKncaPLoEi+QOb30hupzKh+ir/lkEUlYhVJ7JY20Rf9gMvSSqjwF1jnoUkZ5YgexOtxHyIssaCdWNgbSCnlnn0JdtIEFn1E/9mEOnGL5HR2BxyzmFpKzMojZlYkVw2ngaIb2UlZt5Dd1lsupVeYpsDmkuJbMB4NzC9RJowBpa3Ok9bCaszSGQ/pnuRkKzqUwkrM/oeNCaxIFG5ni4c5K+toyJWLnJqCGJM9dKZaPp+1ODvfduc/eW6ZHS6dWO6svy/LhSJNRax9BbLwDx060LK8nxr7OPECc/0Baomlv+Krd7eKoikYr2I7ddtlZajxOwlDNIlXJWJDAbWzvSSqE+zYZGwlwiXxgXRTTQuesll2VwolcdWpjXF+pGpECthOImY6aZrZQaJ6jxR9Wt5nxVyLPD2ZW8VWjuzBcP35cKPVGd4geqdIBIhdYHxpU6xOpPX2pRom14EwrW8lRtYWkXY2+yhqHmE1g0XBhgk6jyWwq3+DwvSVWLjokFMdGCTyKFJLGLlpUqpNsEpkWisTY+RVcrONIxen0kSaz0ukqg8lNGEhD6dSHGx2sSqx358RJD4Mkq0RTNWPlFHifrt038gQQhRnGi0oLMgmlqIpWr5x5jE48ZYm2JSomGkE/mkWLSsUaJ5kMgBx5LHwNeLVxu2WGsg4gfFB9ZDLH676412rIzR/n8BazcP1I9YF38mg8DodYH5l0Abfeec5DAhxb/wE9UHNjXEr6VNLgMpXQixcIvoC5mYB6szPhPJYWBy29pi+BJHqFKEr4vFh0D0Dd9040F6s36sjZWrWm3QqCWk0yF2y5+IkP2kyIABVSTyGZGQDc9kS5Qw8G0tLQb8IV7Er/rz9SrzfRpLwrVfN01ExGRBb/QxnQTpFOpCfUlW8Y4gUVsNPZGNrdpaXhmRyxFpjGO/tgayC+tXYHKJF+wnXzS+pidPU+0TjXuSKD7waxbqRyCejGbS3U5tzC5ijUOk/mLRNxYTxf2JDN3jiifrwmSLxYmv9+3Bl4smciqmDz8eKiwKz+YMamuQqMzaG28GsfKGn7GfWo4kWy5Hrq2D2sHDdIkITrzoqBhrk2heovFAcyVPCkWseL7Ur7pFpISfV7sC9jH6ifjDg5CkVytXisS+BJ4fNTQ+/pXBfK/xbvbinLOk5NUoiPdEQv6jvPsxFy0/RhqrWHZj+otlN4lsw/Rs1R6UMb0l8/SHxkG2qMqibCwye7E6mbOnIW6dbDYxvyScWLSd7MtpXGxcDSLlDReVJTZO6tPPA8NXmV5YfcGPvfyH0VQfaO8lRcganN8HYLdSxp9kUPhrJCiqvVl/LL48vozF6JmVWN/I5l0iYoJEgPRpfMh0KdXHpSJfF2NtS6C0ygwnVsHvCYVigW4bkWoQWxrKiCRJcM4R2MKCxkmyGZ7xmihtbwMr++NDIh10Q6R0RFFGE2nxc3GkvKxA42RySxXYIaC9I5UZzh8ZLGbt5r/oZS3Ja2tXUTooGPjykp1E0klBYG8D00kYBGT1z86oLF+QhxUVU5G3J6kJs5Vf2zsqM4j1/vcF01GoMz57Fwq/0KHSFjME9sfcfwmrrbYav4TRo0dj9SuuuCIjRozwSm1paaGhuYFp02YwpamZhqZGGhsbaRI0Nk3BoLmhEQOrN2hsaMagwXAETb5+itoIlLb2jY3CERidJqOrtNFoapgiWlOE20BTQwOG26A+jW5TcyOG39w4hWbRNRpTfF0TRqPJl00RTrPqW8RvI1NU1ix+WqY0Y9Csd3Njg+q75PD8GC+NGL/WV7O1EUxuluzibYrkbGhSm2bRVVlLSxNTxUuzzzfT1DxLMN3zOo/fxhZaGlqwvpvVR5PkM34NGlTn+W2apDbSodWJxybJXmrf7PXcJDkNmq29YIrhia/mLmgUHaPfKDyT0+g2NE4VzUYP1n+p35LejPZvCdOmTWPq1KkeunVjb+uzQfz/JH1NbrbxmUyzxqBJMjc0TKOpYTrNDWon+bplNbkalJ8s/Td4/U+iyd4qs/JGvZsFTdKB16V0Yv38EhpUZtBdZrz89NNPtLQ0M2nSJKZJV9OmzmT2rBm0iHY3XsmmSmNgZU1+XIzvkl6t/wbPV7PXs8dRX40aB4OG5iYa1cfU5mlMbZFcU5uZOr2lZF/CaxBYm27opm8y/QylvgynQTZu7/8KTdJfyeYbPG3fVmWGb2D4Vu/pe1v7mabV/W9Di8a/RXpr1rupeTr2bmmZpvGYpvRU6bJFYDpt0LtRMjULpuJlkM6aNQ5mz+YLbAyaZFNNpnPTj6CpSXpvapGdGJ0mpsl/TFV/Vt7UPJWWGbPlr1qYrnGZOV10J0+mpbGJmTPmMumnqd5fNDZOUvspNHt92dzU3GloEg/GX6Pn67fSW7P08rfA+2HJaH17uTXOphfLN2ouGXSXN8rvmH02SX6DRumuUfPE24fSUwSlMpOnWTIZWNpkLb0b/Xxo+VXdz226cObRKbVv8uPR6H1Xg3g1/sxGG22M5uE2iubfB92+pfttuvJjq3FvkKx/m7+/r79/Pj3Z9Ty9mm6NL7OxLtCY2rrpwfTVNE266sZr0lzo0rPkbdJ6NHVqi/yLQD63Rb7Xxt3GuEF+0fQ/j45o2Txp0fi0TGmUnTfToPWr5Fen0CB6jfKFLbKbFuNBPFqdzTXzryWaxofaifav9aL1T+Nr9H9d3ii6jfySB/Orni/jR3PZ8M03GV9mO2aXk2U3DeqjGwzHwOrt/WuYwi9tq1lz/Gdoxuzjl/DrtuJNfPyRyhrEr0FJp82SXTJIX915GwObc7ZmGlh6qvRsb9N7k9Yk00eLxt6gSfryoPKSf2mWnyvRNVrNspdG2UJJR81Mk6+e/MNPigWnMW3GdJpkdzNnzmS6bK9pUiPN4s9w/dgZX7KLRg+NmB9o8Wt9C8avx+nCb/I8NtPYOEM200LJ7ppLNJaeQgAAEABJREFU9m722IVntP950Kz+Gn8FUyWHxTAtktOgsXmm1otpkmsKTQ2TSrjip8R7s/iTXCan15FsUekGrTfdPDZLLoNSvlntm2k2nUoeGxMrb1Abs3tLW5np0N7Wh827Uswn2l6PU5g2c4bWyxYPM6bP4oeJE33a+DVaDaJtNAyM5l8D68+g6Re8WLtuH9o9h1qmNjFNsYvpZNrUGYqlm73vmCpfO1WyNfo1ZZovs36axWOz1s9GvafIPzX4eazx1tvqDYxHwzP/ZelG0WiSTo3fKbLLyWpn9Rb/Gb4H1du7WeucQaP0bXoxMB01SIfWZ7NoNcvGDHeKcLrla1D/DYoLGoXXJN6svll6snbWp5X7Mo3dVJVb2sBo2LsbmuUnJ4uHuXPnkmvP0TjxR+xvGLaI58kNP/nxtb6a5EvtPUX9GW3rx9uF8SD6TdJfk3RvvrhJPtfiGeOjoSvmaPF1JVtpEn6p/a9ttZunf6V391psvsRsZqr8g6Wt/J/H5xQ/h5psTKWbkg1068ZsrUU+pFlzs0VzV7iyR9Of2cnP0KCxsjnVrPc0gXBlFzY3bVyMV2tj6Watlz6v/sxvNWqfYnmDZtlrs/YzJdvrpteivqdieDa+zZonNoYGpo/p06czY6r6NFtT+xb5YOOryWxDNtsgaBZMlQ1YeQkasfZNRktQsq2pTFa8aGD9W12LfFSL6pv8fGmm1NbexptBt55+n7fJ3iyeG6TTST9NFn+NzG6djR1Y2OXLnDmzmT17Nram/BJmzJiBtf1l2R8xPWPmbAz+Fu+zZk7HYMasmR5vtvalli/hz/4LvZTKZ/7xyrUPK/E+vYt3k222l9lknzVjZpcepjNj1nSPY2XmR8wW2uN2Yl085nQRM7t9tvZrTUyZYvbd7G3K5uZfh/+/+t9nXvx1Xv/feTGd2tpkc6UbzOeYLzY/HLz00ku81AUvv/zyvHR32euvv86LL77Iq6++yjfffIOdsFZVVVFXVceAQQOpqauhtq6O2trBgjrqa2s8VCtfXTeYutoqlQvqhSMw/Dq1MaitrVO9QO0tX1dveFVUD66hWmX2B1brhTvE0xRebT21dQZ1eqtf4VcJ16BOtIbU1DBE/dUJv6p2KAPrRojOCOEaHwPF1wBfP1i49TV11BkIv1b41aJrfdapX4N6wxHUqP9aQZV4r1bdkOpB1FdXUePr6qmuqaVaZTVV/ampGkSV0kavpqaP+u0vGCwwnmuoqxuk/g2qqK6voVo06msGUy8+agYPonqwlQ8Sfi11qhui8iH2Fn81krXG2oiPWvFRr7IhktfwausGU6W6qroqtRN/eteKr1q1tzrDr1V9vcqHGA81Veqjjup6420wdaL3W4H9EfZBgwZRJZupra2lG+rr66mRXmtrBlLj+Snpw/RSWz9IuqmiSvINFG9VglqNZ51sql7jVV87kFrJUltXS7Vkr6kbgtUNlk7qVV5XP4DqwX0EA9THYGrUdnDNUIZUD5UNDKWuroba+oGCKkEdQ4YMo2pQFYOHDGFA3UAGVPWlVrwa77WGKxiscaozEA++TPr0dNRnrfEnnBJPRrNGfdRRV1un/vRWvY2dQXX1AKqqBmI6GTBgAHVqV4LB2FiV0ta+BL4v4dSKRqm+RK+UL6WtH8OrE06dyT+PJ9UrbWU1qjN914lWncpqxX+tpT0IT/V1/+swmJrqOmo0zlX1gxhY059BVXVUDRpM9aBqjM9q2WtNnXRqPEuf1RrvauPZ8hqrKvFcLaiTXXhQulZgMtcJr0Y2Uqc2dTVmI3Ua31oGCre2RvSra6nSnK2tHSQeBlCtcamqr2aQxr5/dS/Zw0AGC7deuEOqa6j3vA6W3xgquxPU1mnM6qjz/f0271rx4vWj+VNdXS1fU42VWZ9Vytd4PdSprEZQhdlgteSu1ZyorR0m3mqoq6+iWvotldcLp65ULt0avtGqq6mXDqyuhlrJXCsa5uPqRN/0aPlayVmjNjUajzqlLV8nPINa5a2sBDWiXyWwt/ryeqqh1nCNnoHwfd7KlK77O8HmqM0lgxrZkYH5llrp7e+l+b/arraeOvmUOum1BNLXr3QxmDqzXw81Gkv5DI2lbyO/Vuf1VyMfJzpqVy3/YmD6GDjAxmCw9F4nP1elt9oLx7f17zqGSGf1olGrfJX6qFW6TuNVJ9q2LtXXDJIPU1uVeZ3Kb9ZZ/8Kv9fiDxV9dF9To/ct8qdxol2h25evrqJXM1r5adAysX8Or77KNautPdXXK1wpq1MaD8WfQXS8ca1dnZR7qxIOB8VKnfmqlm1pqhTdIc2iQ1u4qvW3Nrq2t7sKt+8O+TYcGdZKvTvJ3+/XB0o+tWbXSXa3qamztEpiuB9bXyH/VeZ1YnfkV+8+qDGz+VMsmamvqMP9itKule8Pr7qNOtC1tZQPlE+uHDKNW8cbAAf3pN3AAgxQXDuw/gGqt69XWfxe+b6f8YIGla+Vn6mplz7J930/tMNmarc/GW5VsdqDsvR81qrf/MMOgzuaL5PFySg7jwWgZP/8vYO1+CXXSXZ33a7Ib8VvveaxlwMB+DNQaUaV5VVU1gBqzma76eqVrPS914rvKg8Ws1ZoXdbLvEl811BtdT6/O693q69VfveQ3qFO6VnSs3OSq68K19tXqq8rXmU7q1H8dVl6nNgZmx71796ZW/q5fvwEMVKw1bPhwarReVcvWDcdDrfGotqJV+yuQvMp7msKpU9rqq0Xf3vV19eK/3o+v9TFIYzpA66T53QEDBqlf0ZSsA9XOoE5jVVc3wK+bRsvszaBO9lRXU0+d6UI4taJfpzZ1Xe8qxaKGVy/bq9N6XCs8y9fUqI2gXjqpl74M33TsQXo2/RjUioda8V8rvBq962qHiLfBVItWdf0A9Ss5jQfVDRZOXX2VbGtQqVx81AqsP6NbZzjV0pfwq2T7AwcP9njWbrDq6rp4Ntz+iiHqBg+nT79+9JLNVw2spiJTQZX0VFtbP2+8SvqsYYjGZbDAaNQaD9KFT0vPhm/yDxHPpidrUyW+agVWbmBl1fU1WFmN5LB3SY914vFfE2plm1XyuQa2LlneoMbGWrL9Q/zXlmQ2vdTKPmpsbKSXuq7xr63XGAuqhVdjNlJX7WMh67NWuH6+iYfBsrE6q6+vkt8ZQL3GwNbGWiszWnWDMbuoE21rV6c2dWpfr3y9f9f5MamSHQ8S1KqsTvzUyY7rRate6SGCeuHXqq35VIP+8i2Dqqvop7W6RjY3SDqp1v6mXnwM1l5ysMrqBFVmh4I60Rgi26rzfBlPNZ4vo1kluoNq6xS/lnip8zyoXnbseVd97a9AdYajsrrfCapkF7Wyj1rxMXhIvXRYQ78e/bCfWrLDHPNtffr08f8pY//+/THop7nWDZb/d4J+/Qdi0C1T3759vcy/zPeRPqzcdNBd/m/zHtBX8gr6DaR/v0H8/8k1bOhQ+vftRyZI+58YLS8vp39Ff2zO2Npl60idbKvO7Ftzxr99WrZfK+ius7J/Q/ilnQzQeYP5X5tz1dXV1MjXBHag1w3+xyTjX/84pP3RbCsPggCDblz0CVzgf+I4Uhr0nfwCrCZxOHur3n7s3iBROrEvn1Gi621llpwH8/BEMxaIFh4Sfwipb+sRexuoENR/QkFlpR8ALYqG0cN+BN+wE5UIp4SrSnVPXHoX1Uq1YLhdYLLGKo98W+Mhwv4wa+CbJCpNsOZSGYVipwejbbJIcP8j3Il49iA6Xhfq3wlIrHMREgFLGsSeYiRM1am8RDwRqudAtWLP13bV66VH5fYtKBERktqo1FMSHfux6sTzIRyJUaIrbhLh/cZg9mM/amo2ZCCJ/WNpJx4DilKVMSmtJgaqVlbfqALs5+Fd4lkWqypKCNQO6SEGXx5ZqUSzemzAbZw9jtcAau4RrT727SS73ja+emHjly/IbszOHBQLnV7nqTCjN/PAxr7UxjqLVGGgtPo02r+GRKQNYvH48/h5nCiWreQ8GIYv05en7YUq0bSOVWwvgeuCrjrZaNI1pp6G14HVSSlJoj7xICbUDr0SacRoWL1BiXfr8/cCm6/Yr0JoPsQaM3GE/Xh3oRgZw2Ky9Egq5Uu24cfSFwtbcmJyg//23sjrT3JK2kR0JbjaIlCZ9KWEihIPaGKEqoqKMVG+E0I1lp/z/+GHutOwynYSb29O9FxXL7FKvHJjNU4gER+/JdhtaLFYxMDmjfXl314Kk6vEh7J6Is9l0j2XpAPTg1gUn4bnxLDecSJcvT3/SBzRsRKPiMdVlaQ2vAiEj9lcqYnqVSZcPUpbYQnvl31JvfhKISWa54lRM6LSm8lgLfzb6v9O+Gv+xWiKI3WtHv5OukbjtwfpXDaZGIhhU82v+7R6qdDrS+9E8tj65se0q06NVKzWsUZPY2I+rFigIJsuFCI/bFb/M1g7NfLjafgFUJuiKJQgJJYFGTVhIaIerOdImW7+rLnRtLdBd3n3289t8Vmio9YiZvg/11tZor48eX0ZgvhRGw2c8mIoRpyozPerIkOxtKCEk+glUL6bbvdbFWoQIVdbShqOwOZQQT7HfhXMKrrx/4hv060fE8llshh4OXxeurOBkQatTO6M0kdKtDLh2HhYmdUXowIeZAtWbsMgFM1aBPKsslEbUyeaBtZ3YmWKAdHbfpXLiW4osB7ClHqULy0ZoLhMSuPk5AOMTwzJwBJWp7QeX+W/VObbmg0IzDZjQkplJXpiRa1LdE2G/xeY14f1I9Dzc9HPVLFfmykUcthv9yVSlvUpdsA7ty4+PH7kJfd0lPf60dv4Nb6c0sYpwkJI3WXzylXWXW543aBm6gsPhmJ9e9rKJNKlxeDZVCi0APsVqKLmPF0fp3esGqM1j7ZvJ0n0tjIPEqpEV92oysbZl4u+/RqiFfl1V3jIGpJEtqL1yPyL1RkpYo23ErEQrcy3NyNSWSKZI1LiRHwmpT6Mp9JaoZRw0HqVCJzqLc4Ssj0CtdG4m74QP936tCZoPcIYVxtREa7H8EVYnexSvUkLqhUvTu2dsJQTe/o2Iir3fKjcSMVGS4Dy3bhC1qPCLnzTj+nVcEUcix8JUuBCgmw5eTmdUDIHxIofMFJdX7IX8ZB0gVPf3SBM9RiWcOMSuvUfi05RNfi+u3kQ7ypLVOdTqjP9/CuCJJF+Yj+PbK22uMXiGePV6uz994PpUxqQ/FKH151ySurbl2kGSMc+qc5igY2dQWxYiZp4sC/DTbAxNTynMfpZ5xoJQxF4BBEs8YxH0TDr7fQKBU4tEw+JxkcVqCt7fNK39z62hFuM8v4/pkK2T2LjnxiXvo1vXmoJseosrb6NUCSsxCOU+PbFvgwrxXDmQVc7j5OoSvmkGzRHSrKoRAj/22knbq1PsUMceeZU4rwvsz89ZrZiNoM+zglbEAQB3aDiP/STaC9h8LeECJxqBU7+RSkNnkbe23SCk7/5W+3+eOVBF8sJuJjSJ0DmiUpwKpAaSPSVzFSAUIQAABAASURBVKsHOyQ2G1G1twnnnHCdZTXVREeNZdalqcDPNq6kdKnH1/9cbrb47wTOOSzmdc55/aCPcw7nShA4V0o499ffNgkDTTibhKYYSxtIZRQVSDsjKBBFPNBVEugtCJQPAT+QKtKDikH9YR8NgFXael1Upb0Th692NtAacBQAeDCDFziVWf8OMPqBiDsStXHYP/XW3QLfjXUYiAvJQVd7NcQjBSKiqkiZCAeGa2+BM1y5cie3jvoE5w8AUwkKZ0K1CFWC2uD/EHA6VIVzUjTWwpNyzoHolPi1HoQjXj2hABA4Bx5EEXSS7QsBlRuec84nHeht9SGGooxaxIJEFVZmAAg/wPlyE8cFgMoQH76dzycqcr85hGFIN5jd0PWxdIDz0qbFVOLSeP7QJ4BEhzFFA5dQFGiIcQ6pw2ko0h4CtU4kpZM+fZ0Dj+RS4P+vuJTHFzmc/Q+Jgli4sW+TxumtWE11wk6X4ZwRKJDKqoVsz8ILi2tRcZBgL5xT5q+AFUkMPDjhqsDx8z/0cQb6crLDkk4C5OKwMcLwBahf7I/buRAEzuOD1Rs43M9pVTrnVGIQ4oRPEKveOE9L0rTSepz0KVmdgdKlPpSwtr8joL7xcwZCjb+0jgvTAgeW0SyyuRYCxSDtIaBIShsQ31ZliZTnHEKPPOCErILYErIb5fzjlHfOEQk/0jtQPlQLQ0mFAWE2FF6BtnxeMx4iB6ZOZHhOgVkgfOdB/CFcB2qOinDO/aZgthLIZrrBOYdP48SJ9Q1JWISwIJZCgkQ8OlAGsQ8ukb/CQyShEuka0XDoY1+CAKd/kssMPcCaijYqk+FjH9V1t1HWOQcCPfYSOPw/FeihG0oJRC/x4NBHX8455VG1+4cglUrxS/2gj0jrm3+IrnP/GF/O/U/bh118FvU2sHZWZqA0qLwbEhzg5COcczhALw8xYIcBPhOGXidhOuWzhmN2YGC24GQPpYoERMvA0f1xJBr5gEgoOhwMVK5KpzInC3IuxDknkM25EiirvPsFGN0SqBQPDvEHCNk5N++dAlHWl5VpbhqPifjTlPMVAU69JgRCMQiVNw5t3hugdg79s/cvAKUNNG3shTBEwxHKZ5i9uK4K51TzRwUvlWnDgddiCJIlwCEVgt6JC4kFpmcDyydBiHOOADyesElCrUSCUHVWrqSvi0EeF9FwSgm0ebVoOsERiYYKIQgIZXPOMraDTpRQJtfRjiciXOec7MqV+nRCUL2Kwb5UF7iiJJC9qdx4JAhBJYYqs1Aa4i5chO+csxf6LoHPK/c/fCO8X4LPSnD/RnS64Gf/gkogcaV3SS6ToyRXSCLZIl8Zi0hivFsL+VObb9KuctZYcrnQp0tlidqV6KB2zjlKFBO9naenBEKiu2+nAqPpsE9iX9h/BGKJVDoUk0qpWGd0hlkCo/sLQGkQBa/gxFLzAKvzcYR4MxS6PlYufCc9hakMoTalqvbo2HgJElmLI4dDujCGNXixE09d+lBTPBkX6a1+jZ4KbF1CeFZvkKj/WMQdXf+cA/NVuhB2VuYAKxNd5Cyc3gmlT+ntEdBiKCj1FdCtWWG4BCcewN4JZstFh8pALJPCYfioj0RjiHhzztFNwacc6hX83kj1iebB3JxsWLEkap0SBHY6mABqmwgntv5kyYHeNo/UGJSORakgHDUBp0cHzIE2+p4Hxbkl/apC8qM41glpHqidc8r9CwL6BNKLgXMlHn+Zdq5U5tzf+TY9qK1eGIiKXvrW+GK6ks4deLUGeuNxQ5z+JU4FAuecclYWEjsEsfATlSWg9sgg9PBze4dzBqp2gCBWPlEiEKQ0lmjMYnub7fjx0sgLD+NLuE54TvXZVBr1iCdulyaqkzkoL3xij+VEC6U8WJzn6VkrR2RzTmD8pRPICuztRBunPYDWu0T1Ng+c5k9goA4C1Qei65zDud8P6P44ZOIO9AD+wNgOd9DHOYdzTqnSY+cQlnLu5zLL//tBLJHiX8muAg1lV9m/pfyxRJQR84uxlc2q8C8ew3DOYWt0Sh471i2dXdgVtQYZcikeBqGUAIdzJcCBgbI45/5twXytHQDa26B77tiahT5B4CICOSUnUN4/zr67lJ7ThrioxciKDAJzHhofhxQfpghUaGC3KqgODQQ6gEl8Taza2Ps82+eHykWCogAXIBL4T1dfPq0v1eBs4TTk2HIBtjjnVZd4uoHcVywQpdgXqmvhJQLVOxU5ip68kTBIVIbx5wPYWLVg9IRupb7W2tEtqzJFX2o0fcI3l0/270QNIw+lumSeDDH2U02henAUsL5jNUqUitRTIrkT6Qe19S2d/8bUb8lYTrkoHXYvTiImhII/JzEdxspF1taQ1af14URbpPGg+u4nVL8Ix/KldqKmdp620TClGBjCbwRmaGZ0Br4L689vEsSRpXVYgeQ1PUXizQ9aUtRLMkuuSHVFD5g0eBljUUoE/glMEpyNm9rhsQK1TGkEUoiQwBoEPhmqxqlmXn+hdGIZo+LEgNHQou2EbcAvP9antzEr9BlL/Aq6xzERvRI4z5ETltXppUeWoGuJ2PSgHMIoYcWoW4H4Vns84D9O3wZ6lZ6ujHFRKuj+Fg0lA4F/DK/LBnzef6nWy6H3L/rwVb/Ll6Pr8k9zuqAFrgjSD95Qi14lRfHlhynJqS5HIr7zKosFJR10yVLKqFYVeoyM1KtU6Ul8xloZfleZZYWYqFUmo4NgFRci9aYyTHeej0Atf27jmRLeb/mYKAaxpCVweDa6OrQ/QI4qzaZsiJFde9lsXFVudfZy4tqp7pf8xkaj1IifywPmSWcN0UdvK/Oo8lsq+S+P58y66ioPfFrNSnlL2Lz0OasTiKCx6Iu6OxeennltLY349mAZg1KDv/iOtU4YmH+xtyHYsNn7DwG/ks0yfnSYp4xfCGG1/Be9mHlai0SjF3XrOkbTJyGJndewE43QQ1F52bUnrgIbU9vgCNREdXiwdUYUwPqyDoyAcho6fFMxYvh6qfSXj8bXZ4VplQJvf/YWWFuzV3tbR1bk0e1LfSSSIZYHiPzbCmMwH6mX5cz+PT3xZUUGVq6melnOQEm1x4xMMM8WfEL1Jo+hCCcxgj79x/2SpiWJ+DclGCj566eoeh1KKDhGt13SgKISzCPgxU+6sHWIknjdK2904k4lClh1rJS9bczoKrF8pHINRanIJ2JC+SkrThLIVlSAU0KQiAs8OEqfGKNnPBigjxONEiijsbN6D8raY3WUOPff1r+oWNU/BmYTYtOIdHNnadS5hYtyMdj6ZKLb3DCcRHFaRFYc2wgYphEwwH8sFZu8JkdiRbG+DPQyAnqh1s5LonIrM1AbJ8ADv/qUeuouspzD/F4gPsuyGQq6kFeS2JhWn6kQy2KfSF8qkgjqS/0qoRJ7AvvyeM6nfv1ltQY/l1pO89zsSf2oCz/EJXq2HhgIW2NuRK1fA5VoXde3MWH9+wY+41Oq8aXYWCg+69ZLCcNqu6C7oPvtfVigrmKvMZMhMNREXwa+VOmuXgL1EqjM8Ky0BL6FT/py385n/VeXxroo+KJ5X3ESawNqVPG/8VNeWeZ/osupD8x3+fHV/AP1rC//qBdvF+rXjF9p68O6tayE8Vj2JYxS1iqt4K9y4Sv+Jb/MPrvX5SAIcM55m/1nMeu6tSqVIgg84UBaspSBL5BnKwg6ShmNjVD13ZWdp1uEUxREiIAqRcfhR9CjKG19qEJPrGRRb8WjslclfBPDMzDU0PMmWr7G3sI3lmSzhhOrUSS/G5lzsQLlpRx9a38g7mKBMqXvRCkD9ZoIlOv6tlQX+LljVEv5RC/LGSip5+eUMv8Sj6KUv+DDysxWQrtUkr04Z9osoZktdYPZVqn0j/ttknmwwTIxdBHmfWBie0CDgJK8+HeiSwGFdYYpqzKb8sk/7pe32S725Qfx1u5U0K0QsKVE0oMkxjtI04tyams2EGstihTVWNpsxg4DhUws32zvn6Hb/rvfP9f8O6fsAPBvyReEkRxYsZMoKmghSxHFOrTS5jetm0RTaKAoItGgmN6dPxiJpXmBKNoweYhzYKArRzNJCx3zCjbNdSaihwaHSM5XlXm1070wHfKFuBAPoB7ycrxWCDYH/OlcAdENrDWtSnq6ekcF9W9OM6+3RWddtmJdOh0YhmI29K1y3nkbmWJXnoJ618JsfBi9dpEQSTLEpPz/4CRZ5NBzDs9CLM68HeXEvBmo4QusvWFaW9SWIEPObv/8TyepRwXQgehEAmlUGEXPS6vozVUjYehbhLr5KoqaskWVtifqW/37/9UU47INigZ4GtZ3u7Ejqvh66VYHtaidiunUV6IAVSRAByaJySy6HYrKjZp6Uk6PdKXvf86jvq3/edBF1cbEfjWllJWA0gemI7M7tSkKjB/Th5KgSe2llDw6m/aLnNWZXkyuefQlXEEBrx0Um4NI2mQhZmuibQ7T2hhdg7zGGz92KVyhVYepncaF7qmRkwCtM1p3rXcHYQrrI/FfedmkWLIq9LG3iSBalixI/0bamLT/Kc8JxZ5iPlIN6iNQH4Eo2UF5TGCyyVnhnG7sI3WVEboIimeEiSwuIqAzEQsiphfojVHT3FKEj318ub70UFAQ7st+MQ9yuU7fzGKNRFwkZjVJXpRjzW/Q9NCXam38RcTmuYHR6Yb/mu8u/+e+xUP3Qic5lSMVtZHW3EEbyVh6whUoFltNA9h/cooWQBs0mwM2tkXZtFNtRwFJKQqiUyxEXn4lMTehGItCUQjCC4WV2FyT3BhIICc3VBRSrDkjCjiVl4cOZ/Zk+nVSF1aD/3ZqY4+6xnfEP/BRX54Pe4s/usCysgzvHWJ10pkvShbnUU1+p2C6GxdhxZrnxoXpyGzS2pscfq7JropqaZcoEpVEtmSu0/JFNYoN1MAhGSOB0ubzTE5nE1T92+G86Rx9nB2Smx7Fq7WNRBvNCdsBxaJhZZg9yvbQ2oIR00F/QfZmNGwkEjNC5TEQzbx8r80nq9OIi2KkUlFK9LKk3onGXi/1mswD54xLcM554I/2cSWGE+ktoWt8JZ0vTfRtDtRe0mGs8qJ0oCxer7EsQLpJhKckiZM/0eYCzR37FeB0OisEYRc69TWrC3Kikgg3oCjcVl1GtRFg3dhPDoSihdm8ERTEGld1Qawxdxrz0liCoXnbUcJEsOE2uzNcv24lqjBQLEFeM9U6UBE29zSvDK9T9EvjDTmlraxIQE6EAvOHifhWue9WnUSSIJKdJJJASf94dRhdQaz1ANUl6lfqwpi0eqc6lIjUdxjE+Hq1TqRvvf6wj1QiCWIPppOkWxJLWGVQkAo6VN8B0RyQ7lSAjZtGRF5BDQLlXKwhT+GSCmkP8kXhO+EzF/MXwvK4Rtb7E9OlCi2voVIKWZAT6aJo59BUxFmpDZhoIzA3YvhFUqpJSDpm6q34TIgdqohUnogKNnBmM4mqDTReBa0HoSiH8nPIdiSIcrKZLhS9/jmP9SclcrJtAAAQAElEQVRKzmtBCfFTjJTT2hAY2+KFRPMoaZU+AkVegWRGWOgtmfTt1MzsLdbbxFcRZr+G4ZSQaeKXItWX6nJKRZKsqFolE4OAYl5joqR/jKh4ch6sJPFNE/nQQHojdtJ3hIJ5lcf4pUHzFYs1ElA44vVlvjfy+vOcIWT8r91JApv3hXabjYALiIqGk4hurHSR7k8UpYjjkGwmhdOaY7JidlWcI3o5kQwkS5fViD+jaLpwQEEyiaBSWmOwUjy+CkqPeI6MlgV+qhcX+saDEJUQFYv9hd0pG9HQYPQi8y3CSlnPoqFtii+XWIgF1ZT4iUU71trneVZlbGuP/B/6uCTW6q9EIrBu5EssqU7xNikqnmPppijd2FgESUKgvFr4eZJWIlBcmzFlWmPVE0jroUA0ba7Yr6s5jVlUkA6srRmW3tbWGYL6QfMlFi0bB5dEBDaOypfGSoQktI2OxT4q/pd+nHME3iDBZEef7ryS/4THFC1tSC021ja20qzmUiCbt5S60JgQa9elOBLTpSF6XatOj61X3bYU5+ZIuzYnA9l5IItCdEqgXsirbSxbwcDmkuYAUStmCyJlqxbmz0K1clZXLM2AUOOayDaLBL4+L36LamDmnEnrosR4tNayl0RCRKrLSzShiR9hGqLycZISZc1B9R+IZig5nAClVU17TnOw1IhE/4qyY6uL1Tdmj1rPi8VYNRCJhrr5XR8n6Zxzv+LBqay7IDGelbG3gdmOgYr+LR7zSaEDp02Ihl02104qLBKGiuXico1TSpWhrMYRSE+BzmOKsmEnZD380T/mdw265UgIu2SOsb0fst+UFBTKJ5r/SLlKokKKVEpzQLNcEw9NScz2nXMycbN6yyF9BfzNj1ONgV7/7o+dv9jc+aWczpWEDwIpNqvDvvKyMux/C6ksryCTCmmb2yojDOVW5GaEq+Hoah9TGrCScmNzXKKRn9rCAbuN4aCDT1Eb1Fbt5HScD5q0AM6YztorrMiJp16p4Ak5sS5yIhNpkJ1gw/XW4tWXnlXjmImffMqYbXaiql81vXoN5NRTTmPm7FlEohmmAz54/W02W3cDagf0p7JHL/505W10mq91oit+4txM8p2z2XjLnXjqube0uMd8+fH77LLdDgzq3YdBfQdw5BHHMVe+tU32kuQ6+O7Tj9lqo83oXdlb0Ie777qfudqlJIGW53Sa5x59kFVWWIF+fftTM6iGq6+6mlb7n2cIdBATUNartzqXQHKsjV99xhYbrEe2oiflPfoqYKpgscUW5ta77sHOEmNh5uW47W+PXXzueOoGVdGnZ28WWXAZ7rrtEea2gXy1Doo6uerSyxhcXU+vHr1ZYpHR3H/fU3RoQTBxO1rncO7p46ivraVX5QCWW2ZNXn75LdoKbTY9mNU8g7EHHUJ5poyhg4dw9Kkn8OO0FtrsxMSJid/i+QVdm6idtgGUrNjG0rjKa4Ohg4HDDtyfPfY5mlntUGpSIGqfxZcffsC2W2xLVe8qqnrVcMVF19MqE5JvQPGbR46USIcBgTWU7dj/BrT/HnswoGcl9gfID9zvRKZNK9lZHIQoXgQ5Tgo59tttd5ZcaR2miQ3FznIogAKtxHax1onwi1q4Q5skker0yES8XRujkQ5jUMIR4IKUnI6TvTuSgpi0g3TNp0jyWlNxKEzwwZvKvLPSotanTx/ZpwINlaFAIm6bzhFjD2TJ5Ubz+jsTaNXgWnsUgkQKSh6481ZGDhvOjbfe6w8IzYbQJxSvndJlEASIEZUUSadTbLXlduy11/7iORDEmCxOKbFMrpgIT4/60Pfv+yShd97dTARJ0fsXz6FLaJvRyGGH7MsJmv8uFJaCl4fvupteAwbz8ec/EThJpXErk0+Q6jFlp0z/UUJegbod7uY1Xql0WrYTa6wLpFOaz0hdsUAd6QHpUUUaiki+QuU2loGDUHp1pkMoDVXRJ3KdeZzxY43+EXD/fWP1TlHypcV/JkxhNlqQr9pmi004+vBDKcr2jUIoOpf96VJ696/jrgeepyOnUtkZnR2cdMyx7H/YoUzvyDP2kIPYb8zudOY7zRo8CFN6xI9DYhnRksiWgjBNXHToTBXTLfqYWgqaf4kKIlFweqsYnGPexydlwQpmXnjyUYaNmI/Tx19Au6lPSA6nDgVqrw5IaR4FmLQQkgLJbAzFpvQQL2eiyRPLtzq1jVUf6C1S/xaP81IE+u4CySklgOZ1Tv7TdB7Kd6a0ts1o+InjjjuOmupq/8fD115rUz767HvMRyZehyHlFVk6OrXpMSXahrTQyklHHIILelLRcxAVWpOGjliQcy+4mFbdrKgbzC3E5ihtzVY/6hyp3EYIZ8aeJBoIHSoVCh5XzGJ8WbHTXHUO8vmCLyPQoFmBxkmDC6IXt7dx9eVX0a/PIPr2HsBC8y/GjTffh8wSJ7FjQD2QVVuRAqdvPYi5uJiXv2wjDDLCSeuyzbCxKro/Qag+ESG1c3rZuYAVRfIZlg8VNEaSryjbtTbGmr3/0JBIUC9ArHEykA6dL1ACaSMiapvF+FNOYXBVNZVlA1lj9S145e1PtbKgNs4jOykowim+goz/VbROzjr2MDbadFtmdyA6aErmlcgx9oB9WGr5tZjWCi6E0nqI5q140YIadfkkFYBo2hQ2O8nrJEpmgH1cWZpvvpzAnvsewtPPv05OduOEa3U4p84i8oUO8VfE/q7cDjvuxN67j4F8Ky8+9Wc222ZXXn3nS0pW4Fv9A1/i2wzvr1DIZDK4VIhYF09yqjpIOOfEI1hzgy2ZJXUoDANNAPNHTlqyyz+FEkrhAfuoHhwITDSZIXjOxb38a6LyQNiR4qPECCaQ1XpmdFSMqkHj3G23kWwYfZwzmsa7GigfCiLF47Y+PHzfg4wYPIzeFeXUVQ3giMOO4vuJP+GCLJoOeJpqGkg29Ml3dFCmMbE5YX/bz+aKiomjPPP4VTdh4AhkK8aLzXmcHHoQQarA/bfeRKa8j3zLIPr07k1dzUBOPnE8Lc06lADS2QDrN/LzT2kklmjqpeLE0w01983HQ4DNX6vThAfJlbTPIQlT2IFNSnwbmU4NSWj2WkIidCAWFeOU5oKtW85ThyBIE2pjXVA8kNdmIQi6eXCETml1aP7PNksp9YM+JdsNNFoxOcWOxm5Ka7HhOdEVCp2KBYqyX4QVaAylNCuGMOCum65m9RWXZdrsNsyXlsshdc6ewRlnn8c6G2zN5IZpvjyvw9F04DDZi6Jh7JiORQSnjK3zQcqJrvgUobzWhNBZXkX/eX6tAQ1S3F1iKtLEmPLFF9p/jqZHugc9shX0rMxSWVFBEGTYfsddmfJjA5H2co888jTViqF6lmfZcacd+fybH7XqUop/RDPQGAVBgIJ9iItMmjiRnXbalZ7lGQbXDuGiS671e41vv/iS0UsuRc9evSkvqyCbLaOP0ulshu122o1vJzYjNpE50JGTI5HdozX/QcX5a6+5Bt/81IQNb1JsJ+ls5U+XXc4aa27At99MxqmhmUKsfYPPqCCvWLeII1tWTlET3FxOoLzZcSRHErgAs2sxjZWjT6IOREqp/zy/jwZislpf2jtaZQdp2UNERluT5qbJbLP1djz+2FMgv/+3eYv/dtUfsiYQ1wZ6yZciKMtoz6O9eEGXkjmdG2yx2TY89uiTFGTjNg0NsxsUenQn/5v3v5vO/htR/wdVwYH770csR9bZ2a4AIKMmMfZ71Bb4lByGiuQykDPhLz4xga7b3n/9NQ4deziPP/4UgUsrcMM7zbwcT9ucFt5/9QV23H5Hvv7qe/VVIqJxpbMg56ZBDlMZ3njxTb7+cAKjl1mUKQ3fcewFF5Lv3ZeHn36Mh++7i9ceeoLrzj6fCtr5/PP3OOGsc1hmrfV59p1Xee6157nimmv9ZiKXGP08QbrA5++/xdvvf8nyK41mxqQGLj3vQnIV/Xns5Tf5801X8dmLT3L86RfSoUWibXYTd1x/FX2rhikgfYvrLzqD047cnyeef5UOkXzzlRc578LxLLv2Grzx4Xtce+4pPHbLddx+18N2b0NnlKLNblBdVtgp+qYz9JFcBx5wLJ993qjDx68Yu8cYLjnlBE48Yiwz5ih6ltO/5fqbuev2+7j46pt49+NPOObAXbnh4pN59JF7pBm48PzLtajcwC0PPcM7n36hw6sduPqi03nj7dcUwIeMO3U8d93xMDfccQ/vfvIuG2+wImefdjhffjuBWblONttsF776rJEP336Xxx+4h4/ff4/LLrmYWIck3rdIdjH89z+mb4NuCr+gZ8XOOZwTBAFKgBa7id98xWH77ct9991HHKSws0jVkiLP9Mnfcu74sxi44HI8+dYHvPbYHdx/1ZlcddV1GnmQmkUHQgv6tCm0hXj29GmcdsEFTJkzlweeeJw7b72FKZ99zvknnUqrosWCNOmCOSB46t77efGFN9RvJUE5crqIlkgGEU62HOlWOBEn6a5DIvTRmbPwhatAAhcTplPEujJ0OirKa6X1N2lq54IUJmPsIvVYEBUwuTQNCINQth+ojxT2k4uzZk2jLJsGHGjxDqIOBREBn300gT8/8SJzC2h80aeDuVO/524F1xYQFhQkFNTEqatYtYGO0ssUoReVTgKryBOEkYLnNKlUX/UfEOpfrOAVtRUa6ZRDbCP2LYtzzoPP6MvmvXNOqf+dx3oK1JWB6T424SwvfivLxGvHHMkUaixh4veTufbGWzj91FNZcuEh+LbCd1okMqmixiVHbAMWpglTWV+fTac0eEgfGVJdf5+noGCflIoTdTTviclIN3F7O85vAJz8WEguEQ/CC4UXSte4hGxZxoZNJf+Ex4Qw0Gj9klrgM4nYVH9hoABVnqiYIy272W6rzXjhpRd0qFegIxKmdjoN335DqADzTfmnVJkayw5nNzTz7YSvWGDJFUgUpKZk8Z2zplNhpicrNY8vs1cpkhUkKl5pQFG3yZZ22myV/kRixAzNtZ/kS8OwnIS0VKG+ZYhFHQoRBCUJlEe0iTpFpZ3X33iBhlktfPXjT7RMbTWSvhrnRKMAOqAK1TJQO01DWSuqCiVvjiSVUHRgfAWiTxLo8EdzKwj9OsUf/SO7wnTloUsYXxaACyjqFWaz2lTkhSZdaT0969ijePOjz7nlkYd49Y1HGDK0gv3HHildoTED1N7+4wKXMoXmwKmdlNs2o40VVtyQdz9q4I3X3+MsrUVP33M7W62/LjNbwX4oJdZYF+wkXTrXkOiCNULThMgGAVmLTgim/PiDxiDGfkIBfSLNpUTeygkqMqEfv0j+MXEpiloHfUF+ji7UbuXSG+/mkutu4/03XuXko/bniksu4O4770bn9Wi6kxU9359YT9RzrqhEGMt/dvDpO69z3DFnaNwdWTtM0Dy3jThRhPdn6iiSH85rg2/2YlPYNvBhKqCQl/4SSIVl8n9ZbMMdhursj/xIHs++5oQNl6UjfWm0Mfn9ly4yjtz/QO5/YVKMrwAAEABJREFU9lVueugxvvjsdUYvMYyjjziaSZM16LqAsTllY+2CImkRinJtoJiwffZcXFaXmuZLRNfFNp/nalTaKSYZUhV4nxGWaY7qNCYqQtZlyAYp+cai6mKxkBFkRb5ARSYmFH0ViL7ayr5t7XSyqax1TKJeUgJHU+Mkrr7yMj74+CNwKTpzIelMJWQcJDmNZ4T5IH6Dj3GBODbSdrAX6bBFZt1VFKsmoV1xjM6SMJfkXEIYZIhlxCn5JbOrkCLFvPSoeYfmVCKtdUh9sR8cUZZv1rdmTEZ6ypDTmpNxDpfGH3RbncxWekxUD8UYQsWTvjwMcAR2Z0n3J5H/R3pMae0fd8ZpHHv6RRx16vl8NOEjnn/6QaZ8+THjjjqCL7/6iShIi64IKpYxP2EyZsoVDDmpVjTS4hejL+JBacAsZUV6Q0HxSmcuR5hOyWslaiShXAfl5WnCbB1vvvM9n3/4MTdecTHPPXI/D9x9O3N189MpVIt9wnQgOqHmfELgiqKXkzxOdErlgcvSpnlsfJpPSKsX2qdqH3ArDz35BHmhacpjYyLXaGKTFz+ISqQxUDekMgE2BxTmYs1dIirmTIG0+M6UhUoVBTHOyXNJf056DSS7cw6nRuZb8mbXBPqXojydJdG/SJ0HYUhRa16izsoUC4S2c3fqSroJZP+R0okqt99sffqUl3HVzffQGgO6iJny3Se89MprbLrNDgysHUAhKWD8FkUrcabTQOtqTEr8JDbwLoBUSrZSVAcBRKHW76wtm+JTNP9PP6GkN+BnXUj3ocYv1BxEawRJID3Pz0WX38oz2s+99MqrPP3EQzxw7y1svsO2LLDASKp6wVcfvct+R57BUaf9iWef/DNhfjaXXHoVk3SAbfNcmkfmKv3bOLTx8XtvsO6WuzJg2KJ8880Errj4LB6+505uvuYWXc4N5fqb7uSp51/myedf4Llnn+P+e+9jx222Z5FRoxg0sB/2ifQVZhyJxXBJiq3WWYfBfXtx/a13+n1lKszR+NPXPPX6O2yw9c4MHNCHlCZFUetZGEhu71BiQu1XnDTQ2Z4nLbtxoivzk9/II2PyPsTmgwyIQHPabC0uFfCv9fm/xY35iB49etDWNlcxVY4nnniCI488kjlz5sivmcMwfQT29Vfgb5X/FdR/2SKToRv+kknb886aNYs333yTgw8+2P+QWlE+NiV/CNbuL9v8p+R/roFgwMA+lGnTmEmFCqITb4TW3CtYR6qBnKflPfh0t9LNOBOmtbTw1ptvsMSiC7LCCsvJ7QaomUfPBiFz5rbx7LPPstnGGzBq5DAClVlLg7J0Wi4rr8Apz0OPPcOOu+1NeUUlDZN/olPOadvddmb0Skuz/gZrcPTYsTxyz4PMmTmbidqAlPfsyVobrs/I+Rdi6WWWY/8DDuCNt96kKK+XyEGiDh655wG233Y7BSbQ1NTCtOmz2X3f/VhwsUVYc/1VOW7s3jz40EP+JvtTHT5O/PZ7tt95DMutuBi77LINm6+3Oo8+9mfsV3I/1Y1O/ZChHHXccZJjONtsuQkbrLEqL7/8toIVuVU573SmwstNrkBst9c6sS6r7ENVfU/mn29+DtYh6SO33sBbzzzJiy++SrvipgkTPmfVVVdhvU02YejIoey4y84cctD+2rN1UFBQk1aUfdpZ5zF69HKMHFXLLttvwaih9Uz6YZJuOZG8Gc485zzpaG3mHzWcHbbfmoqyFHOmNjHho0/44vspnH3R5Syy+GKsuMJynHbMWN5/61W+/W4SHdJRUuL4n/ptNA2MqAWXBijYjBVIx9pcvvTiC1ogB7Hu2msTyO5kEl1TOeGHid+Ql+423GxrFlxkGIuMXpITjzqIt3TILHVBCNpvGmmlnd4xc9pa+aGhiZ3H7Mvqq6/F+ptsyH5jduHeO24S3aJMIUdSbGPWpB948NE/s+RyK1Ig5Q8ejQKJFkkFC3b7asGl5bCNkd3GK6B0KdStlBXn1LlxkSjgFyPq3TmHMwG6BI611KqEtG0IYmTfoFgRDRSBLbxasEMt1qlsmUJJEU40nwLR0oYrVLDZW7eE7777Pm/M++mGmOeeeIIZM2YwYtRI0I2R7cVz4ksttUgoGCGQjDAnZ+mYooJMFFRGOvTTdADVB+oTl4DmhuJXNL3wzDl+5494EgfdbEQuJHbzctA6F4vVnXaXM3RKceUt97DYcqtzwP57k1a70JpLpkR6NflijZsLUkg9eDuxANAVdEZQ1EZDA2L6FsQuUOCN+gLDLSadGuOcCgoEFsz7xk6jKS2LH8PxXPn+HDnd+PtxFQ//yOPJ/YqA+lPe96V3SoMUkGhMcwSykcBvnvLyJ0NIpJMvv/uBRIw0T2rmR/mvg/belcf/fI8OdDo9799P/ImcTowXXGAhUqJXpmAzpQMVkyyUXUSycesrViQqcgSBkCLTQzspKd6s3azKSb+FjlncfvPtnH/eJX7uJGLe9u2hNrkp242JkMigvRQ49Sa7zk+fwbvvvMGRhx6s4Yn5ZMLXXu/W1qJpp7ZFO1iI8gQJhOrfaNighJmUJM8TKxROBw5l0L6QVDZtSW3kQv76R7h/veJfr9TJJn/BleWSX7Cv/bivTYXSpymtPEtlj3L/E4Crr7wiiy0ykr323IUZM+fw46QC/oxA7W1jn0mpjexHi5F0V6BCbQl70LNfBYstMR977L4jT913M63N33PFlTfQqZ5iQdoTyWoIQiIXUJBxpHUaUWjvYEbjFI464nBeeuV15M7Q4JCyg0b1GVlfsikbnECVkWgVVZaT3ZKN+PCDN1h51dXYYutNGLXwAmy39dYcffSRhLJfdUYmQDYikp2dhEEabIZnxYfRLOZobphM09Q5zG7HStS/bEYOoCDbdGZvmtdmJqmM5NatS6ILpUCHWkjHgeqMXmdHkYJsPqvOitrAq5N/kyf4lRw2jr6gMyKb6cHpZ53LqquvwtBh1ey4w1b07tmH5qYZGl9hOaTvmEJHu0ZLaR2QoDHro41ouzaanQXh6AnMOWhdCV1EMUghVeIb6PIqpcORMCW9x6ClFJ92JZ6iYkepUMYS2RoVa94G8vOyZ0PPlqVRjkTxgR0qRxrEzva5dMydgd8IuZS6SQvUTjQSlxCGadmA5UX6n/jIBf2CWkAqHZCIz8gOYrTOIPkthsmU9SAfI24EimkS6cvrRywlmgBObcoyGexjcUWiiVyeTRGk0Fqkhn5BCRSHOGyeVJT3EGpsLckoBi4daGksQic5QWGS5EcQqU/DUzoQb+gTBjinjqXvT99/l3feeouDDh7LXvvtyPARI1hiqcU5+4xxpKTzb7ReaOkipflsY5wW4UB0zGeb3wmtXCSxXjTvYykkEu9Wlzck1aXl9Ct6VJLTQbt6BrVHa0ZeF849e/alqqoPtcOHsP6G67C2YrzvJk6koPkoUUiHAXg9ivc4LdlThBrLWPpwoo36svq0eC0q/9EnX/LsM8/JhRWY0tzENMUAeZWnJK5IGipCJZOtUGkaRCtSqlhol00VSBTbafnWZRLCC+kUUdsjIB4SXRoKFfuJKdODX/JVEFmApCEyVtPpDDnpIZIibAzFNeZPiJ18bVrxF/7j+5SNBJXlhBI0L0N2zhFIH3vp4v+Ga65kWlOr1FTgyaefJ5RfW2vt1TD/lNF8CqVncY/xEAYhKI4hcriUDAbIS45EliA0Iju9UVksvvT6P/zIlqQTPHSpwZXeARFOEGsPhlKZ3gNZYoWVWWm1VVh66aVZafVVqa+r1kVupbfRbDrhOh1YL7vy2uxx4O6MVv3uu2zPd99NZErjVALR1aMYRQbkNAqykcf+/AQLLLIshx9zEtV1Q9lq222xixWzGRekWHTxJVhuhRVZdeVVBStRV1VNWn5y9OjR9K6w0UY2ivbcHbh0gP/06sUOO+zA8zqAnKyLVjPY5557ielz57LMKivSt28PkOGnbY0uOjBbcYH8hm9NpS55IVa8GPmClPYhARmVpEhchkR7jFjrXsqBzNTj/Ofr99NATnt8g8rKSr799lu++OIL9thjDyzvLCCW7c7jzmIYg1+Wzav8d0jYHIgliIFeXc+MmdN599132GabrehR2UvnVRWK4Yp4P92F85/X36eBoGVqM7EWl1gBTDqlAdAC7JzDuRALfEpkVY5BKffzt2PAwCoO0OHb/ocdSPXAXiQ6THRas+QiibVoDqoZxlHHnMCOe+9Gv8oQrWmYa3JGRE5UKyKzWqbwxFvvsMpm24GroLp3Fbtutw2jl1scR7vK2pg+u4UgW66AqTe9+w4VNxEfvPUajQ2NTJ7SqA3Jyyy51KIql4NWB7nmAm++9RlbbrQG2vNS0XcA2+46hmWXWoJemSKk2nV4+R0umoNiARqndhCFfakeOhjjnSysseryfDnhE6ZPLzJqwaXYc88D6F2WJbCDoLiDGbNn4XTwV+xAgU2Z+V05WqA8JFsZKEjOk3MRqibOgJBZeNQQ1lx6Cd589X0UW1M9aJAWmc+Z8NUn2AYs3W+gdHUge+62Bz0V5Rx97DHstNMOVAQ5Oloa+eC9d0mFZSy12DJ6O8696BI23HxTdIVM2/QWXn/9Q+YbsSjD+/ajl+KInMaysr4OXaCDNkRLj6phQCbhw4+/JQoUjKr0H3qcJusv4RfEVIPiJFKplC8NFBAHmRR77rM3x558ohbgGkIHofjUmiRmAuqGDyUsc3z85kvMaW6l5adJPP7iiyy26EJIwzhRsmA00UhjoMXQpVNsv91OrLDMaFDgLUI0tzZRCFrJzZyKLvcISXPvPQ9RPXIk62y+BYkWzaz61YNzZjB5XnvtTW7980u0qQ8NHiige+ed13n2qT/TOb2ZyV9+wRWXX8pZ48/huhvv4YuvGzBbMWidO50H7ruTc889l7PPGs+tN97JjJY5PqCzeO2TT97hnjuv55uJn3PbvbfL2U+mUAgp5tW3LeLtMVnSbLHRRiyx6Cgef/JeZsxpY8o3P3Hj9Xex8VZb0K92IB060LL+Iins7jtv54Lx53HWmedw2+06JJwlG9YxT6JDlVQ0hx7ZnGSDjlw7M6c18+BddzP+1NO5/JIr+PizH8lJTqOl17zn5zk/r+h/LRGrp8j417hajKVoBSqykiEh6pjJC88/S0suYPexx6A9I6liHldspdg6lScf/zNnnn4O5198LS+89KE0CTbvpzVM9Hr/euJXPP7ME9oIncall/yJyZNb+GnKbO57+AWNSQNpzRNNImZ+/wUPXX81U374gXfe/4ALLrmY0845l/HnXcZ7H31DpDmTBI5sJk2kA1ax/A8/JnciKgZ66QkE4JAJqo8gCLTvzCm4y0Je/lCb0CUWWYD+fXvy5tvv2X6bHxpmUaaN4/YbrEA08wcaWqbTKRv/qmEG2R69qO7Vh0rRi6NOYpfnk08+4sorLueCCy7nxRfeIpATzOogZ/IPP3LHHXcw/oKzJfeZPPHsmxTyaqgD0jeef1mn4QoAABAASURBVILnn3medz+YwEWXXqkDpwZyc6Zx541XcMYZJ3P6OefwvPxaUejm50nK+OTDL5k2qYkNVl6eMNfGZ199zxwdKNhPm+EKPPvck7zywnO89dLzXKT2F15xE5//0EyiA+vZs2fx1FOP8u7rr/DUgw9yyfiLuOyKO2iYUaSzYL2Y5gzU4a+enzX5q+J/yUzQxVXpbZx7iWzwlcioNqVC7Y+JXAjpSk7/0xVsuM5aBG0dzJw0lQ/f/pgVV1yZ/oPS6KyXWD4imy7zPi/WJptAduOK8kWdFIO8/KuI2hO10q8uy87bbcBtd91JqxaqvE51Pn7/Ey655HrOGH8lZ59/KR9NmAA6He7QWN9z1618/uXn3H3PvVxz/R3Y+jnlpy+4Ub7olPHnc9pZl2jMXpdfA5vDJoaFFegCZlhdfyZ+/YkuDN+noDleMbCaLbbfjp133ZZy7UhcHPPj519x5SWXc+apJ3P51Zfz4Rff0mZDncqw6KKLMVpyp3sZ7QKzdRh51+03ctFFF3HOmefx3rtfEoH3yRM13x+49xY+/epD7pZfvuSiS7n+suuYNnWu1k1bSWJcYNixWvxBH1Ourb2e/UAaDTTmCGKBlGYDUD6Ac6+5hY3XW5t03M7UGdN59+OPqautZ4guEk16/1NZcYEKB2EiYi6trwJz2maS7dqoOpWQqLxQIFLcFmvNclrWW+dM57FHHvS+8rY77pV/Hcdtt96kS9w5KJQkkb95540XuOjiCzn7nAu48bb7mDZjDubctGyTiP92rU9y8ExXHHjZtTfy5Q8N8m29WHqJxRg8dCixFvxYh4OxDtoIUxTk1wLxaWUB//xPLE3iATo6OvzBeUo+GBMo1vwRz0Eqi/m4UN0HqivmWnUg1srt992N+cELzr1AMcCt/NQwFRmaqHXw8jMP8ufHHuH9Tz/2v3p/6Z+u5oNPJjBdh1r33XkXF2gdv/uBR2icPVdzNCs/nUh/OamqwOzmBm6//hrOP/dMLjj3PB587AWaZxV0CBuTMwedCjXnCrz/zsf0qezJemsoFsrjP7HW1JGLL83Yo49jvgVGIdcKive/+uA9LjlvPOPPPpO7732AhuY5dNqpJjHPP/EoL+ii+jXF5WddcBmXXn4F337zFbMUB914w3Vcc90NUpEMQDEMkWkhxOZ5nJtJe1sb02dN5dUPPuL9byey2PIrE6azskl1O3e2LsCf4fyzz+UC+ZbHn3qNosYTrWnSNt9/+r7m6YVcOP5U4ZzJZVdey1c/TaWdCpZYfg0WWXw55N74WAed9991Hc0t33GLLtXPOftC7rjjEekkR1FSv//uW9L/VTRO/parr7yEi7XOPfnkG+Q0drEZeZzwwevvSP4LOO+883jo4SeZ06q2cgmhAtJ3XnmZ5596hjcVA9z/4CPaA0zHxjnRoVsYyOoUA8glIlT1hsZILtIFiukLOjDMk02JkPRIug8bb7k9C9X24Parz5M/m8Jzb3+ti/4dMX+YNrk1pz574x0uPPN8LhIv9z/wMHNm58BrrEhDw/fcctMNnDZ+POdfexMf6FDKhlbTQjj/eX6pgcRnYj8elgy037CMldtvGpnOgnRI67RpPKNYpizTl8H1uljXRdH7b7/EUisspzXSWsYsuvBCGt+QH3+aqDlm41nAOVmXDo7zU2fw1WdfscKyy9F/QCVxkKWzkGbTbTZmZ12sVfQq1/A50rKTUOSS2TN544VnyDtYZJnlCGVCZWIq1MLep0dPcLHci2hnKlh3440Z0q+Mmy4cLz86iyeee4dNNtuYJZcUn4qZIM8XH03g0ouu4OzTz+X+ex+ipVl70Rh9Opg19Qfuuf82rd9ncdEFl2hd/MQs0c4SQXFBkAmJ5cOd/JnYUZv/PL+XBgL5kvLycq2pBUaMGMaBBx7M6NErkS1Lk+raN/+atwASgVaUX5f/wXNepm4ZzJANJKr293V1ddLL/qy33nrYT0vmcgWvG+f+Y73dGvt738GDD96P/fpvSqt3wW82IZtOk+/MydmFomvGBhZwKeMfc6I+YV9BSFBeAWlHMcoRO+iUY9N+Uk4uTayBTZXJGaYTinYrFwZ+gbamBGnswOadt96mR//+LLLcMuBSDB45P9tsuyk9e2SBHK062Lr3kUdYfPnlqCirYLmllmbjTTbk/ofu5/BDDmbfMXvSsyxg+202xX6lwGnivPvhV5RVDGBlOXSTYujIUWy3864M7FNBbL+aMWs2Dz76GBuusSp91Y0FpS5TSVmPCgWl6jbK069XT4q5vBb1IqutvhKrrrO2eErjtFi0zGrlnc8+Y8nFF9RBC5RLfh+ZSHYJ6n9UNRQfToFZEECn2XMxB2o7vG4gX3/zPYo32HanHampqfY/IbP3HntyzdU38sPEBjGAdBdKnw5pjm++/Ji999yJa6+5gtVXX13B+zCNjy0FSJ8Jb775CnvtsRvPPP4Eq6+yFiMXWEYLUy3lOoi8/sbLdNjRyGeffcqd11/LVx99SPP0WRTUi7Gl1z/tMfGNWDfdQMLHWmiKCnLQZEZ5tNlDh4HOSTLdSFkQFabVSom6YcPZXAd0Lz7/NPvsuzv77jcG+wmU/ffdF6lRugCh+TdOjcIs9YOHsIsOSYfVV4tIQUFqE4+98CxrbbQ+VX3LcQqyPn7rYz6b8B1bbLEZoe2oNS5abil4hsVtmGLmjNmMV5DVZtFVCLk5c7jn3rt46eWXmajxOvn4k3RbV6R377688847CjjvoHlqq6dx4y03c5OCtH79+tKnTx+efupZbr39LmbOLnhxP/vgI6645BJuuvMWZrW3Svwymb4jVSYZiupfhzRJ5Cgvr2TtNVfl60/eZMLHb3HdTfcyYuHlWGvttQnCqOT4gJtvvJa7775Dm/6B/lbk+aef4Y5b7qBl5gwiaSpbUU57xxwcbbTNmsbFF13OW298yIghI2nRgfnxJ53MlzrAtK5F7lePc+5X+d82I9mTUg8JyN4DYvEv68fbS75IoZDn688/49OPP2Lz7Xah96DeHiO0QL59Lrdcew1PPfMcg2rqaZs9izPPOI033vpciyr+p4buvO1Wxp05nh8nT6E8BQ/ccQvnXHARk5un89hjj/Hhu++Q2E+hqecPPv6My665js+//o4bbrrF/wTK4OpBFFpncNjBB/LhZxN1CCt+paKU/GTJEJX/O57kv2tjlYJUSs5JAWdafbW3zoXQgTbrLptmueWXZVpLs5/H7336LSNGLcxiC9Sx8PB+vPfee0xrh68apjGgbigjtdnPah7KofHZZ5/w2huvY/Pyw3fe5LSTT1KQO5mcYtzrb7yR5158vvQrKknEuedfyHMvvAFaDyp1uVMuX+8I6dWnL0mScNvNN/DIA/dTVz8EUmnuvPteXnr1LVBga3ze/cDjLLzoCqy0zPIsvdjCTFDfU2eBuYFEi8Rjjz/OpZdeygcffCBbLXYdBJ7rZWrT5LxPG+IbbriB7777hs7O2Tz/xMOcderJhOmU/F5K6k/xx/8EEsEA6UC6wT6aF7JH7EdCLOtSxFovi7pwIl0he5zNk1r/DtpnH9558x123nEnUhmkD3AiZYclbXPbCSxjP00iW7LxTtSDFRUj8Kc9LmK+IbVMnTpdFw4wYcIXXHfN1cycPpPaQQOZOa2RY444lPc1L4JsT3rLv5WVZ7yfyqbL6JSPvEYHya+99hr9BgwAHS5f9CfZzCsfUnR434h9wixbbrsDC4yan3EnncA+e+3OFVddRov6Da0+yfG5bPHQI0/g2ynTSJf15DP1edtNN9PSMBl02P/xxx9w1Q3X6dADZjVP5carruGdd9/XOjeIDh06nHryyXzyeSN24dL00/dcfME5XHXdjUyfPZtc2xxuvfk6rrvuOgqyzVhIKVtIrO8/LJiNiHmnd4LWOTQzDZQ3S3BgJgSaIx05nnnicfbcfVde1nq20cYbMnBgYFjYGp1oHS6TT9GUl67VXhO0orKMzvYO0mnRsUebRoJQa1dGZplgceCkSd/x6CMPcOVV19OoTXG2POb2O6/jxptv9+77w7ff4H6tU3PndGqtGqzN7HP86corMMZyHa1k0gFOhyozp83k2ONOZEpjo/oLdQAyi0cfflCHzV/TUYjo0asSixfU0PudWKdA6XmMWenfAaaf/9JMkv9cIp320Dra0dEmWYqIAfCBcExrLofMiII1kNLSZVnuuPUWbr/9VqoGDqA843j1lZe48rpbZH+t2AHn2y8/x4FHHMPtDzwqejEvv/A8J518GudeeAmzZs3C5uetN9/Cgw88rC2+aUjdSd/Ftlauv+4ann/uGQb064XVXH7ZVbzw8htyuQGh10OkdTJHU+M0xcg96N2nBxktHZHmeRCUkSgwX3bZpZh/vhqJkPDhW+9z6GHHMXV6qd/nnnqSGxQbzmltJ1bM/uyzT3PcsUfz0J8fk5wJTz3xGKefdipnn3chSZBWrJ/Hb1AtltMhKbIxJ4W0t81l7OFj2W2v/Tjq+FMUqwUsteQi9JBvKhY6eVqHLtddfxO9KnsQaw5edvm1PKdLJlvLZ+iy7s577uanHydT3a8Hc3TYOFtB8s577ixbS/HMsy+o/ctkZc7vvPW6dHe01ps7mKs+p02ZxLVXXam16lXyGrfnnnqek088kbsfuAenvid+8yXnnXWG1qaX0UjyxkuvctH5F5HIiG1Tedttd/DAAw+Rl8IS+dwP3nuf8WeepQPbx2nPF7ClU8jetyayPRsrF+Knl8xT4wmZMCDQuhTLRgKBj3njLGFFb445aHddYt3B7fc/Sdh7MKusuio9s2I038qXb77GuHGnk85WKJbLio/7uPP+x3TopKGWX7z+igt57813qRpUzyTNjytlC9/pos4FIaIgpP+7z6/ljzUeNiGlD40rcaBEoDCkgEIJ6RcSpxZa8xobW/jowwmsscZajBpeDVObdQadp4/WN2uF5ksqXU5R686cWTNJS9ciBqETkYi8Lt8Mb1BVNedfdCN77XcIB489lLtvfxRtgzUXrR/DUCslmxqaeOWV11hvww3oO7CPeCqVy0zItbeJZuJtR1OCVGUFRxy4O8898TBX33CP4s0ebLbpplT4C6sO3n/jFQ498miSVDn9+vXT4fWjOvD7sz/AFmPcfM2feELzdcCgKmbMmqt5fQufT/iRtOaN3IEOAhNCyeGI+c/n99WA+dDOzk7tK3NUVlZSVlamsQlld0XZUKHEnPxxKfHv+m3zxGkO2Fs2aXPUi6q03j10JpO2Q2s54fb2diL56GKxqOVYbVT/n+fv10Cw7rpr+4XcbjrN+IyUKdcMM0nkuazgvzNAQ9FgoE1qRUVG2DYwEGgsCzrQSAWKHlPyPAryUgr20A2KcnJCQrWNSZThxedfYdVVVqBXBRQ1+AXdTuZUndGga0XmjutvoWnmHE4+80zst5h++OIjnnz2OVZec00OPGBvDtlnZ7L5Obz4+P1kgpi8boofee6h7aDSAAAQAElEQVRFVlhTsoUhTrQUmyiQiQl1oBhkUlx49b20zMkw7ujj6SGDigtzqOxbRhQk2ggX0SzEL/hhOUmc8vKQdIpSG4XOOZx03hX0rBnJbrtvRg8JlGufUqKt4xdclvJ0D5JiWsFWiP3Wi2IDfORSBgPt736EEa35iGEjF+TUU8dz5UUXsvKiC/Do9ZdyjA69Xnr1Q/IKrsSJ3HRCv7pa3eAewWYbr8dzzz3Gx19/4YNEMaQnYJgOOPc7YF/WGL04Tz/+KO98PZV+w0Zx6bkn8uEL97P1Rhtx1GHH43KOYXXDyZSXYdIk/HYfo22BUiBjSKVDMHvSJCZwSkcKAItkdOOlPSSJ2EiiTqZ8P0mB8ZuMXHRRDhh7AIdKF70V8d16230+sFNLYRaROZmmyWuRt59gCFyM00EfbTO55447+H76XI4763zS6Zj8tAYefeJFRi28JEsvMB81vTO0drSTl41qnQcnuw1SrLXaqvQKC7z69NMQ5/hOm8gZM2ezxlobcPPtDzFqoWU5cP8jOPigA3XYuiNTmybx2us6HHGwqRboC88fz377j2HMnruwzErL8Lo2tLOmz0ImR1kxQ7tuddffciu23HVHqqsHUq7x9UKk1L8OWIqy1Egb5ZVXXpktV1+GUw49gCtue5C9jzuLXr0rKRdvHXYIBNi8Pefcs9ltzO7sf9A+rLjs4nyoQHLO7A6CsB+zJFwo3ZKfxbsvPs60qZ3ssNtYdtp1F44/4VgWWXQkt95xI7EUP2+ei+7//qNB+C+dWuzmDcLKZTuBBV/aZE2Z9BP2B5PLpa4oVmWhyMSvv+IVBfObbb0je+2zJ6cccyDrrro0f7rmGtqEY9Sd/NDo1TZg22135fD9duPQvbbnlXfeo6J/FSMG1/D95+8RaZOVFBy3PvIMq2+5M8ussqbG8kCOGHsI++66HePG7k7z95/w9vsfIbTSTyUh6hp7cfJPeTwpjcc82UU1lm/ChZgOspqzSoB8GknMwgsuwISP3mXit1P57OvJ1I1YmLBPhvXXXhH7CYaZ0zppmNnOwsuMJi1bC1yBjHRZrwPBtdffgN3H7Mpxh+6HK7Tx2cRG5hCwzc67Mu60k9hrzB4cM/YgeuiA+h3pirLeLLfSuqysjcuyyy3NVlttQVVVFX9+6HH69a1i5533YeyhR7L/AXuxzBLDxeI02mb9yEPPvsHodbcnXdmPhUeO5IdvPmfSd1/Kp0FBk689X2ShxZdkix125PDDD+OEfXflrccf4LGnXqYt6EkcVDJyoUXZZo9dOOb4wzj54J2466rzeOalD2gHIpfW9x/36R5ue5sUoTTjNLbeBpxKUoGSCZEcntMKEzotIKS1mcmwwvJLMvaQ/Rk6uIqbb7ke24cXketSCwS9e5YrZ0+grNYirUvoMMDWQlVLeSovBowaugCRTutmzsqz4GILsc/+e3HMkQew7+6bc/pRezL5u894/8sGdOrLOuttzuC6IWy0/sbssv3WVPSqZcxO+3CaNvuHaP4ddcguRIUWnnj1OT8+3tWLX8J+1I5ahmOPO5nzzjqdJRao5+E7ruOgvXfnleeeg/xMbrvpatIDB3PwqedwwOHHcdbp53Dg7jszRJc4pDqJknYd7iUUtYv56JPP+ea7yVp/D2L33fbmhGMPZamlRvoDQvuV1bwuP6oHDmTZ5dZhh5325fhjD2bHbdfhK9lfmM0ShLYeyXb+u9jGVPcvDt1249m0jIEyUpG+9UhMDT6U92DhxZbm2COPZJH5R/Dkk4/z3cRWr8vAyQ6E16GLUac3ofJqmu/IU6l2Cu2kdxVIXXIR2KKRJE42AxU6+Aq0bq2y0trstMuuHH7kPuy517ZcrUuZD97/gYnfTOTbCd+y5WY7sOceu3HOhWexpS5qkV/roYvhIDeXSB0cPe58itl+HHLgvsxXN5B8ZzuJCwnCcmK9W3WBWNTFB9qQp20uyJ8VKCIXL8b+CY/Ntb9CprW1lZTiVydAfEJCKnTY+pMKwAmQT0WTav211+GSc89l/zG7cdAh+7Lyisvy7uffMHn6HNl3O058lw8YzmY778uxRxzEEQftSZjOsMiSy7ON/N/YQw5ioeHD+Pjtt3T404HJh/SU0mH4Fltuw+lnj9cat6/ij4MYPmQozysGnmv/8w/2ycm3J7S35xRvBuQTRy5ReZiWLhOymZAwaNUx3Qx5kTZOOe0CFlliLY487gyOPOoYdt1uM9584Wne/+ATCgEUNC+qdDG92267caQuAA7U3J45bSqrb7ApW+28BzvuuKP8RzsWzyuQQWpR/2n1kWXMmIM48eRzOfmk06ntVcYNF5/J7FkN5BRTXXDNLay92Y7sd9BBHH3YIWy1xVZce/XVFOdO5zsd0r32zkdstM0O7LnPXozZdQdeefM9vvxmBk6nKhkX4cKsRh2CTJoeuoRabf1NhLsPR47djYWG9uHzTz9HoR1l5QPp2buaNTbcjF1sPPbdjkE9Yhp/+pG29jynjDubNdZZn8OPOEL8jmHHnXflhRdfpqm5RSqPyGujWVlRwRZbb8XW221LddUAkJ0nsj/nAuwjFfv5Y65ErOFM34pXOmSr4pRUOitGU6Aga80N12ThkUN46ImXdDG9LcOGDAQd7hG1c9xRR7Dmpluyx9iD2HPPHdlh+8155s0P+b6pFdpm8MKfH2DBkYuy3167c9QhYzlgnz0UP9Zgv5ZsfPxfBjdP+NhM0ENsTkp7NuwnlnWiZrZiY1SUDQXxXBl3KxO++F4HxwlrrrEStkaRaO60dWI/9OF9StiDMNOTsrIyXx/pBDHfXlRvaRRMoaCJjo5Wxp19Dk2a36uvuRYLzT8fd+rw7fbrLidxMZ3a69ivl6O59Nq7n2pOlbHW2mtSEZZIoE8gXxILDySJc2YqQMQa66zIUksvyh2PPM8Ka2zOIiNqqHR5mN3I1Refx8prr8ueB+7D/vvtxZ6KjV55/2O+UgxHIc/Dt97M8MHD2GOvvTni+BPZY7+9GTpkEIEoFwWBfILx5GSXJCr4l3n+7zFS1NlJJpPBwPZhBfkOuRDS2i8H3jD/mk5sJLvhr9X/+5TZ2jt37lyyitlinQsFQaiD0p7ynYHW4Qz/+fxjGgiWXXZZ6urqvKPL6VbTOUcQBH4RDF3gF7XgrziJeUVynFhwJMhrM2cGLP/m/UoqTOGcHJuCGHOwRtf6QJ+ylL7kaafptu/rr77zhy/y1QroEoJMqPYKLnTgdu2l13L3A09x30OPUl+vRbNjBq/qACxTVslOu+7NulrEt9hkE/bebQcee/A+7Me1Jzc3M2Hijyy10qooxlTQAyk5ZCcDkuVw6aVX8MCTr3LjHQ8yYkg9Pcsc/XuVM2vGVFrnzCUjvinGpHWAkvgDpkh8xRDIAYvJgw89hgnfT+HcSy+mSoeGGWaRDToU/HSd2EtvkQJCFwYkJn+A2gMOtGozZepUevSsoHefEPupm+rhI1hCm+CxBx7AfbfewJCqvtx97900zymqAWob+E32yrqt2n7rLbRhG8xjjz7CtNbSKDiXobp+iAKL9dhzh80JCnN56qVXmCF2t9l2Wx568H6efepp7r3jHvbc/UDCdAWEsV8QfAe/8Vek8U9i018Asi3fnYLhdDqt9SqiRw9IJGUk5/eWAr6Zs1rZe9/9WGeddVhzy0055ID9eezhx/nu21bdll9A7ZA62exw1lh9YxLRDgNH6HLSbQd33fMAd+pQ4qKLrmDUiHoRjvnow3d5//MJLLHCitC7N50K6iuzch4JPpgEWWzs6NmnN5utuQJP3n8LcZRnwjffkK3sRXXNED7/6nuuuOI6hg2dj6r+1Wy39ea6FX+E1rkzzLQZNmwEM2e3cfxRx7P99jtwnTZA7e2txIFCwQAdBAeEOqwYMd/8VIS9ZZcZClqs/SC4GJwD2V2nCwgyATtr3FJJkW133pER89dRoev8SDv8CvEtciw4agGmyo5OGTfOH8Zce8XFdLbN1h4lUOAREgVZXChMHe40/vA999/3CGuvvSn26w6LLbYoV155OS0tDeI9EkgR/OXHFqS/LP0NShwlNcwjLb5dV0YHf9l0hhEjF2K4ZL72Txfx4w+zkJrAhUz58SdefeUVHe7tzKCqYYwcMYKLLjiHSZN/tKnm/ViPHr0YOKienr0q0GSnrqo/nbrVR/pZeYXFafj+Kxp/nMTUaXN5+f3PWWer7enZu4yBffvw4P0PsOdOO7H7NhvSMbOFDvkFTSsbKtks/9CnW8RAVLrTSv7qCcIQgpQ2GokOPyNMZm8rFZUsvvjiOtBvFf9f06pTjyGjFoJsBaustrJuiV9iRuMkZs5pZWDdUMrL0mD+T3Y+cGAVg4cMp0dlT4bUDaDQMZe2fKcnXT98GJ9+OoH999wT+/up773xlg66m9VvmrQOA2zzZAFr/37llOlg/uhjT+DZZ15iqSUX57zxZ3m7Hti/D9DGyy895X/KcqElV2TyT4307dWbCs2Hbz7/CLFLHJaRkoPOVJZTO3iIeE+z9FKLMXRQXwXnnRRTCr7lg/v1H4TdZgcZGL3Ckr6+vaNIQb3E3nKU+IM+7r/yrc0C3TI5VQp0fk0QBPIhRZzmA4UcpLJU6UB19PrrcJg20l9++QWPP/WKGtgTEspubK2N7TBRvtUmQybMyI4i2RGkUsJzAbgUjdr0VvSopP+ADGXpFHW1g7jxlpvZVXY/ZsctmNsyjbbOCNtT5XT6FoQhhu9piHZ9TT1vvfsxBxx8ENtusi4TPnhDftXRCV6SwM+UNFGSon7IQFZedQUOPfgAbtdaVzOoD08/9gizvv2WCZ9+xkprrkvvASBW6S87WmShhciUZcFG2+UJ06HmINjfZnr0kcdZZ62NGTJ4BCNHDee6669kSvMk1A2VmQrshmzY8IUoq0jj0o6a6r7k5Q/zec3gpERS33/gJ/iZd5PHcg5pOyUIlYsFshUdNGj/Sq3WrtVXXUWHrmNoaWrg+eefRaEWtja7IA0GaoHGlCTB1udiayemfe1TwSGddmLzP1RBSl1EWrPTQZpeffsxaEAlQSpi26021jLbmzlzO1hl1bWo02Z0k4031cXY/nz28YcsvshCkErLDmXPOkm75vIrCct7c94lV8o3DySRfZdlshRUJ3MjI9aKkgH7yf0gIB2E4qFAnBT4TT8uprwsQ2J+U/rQpEKLtp6IHhWVPnYztcfSAbL4umFDmDWnk6OPPYmdNt+EP116ATOmT/c/3WGKdpq7lb37Mf+CNfK1jj69e1BW3pOhI0bRR7aekaD9tFZ16jKqqMNOZwqXvBpMxR0j+PiTTznyyCPYZrtt+POfH6eoeDuVygjLeTWEmrsDB/TVBqmSYpBCrh4LuzKii2IJnQQSah61zGjmi6++ZbkVVqN33wpS6SyL6zKpV0WGSVMadIEOSeLo26c/o0aNIptO0793L7LSxQKLLEFK8UmvygohRTpoLEIYgC5vnQ4UQvuWFQAAEABJREFUyrVGrLLq0iy51KL+bzzvvcsOfi369ON3+HriN7z34WccPPZo6gdVMXxoPccefQRff/klqWyWuppaxYJ9sJ8A1BmI/zMWw4cO02FGPwKNhSMmThLkishr/e7duy+Dh48kncrST+t11YCeEjGnNR/yOv2s7NmfIfONIhVmGVrfn57l0Nk+i2nTpvHhRxM45eQzqK2tZ9iwYeyzz768++572A9CpCSvKTSbTTNy5PyUpSSfFUiZTk7v9ddfYYEFFpJ/qmWZ5Vfl1dfeJ0yD/cSfXdSkFKMlBOLWWSvpKQbndNi5pWLMfiw3egWKZjiuSHHyD/z4/TccedKpDBgyPwstsjD77DWGt958VT63DQ0mhxx8OJdfcgVrrLQJjz5wN7W6PK4szxAEXfT5P/wxPf4t8a0uVeZrI/mPMu15tDmSDczhjvseZZU119ea0FP1BejVmz7aG0xSrGxLo6az1krIF+VnNO5lWj8yZeWairIFlyKRTSQy0v33O5ATTzyMbbfbkv323YPNN16bD999S+vQVI1PQDqMaJ81jQeeeJGlV12Pfjq0Nvp+WUYf0c7YYie7Vo6U7AtZDumIHXfajoJipDXX20TGpVr5hGh6ExM+fIcLL7mMQbq4G1hbzU677Mwbb7zB7NmzIVvGGWecxc033cKqq67JddddR219DT1k/JFIiHvkuom1P/VGq7L/PL+XBmw0NNqyAeTfYu2Jy3TgXNB6ksgeokh2+UvWhIP8yi+L/vjpkg7+Qg4vK/LlBewntE0nQRBofoTYT0w657QG5PnP5x/TgLQfMHjwYCk6IpYhOue0+JvnLBE2Q3RBovXLlQrknKwskStMrEQUfHChxR9F3qEWWys3bKdgI2+/9hqGyFdqgYwpS5dhdYZuh1BvffQxfQZVM782pJWqiEUftcsUZuim4wJuefhlLr75URYYVU9FqAnR0UKjFs2+/QYp6KwWz2nQgVZFJk373Fk0K4B574OP6VFdz+AFFvbUnA/gWil2TOOiK3Sg+OcXuezam1lgsQVxao4Whx5y8OVap4MI7/hJlTPhy2+oqKhgcH2WwLXS2TqVffY7lk8nTOXRJ55kSM0gysTrJ2+9SuMP32GCWdCKeo3kZaMg1kFMTFFy0fWZ0xrx6tufMmrIEIJczCuvvcpPTVOItWFJtHnvp5vdZZdfktmtP/L+ey+zxNKr8NKL72vPZzpMkU2JFwU/Wa0gn733IdV1i/LGu5+JC9UXO6jsmaKcueTnTMEFMLUjS3nfeqoGDKRX/35Mn1ugtSNm2OBBpMBY5rf6mNgyKcWHaRTLl7rxhVJyKqUAPxGPCTY8kgrbTExqbCJb2YMB/asQ+xA4KhV8zp4xm9nTZzBm7714/pWXteC9xa033kQ2HQilQKKxueO2W7j0zsc4+uyrWH35Bemp8YxmzuLJZ59h6CLDSCnY/fKTr5g+vQ3X0cb3nzbR1la0fSKEKdCh307awD7z4F288uobfPLl9z6AHFhTSyJlnnHGGTRNnULztCYFqT8wedJ3uqXeTvMlx34HHsTBhx6noHdLbrjqNt3wH61NQpqCbhztIrKz0EmoeRDGaUICOjvyhBkZX2BqkT7KDLeA/S+/qLhmvsV448MJXHTOyVQIJxUFZJMyzdMOWRfsv++BHHH4sayx+rrceuvtHH3MoZQrKIzUOBH9jOyZJA8JFDXKW22xNR998CGTGr/lp4YfadYh+fVXX6ngOcQcq3Fh4Jyzlwfnfk77gt/iS+PryWpzFEoyJ/B5F+il/mVA5pdSPQew2177ky3M4YGbrkTqo+hS2CZw5RWX40Xd3jc0/8B3DdOZNrddlwQP0ysdkda4arpgN7FBKJKB7E6QVTrUpmXpxUbSOrOZt15/h4cffY4+g0d5W3lBNrP7jltjfyj/jNPP4c7776R+UDlO/isnMvaIO3v9Q2A0SjLHomOglz1WYe8usJ/ISJVp0yXrwWUgDrUB6U9lEPHgnTeQ62yl76BaYfdi0eVWpUe6wOP33CDXlsMOnWVhIJ0W1T6WjeTlgGPZSbsOQ8oqzSZzWlBh8402434dFu8m+7rtrvtYf6316CGfgz4dwg2zlbo8zqi/HLYpW2W9Dfhm4g88cOv1TPz8AzbZdFNuuvtu6OjkiaeeFM0866y3LosuuQybb7Wl/ymTN158hrm61YsICHQQkBddkS89Yaj5lPwKbPx9perQbWmi4Mjgv6jIo/wRv0wOR1GzFOywT3tvbKyQfmyclNGoJcpFfP7asyxQV+X/M5UkKBdKSHlFlkKsVVPTPQWEOkQMyRBrvPWAebgg0frbgZZoUmqmuz6Vq1Exz726OBs5chh9e8FrLzzDNptvSVshxXGnnqOLt0cYXtWTrOyFCGxzm4vztMc5NP3IzWpgy+0256FnX2T3vQ/mifseZoPlVyKQn3PqwfgJoiLFmVN5+7UX+al5OnN1qhNU9tHGZBijV1iWJq1/c9qKFIsphRIFySqO1VcciEAicFkQjUwQyOwTTEcqZZMNN+Gdd96lsfF7JrW00NzcyD13XIfQZJ8xYVCGzXlJCU4a1m17EBZJa/qYX+Tf4GM69mJYQvqS2jBA1mLl37/zKoN0KPP+F9/TZgXZcnpWVEjPeS13bTiVmb6iouwlUnmsAicK0lPkYlLaKFaqyP7DskRvysplGwVGKk7pof4CGy3501Brlq8XTiBbKUuFSkH10OFcc9udOiR5gcUWHMHh++3L5htvTFt7TrZYTipdzsILL8ITTz9F87Sp2LikZKBF9ets8IIUMhddgIGz9UzHkWpKecaRDuSDQGtA7P2FkkS6EDTfYGn76Qp7/31gihBtrT/z2puy5P8tlpElYrzavAtsrc3P5OSx+7Pv4Sez/Dpbctl1N3LyScdR27cHLt8h3AjnEp1hFkibokQnLz8usyadTuN7C5xkhLQLvDylMpl+RzvbbrMNt95yC1tvuw0333or22y1NWUyZOMlIRCLoSBmuA7YJ34/ge9+mGKzXmX2FJn69bfsscOunHTOubTMbiWTcmRTkVUShs7355zDdGb2EIZGDyw2iMWdc054oa9Hn1QqpVL1LBmUxcwgkV9IsHJfQlZ6GWF2UlHJrLa5lFWUU1M1iPvvuZvJU5v5acpkps/4ng8/eRvSPXQYM4xVll6KIw8+mF7VQzn4mFO54Mxx9CsTefFYDCAKijixljKfIAeRMick+ZPE+bEPJZMNmROSEy+hDDOvw0+fl/4DHch05uaS1Ty49ZY7aZDPaJHvmD79RyZMeJcRukCk62PrjoeuvJThU0sttRQvvPACb731Fn9++BEWX2wxMwVSOk0PY8i4tOZgII+ugU5UoNgG8emCDEGYkJb/STmR0jxJqb6zPdKB1AM0tXzN9z8206LYbNIXr7DEAlXgerL1ngfzzfffcdzRY3nwrttZa+WV+ejTL0UfjQH/dz9Sb0n4WPoP/lIXrlSbmH3oUAXtkkg6eenZZ/le82OjzbfBo5hfSYeUZdLktC/wZSG6IG/RYX+BwdofB74Qf3CbJCE9+w2kqmawDsn7UCn7LAtiHVSEDBk+lNlzW5k2q63UeTSDt155kgk/NrLu1ruRDgNZZQEUt/nOncM5B04dik/so4MgCUR5eTlBEJAK06VqxUnm27LZLJdccglTm7+icdoMmltamDThDdZfZQmIQlbddmcdtn/L6aefxBvPP826q63Jc698YNKDrCaQZwg0n/5SYar+HR6TyXfbNZ6K/krZpKvA5/A+ypLz8C3zBwfnnPepNs7OOe/DAq15YRgQ/sIHu6CkC+dkK8gRSu5/Jz1gBq94Q2L96nHO+TloujB5zR+Hsl3nHJb+FbIyzpl+lPhnPiXV/zMp/q/SMr39rQ6DQMZmv+YYu4B0poxcIUKF2ALvT6A1KEbAgK6PBTIO53OJNhDekeQTCpqwgW4prKhDh1uRcDKplPyuHJ6uvJxuJwItxhY02ZrY1tbOmx9+zPyLLE61Dqi0LpKWm8rl5nDtFdfw8kuvcfJZZzNkVC1zWzt80EpZT+ZfaDGaJk+i4YeJaKVlbssc3v3gCzmILP11MPjhhx8yeNhQeg/s7XkMNHkKs1u4665beOKZZzns2GMZOf9IGRaSN4YgZIklFtNBVAcfvvem3gnTJjbx56deYrNNNiQTQvPUyZx06ik0NU/j7nvul1N2atshGpHS5QpoCyQSLKVgjjAgyKQ1sQsEURuZCO2HW2loaOKWux+heXYn66y5Jvm22Vxz5Z8496wztfg301koMntmG99NaqRXz0oG1w5geP0gXn7+GR0YSf6OIs1Nc/lu4mSqBvZj0QWHS2/9ePWll5jbPpe8+pn4/SQaps5kkQVG8M2ECSy12OI89cRL2vzlyM2ezaPPvUyfmiEsteiCWogkutfQP/+r5KLwwa1RN3vCBRAnkMqSaJEMUiEp2VfH3IhO7TCyFX2oHzqUNgW8P37zNR2tnRTnFHnxtfdkj45h9dUM6N2X+YfNT/2QKoYPHySbyJHo8OPhBx/i1tvv4LBjTtRhw+KYDZpt5KOU1sRKXtSh4V577YnBxRddwA9ffMaRhxzMww8/bOwJHGixXXjJRdhKY37fQ4/x8Vc/sPTyK9NvQA/mG1HPBx+8RevcOWhgmTOnXTfGH9LYMkVB7FTeffs9DjlwLGutvaYuE/vS1NRIooDYyfYkNOUaz3whkX1nSKm3bFmaYizelY4153TCKxlTpGRsnUXo9KfGaeHGgiI52X/g0tr4pGWLzXz4gfrb/2DWWn0d0tJnizZP9setXZgiG8ACw6p1ID4N0hXUjliYGdOamdr4PV4nsrOJE3/ko0++Uu+/7yNr8Aw4l+gdE1iQbouBcgRpkDwddoKngH3w4D4cvM+uPHzPLdx99z1IYQxWwN7a0cp3336NU5tAkbX9pMTb77xPqIUiCFI45+hZnsE2BkY6lc0SSQcZ9TVoQB823GB93n5vAg88/JT/VSwXQONP3zJicDU7brcjQ0csqFvcueRFJ5/vNBJYX5gtq89/7In/2+aJOvIHHi7U0CnjUsIXhFl69urLcksvzqcfvM2IIXXU1NcJpydhtg/zDa/nnTeeo1/fPvTv209t9EgXgQ7QzM+Uy49GKnKZFO35HIFazmhuYIbsdszue7Ds8qvSloNWfXm9CTebTpHVBqaYa6Uz1y5/U+DlF59j1qzpLLT0Yvzpkot0AL4eX339I/b3JV997QPOPfd81X/HrLkzmdrSxF03X82PX37qf+qsKJr2Nz2Q/TdpM0hnnvff1ZxS8LzYIgvqcqUon9qhOTeL6S3NxB0RLzz9Eo2qX2jB+fwYBFp8nHOiBM79+s0f4ZMYkz/bgGV/zkFaO4+SVBDrEmH4iMEMqhrAO+99xIzZeXK6zPjii+/o0Fq6wMiSTmIpNpL/CFzGiENR66+IOI0dSRttrWB+aXrjVB5/7DmefeM9xuy2PZk8TMxC4W0AABAASURBVPpqAgvNNx/bb7sdCy40PzObWmjL5Ym0bochpNIBFgsUtdbJJdHcOEnjM5PtNE+WWXIx2nT4PmPWbIRkZwKoW9C3/TT05X+6mFNPOpbZs2YQ5Yr+75VNntJEj1696dF3AMNHzc/n779lv/WG+bBmrWOffvmj1oacSGQlhmIMLXKV5VBXV8OcudP58afvtQZLRJ0Kff75l3z48WfysRijRJrIseariY0sPFvWA7Nlp+BDZ4F4BoX6b/FoHf2lHM4yMqZhI4ZSU9eX119/XXMZ8q05Pv3kc21057Lg/MOllVj+LCIIAlKK1Zw1lK8hKGe1tdbl+88+4qWnPhAezJEdfPL+N7pw/JS1V18Bs66U1reOfDvTpjZhf+ePTsfjT7zAdPmE4aOG8uOkBj5+/32GDa3j2GOOwP6e5yeffoHFUaHWrVgb1k033ZxTTjyKnbbfki+/+FG2g+wtwHx/ogM9u6wZWicfpsvkuOgYMHgEGR0u5VpnaDzFuwswm0SfUEZqaQOTR0X/v4/U9Ddx7Dc5ytJlpfqczaMMqbIKip2K6xxkxCaxEnNmKx54mzF77KYLj5WoVJwyfdZcCp05ykMhGV/ptNadPLa/R3MilcrIBCMkCjmtcbEpX/O9qMPPjO+z5Almz57F5598zF677c4SSy1JSj581pyZktkJ8J+iYgsNIKuvsRJDdLl79523Mq2lg6IODTrnzOH9D8znzmHZ5dZi5IhFNB7VvPbS47TObqOjvZOvJv7AzLkdjFJcrKkuuhHOOeynLUJxGWSy8hvtlIvZlHrMR2Y3KZy3jBC0LkUah6LWkkjTNdbaOGP2dNnKB9jfVJ5/wcWor61jYK8Kfvz6CzrUb5BJ6aCykTfffAvtfJn002Te06HaLTffyKOPPsZtiudqa6rp6EiI1ZPpJdL+Qr1p3GP5w5is1kFUG2YzOtqIsPVSd0oK0XKkAo1Lvki5K6ND6/1cjV9BF6nzzTeKIfU1vKtYv31Oq2RNmDx5pubIB2iYdHnQqbekDtN6Oy8h9tH+xl4VFT29/5l/5BBqa/rRu7dmgroyHiM5lkQn1sqqXYDYNvYgSVPeoydOMV8x14nYgSAN0smCC8/Hmy8+S9scQw+YMX02L73wKjmtvUjPr776OtN1gbLRputx9XXXM1iH6t99951V8Uf5OOdwzv0G7MbSbTdZ6Vta9znrSmD2gMqysl8S1cxp8z8Vt+mWWzFivr4EVqZiNN8233Z7XnjyYSZPbNGa08YLr75Kr1595CdH+H3GdMX6n3z+LbMVh9CjPyuOXokHNc++/fw7coW5WAz+yZdf0LeqRrFZL/Uq4oU2/nTxeWyoS7Uh8/VQmXGjDk0XTqzLpgrycbHAfFaiuebtQpd4sezVRQVCMRmrCYqBU7WDGVBdx0fvvae5a4X4feXbb31CR7v6E72XnnxKa2KBNVdblSsuu4zhw4Yx8cefLLxS/wFO/6KiKAZq7wT/Kk8XL078GUvOOXvNA+dKeedK73kVf+BEEASktS4UdEDtnJPvyXvf1plrJ694r6Mj58cykh3EcdH7Kro+zv376EGOUVLJJmWh2KSV/atAy4LWd+nIfmDG/vOPSP4f+XvTTSqVMpR54NxvpI/fiOw8xn/jhHM/C+BcKe1c6R28/Mrrug2ZTBI7Qi14sSLkSANgbzNO/McGRvDXgky1sz9Cft2Nt/H1Dz/pYOVDbrrqJh57+kXypMi3z+GVZ5/U4cx9fDO5mY/efY07b7iL1155jZ8mN/GjNhijFlkY5xLSGtgwauflJ5/hT1feTlhZxccfvsYtN1zFTTdfy9U330bL3AwrrLkF/Xtk+dPZJzL+jLO57Kqbue62J9l8xwNIheX89N33LLnUQtr0i3n5xEhB0Euvv+p/fbRHz3Im//gt1151MVdfdTlXX3uLHHcbdbq5WXb0Utx682WMP+d0jjhhPMWgN+uusbIO8BKuv/YmHn3kSRZffCT33HU9115+BbfceCcPPf4ytaOWYb7FR9MpCexXAFAoYr9KkJG+fnj/TW6+4Hxuv+Y6/xNbjz/zJgcceixrrjWaYbV9GbPddvzw2QSOHHsA11x9HSefeTGvv/M1W2y6C0sraDps/215+42HOO30E7ngimsZd/GNzA16suxKS1FfXcH4Uw7hhSfu5cKzz+aci6/m6ItuJVu/hA40l2GVxRfisF025+HbruDCi87hrEsv5rG33mbzXXehul9vKjWkFkxJS3/3k2jCGqC3gfsFJVtfLACOtLhh9bIrNB5ffvQJl191rQ7UPuD7rz/VjfDt3P/QE6CxW36lVRk4sC83XH0+V192CeddehtnXXwze+6zM3W1GVIxsqrAYl0dQKClosCnn33GKWdeSFnlACZ/+Rn33XQVV1zxJy6+8nJmFMo54cwreOf1D5igRfP1917k4vPHscCCC/LCC/ezx87biIaYsgmhxRMpZPvtd+Thh54lSPVmQR1OWxx50P67MX3qd1x4wencfe9dXHDRFZx/4TVMapjBwAE1rL78irz0zNPcd/+93HLXDbqB+wqLLsqDLPmOWAfYeWKXwjY0DtSnnLnsIw8EOhjXN7GiQjs0VJH6dlJVIrxAhyAxYZjGpdI6HC0wsP9A1l19dV584kmeePBR7rvnAT7+4gtiOUR/gC8CS4ysZtqUidwhOYYvOZqFFxzKrddfoHl4LVddfTX77Xsw32hzHQj393x0Bue7T8w2fOqXX8adxryyt8bbfAlstulGHH34oZx//vkK0N6iavhINt9mex68+y6uv+xGbrjqOg7Qweirb32gWRjQrsOlIIiJ87N0mCLjCfEHGrapK+gQAh0GLr7UMnz2dQMfT/ietVdahr7AyGFVFLQIP/Lww9x8xz3c/thLzIy0YdOYVao+JUA9aJB86p/2JfrdtEwlUYLvIsYR6eY5kvUnZqR69+jdhxHDhvn/JKFvryx2aJLIB2WyvVl8ySWw/zhj5Igh9O2NmSKFzk4KUnhRu5yC6UVz0mzSNnfOOYbpUGX+YQN54pH7eEiHoXc/8CQ/tUwl77o40kHSwB4JMxq+5va77maiNvdPPvkQZ599Crfdeit3PvBn9VFkiYWX0QHVN0RxDzbaZNNSYxvKNCy78AgqU0Xe+eBDX55og/PGyy/yyD13c/U113L6lTex5NobM3RwFeXF2VLxXJ594s88eNtdXH/NrZx//YNsuuuBjBo2gB6iEP7WvwaoPn7zxwc7mufqKBYkAv8oYeYQRD6Hy5RRXjeYfQ49jFtvvI4rL76Ua6+5Szf9l7DWKquw1GJ1fmMZpJC16MtOjo12RidmQZrOuEhL89c8cPfV3HjD1ZxwxnlcdPuz7HXUmey7/aZUZYssM/8wIq3Z99xyJffdewe3ayPeWdGLKO0w3sIkYr6hQ3jy4cd49L5HGdi3PyPrh/D6k89x9+2Pcc9TzzJV/j4hLwul9JEcvepq2WX3nZjxw3ecoouXSy+5kvEXXcnb73/OZtvuTL9hdYw9/ACav9HacNpJXHPxZZx55pmc9acL+eT7b8GVE4Y9ZTs9SEkfyy29CKNHL85dd17PXZr7N9xyK2P2OZAJH33hZ0chiIjDSDwUyTj0STM3BynRkQikMiry5Xr/WzyBl8K+5eK8DpB8Qd9BHDfudB67/07OO+0ULrniZi687Abmm284doCB+QDp07kOnJOCjEpcoe/+rLzahqy24gJcftExnH3mSVx48TVc+Kf7GbnAKuy+0xakiMjHc7UmtfL8448rrrtda8tdjL/gWrbffRcG1FQw8YtPuOmqP2nNPYfb77yNR559nrU33ow+urxwss9cMSCXy7HrtuszZsfN2X+/Q3nn/YmyVbzfC0OHDdXio4Zhlzw33f8EHa6c3pVZnnzwLn6QbUQ6UQuCwG+cxDiWts20pf/H4EqYgV4GeGuPCTVvzFdKOVBWptosOmuWfmPKpeioqCIdMDGoTgema/L284/y9L0PcK8uJF9/51MCl/axNZqHrdp0h9k0nr6M0OngtFx2GsQdpIOQovx7IUzJbjVX1UkoDReF13dAL1YbvYL3g49Lz/c++ABTdFGTkz92ifrXk0qLNy0YPasGse32WzBt0jccddAYrr/uKi694kpuvf9x1tx4B13srCeqKU4fdwRff/UGV15yFpdf/iduuPMBRq+5AUvo4qWH/HROtwRiCTuktHnfWQwp1zrsOudq/il2UdzvggpC6z/nxEGWghpkUp3cefP1XHrpeNnBOVx95z2suN4m1NWNglzMkeLp+afu4wb5rxtvvpNDjziKJ59+FsJYui7y/ZRJnHjySZx18nEcuPdubLntttz36JN0aBEK0+XinRJoTU+brnRIllZJQYFheyqhECU6ZIWK8oAoP4eewgkSiBQ7VQysIXZ96WhzXHD+Gbzx2pNcffXl3HTTTYw75SQefOA+HWK3ktU4d+ogL6d9Q4grjRfIHkVoXg6fyoalt6YQsXBdkNJaG8tmY9mIGhmW+V+9W1tFWzyWhUUyKdW5NJQP4JSzzuOL117kkWuv4s4bb+SQQ4/m0adeV3ybgvxc7r3zGi687DxufehBbrr/z2T7VLH4YgtTFpT65g/w+X+ej/9TmZK/hhiXFCP9KEViOLEGSjb89hsf8t3EKWy42QYaT9BwaGDlYdJ92Wj7nRVTtHLeiQdz6pmn8NjzL7LWOuvQv3dPglQ7D91/KxtusTUffDVZbcrYYtMtmH/wQC487QSuu/oaLrrkCl5652O23HkXBtcNlFXm+eT1N7DD2i02snkHBbFbkC1EshVjy4UBBpo6qpGdqg6ySgT0sPXefuLVdcr+1aV8EWV9Ofmci/n4nde5+dJLuO+WOzj7jLO5/vbbaJw9A1yRRx64hzPHncrdd97Drboorxs6jEVGzae1UzTkbxP5osAEd6Yd/kU+/zfZ0NKFnb1ktQ+xy5ann36ahx56CLsY/+abb3jmmWf46aefCMNQ4Ih0EOicUzqct97xh/+YHXZDIGlSgtLjnMP85ksvvcqTTz6tw9Cc9vsf8fDDD/Pll1+WkLq+Ez/RuzL/ef2PNBA89vjTzJrdik4XyOm2LExnCIJAhhYRpEKVO5LA4Zyj+5Mo0Ei8+wxI5MXmtLbRMH0Gq6yxOiuusBizmyf7QStqTKNiIvptTJk6jc233obll1ucGY0/MnP6NOxGbJMtt2CpZZehokx9JWqQT6ivGcpW2+3KkFHzM2vmVCb/8DVzZkxnastMWnWYMmy+kRxx2MGsu85qhGmnIDRRkHsa+x60m/LlbL7ppiy/5KJoeUXxI6FuTHv1HcB22+/C/MNHMmXij0xtbGC2aLa1tjN1+hzo1Z/9Dz6YMWN2I6Nr3foR83PxZVexwtILaEM0l0UXXIIdd9hNky6ide50pjVN0U3RjzS3zPILdSEpw+kAKwxCpDB69qtm6613ZJkF5se1zWVGy3RWXWVdzj7nfHYS3y9YAAAQAElEQVTeZTvv5qNCxEZbbcb48Wepn2WZOWMGtUOGcvrZ57LuWmtS1A3Q+lo4zh1/OoMGDWLW3HaGL7Qw9odnV1txVVsm2HyTDXUIehphEJBXgLX6+ptw7KlnKLgfKfkjjjv2aLaRjtvaO0iXV3D4MYez7Q5bkxWbpp+fR7V7dP/xt9E0MEoZ6T6lgymbnIlsJVLQP7e9k45CzHIrLM/oFZZmxtQG5syZQyEPQ4bPx2GHj2W1lZenQxvRXDHN+PMvY999x2AHHKH8Q65DiOpAFyeQSiOzZfuddmexRZdgWsOPtE1vYtbsqUybO4uZHUXMjs2lBKiRgq6h843gwP32xDaGKlGplGHMKuhTFMcC8y1AIrxVV1uLfv3KENvMv+RCnHfxOd42vvrqK8orenDUUUezlA5a0oQcd8zRLLLw/Hz19QT69u8jOxrDrjvvQZ+efciWpVhq9LLsf8iB9Kwo17gkFK0vCWP9J2pPeU/WWH99NltvbXpmsRLPV6zOXSpDH90Ub7zFloxednl6BAGHjT2IJWTjH330IT179uTAsYdoXLelvnogiqXZdquttRHYieaZHQwdsRAHHLgXq6yytIKf75g5ZzbHHX0Mm2+8Hr/7x/2Sg0D+JPHglS7Zk0wla6y7ISuvsCz9KoSrFXP77bdnzB67M23aNCr6DdIB4HZsu/Xm8hEtNDU1ccRRR0o/+8gvQF39MLbfcScWnn8+BWQRuCwjFliEA/bdi8ED+0Cxk8FD5yOv8o0334oF56sjQ5FVVl6NXXbbQ5uFVubMns2am2zDOZdeydKLLUgZoP2HfQv+0Sf4SwK/DMxcV7V8cKTLGct5e5GFBJkKlhu9Mscefxzrr7kGvU0/INVl2HDDzTn8yKNYY43VSKuLUHTSmYz/u5o77LAD6XRKvgx69u3HrrvvwYghw8ioj/FnnUnv3r35+utvNZ8W59TTT2bjzTfyuIFsd9NNN2SD9dch35nTXMhwyimnsMAiC/HFN98zbcZMdtx6K7bacCNqa0cw9qgTGDqs1s/Pot3ciYchQ4cy9uBDWXjUAuIT/2tsq622mvBrmTW7jWVXWZ1jtQHs36NcG+yEskzA+poXAwYMoqlpJqutuzFnnHu+lymtcUIHgCXf0mU3Jr85Gr3/EI90ook+j1XzRFaEOSIDzQGn8ess5pVLESUpzfOdOfv0cTrU7mBWa47tdtqFcdow99M5XzYFWp4pFHOEYehJJ1pTScrZeMvt2W2HbZnVNImffviB4aMW5tBjTuWwI48g8DaXY7GllmOnXfeULcQ0NUxi46124PTx57PU4gv6zVK/2hr2P/Ag7O8Ets6ZQfmAKo476WR6V6awn5BYeInlOO7kM1h79VU030Cs68vJ3xXYYMONOe3UcSy5+BK6EGmnqnoIx594Kqutviaky1hgsUW59MLzGNC7klZtZoYPG8zYsQez6JJLgStn2HwLs8s2W9EzBf3rqtlt7zGsvvqqstWvdJnYwCknn86eu21LXIQR8y/E1tvtyPAhtZrjKhD9JZdZ3v8qpdOhCgn66Mvp9Qd+kpKGSxKYOAY+F+s7AG0it995Z0476Xj5u/5MnzaLdTbYhJM1x0ZKv8Ig1MVUpHkUkSupxZlSKklVDuCSS89jt523EI5qFY+stMr6imEupqpPBeV0kkQ5XUj1Z+21tW7pUO+npjb22Ocgxh6yP5UZND4rsod8dZQkfDvxB4YOGc6pp5xG//796du3L1tpnZpvvvk0z9OMPWg/tthiC+YozqkZPJQNNt6IEUMHE0qS7bfdgV133Z25bZ1U1w9m7z32ZIhssZAXD6ItFPmo2IOlA62RSVe55f8qSFf/tdwkN+guN/1EimF9PlEuybDuBpux1647ko4gm5J5FQqg9eOAQw5nmcUW4rsvP8UFGfY9+BD22WsPqqsGgvJrrbcRu++ys3we/lNXX8/WW25KzcCBpFKBIMVKq6zMllttTo+yci+3cyFO6dPOPlPzpVaHdt9SX695c+xRaruJ9AYWNmOfQMyEac3ZbTjt1BNZc5WVaGqcgs7q2G2ffRh76CH0LsvoYAz52RU5Y/yZOsKNaGtrY4WVVmOvvffVZVEPEYTtdtyBDTbahEwYYGqsHTyEHXbamX69epJWWRAEfo9QVAxLKoSwkgWWXI59x+xB+8wW2mfPFW/l7CH5jz76aB1mVNKnshdbSLZdx+zO3I52bIO7xWabc/opJ0OugwlfTqB+vpHy7xdw3VVX6jLvSpZdbhku+dNlol/GWquvzWrLLqX4Sfwrdtxhl12pLK/ASfY4VcZ6Wnc2sPipHFZadQX22ndvEH+BNFnWoy8WRyy71HJUZkNWWXs1TtFFQ6cu+WyDveyyS3PcccfQt1cP7EB5zbXXYoedd0JLolqrAz1OMoPZgFNOj71kQ7EOHfXyfHif61ShwM11FwoV8bfgYkuwp2L/gb3KPS4miexmqbXWVww/jrnTGpg4cSKrrL6G9jeH07MihLIyTj31VIZorn748QdU9OwlPo9ncE21+CqKjs1z6+BfH7rnY/f7n8KxVI3GxOtaBJ3AnoRYvqykGxtD8pqs0rXL9FJ8eCKLap4Ghigs/9IkqdeacfXll7LwyGGUlZez2557YOtlD5vk0vayy6/A2LFjqauu0RxJqKgexGnjTmKjDdahpbGJgQOqOf6kE1l1tRXJ+AAxJqdD8hNOGc+Si4xQXImoqKm+re9EfRcBFyrnHM4JZDNxJL5dOfVDh7PPPjszQHsQnQ9RsIWdChZffhUuvuh8UnEnX3/+KYsttghHH3c0g6r7Y/7+5FNPZ4H5F+a77yZKC7DTTjuw9BILiydIpdSf+RT1FXfFk/yOH9PBvO4lu6WtzGzEwOfNASlh+W5QFkvb+48M5i9yugAz6FRM3a69cWdnXvH7+vSSL5qhM4F27d27D/6ck40ITOZ/hfEzPv4p4DQTLAb1a2wgkgYQyOfmtcGfPWuu9mGtrLfeOlRpPe3s7BCO5lKXbfiMvv4dbEJi/FOfX+qkO939Dmbq8K+iRx8SF5ArRlrLM0qDOSUzukQhQqKAOfGu5GeFOxwJ4FwZ62y0qRbTcZyug6rTTz+F8WefzJidNift5I/K+7HZjrtz/GmnccY5p3P6qSdw6inHsf22W1BfVcM2m23CkNpquh04mT4ssuQKnHbmOMaddiJnnn42F+jG44yTTuOU449XQFiHfeZfZFG2330PjjzuCMadcYw2Nyti/0lT7dAhbLXltsxfXUUPisSlK1pWWGktTj35HM49/TwuPPNsztOmZtypJ3P8sQex4IJDRVKBREV/dtHm50T1c/bZ41hwoWFaWlAwlmWLLXfitDMu4uyzx3Paaadwzlmni68zOHDfPeSge2ITmCAtpwTFQkB20Ai23P0gxo0fz6njxkmeM3VAub/fSKXVG/k8mXRCEgSMWmZpjjz6BOlmHMcedSijV1wMJ5yMvH5Rt1ZLr7AGRxx+DGedeSKHH7k/Cy04xAefYZQmlenB6FXW5IzTz+LMcSdywJjtWGz+WtCGOyIkyvZio2135vSzzuVYBWJrj16GSk02W2N0Bsc//WNG0QUmgxla0U6CncMFKcKyCpZbZXWOOeEUxumg8+yzT2X8Wcdz0P67QpKXTTlGjFyIffY7UDZ1JqedfjybbLIG5enQjwWyw2x5ioL97yme+SzLjl6d4zVmZ555BudI3yfpQMR0fvJJJzHffPWYX9EFMUlODYJ+LLDUqrpd3kkbGDxNLbeKE4sosoWp03nzpZcYUNWX1dZchcDiBjUrSJdDF1yE48edxqlmN8ePZdklF0BDqBqoHlHHUaccz1EKzLfdejtWX2kVttpsM3r16Y2t24sst7A2BHvQQ4FBOs5TlqogKkgfom1ngZT3ZfUNN2Hrjdalr8ooiB/PnezJQWbQIDbedntGa5NcVkioGlLH4epvnOx02+23YtlllmT7rbakf0XW81PWfxh77H8chx5woG7sY6qGDWG7vfbglDNP54STjmfzTVdTgAkize/66bIV8z+JyavgpMRPDM7hKvqwmQ4hNl17DR9AEWTJ9OjD0YcfwvZbboIGjb66MNhi+y059qRjON4fWG3qDx8qgiID6urYbMsdWGTBhaSXNFFczoiFlmLfPXdkYJ8AOlv5QjdJX+tSYJsddqQiJZLI66UrWHezbeRzjtRmdj+G6bBkKx3or7H8YvhgUk1jUcQZ/j8KIjaPhOT26dLbyJcgUVexaahU64M3x9AFF+XgI49mySUW8DKn5POiKGLBxVfg8CNPZtFFhqudzRo1UzfrrrM+22y1XUmXKurTb6D/+5VL6fA61E5y/sWXlY2fzUnHH8PqOjDeZL3RbLj2siC7tU1879ph7HPgWI45bCzzaQNe3qM/ex94FGeddT5nnHwym6y/MpVlCeusvy777L8P2UxMNlVEywu4NEHfWrbcaQ/WWG4xKrRvTqsiW9mTTbXBP+7UUzjpqAOZv34gTrwUFBAFqTL6aJ3YUocYJ55xCkcfMYaavqHcW4SYwslenHM455T/Yz6J2I78yAayqJjQfgdPfg6JlMgBFV1CWnqIk5DQ9ZJOe+mybWVOPeskTh4/jj322Y26AZWkPZ0ceW0MymXIDilYa7eTLRP2Z/W1t2f8yWdzkdYKWy+OPepwNlh1GbIytVh4hFnoXcMaW+3EEfKhhx15JCOGL6o1egdWX3whyhN1oDEctcQynHrK4Rx88B4k6TLmW255Tjn1SI4Yuxejl1+VzTfcmk3XXclfUDmK2P+onhLtIF3O0quuysHHHccpp4zjBG1aVlt5GR0UhKCDTdKVjFhiUY4+7XhO0tp/tC6ClltkftGRIoI0S6wwmsP32oaeaArqUKZP/Sh22X1PzjxrHKedcSYb6kLDSZZMCgYPXkB1+zO4tl5qVKFLsfCSy7DZ5hsQSqfmkwlEV7T+qI8NhySTtwokgqUMlFRFQqByR1EHEUGmjNVWXVnjM5Zzzz2DfffZXeM6BFVpnglfcyevVyGVEJsClSaWNcUZelYPZpd99uOMcWdw1qmnsN++2zFq5CDpFNQBfcrKSeSLBg0ZxnZjtua0c85gzF57M6hnmXxMEZkLS2rMDz3qOE4+5TSO1MHgkOr+ahrQd8BAtth8bc8LhIplKjn8kD1Ye41F6NW7N5tutgULjRqhGijrW8Me+x3G/nvtzpBB/VlmmWW11p6kje5CpMIUSZJgm6kgkNxKi7v/8eOEKZXhhbKEIBGHJmASOwLFLVYX21eqkpXWXl8HOdtQGaBNeEwqLQpJOX0HjeSoE07lmONOYcddxrDsssux9ebrMKh/DyQBq62xIXtqnap0oqw++tUOYcutt6C2po9RFp2QdRRzbLXZRlSmQ5z8uPUZad7X6HDi6NPPFO2T2XidDVhv7ZXYdMMVqdAw2QVPsdCpPuwp11c5Sy21rA4rDuGss8/j+BNOYN31VqMifhCMNgAAEABJREFUk9AzgMqUUHTAsIRi4pPGjVc8e5ouxHbV5WFv1C1xErPiquuwo/x0Nkj8OI4aMZStt9mOyt591TggQJwlOVKZGD9AQTkLLD6ac845lXPOPEG2IrrHjmO3bTdn8IBy7LdhOnJ5CmU9WGerbTj+lBMYr9hv/z22k98SDQnROH0qM3SYOnyxxRm2wMKMmm8++vTMSH+96NevP6uvuQ7rr7osFdLdYjrM3+2AQ+zcVcqUTOWD2HC9zVl39eV0wAfLrbgcex9wEOnyHqpPKQ4bxG46MFx5uUWozKgoKrL8GmtzwqnjOP30cRykC9KqgX1JNCnMjpZecSV22HVn4aa9eBIaszFspFxAIPAmEsTI5PzaK9USay4kJedC9yeSPs23Lqgx2UsHgLW9Q08zT0AUipl0hsVXXYXjzz6D4884nX21btYPypJOAXFA//r5OHC/g7jkzDM5at+9WHWpBemlece8zbLw/gCPc85z6Vzp7TP/yJeRMeiiEehdAvuWTRER2LqWqCJUmUux7Crrsdu+B2BrbCgbJshrXDV3TNlag+ZfbLRs4jzGnXom2+sys6pHmso0EPRiieXX4nitccOrKpBBQypkoA7xx+y1D2efdR6HH3wwa624ND3TEWlXIKd9z6IrbcIO+x6KlmMd3WHWI7NJNPKJxjbSCh3h/86vjaXGOi37CwwrqGDg8FEcdPDeDOrrhI9oipFE4EKWWGpxjjn1GK2TJ+lCbh/mHzoI+xka4jL6DVmIvfc/SPNa8dRxR+gybgXKM5Fsroh9bO+HKCbyK5b/PcGZrH+FAedUI7Aq55y9PDj319O+8g/5FVBWVob5nH79+rHddtsxZswYjtZefR9d2hgsscQSvr6gS10TsagNYxQVyFigYwV/eIglgeaDZgayS2SpKvCPcyH9+w1gS53pjBmzD0cceTh777MHO+64I6NGjcI55/G6v5z7db67/P/y27m/rZMgqwU5EUJRzieTzipgjMnrcMoM0jaSpUWvW32xFJ4IfibotHCTOFxgq1WgBRA/hHJTZJ3aWX2gXJgiFt1ARUkCVmW3ESGQUia2A6t8bDkC27DIOVu5UOcFqZ54IQf20xCqKMuWkxb9RM42UMtsRj5V5alArt1+PQJtnMKAzg61IYMLy9FFo6eXaKEO1Mj6V5yl3iCVrVCLQLwFeCHEjhO9dCpLUlSZCyhqMY+F5dSfUytrbzjluiUKVC6yhJk0iZM+wgw4YWpDp4tI1Fx5RCsikw6IxGM+VjpTiU4qUQHWTBlCEba1K0xVqpc0adFHH8UKnqQTMQPj3QDxZZDSTXJewWAYqF89iI2iZIgFmVRaUytWUYS6xw+ZaP69T9LVMO56/8VLCLEcVShhbMyNh0i3pYgLtHEsKaS7VUw640j0LycHRxASSwHWTppHa630gGpN+xFlWVMQRFo4E9ELtcnBlK8+U6m0jbZKkaxg8bka4jQu+TilRdf0AGUKbkUF030qDLC/d3XgAWM54+zz2X33XVh4/v4aJ/EnmlEsNGTHRjFI09lZMBax/a2NfyTbRp2UlZdpGPP4MVFTiY4dtEayAUX0sr0CoQtJbM7Y5kJ00xqzAk7hSkgouVHgEKZSag2Bg1LfDmdlkYrFNwQSV4w5yOU71VoJaShtHUrHiQuIVBQKpSwjKfVgtFEf1tYzJVqq1/fv8/i+pQAXi3+fkQYDSnyKJYckCgUpnYd2Sg95hCicEKlMUgAaf29HgZPaCuhFWo6j0NmuSj0uIAlT1kwZCMI0sdpkZBSFjlZuuO5GDjzkELbdbisWW2Q4piaXJITyFb5BWiXyNxou9QuJNg7lMgOnyhLHSvwzHvH0M5lYyVg8x0gbSqN3URB3pZ3qLBmgyzHxlVImpmgyJxA6MShsiYq497iRDNXmH6mMcKUT2VjGiLsQcx2uVEpnroiURF6OMu1iQqcKQaI0Itimm3SdPyP1ebpOTsSfVQtN0xVs7iYF1L3sPhFveY2L3dY5pVPkLOh0QhaKmWUgkQInnsIMpmMjar4J+Y2M5nSi+dqhm51AfIeqMHnM/DM2LtaJSHU/zhlhcK705g//kXI0PuAoSB94/xYTyL/FmuM2nvkoRwKYOkw3ZgkZTYJO2YKt48QaT41dLD2ajzR/oHMeMmnDhKSQJ2sNwxSJE6TCku8KrNDGLCQl3Xer2jbxndqkpzQrY42z09qo3onkVVNG2CamQxsstPkSY1Eeb0Qa3KiYqFXgwVn/DomUlEhHsZADhE2kcheArR12wSLTVTqQSRSxoXUSOFSMEBFS0BqK8s450QKzqbgYY+01VUUTQsmG+kc9hTJoYXo6pk6P8Af+kpp+wX2stEDjrYSegFRQBpTGOpg3aVWkR6oA6U5JbL0INc7OlOvLAtWlKFq8JYQAhwYB/1J9IB/ppORcZ4LpOdHkl9o1tkJD45AJwDYsqVL/KcWWVhmIN0dEQQGREwNFObBMGJNoLBMcZha6hwYXEurQOKUap4b5fKKU4qAgIKV81mImbdi9bVL6OOdIPF/iVUWW1ut/8MQ/4yRKikfUh0+60Ap8zpkduYx4T1CoQpm6CYJI9XqCNJFAKVLyU6pSMiDR/JOalJaPc2kqRS6l7pxwY9HWVJU8aF1Bn4DAJnKgpOZDGIaqU5nTOEj6WGMTikYihYfCyedyGhLrP1af5vNTwkoT65BAKNIm2EYRcR+m1akOJiyNDL8gJx6JekKgORRTyMUYL6oiCMS3UwdiwwlCUbV3WvYjtrDxESuEQQmnIBkjQq3PiB81sCeBwMZcb4wTxblliq9j0S0iPNlAogtfp3RoTknjtv7Gm7HQwouy55i9WWGFVVhfF6Kh4qaLLjxHMU5EJHmlULWIzSVIKjwvRt7pOjd0FZJI+hDdMJVWD4Hnyeq1hMt/gP1kViKf6dI2HjYvAqkjxnCMdiibNLuJjboLCcCDXiQOlToSS4i67Vms3OaM6cODYZhjNhzJHmlfE8onluLBgIzmhVOjUGDuMi+FFqwH9RslaqC09RmaDVre5o8Oa0Pp19pUyCFaP2quJ8Dzzb/+xzmT+jfi00gLTC8e1I1GVN9gY4PWKUzZwom12OXROOZz0qgO/6TvKJStmPPSeJv9y0TJdXb6dTFQgGLzrFPzw9PUumv+KtbYJKLg1x/RQ5YXyH+icYu05skKCbV3C8oyFG1YFRc5zZPQ7EE2Yk1cEOBEI4nFGN0ftTRdBRmcfFygYMfG3diPjXFVY62yZrvioCyL9zHWB8hGVe5SdGVVgrALpEPrI/FxXRgIDwh8mRK/8+OcK3Ew79WVKJXO+3auVO5c6T2v4g+cKMou/J44CbB0Snu8QHYxe/ZsLF1QrJWT37N3GIbYYWE6ncZ8lOH/gUXvYj0uvZ2tCpbU2GpdBxmpspEcp+knm6kgrVizrW0ugRaqXr166F3CEZps3OGcsyRO/3ziP1/zNOCc82nnfv2We3N0tBcI5PxSGTkTc2xySLbhC7SRDqTjQB7I3s6VGntKXV+21qkxyImiQ8RYhuyr5OxibVrMEemsREUhQaZcb/zm0ZwWrqChKlAoduBk3GEmg98ByCbEGOpW9VDQIpkoEPBRUjYtAhliedWUd6R5omKH33BYYGXxWCSjCTWRsNbip0yOFNtViBnZkAI11YQB9jGHn1ZHLijIaRZJK3gKJIfvL5RRxsIyp2usOYgVBMaerhxtpIbm0NU2RU48tWNkDV1xrecOlJMenTx4LFJim0CbLAiEmyVLxvNeVO+KTvAZ4cUKeAOxKNFVk1IJJJ6A6CkXWZ1AasOgkGvD5I60EDm/OUqEJf1KQMUfOKf2KomKDsViFKNO5SRfF5fK/BMfY7REzjlHoFU5ETtKEoQhiYKjWONiEzuXL/hxTnRoiXiRSGRSGR/gOdmU2NbBsWzAFEfpY2UIw8YoEe2YgMhECaSnpIRT1AJepqTiJckqfjSWscsTyLAinVgkwgvEh9mQBYVGs++gWi67+V5e/fhz9jtwX89X4PGgTLRDhCX94QLSunq3H0L0ZgaEZrsaKXtCGYF6xFAtrlCWMJABmQ0GWWGjAKNdDs0h9rE22mmJuvN1RelGrPniQDpJi4nQaiIxIznsJ2pwoZ4yj5PRYaqzcVc7XxA6szodwJhS1FDOtbPQobLA9xGqyHjU61/jkVgyCs9LJA5jE54AKwskUKSAPZ0qIwjSykGYgoIOXCMtnomkimXjkeQPtOEw2VRNWgtGorJEVF0Yq11MLB9i+hZl0TY65eyq29lnX3qDM8Ydz6A+KhN+pMPRRDRxjth2DpmU2qObWlXKDpxTuXxbKFtSyT/0GH8GuF+SsRKDWMUaQ/EdiAMnB+Bilfu38DXe6VRaGpA4YURoV8BaPJ0Oe6zQSJqsBgkBsZNmEtmftdOBTShHYLpzkqmggz8nm8qWZehUcJyVn3VGJCiSVwCdmMzqN6sTFrkztMdCLImJIqYH06s4A9kiKflo1aS1UGfIUB6UIxFsOAk1QDYNMGetA4JzTz+Low87Wj3Fcv2RuEJpNZbT6t27LxecdQH77b4vJotK1WUiiAVgvPsym8xKJP/lraI/xGOyhcTiNZbsAZGNk8YLA1Oq5n0mTJO2jTKt2N+FclJkUQtEIF3HamubcjPV/4+9vwCQ4zj6/+Fvz8zuHuikYxSbmVFmZpJly7LMzMwgM8VxzEyJme0YY2Y7ZmZbFh3f6UgHCzPvp2Ylx07y5M2T5PnFzj+rqZ3G6qKuru6+O/nyFeJ0nBJKFhVLyDGWKPYROVI5k5uEOuXol0oE+McsKctRnpVwHySchmwNpyaD3nOeYn+WSqVUzILps8lJio9d2mFz5n9zYMxgGDkzMyfZGLHCZRlPwu582DSf3I+NMZR8bCQLvfb3S3OkaaQFH8+nT060EXM/JZ/4IVJONgY1Jh0loCUHLT5EIw6x9CuA5xw4zU+EVmAtbT6D2OSSxQDztgIxlP1SHwfhDvuwNy/ZWihnPIWKy5G3iGfEO81ck/krBJfFh/jz+5pqzNclhNIyIuuDR/kP9hbgByzjhT6hSb7O0TmXJX4A7+iFl9OvL7tR22y6voZRbnQM4VdAJSVSUmwMCblsDpqGZPrL4Qx89GZtAw5EQma9Y2SHnnKSvISwOsAamGGFoOIyIKSeWuXAZf6Kphpknbe3cw7/EsU+Ia9bxXmr+19DZD0YNKbCyfkJZbGfHOOnkaeztRweFMvAsanOCZFaJ8GGnJM8AjdCPjkvUOQTz8BUiLxs7fY0CG0OWfioBKzgdk6SAWOEQEQ/0d7Ba8T6R0PaR/KhyYvgTVKiICH7W15DHPaLzlabIfD0JDEdxFSR74fkhpQhTh2E5hz5rJdTwvNlf0szxLfYfEmaHmLh53Fbf0fPCAhxHBH8MDT4FIOgETVTCw1RgVC9bB3wiOmN1pAx6KaItSgExHgOBDb3k/QKWVMEI5HLKmNy9ApUWzdaF51zlu6966ry2TYAABAASURBVA499OgTuvf+hzXttFO1zBLjlOLgxuewQ/ixEF4S8BuAxw5jIg6fEQ5rjHEeyHce1FGJ37KfoDY6UKHMH5ite56HjzTO4DWKZHlaK/A9ZYlHnXMynefoDwMS40UIM2JMauScE1/yfF8h/iUH2BiiOGDvlMQfGj1hJEXg5IX9MyMoGKIRM0c4XWOftTHFzPOVDaXQc3htkaAtejJes1y4OewgEhSYg3empKyGoC3LeIabHj/7x+akwb+SUOM9QtP2Rmh51JYxQKpC1kK/GAbJnHKYRy/iG6K+qKBQDqUR9lDHTiEoxDqdIouvXaiCBI0x8Cx+M0lcZabnsR76+ETbtziXlNm2rcskwCFlwRfJl7g87s8lsRjJXG58S2vGCi0B9QF0ZcEdQntCUmBznTfVko/uibnMHnIxD54yXNJBkjA3yXMMlMEaPPA7LTgUDGhAjUKGH2ROWzoAZ455FjGe0RVhR6kkPtlsB78aUh8B/+4nihmHivnERHBH7i+eBe0WvP+iwS+wIJFIoN+MnHPy8EuxbWEjzi3I5/B9KRUWpRShN1vvsux7fIwhkfD1H/FxIWzMB2xU8sj/6QnYZNuFoZWYvPCE8Z+Ys/wCMJuJ5tuRpReU//edl8APslkgo/lvL8lhURAk5SeSsg2VCduMzTknSxskXALjDDBSH2wehhjhLEMcnljH8KgoLMumOUR5AbrLmfdiUcdGlaWH+TFbo02xaRY0G8fRTiycORxhIkhwUxcxPo1tCF74sHgMhzOwAyR7G5603Ug7yXc+iy99CGqCwFeWG03PST54nXOElJiJOZSQr6yBk0JPDvzZKFI2HGLMDCPln3Rmnhwj4hdpp5jHiAnHIII9sd+nnnLahNDES2IFjkhHLMw+QVoBg3NYT18huzzeHAPGpg2dDM2iY/KSMgMmGU9Gk2DWY8EPcek5Jrf9NJnHbWuETJ2XYCj4gTDWF2jxY16NhhD6TH4RC1OioEg+EQ7xHxSJACHLO4JmRnciyIqUZrPmg8/zbdlRXB8SfP6jENEXEgSBse7IysRtZfm6UAnfk/2HKA4aTCKwBy2hPJyd5QuTCfghLMIRisqQYCuNPJ18glbFH8OZ4NQhssUMmzG7CQnUDIezdgTJMTpsidVUIR0K2CyGlNNFgY+c4db+3otDIknkhMhkdIamWPHBfsTq6Q8frmTpCBUEAjPlTqgni/6RowV29DcdRVRFtrqTyHE7mDMDh4gwHYd3ci4SXWXzIT8W/ZkQkemRgZPYvAWPylEOrngOwBukC/KwT8luh0NWeA+7gHzM0DDSnsDZFgqas3gwDsU5OnoukDLYl1XQIYCeXDQEdskLUrx9zNlTljlINfkcMgiR178HzEbEXDSIeEcQhWjEdCAlih1fDr598iHydLFNmJ0lk4ECdim0wPycSUiIQKbzkJNZqjCTSDb1c/SMaJE13yE+yCeLHjyCoWRxqcoqa1VMDIjpiUFli4zzPJmecZAc1qLTUEphRohepmqwUJ9WCDH/OIj+CyCUySMPEeUOsFEABnTOOJWyZuOCEMsyNlW0i2gEHpOS2XFcl5Uw/ojDkYhGVmRyzZhA8NNy4EAGIm0/RJVI+MpySBzip0y2pocscgpNus4pwvn48TtU2gJS5GOKggRRFduhFZkOhjhgDxXJeHHQmsHvBBi1+ecsg0UIOoIuMTkKhjHf8F1RzFfcCx0jV0E+RA8fXqKAASLmSTb2C05p/ATYoSyCd/pEf3rTTRF5gxDifu6AarAneMBJhAg9BwOmJ5KCQdYLCuDHI5NDbjK5JX34lnBvqCBiymeEe1TgSxF+0Q8Cheg3jS/IIKsQ+8+hjyzrsunAQAqV5bDO3j5yXjAu6gKxwCsFHHRE6MWnA/dRttxBjBQh15g+TMyclZlRwMWGY5zQwQut0maHvHNmby6hCDp8IxJTzcFPkrkXjwmNAXZgtJkP9ZlgITzmTAiG34GEPhkWtizGxdmdAj+QXQBE4A6xUecc8jAuxVuiiPUXiSFTeb5y8C3WvBCcPm/zzSF1sb3CS/iLBaELAEFGxgM6zcQghSiIh0SokPmYTCQpy6JX5IS8kKpi26NfhG/0vIDDtHSMz0ROsRS5OJ9Dd0IHzhMtI6XDQQUBMQTjyhWqsKRcZkNZDnUxQZlcaS7TlzxKrF3gSPr4joxsLMgUxMhTLrbxDMacw9Ys1ovQU5b57hx9xUI8lJZ9MBV8Q1YJDD2BDdBVBQU4biqz0Ghz3meNzWEAlvcg5H/SrcnLwPiMAWFZ25hhCkJw/gDYiq2lEpKBMR97FTaMQOEhp2QC+6YKZmQ4TbAOBs3OYAOaEaUkzobEBJWwcdvImfwD5laOWNn6Wts0Nm3qCc3WjSfqjQ/PFADDWSaiz4FiGh+cwx+ETL4kMVQEghx9fOyboVgH+UZfQvcRvHke66VLaoB4wnnI1eYW4KO4jAkWvqwY1oX40JGnkITR5OibA4fRZeMb3ZlMhjYBawbsUBH3wz8LPWfSA/Kg1/QZMRRLTCyXLOuvkRTR2DFeFrnmWG8SySRIErJ1uzARqLy4RJUVVaqpq1Hp8OLYPmguw5cbYlx4NPEbhPSHU2hFtDSKKBwcTFPkKWQcKTRKGJ+iEMjlwcOG8jzRiaIh5BnRMkj6+JZB2fyhWIhfzjloiOSozyIQ800mA5OP54JYDtY+h7wi0wl6EowyfegR4aez8jjAjhw0yRlayMrlAR0MDeTkkFOIPMx2ECH05oBQAbplOtDWyWcs2cfGwc/mSNu4xufPFUwfRpu9F8CP85b+hwGbzM4HwxGhb9RvIkRePJEJyJTOG03YT6qiXjNRRcwLTEPmx6wFakXeTjZns+zlZIhQih9gm3QPM4NyzNssa5Pn+8L8ZbYhxhR7iByQJR3KQ99SknlFFiJC2T1IOP+iAiOOxzb7F7ZrKsdUZLaSAXc8+RgvZwW8s/jFwkSeBgIfSqRIPmPgq52TFyTkoNHBTEj/LHQnMKA066Uoc87R3uEGMvDmZGURfkWeR22kf7v9oD+zC4iMRR6/+TJ9/jlYOytb8Lb0Lx3stzSCgDWO+Ww+VTjLDLbpxzaWNjUpzbo6OIC+Ob+wctNhFl9r7X/p/IdMgBg4nc+FTnl+svE7os7mVchEyuQi5BAiHscU4k2dxQpWZxDJybH+5dMRFhTJbBvzEt2BUJaPgQJrx0v5N3Vk/gPSf8HPgrli778G3hqrrqF111lf66yzjtZcc02tufYETVhrLU2YMEHrrbeBJqyxltZfl/fqa2vcmPEI2amtpVWNLbPV0tKk1o5OzWpqVfvcHjW3taupsVFd7U2a29Gm5jlz1NHaJfvj7bPa2tTS3hrX9fC2dk3gaZ7Trs62LrU2NquttVVNpGe1zlVLd7dmN7eoqakp/g83OpvmqKulUW0dLZrTPFuzm5rV3t6rVvA3tbSoc26zmpqb1NwyR7Mb56i9q1vf07cJHB2t7eps6gG6NWt2k9o6rX2bmmnfypiz58xW39xe+GpSc8v38NKhmbOb1dLWraaODs2ePUcDHV3q+r5RPY0t6m6bC50dmg0fc1o71Nreqf55feruaFJ3d5uam4DZLcinXXPAMbO5Cx46kUeT2lvmavasZvX09NGuHR7b1Qzu5qbZ6mhuzMuipVNzoa0NOc6hrJlxWkg3Ns9RM/y20b59ThPt50Bjo6y+aU6HWqyudQ7ymaPOjh6Z3JuRTQtya2+bo67OZrUgx5Y5jcitE+iCxjag5R+CVmTbDk1tyLyFcRpb27CLdnjugE5wtjapp7dLPT1dasM2ZmMnzW2t6kA3s2c3qoOyFvjraG9XGzKZ296FTluhsVGdpNua25Bzu1qh23TVja21Njapx/jv7NHMWS1qmtOq3rldtG9WY+NMxTY1t1uzaNdm7Tta1dI4W63wPK97nppb2qGxWZ2dTaRnyuhpgq5OdNTZ0qHGtia1zm1ROzrswDabsPHm9hZ03IaN8qZ/a3sbfeeos7VFzdDY1tkBna2ajezbSbdid220a27qVGvT3JjPZvhsQsct0NPW0a650Njd1aOm9g41tzSr0fTd1qE5c9rQyzw1N3eoE/m0tjaTnk15o1qQXTO6bAVHM3YY2zXzYfacWeqY2xnz3AneNuy9lTnQ0toY09WInjrgr7WxA9ztamX81pZZaqO+BR21oLt/BzTb2POhqbkd/uaql3nf0zVXrW2dakYfpptueGrBXtqQUxsyaGpuVge+o4O8/fHlNtKt8BjzYDIz+TTPVFvbbLU0d6qlCTtHx3Oxh2Z008ycNx3G8wl5mgzaWtqwoTbspxlojPVhbdpo341OO6GvvbFTbei7hbbNRof5OGwgHvcflmGbDF+76R+wdDN8N+Mn7N2EHTaj6+7uXnTM/GDuzEG/c6CjOR5ztrramrHvNmytS61dnbENt+MPW21uYj+Gux3/2o6M5nS2aRbt28HZjo01wVMH86mtdbZ65jYxn76Dnib8bC8y6FELbdoZqx1bbmlsx3/NUWdHM3bVxDidvDvxt63q7OpQE/gbZ83SvN4ezZoJnra8HLuw8znorxU83cius7Uz9hFN2Hsjc6kJPbYj306gDX20sVY0otNm2pr852Lj7eBux9fOQUY2x5rRZxtzzP7zoLlz5+I32tWCPJqxDQNLm2+3988X2rBxAL/ZjJ5a4b2jqUUdpnMrg//Z+K65czuYD62aw5rX0jVPjZQ34v/72rvVgcw6sZe52Hmn6RQZdCK/TvTR1dfHXJ/H+tBD/7lqwlZtvrTyntU8C9/XrOZZM7CfFtaGVrUgu1bwtbHmtSLbOax7neBtYw504Ns68Bftza1qbenSnI5ezeroxue1gxu7gOaOOc2aC22t4O7AZzei75aWXmxqrrrQ0ZzG71kzZ6qJdXIO7WIfD61zZs9mTe2A7ya1ts6Q9W2Z3a62lj41YuuNyKIdu23DTlqhsQkb6MRvtjKP24kXWsxGsck5jTPU3dmuNvhrxPYbadeGHbWZnTW2gbcHu25VL+tR59x21otG/Xxto+Xvoq2jY66a0Uk786MF25mD3iyemI1s5ti63DRLPfiv9sbW2Ee0M4daqZs+cwbxWFM8Rju+djZt7WC9rY1xwWf6b8YWOolf2rGvJivDtzazxnYyZ5uxvw762VxtxT5amNMWc7RCR6e1xQ7bsOkO3i3Y9Rz0MJPyttZe/NRcdNSKL2lWl/kf9DcHfzqnsxUfMktdvDvQeTNzvIPYoIlxWpra1UEc1GTrxVzaseZ10aeZdb6Z8Y0O06XFi5Y2aMZWrOyvQTM2YrCgzuhusbUe/E3UtWD3Bh3MvSEu9ZrxXx3w0NrUGMt7JnFHG77Y+GslHm3HTmcT8zUjsw7sLb+2NaoFfK3w0gafrcyRRvTVxLzoJl7u5N0K/abD2cjNxm3vaCQunKNOaDe7nYWuGm0+Mvc7mzpiG25GXvaf6LUj2w5oakOuTdh6K22IzYZnAAAQAElEQVRtjjRjB81z22I/0Uwc1WJrP/haadPT2s162KZmW7vwq420bWe9bAJXEzS0wXu7yQGZtsJTK7HoHOhsI8a1MTrbZqG3Werq6lJ//6BiOdN3FnLp6JnHnGplDvZga420a9Zs5mwzejJ9diIHi/tbobMZWcTzH16a0HMzY7ciz1Z8mMU97YxtcmqFlhbmchP2af068DnNzOUW/IdBK/1b6G/xsUEzcVYn8YOtEy34lmbGb0F27dDYxpjtrKvGk9l7IzFxo8VkjNFO/D/b5g58z8W+W1kv28gbz0ZDB+Xt7G3akU8L/DTbGxqb4cnmXyu6MVm09LSrbR6AzprhpQtf2YruZ2EX3yPHFvq0w38rceZcoJG1uKO7C7tvIk5k7mEvLdhEO760jfazoHt2zEcbc7WNudOCj2xXJ+N3oM9W5NZCm58rNCG3Vvg1e+nt7VWHyQVbbJ4P/wzdxnsbvBu0YA+mkxjwYaazVuTXjLyb8U1N6MfsrxM9dOBLWpijTdQ1Yi9GUyv7wrnItAUdmx6biVlmMjda8H3NZm/4oCb00sW8bUcfjbRrocxi/xms0W3orYc5Z/076dMxq1M9LT1qY982B/ttJa5tw/c2Qq/R1Gnzj31nBz41PTikNmix//Byxqwm9m+tzM8OzcH+2oxeoItYqqV1FmtiJ2t6LzbQis3MYo638Aagtb21LfYbrci8Azk3Yu9t8N2Kf7A51cqewOpasO826Gih/J+R/7+ibxuybMU+WvBjJtMm5mpnbycHrBnZRbwdkPX09LBf6/wJzCWeMB47O39a/kvLd7M/ntvdiQ6b1c7a0Il9dXR2sT/sIN+oru6O+Xz3UNaL/++Kf0Onmxjb4uBfGr8/pncusVoXe+1OdNjRMaD2zn61E5d1UjaXGKCLuKW7p5M4tQk59MrOPVpMRj3IgfnTjv+0PV0f+SwXL+LwfWhoSO197bJ9e94+2/CbLX8B5jsM8m3+sv4/pbyd+MnmkL3ncB5nb5tvzfhf49F79dVX9dyzT+u5Z57Va6+9Jsu/9PILevnll/Xs08/opZde0XPPvUD565r+zXfcIEi1tbUaWTNSdbV1QJXq66pVVV1Dmnx9Dbd35SqvqlNt/UhVV5VSX6b6+jqNKKtQHfXVVfauJz1SDSNHqozymsoa1dRWq7qmlHeZqsrL1FDbAM561dSPVjn9S0tL1cC7vq5eo0bVqryyXFVVNaqprlNNTQ10Vau2rk6jR47SsGHDNbJ+lGobalVeU6XyhjKV147QqJF1qqio0IiS4eAaSb/q+A+FV3DjWFVTq4aGepWXD9eYMaNURb8qaBo5ukFFRUWqoq66tkHlZWWqra2gLeNVV0NvnYqHlypRUAw9VYxbBV81qqmuVF11herBU19Xo4a6Wvir1MiRtaqoLld1baWqGyoZpwL52Hi1pGtVN7JepVVVqobXhtp6VVeUq7a6SsZ7RXUpY5chu3rV1jWoCh1U19TH41ZXVsRtRlFWNpw2vE1XNfBQU1vF2DWqQXY16KWhrh68lapDXv8o1Jou4au2tgZaAMaoratUbfyuk+li+PBhqkYOVVWV2EF1DJXobSSyrILHGuRXC51V0FQGnmrsaNSo0RoxHP2Ap4p+tfW1Kq8olfFXi70Mh7dK7GU0uhxZX61S8hXgqR/VgPyqVFFZqXpkWAn+KqCmbiSyRkaVteiiWrXYb1VsgzWqYexa5FjOWOXwUoN+a2vqaFMl46UOu6ohX1dXp2rqq+HZ0g2U10FvbZ21A2hTW91AG4M65FqFvstVV1umWvRcV5/XV21NvaqrqlUJjRXYYR39q8FTVdNA2zqNHFWFvIqxhwpV11RSBr6qWo2En9paox06quuwr3rVUG98jBrZwBwqi3VfXlWuKuisgb766lrVgdd4qqutAVeVahivjvrq+lra1cp0ZPz8u6CmtlYxQE+10Y5MqrCPauZHLXSavCrKKuF/pKoqKlVbU41sapk/VdhEVSzvOnSY569GxpvZpfWtA3cDsjeoQ8e16DCGevQTy6MO/huAOuZTFbZZpboYVwM01amWdBX6rqZfXV2l6mvLKatSLXTVxHYyKt8+rq/T/1aGhqcu1kcVfNQAdeDOg+mphnEMZ95HluF3KjWitDxv3w11qsHv1hl9+IYa5nNdfa0qaypUCW9lyLEauuqx/YbakaqnvgGow4Zq6mjXUK9K8g315SovL6Vftcqrq5FzPTKuUVlpmRoaqlWHDGKA/zrmSJy2spi2KlXRpwFcNczxavzPyFGjNKy4WGNGj8Y+a2Kooq4B+61GfzWMWTZiBPJuUBX+tgZctXV1Md+Gu6GmjjlKnreVmy1X1NVgq5TRztrUUWd6NrA5VMUcr4aOWvRtUF8PD/PTJr+fL9Qor3/etXWKeUN3cRlvs+OR+LuyshGxz2hoGM2aV4feR2nUqDpVVyJHZGP8ltWUqbymPJZTeWW1zPeV0q8S/2l/RLkGGY2qr2MtrcGvVMRj1VYjJ3xtGetLRekIjcQuqusqVVVboSrWrdGso9VVtdhDg0wvNfjmCvBVY0NmCzX4n1ra19ZXqhp6q/A1tfBRb1BjPFWh5yoZjrLKGuxpJP6oTqaretbEirLSeC43YLdV6Kuupl511YxXVaN6+KuqK4PXSgA8deAD6sFdB9TCi9mH+dG6hlrmRLUa6htUVl4ik5/5P8vXQGttXZVq66tUWV0ma2/rT1VlFe2QudnULxZq4Lcsv/bHskF+yLDc5pnJE3nUNDSotLxclVXVyKBBNfiKWmQyZvQY9FyV74uuTC4FhUnV0K4G2dSYXpFbBbZUgw+pwxdU2zxmbtVV16mWNacCPVTVoU/A5FtD+4baGjVQPtLmKO+K2gpsrlY1NQCxTD3+qtbsxujABsqqqlUFzSPrRqu2EvqgpaKiTNW0qYOnCuy2blS9amsrwVEN1KiyrFp1rPWl1JkN/EvmN7Qanjy+BtXh383OSktLlSxIqB45VpdXyOKWOuTXYOMj5wrkUY2sTTajR9aorq46tsVa1pvSsnLVGF78Zn1duep518BrNXKohbfqOuaGyQ5oqKUvUAPUUVdFv1rSteCuNB3Qrwq51xC3VAE1yLcWX1pVV6dqoN7otT6kzW+YLgxqocOgjnqbOzGAv6a+Cr0wJmnj0+ixcetsTMNhuOhTQ30NdNfCs9XX1NfH49laPML8ODxYeW19g0YYv1W1zLNa2oyMbasB+m3NNvuqju2I+Q2uBmLzqso65IWsYxrrVQs/xkstOOvR90gbl/Fj2mqtbR1462hXg41VqY76OqMVqKNdHf0sb7zWWXuDGsNv/Wry9k6f6voafFqd6qprVU/fatYOW0cMXy20VWODtaYj0nWGAzC6DPL466BhPlib+WPX0K8SH1mG/ypHR3UNjEks01Bfq7q6ajUAI20OVVermjVzBHW1dbWqZY7UI6ca5kNtTS16qVcV8qlmXMNZS7nxVss41ciqur5O9dTVo6uYHnj4ub7r69ErvJn+7T85sHct+X8VvXk51CHfBVBD2iCfr0VeBnW8re0os6u6Snxhnay8Gj1VEyuNHFWH3VbTt16m8+EjKuI21cSbttbUYZtWXonOhrNWjhnDPCBGrcQHjSHWMZ4q8Q/17GPqsMN65nt1xfAYVw26svoq7KOWeVLXUC+TQwPruY1fkErK1sJq6seMHafa2lGqwQc34ANHYasV2EwpsVUN63FVXSV0VqiuplajsNE6bKIWqIO/GBjL6LRy23PGQFktNlLN2AaWrqesAfuxdx11/y4wOdj8q2EeWRxZx3woLymPf+01DEMVFxdrBH7GbMfmqL0NLG197f1LBuPP+GloaJDN9bKyCuLxSpVXlBI71ai0dHicriivIiaviGVRUlISvy1ur8B2f6lQ/hPaq1VRXs0er5zzoxFawFN5VaUqmGNVgMnIznVKS0vZp4yM55DJrqRkhJJeUvbTkQUFBSofVo5/r43nXm0d60Q8P+rifH5u1MnmQH7e1Knu32j//9djm3xMXjZXzAfZXDOwtNmb53tSMhkgPCf7ccuBgXn503c/iH+c0H4k2n50MJfLxXnxsZ9ODnlnw7TCXFZRLpIocJTJ8Z1IkE1IUSD72wR+lAVnqIRHmQDnK2u/lkP7TDYnz3fyUwFlUkyPl5HL9clXTjbWUA5ULiWlihT/SGc2LceQgS95XqDIcEaeXEhBNiMp1LAgJWuTUVZKQpwXF/MlWieUSg6jWSCGgAeK/SRfLgZ//o/a24/5+yH9weeXJBVBuv2Ytxc4OTFOdgD+IAQ+B1Ukb1iNIEMQJLrIczYWw/POhYPUISsvVNoQ8/Z86qnzGNXIVIYMDEKtwkSgnKgJh5RyIePQGFocpQyOriA99EjCA/0DeHReFl5CyjwVJ+EHuTsXyX5dRMh+IJOVjEBIz2Qysr9nYbr9R0GR8Z6HOAkd5GL2I74Nb4gTt7EiBGJ2krVfB4RNmsp5kjNZm5K9CHShBuE5h+aTAXyBDK4pkVKJFBglWV8CcpNtXBBKiYQnWYVz9AwVIMxcGMmj2LOG4JFDeWDKYauoT86jUh69QmSSE0mRAaUngYFCyf6eDfL2AMiPi2gAnZZ0JEGcfyTrLCvnizTFsj4/yMV4nF+OSLD1tDLYsbX2KLcyKCEl5koackJ5DhTYtOcXaNAmgTWOfIX2KzvYRA478n1fuTCnhPFjCHy+sBPfT4ipFdNolJKw3vHLaDLaZDkypqd/Dzh8ilHhCfXLaMpmBpRND8X2HRNsXziFbDYr33exfumF7CRnvxph9MNHJPHNF3o3BUXyeHn5Qirz/CFQ2uuHNhFDRrRzgL0jIVb60Nf6x9rIGVLRUPkBLJ/JJ6kxdHnc+f7/uzQoozxAQD4BQp4YP1WMIOZ0TnazZTeiSYzX/B6cCMcbt8vkMnE7XEdMsQ/tLp5X2HxIS0MU0tzetIRSvvN8CD+Mq1HosBelFALOPKQneTmBL4P1wy99eSAzAKiMiczJd0JXhlzymbMRPieZSmiIW21PviEAp8inaeBknwSLtDNkZOKXfcX4jDIHTwaWjivyhP9Qny+bn2WuZGIwP2OyByX00ZcGC8qs/OcJC1iDXri2b4inkAc2YcHYUWBypd6kYpaZzQ7F5eYzrE0GHSqIJAzDTCHKePg+T/YfgQSoykPsLivFMnem1AjN4F+VxFMmlAsKFHi80/PtiLF9L4SIP+ksxKZy9Mqh8BBkfiQlAZu3ebrBi6UoDGABwHJkeRvbo85BiNVlHdYVxLW+r/gTgdsS9s7a7/gyjjXIgt9o9oxJg/nzVvhSS4ZUeswH8w2eC5jWgYJ4LcjRJFA6Z2Nm4YM8uKAC35KR/XpULDto+3naBRKF3/9/tJkMvEAKEjASr+1ZJBfFq5eJ1kOohGeS+UlbH8hkMznmC/KgTrT2mfwhjsPhJ4oShZJzQChTl60rIhtPYCFGQLQLWUMjdBDXC8FGJJPXjwAAEABJREFUQEg9rxxtIsoi6q1tZAbpqKTcbMUZPo8MuovVTqwnL5RHXOJT4GGHglYfo3Win3WiOWTzLSVdkrenXMZsM4oH/f8np79Vb0MYLKDZ6A5j+mPUyNbDXhiLUR3zkBf+Di6JhwM/iG1dxI65MKPQfpUXWdJAMn4SRcwvgR46bS5EGfh0iNSnnxjFwJGO5FAmqbhtSIu4MhQaCinLKsK+hUysyvcl56y1p/yHdAQuA8aJiAtIKgbS8TqBPoy3vCygP66kdxRzDg1i/og+VFAWF/Bm9iieh7k0lfSDDqMly3qcHZwHgizsZuRDTwD45nDAYjr0gqQgVfFi7bMWOU9D6QGrlZzA5+XHZByZ3JAB7kEGMC2rzNEwC8jaUA91cX/LOjL2XlCnH3gUPebzRSoE4jbKf6xPRFkUZ52cc/IRpRMfB8XoFVLJSAuwCNwi9orxINMF5SZroVcJHRF3ZYY8DQHmSXOG0Pwt/i+AISQgNwg3DJwmdg+xD0NrAzk51Mtk1vwPvIp2Hl8GMc3khX5Nn3k6oIKKvE5/nmnjxtZh2wMYWNrKfg40mwxT2KVDxlmTd+xrQlngnMAgcpaE2AjdKcOaix9L5wZlPpMurCVSjnlAEwkb8sCVk6y75HhQp6H15eGv+iX2Z7g260ol1oDyPd8pPdgnwxnhuS3Mtxmf8kRO+Q90ROx/I+wytikPVCCyX2N2+B2HPdo4WVpnnYxaxTZCHZuFOB1CUBY6DCxt9Q67/Xfrwfd8eZ4H5TzQDplQicVj1+Zj7NyBGlkMZGBtF4CPI1yQ/qW+U6mUbE4Yrwt4KCA+ZkunbCaMZWN8Gxi/JgvTmXNOll/Q55f6jljvnRfIZ+4lXCTfefLIm0lE6HdwKEtdgj1uBnkManhRoTx4HyLeCW3+0NADImaV2YpzjnkTyOOf7BNh/jFYi/mAbSkGq6OMtMn0PxFMBPYTgPY2G7K3c07OOUvKs/88wuFAHBu3wPdUmEzJxylZrRmYGacdIgUs7B4BUOQ5maCsPkBR5igD3xRHCYLO4aFyBPou8EWsiJ9Jo9RIhdafJiFgTs4nODCjTyR8CVqyOaF48cmglVBJnKlHBSjlcKRDROwhSnUK5HPaCxG0FS0CeSym6N8yisKEhgaylEsJJ3mSzKHatxL5fC7++wiecjnyNMB+lI4PDn3l4r8342RnM1buqIcJGc22z8ry5eQrQl4OnsQnjKQwKBJrO8E1BeRlBHFAag44k7b/HMRREZfK8+hPLoKyiAU9PTQgwa8CI9BTZEKi3vAaDSK4EMYe4hAC58sCcA+ZRNCGWMS8Ucb+EDTBhv1tHIqVtQM+l8eVtD/MD75EIqE4kKZv4PnKsXg55+TcPwZ01AIARSxrJykPTs45mY6LCgtjGs2ukklPWZOxyQb+YV+Syz8wa8FmKAgUH/ilRhn0ZTxFiuIff6ZGNlgsJxfnlI4Zc8qwMbC2vucMuwx1DKYTDDKYb9tpDC4N/x6VZt+Gj6Q9MUQ4JEsYJYElbJz5AFuU+AAFHkPw8rEJA2dGho7iNh51BtQ7K6ON1Xsoz094MnlE8BjCdNL30CvBNIZnMsqwyTcz8NChMZJK+cpge0I2nsNOJHm+8Uvw7SUURlJ+XtLLl8wZ2gbFxWM6iccgftmXRyN5lDs5928EZCHoQF2CHSU8tG9kQR6cwHpOOWRi/kc/fDwF+A2bH6Kjc040jwFmpDhFifPjLNW8XQx8ycA58nJYlP+TvPjYfHK8oxgPsqZtnIQuWZoMvWRtLOuck3P/CIh+efghEeOhTJKTsOcMevZlc9c2T9lcyOhUmP+Bd8t5QaFybO7pKiNxaGBIngfd5iCs0NEe4In7+nAt+soEHlhdiJxDsYVVLt7kWJnkQBZBhfWzdPyW5JCrnONxogm+mu9IiphPAlOEU0oVDGMUj1woK0sVJHnbE+EThugr2RSL5egoB58VOv30n6zcaDUg/UOtU1zl+74C1iUP32EgPs456pws71w+7dzP8S3oNIA25UHQKWdlecjgx8XHbNKjwuSVYu38YQ2wtqxDg3bQggx8AkpH3tbtJLuITG5ICTYuvgcSUwWvHL7PoTm6xu43w9qSYw0NEtgMhY62vFBbVgyZ9y2slWYqFKJXys1/44A9cNssim3JdGR96ezT0WFLESN4AQVYguQr9knYii/hz3LU4tWhGxLkINKX2UmgfF5yzoAOsoT18uUcI5INxRd4PfpjcorBFnVJkIVdSvIhCEOjiXyyHgnPBfK8QI4S55yc+6UCMkQvxjdKFoygnlCEc3Am5ZiPPrbAwsDBS1pKBPLxmwkgxHl6csz3EFl4KkoWKOQAOGN/q4o5JYs5OLjI4W8Mmf29tLT9HSwF8hzrDTKzAJ2MbCKTVQySIrn4nyhwQUCJDIViMyAXGsEclpCkwuo9ocZ4SLu4k8hbUI51yIADZ0jPJ+nkAD9VwHckYXPOOYb6x0AONIBzTs458SVn/1ycxKZCLh/NJiWTIzt5+fhNh3xCbI1pkz8g83z5gVmYtaMzLxOdpVzMA7SC3zlfzv45yXmAc3LOWUKe3A//SFBmD/2YZ9ZE9iGtWFiK5SzwGTjq3IIvEj55gzi2Ie+ck3MGEW8D8TZw+XGdfsjPT0jI1nAknGRpvo2TeHRbj5LYkch5OCdrR5JsJMFYn/0nXZIi9Oz7HikeJwXJwrjZIAE1U3H+UFQIcADN4sez74hSB/hyMZ+knWTNFoDIm/1RKpFxzolHfGNzkRSnHC/S5hQML+BR7tEijOUpUpInacFmiaTy+nO0dNL88eUcj6NtHvLylYQMPOQVeAn5zA/D5cQnToTMxSGFQ4PykwFCkTzPj2WZDUnTLH7M6VnC8WW25BmFUTyWs7IYFwnLzAfnXEyPcz/PN5zAq6cAP5BgffHgycC5nwe9to6iOjnmtOzD2kgG3UfyY3lLuEqJeN2qPZfg5SlN3A478OWRd7gFx9tDVxKqlbm4rOGKrV3oHf+KQeGd45Is+2RhL9mhIRUWprisS8fl5q4DefjwnPiSHC8bAjBbGSLuy+F7RGznuHiQowHAI1J5iBN8xYX5t6PGSXwbkJpfZ/brnJNz/x4QnxBh2TTMwaC9I/Ns0ONhK3GdrQWApQ1y5nfps+BtZb9UMB6zrNPOOSQhYuO05s3rVf5gEN3jExbwZvs7Sy/gW9iJ5X+5IHGXGEPE/iUipnTMkQiweCOHjgMuJSNkYNPTzpkG+/vlh5Lv+0oWFIqmso+Ts9cPEGFDWXBasYnWOUdyPpBWDOJFGWnnfvHvv8qLycnsw+xMP/o4l+fXS5pjw6nEBw4s1gH5MJvTvIF+OR+HNn8SmpGGRJZRhGgBdKAs7YXbyg71ixMoIXN55tRwVhkGy1HnmebAb/WONZiDWwm81t9nUcjZxgUPO3+9U+w5zSqiFIdYUexoLeuB3JMvZUHO/sMWfdCRl5yVSXljgP4kJ+iy7WzUQ7MMfpQOEf1o4/AwCQ4sQSfWajYhVmiAw+XlJ4uVS0eyS3PnwIKFRTj9FOt2IicVBASDjBe5AmWVUNZ56ueAwhx7QcLqhSIYj8M4Ge/c+iSS0C1fGfCGTNpMBJu8s7yRppIpOooP+CHbxKPcYI6AOdSA0vyDdsbxfYLeQcmHsJDmQ3bDEwlMUiIOiKUIHWVxpIkAnBx4ORfQ0lOOhcYC8Ajy0Zac54GfOmS/QKf/2zeD2YCAyydFEogfbMQKE56vDJtYj/EGCYByOLtEknHZlAldiGReNZ6GBtNKulTcHR8PU57kpGTS4xXK4RAKklbvxYetnDMrHtHamMKiQMmgmLaBqVcZ2tNJOTYuNJQ8YU+KAy8vSMkHNJ9OxCjEFWdDGufAYu98AbXINR7LkgsgboMGweGQowMBSbrky0wXP5WpAzNYaGSTMoQSh716vgNTVnb45QcetHuKabPWjGWv+BAUGeILFaFbK85waJ1IJGgfyTnJgQfsso+PgzQZ2pyjAUU2IzOyPMMrZlYOWg0i3v/vweaMzQGIU2S+hBtJh68wuSHOmGzfeLK5ZLKC+AgB4J4U0sn8QhSRiBuTyD9xvxzKzlEla4DuYpzzawSuCDw5+A9J5yg3FD8gJcNQcTZU3pYiZmFkPxFKP7HrixaMZW8yP9VzxLB/BzAuXWkLoYZ3fiZ+UWQ0JOJNFhSjTB8fkPS9mOowPUCL0KjSECk/3iFH1CkOKCkS6OfjJhfNB/iNYphf4FOO7XjIv5BkwBgmX5Ix/1kwhobIfA1yiQsRfsSkDalzVkBfa+Lw5845OecYQTF4IHLolJesjRlgECTk6EczxbzGpPBFBqnRjHT8zZuyHxqRdvPLSc4vjlgywjx6KyQVMu//IX3Q//91P6Pc5Bst4MvesM1LiEg2v4UtwxbrYYZXqDAzJI95gUmQj5vJ+SllyTGFZOK2INE5pyTtZJrgIJCbF1pIDr9nN8yeqIEAz/FmTFubc6T7BxnH7NFLyl6c4ykg6vJZnChhTaURuI2sWF7KU694nnLQBBGIUtY3Z52toTFjPyHFxYbw+yGTN8Gin8USGA0dQgw0iLYWt5GLnwjabQyFVBpxIOYxbNRIlMrDLxqbuE55fkA/Z2YmaxTbgrXCBzgKQtIhYxoO8WW4f6kAKzL34NkcNmEju0C+ClCs8RpwgCeCahnvhQXqQ1gZh3h4fHTgIw/P2XojZbiEjBB8Io4jQi7aeuWhT4/1KaS9/bRl0nwMa044kI5tzfyOyc50Y21AbySZdGWyjWG+lsxFgCZ+zBcLnVkmJy/GZVkfPgKYifAtzvly/Ivi2pwgVQEDcK5kSRtSoo2N/89ATDB4f8BBgVlzTDv24ZEPFxCPX5FzYiLKI+37TrzEsg+XHrODOofwzRDBSdgCd7F1g85XyFqSlWjLF7gV0gjd2NgmP8uKVjKeqaIVoycUuKQlBRLylmQMewGhXB4N7Q1lRN4gRhPRhR4xP4bcgPFiPDS2cXlZ9ieQzzheEdYkeeBRzGgkQ8GwiueVdUYeDuU5BnQ2t62xkxLJJCUS1RKrlLC3oaGMBkCQladUCnmEVBnu+TTJ8MV5ypGmXJbNXiQL101u9tNNZst5gDfaRsZf3I+MKSKkrwE44zqyOUAmdeyZXj8axslz5i8kT4p9hvM9aylzNbAFdkd7J7P/GK3Ns3gcsDNGKOpknxDUoTwcq49jTjKoT7H9tk9G1NHOtxgVjCEyMHFavZkKzeKxc/hEg4gxorhQlEfyGIdu0CEw2XhOcSYyGn7eEMLoj0E/+lh53gb/fTz4Nl+hyfTPi8e0klUqyGkIe7byiHhP8tlDZZmLKVJSkAjZXwyaWhSy7/AD7CgS+srJc6E8sgHrm+fEvjRHu4Scn+IdsQdJy5rjbhWkUvI8TwsuSB3243JpefwTI5nNxz7bSbgbIKAG5JEko8vWV+xAUYSd5MFsI5YrNhcZUI+ELRW3+aHe7CwGaq3NvwHgIubfecPeF8UAABAASURBVPDHZLC3g1IrNwgQlO/7co5SwGRleXs752TvXzJEnC8k/EBOqBO/ESmnouICpdNZbCQZ8yfWQ6rlnJPvedhAHjy5uP6Xyr/zPcnDnj1Pni+hfvijyPLzIZmYL4uEF8coRclE3Mb+U5Ce/gF5tIvxIAuzefMp4uPIB8iVCWfmDmDjZOJvs/M4rXy55f9DAVFwqJzVArnYvsDSC8CzH183wRcVpGLnleUWOD/pXCzcWKgmLCc55+IynwnpmRtCeYhQQdJXvEqzyGcjWfhCD8mcX36xDsmwIrKQuUCYuDREEY8MVxaHp/mfnPMkJr0INBOMU4jizfFFnh/jxQNL8ULOi7FkH4ZHf/GYhpP1ldIB+S6E5kJ5KpCcGJjNSTgkD8KG4NM6sMcRPlBJBsnlBkVj+SknOwQ1Y8n5SQ3YiR28xeMag6DKEgTg6tl8e/IIdnIcZGahWQQtMjzpXsk2PCA0Yw1DyacdLxZxEPAknOQT6Dgk0j/AYmIndL6MdSVTJCgvVKQEbbBUkUQ2dIRvHqWQSdLL5wU9ihK86GcKpVjGtNHA5j1pB0UMnpGUo09fP+G7I4FOnXNy7n8PdJIc4znrS1KSk/JAmQAztITtUiTZ4V0Q05aTWFwxOAsNNWDMUJ9KJJVEokn4RR3SfGQhMk9z2hd6KQl52gYCdpTFeYpNTibTn5dNGgZ5hL7sJc9DgkIm5LAFocOk/YQZWOz4ZBBcMoN0EqTK7CAWoyTHPw/tKG4jGa15IOnyENHGQNbZQE75l73/Eugl+9g4C0COErObzDzZXBxM5yDfU2TjUhUSEETMj6TNA9Rl+sOKqfGUDBLKZkP6OSZ4RBmPE4sHdmxJ0kaPgYx/wNIGsi9055wj+e8BTy6WsPhE8/n10JnvOfFQK3hLy2whqwBdBrCRUeCi2BeEHvXOwMlRBityZE2HvOK0KDdwzpF3Em8D55zy/3zJUk7iBSBH+lAdZ6P429rkUzTIP7S30phOGjvn5Nz/DjxZe9A5SfQV+pD8mHfD7Rzs4ziiTFoJ5o1zVgDvdgCEPUihHO3Fx3xeyOE6ScqkgYGsLGFd7L0AfBIeIOsXV2aUyzEbvAIN2e1AKDGU7MPQtHSAJ1lb5pqwITnJwNmXJOesXsJoxa0QkIvnNRSAOw0/jiA4kmiWb5NWjksTB/15+dHX8ANOP/0nyn4MVms8LCimJ9XOXj+Acy4uc+6X8JagEvDyYDR7Epk8SMzxrJxzChKBzId58xXkkRUyzCBtPCrzQ3IJwJc82tva7eQUZtCvG6Iijfh9elCGnsmI6SZzmz59DL0NXVAAEoEZo7I6NEeGEcxPsdB6ZqdAhD91zskDkc0/kZYDA3XOSTzMVXGxQ19axRn7lc9oiJyjl376YSDrZ7RYXwdHkWEBn2Kg1DnxyNHTYIjT6giOIAsfKHoE4A1kfEXQL89aOdobw5JzpKnklU+TcI6yXyRIMsY5cLW1Q2wg5BT7xoFB+DWZIQ0hH7QSi5/lhJzk+T41njLIKEeh7ycUBEmJQwiL2QqSEa8+DaC6tBM4HagjifjGS5ovFrKW5DCcH/lLJ9GObweY7OPNi5ODAJrJPr7veIGftQuMMT0UgDATv+J2VGBe5ENl4c98EYhVmBDxkGQ+Pl4HnZNz/zjIMQTgnJNzgOYDRDiAWkTMpp0LVPnw6lHiQRxJCBZS/gGcAiFOgUJCug6p2RQNRCdw25pv7R21MtwO4dLYOSerM/Bp6ygTcQpJMRLgUYIcLK6c739NHtYuosb6OU+KxU3eGTjxbeDz9klYwZ/AeHPOiecvIEYEMueohyHPOPQSkp+UhagMFcvEwi8KJTvJyPXL41Ak5OTM7g/EB/XSDo7BI2I6O/RzxKxEa9RKTlJcZV8x+PPzUpywMjn+6U+fuAyunWTJCOnECcuIQkmWdA5crHFWYiArNMLRnSV9Ka4N5bBzMiEQSZ4fQCnUYopW5FGvGJeTcwLiLynGQ18ZJk8UiEr5JIP5OnLILUEnT/yzueVRic49u0whiWgVIjtrJz4BnT3mYehsbgrZUUh/B4+OJCqJU5F82Vh8ydk/a/MzBg++DSJ8le0H7C0+VuYcHPwbQTa2nBRflIQStApbj9irFhFfxzMUcQu9+Xazgo3Y1DVdeL6PrXgyX4RiZBASq8nWW2qErwQhT0pDIOpnMQ2xhQT7HNi3URk2p6FMDh/H2FGa4TMSYyn0Y19CTpGT7PAcUhUq0k8+Voi9OIhy9Mu/aUNZCGg+ePQz+HG91Tnn5Ny/D2z+LrCHmC9ID+FygZ3Y2yDH2mZg6bgdX9bvlw7Gj/HgY0umm8JCO/AiPoZfzwWKMC6rj9vFKy528mPe0avV/6IBHl3IBGHOGR+Od4ivsHQmPSjj3cB+NTptF5XUWayS5HAwG2EtLIZmR6CR9bE0Iso/TsK8Aacf/lHgHDlndU7O/eeC+JifNSCJf/F+CoUcSg3M61HELafFZSHvIAjiRmmuWyOnOO1T6ZyLlWE/DWjIYkAZFgAMNs3WPpN31qFHnRebaTauxFgtACR4yrY3a7N11tIpp15GWCT5LICmqKycgkRKmZ4ubbnR+nrxtVeUxRi++eRdTdl6M9WW1qi8dKT2O/J0zZw7oJyXpXNab7zwgrbYYCNVlY5QTXWtLr30eniQHEP6tslQjwYzg9poi6l6+rkPpXBQ0z96TXtO2Vmlw4dpZG2NDj/8OHX0RBw5iTO7Ln3/9cfaZIvNVVRaoeqKEbrzd3fGtHoJJw326Y2nH9HqKy9HXY1G143RFVfcpF6iUB7i5n6lklllkJlYHXpmfw39myiVKFFZ5RiVVFRosWWX0dW33iszVPs1ZTHJ1d2q6y85X7UjRylVMVajFltNN975kHqYDxk29K6nTVeedarGjR6lsroGLbXsqvrdHferp7efMABmh7p0xXnTqB+nkrIGrbHR9nr+j1+oDzHBldKdTTrtkH00HhlVVtRqg8231tsffq6C4pQEWzHon/wYnvkoLOnFaWiTgWSTcmBgQObgwvQQZGWU6e3VEYccpt0OOk5d0MraKHa6UrpL377zkiZus6XKy6qRdYXO//Vv1APOecAAK6LDPjwOclN+Bv1klUj6mv75xzrygP00akSlRpSU6eBDT1I7ypnHwayXTGggTW/bBA8066CpO2nlNbdUZyhsFWpZdPCjYIdWvi3Liwx1cYIvFljF/NDphwZa0O1HCdr+8Hg/qTfZ/FBFIpSnOIi2K+6BTk076mCtudYmeuGNz6gVtZKzH3twGd332xuxuWpd87t7NCApwyGnOAELCFiZlswnRyBhNVIyldJ2222nQw46VDHZER1i2rNyliRv8/pPxFnhPwMg/Ae7m4SNptDzFHkJqLSSMLZtnyAqh/0ffuhBOvjkc9SF6JWdpxceul2VNQvptfen094GpoKFwPgxviIrAgyTrIWzkhDeQ0rtYSxe+dK4BbkFD22sgiwpQwkGw5SgxAd4IDhGSfJf8YBOEKcff6wsBvhy+GPnHDrPyDkn88+57rm68Kyztc2kqepmShmtnp2KQ23IglhYGGjA/iaB+WcDQx7zlZODK/sWuBV269WXntZya22pubbTt0HtV/TBE/hZ9CDaB3wZmBxyErOOr/zDXBRzbMEQ3334oSZtt4MeePSp2E5PPfFkbYtPzblQ7A2V7u+X/IAnoL9RzWvB4/IJG8WLrT+fkrN3vm5+kzhj7JhvMbAC535cayX/GWD6Nk5yg6boSHObWrTjxEkaMaJMI8fU6Kwzp2lWa1+sFTujQ2EyG4jm/+iAZ4fFYa9OO/ogeV5KxcNHq7SyVqMXWlynn/Nrdc8bZD+b12uEzdg5rzkOZ2u+JyyB0Zmb8jkgMouwSUaRszkrGhjEBhBBQ8BxpJXJWiqXjlgXfUWOMkenXKfavnxHtbW12m7Svmrvk2xkUFGJRq0NL3Fp5bCtCNxWLyujhbAjS1ozMCrBJi1rm2gyPb092n77nXT+hZcoyoTy8Ksh1IdxP3pg71HcH4wRhQa8frlPKMemUUhcHKq+/85bWnnCZnr4qbflFwSyvajsQI8N6RvPPaJ1V1lCtRUFmrDW2nr6tY/jGMP3nALPl2NTmo48hYhJtnEd6NBpxx+lrXfeXR3IKYseZBcF2R6duP9uWmbljdQd5nVn8iMZqwg1mPlJyDm2HGcl4kMLcJuu7MAxJLCfMWO69t7vMD325PP0ZRBOl2yTR0oUKOLiLzLroN9Wk3bRXnsfzIB9euH392iTrSfqlfe+sFpw/2ueeNyfoDKaQ6VYT5NAjtjutJNOUn1FuSqLilQcJDWiolqFqXKtstr6eht6TEwx8S7HC4zxXEGu4KXE2IpBAjfVFPOYjELKQ2RnaV+y/swmJ+VR0j4IfC0Q5xCnbCF1hsKA5E8f0yFxg9BpjMH0YTAfW76xYbDUnzBYysBotRqzK9k8ZOAsBW4+GFtZZnhIDCKP0kyHHrrtevmJ4RpROV4jRlSpurJUVfVjdOutv1PU16KJW22kQ489Cz6lQfyMs1gevkApGUIG5plfQioy+gyEXDT/Q95RRysH5FNUQR/fPzwLyqFMJtE/IQhJAjQwNBE551sL5D84oIjWDggS+otPSEkExLZtCSDfE/Ljcr6QlW9xPZhsfb3jhhu08brr6vu2Dg1SLXQy1D9XpxHPbLH5RHXP7WJNnKcFhpyjjYGDcAOyPAtGyY/DsCSsjKqf+eMcjEDjgjWa5M/ricnL6esvPmavUaLSskpVlNeqtKhEpewjClLV2vvAIzQ00KK2OV9ozz33UKpghEaPGa/jTzpdX89sY5Yq3rqYyj0zHF/op1dtjd9q7MJLqrC8QSOqalU7erQ233ai3v/4M6xOsjXPOV9BMiUzf2f7E9bpNx5/VCUjRunG2/8Qm0UOO0+lQi51u7XbLnvqxBPOUNZ+gubHJpA3CsYNGdyA5PxUPkfG5pMByZ/L48S/BTYCoXEYAXEewrG4Z4HdOJdv55yj9j/ncVwkFBQmlR4y7yr19XbjE+ZiZ3vr4YcfiRl1zsnDpkwmzi3g35PDdhTrXb/sz4J1ibXK4jPMQMalg7mAGDQZ+Hr/g4+07cSdtOWWW2rnHSfprbfe4vgkJ5OJkIlnPpt9ktmMk/WMFP7MbP3foSSbP7YXsLHtbWBpi7Ps7W226YYqHTFcmaFBOWeiE84sqxwBtO/7sYANiXWww0HHqhkL3XoD2VxaH779lk4+9kg99djvFXoJ9bKCOeoiFsNMekBvvvKS9ubg7cN335GCwthh0gSVhfLiADarP771nr746jutuNyymj1nhs676CIVDR+hJ598Snf97nZ9+OYfddmvf6V0bp4+/OR9/eayqzRh7fX15rtv67E/PK47771HV15zsyzeFQ5Tcnrn1Vf10WdfaYVVl1N74yxdcNEFymBkL734su685Xq9//armnbO+UpHUn/fgK659EpV1jbopVde0688mETEAAAQAElEQVTPP0enn3iM7nvoBQ1Kehvap511pjbeeiu9+9H7uvic0/T7e+/QHXc+EjvpokRKIkBMEEjTXAEHqY6NySFHHqs3P/hYr77+lvbfbz9d+qsLddjBxygzP0i467bbdctNN+v6m2/WOx+8r+NOOE5XX3MleO9mo5/Uby6+TPfcdb+uvu5a/fHtN3XgQXvrsst/rXc/+EBDBMg3XHu9rqHu3Asviv/H5hUXX0xXXnShvv52uiLP1+HHHKV33v9A9z/4sN58/U2NGzlaxxx1tNo6+5SXlVH7j4L3/7ejjw3ZT6kVFhYq4mDCYsXPP/pQJx53lO655y6meEJ9g6DxAc4EOr/7ShecdYaWXHJpvfXmm3rmycd09x2366JLfqsBmvgJxsQpOBYIPIACpD93bqsu+c3FmjFntn7/xJN69PdP6suPP9K0k06R56c44HUqKAB5rlfPPHC7nnn6caWzSWxV9Abp/AfM0KMYLB0n5tf9xQub4YktzRxW3DZ2OHEun6UTLGvBoiZa45aoc6RsBAMaWbA/1KeA/u+/96Eef/JZdXRn57dJq6Vlhm675WYlOaxntwY/UsIOpeMrdvpLhlqF2KDR1D/QH7eND6OtwABs81vmX5Tx5NP/9LfN9n8AyQICeBuGHChyXIubzMQtkPAUXjSobLpfiQLsx5O+++IrdH25Tj/9dK2ywjh62IPMYyGHsT7JMfsVgxyd4hSDyD5WG4vLMjFYizhhRKAdoQ9L/lBOpcNvMKEUo6LSAjb9qz/gjfEvwGskm50jEPv7j6b/kMM24Vv8kiJFnPY4r0C4gR/N5ZDNVb/uvvt+3XnXbZKd5thGy4EUhpx8eYCzgZyTXFoD87rkFZRqKCILKMlciTKyj8eXgayctOI+cYnoLVmeOR6LWcKfiwvwQfxsXsYhlxjFqaT6B/piFMniIirQE7TTXHGh4XZx7idff6XoJ/ULMs79tKWtVwtgQZuf/9tkavBTSlF9viAXyk8llO3p0cTtd2D9yOrZF57VIw/coz++/rouv/xazRsSmwmas+4kg5Q8L0C8yAZ7kT+k/p4OrbnORqyZH+vtd97j4PB0vfjs77XT9luqfW6/ojCQZ7r3QoUcwNlMiUBnriN+g6q/p1uzZ8xUU3uXzU6rshbz9ejHeWtrfUUu4FBH9MtaK+dJPC88+zhVWTW1tmjm7HYNWgerByNExHUQLkd7w2MgFzeY/xUaGqxYMn8R+EnKs7KpkuWU2fOScgmKsGEXd2RQsvaECNTcpqV/+YBk0FV3a5NuvfZa7bLrruiRuewnYjEmEsxjP9STD92t3XffXQdzIfTGG69o3fUm6ORTTtf077t+EEGa2CUXIUPTVxpDQn5BNq2h0JOdI8cS9PnO9SjhZRT6BXHcFCNwEfoI4+SfvvL5MA4yPJluZPbgB/K9hMzOBgYGlMXfJ1NFcvjckAtbixc8J03/6ntdccUV+oBYIQfSgMO2RNInNSiP8VOFw7jwMowU/aNP9Lc6zqcfe8lZrEZbn/X3uOOO1Scff6h3//iSNlh/De265+76ePpMPfjAY1p+mcUF6bL1Q2bAcS4gidyU/1i9AYUUgNTWFVJYMq1z9LK2BoyPTHyaQALlgXLxGpfjLrpbLW1tmts1hEQVQ/6bPjEu+6Ij8YSl6MxjOOMcX5ae35ZmYmTxmV9Cav4T19lXKBva1pkFKOXQhXPgnd82kVPSz6m0ul4vvfGevvjsM32G7l5/6x1N3X03uaQIXdCkXxTH0wUWj8WrNf1NBgbOI7PgQUo8WtCG4hAwavK8ggvOQywvAqjKP1H+FfKypGGM0fzQxkqtlgY8OZJWonm9mj1zOhfrA4ovo6mzvnEd6QWM0pykfQNUOmiwasUyZCQCgyxCsvVHzItJ7BdSyOnue+/TAOWK5umbLz7Ra398W5N22l3Dh5UoWViQ7w4+85PGmcmbgSSTi+xjpdl4NEvFw1nxzxxMDgYLyHTOyTkXZ+N5Faf+fV9sURncV111lZ599mk99sTj+v1jj+qlZ5+LY+41NtxQSy23vHJ987T7pB3V3NauF994Q/fdd48+wb6vuf5mtXdLAdOcCSoZaw5FslvpaJvNiubrzXc+1ocff6x33nlHN/32di2x9JLoVbL9i0tI87gU9ch61hmfm2PPXEx8d+SxJ+jDz+dgBlaTVRGXuoP97IIiX0HKo8f8x4azJLaneA7l65yVAfkc31ZnQNmCOpI/m8dIM/CYq2YzWWJHI845p3hdyC8iso/V2/uXDs45DnYHsJ9A/djBiy8+ryOOPEydHV34XAcIyCs4Yk9k8YvNG3v/0mVg08SLPZr49hSZ8n+kUKuPuLxsa53NmcgNmrDO+rr1t7dpw43W1/XXX68vvvhCIlgwWWSZabFclJeVYy55f4bvR6j/05L/Iz/Oudi2rIFzLp5H+tHHW2etNWU/EVfIJi1DEBjEnkxxJxNs3shCOYdIgQV9PRIGHR0dep9DuGUWW0RrrraqIuvvS05iwfdxmK1644+va6tNN9GKSy+tkEk8RJ0XQyhP/VK2X/c99py23G6qykYUq4mFuDsq1sT9jtJya6ygrbdYTyfsM0UvceDW19WpRm7T+nCCG2y5ncYutqhWXGUF7bz79nr/07dlm1hFeNWhQM8/9KS23WYjFZZKXzfNUQe3JrsfeKyWW3FVbQzOI/efonsffkidkPDum1+oo2me9trjIC271OLaY7/dtN1ma+upJx6JeXn7o69UPWYR7XfkcaobU6epu2yujdZYXC+9+pJ6YcilAyWUEhGtWXP+ADWRUlRUoKrR1VqMg7njDztc9998md597Uk9/uwfNC90eufTr7X2+htr44030vjRZRyUbqPD952iypICNvJpRcW1OvG8y7XBplto4XEjte1m62q5xRcieJ+pgTChB59+WTvstq8mEfyvuOyiOnbXbZTq+F5zvv9GXUQ3ydrxOvHCK7Ti6mtq0cXG6+Dd9lLU06fevu54kx6hh3/6ibxYRh6IDHhJlBnEv6IVRzOSQ/d9LKRvYQ8jG2q10TrrqICyAozFAh/5TtObO5RWUSyThRcdr+VWWkbHHrQfAfdbP9AbKaMo50smb6Ljfmzi++YWTT3oEC2/9iqasN4aOnrfqXr09lvUMXdQaY4JHX1amr7Rg089rlXXXo+JkIjPRiKJ85SMxObHkclZHrC0uK01xuI5YIurVRpfocS+hVb6s/CUClwZtfk68AmBxG0t+LPDG+ojwDlfHvWwHrflhEuOjVtdVZk+/fAD/fGDL+JA2eHYnnn0Yc3t7dOo8YuZiCyuBAPdAnOa0MAmCzHi+gxbCB6xmAwqif3RSpH96pARghxy9oe+GDekAvOjj+IFxng0oPj/7TPfNjxGNertTwCEXqCYiRCBuxB+B1UczlNnW68uv+0xLbfhRO239x4qlNBhKGEDMvlmc7E+zJZs42RlOdu80S6Kg4kcqfxjXSxl41rXWBBWHf/kRBaZSU6gBhBXPsFQZgaGf0F/qv+px8b4HxHAe1yHcp1zYjrL833FhBEkBpRFeB3bmDkYCefzGiQ8ze1p17x53UoPdknMgByyzNuhF4uLQsU8kwjMZ/NmGL55CDQiL4ksg3goMVb8kyCUpLGhNLYU053JgAPpxLKlH08qSMQXSL4fxDZquIcGOcBN+HE+k0Z66NdBcBgLnk48ZgZgIqWYvhi/5X5IWAag0Y+LnHNaYLcL3s45OZcHevwyH9M98INO4Eco8BMuiWZM/1bTzjhDK6y4olZdeUWdctxxXO68q8Y5Q+LsT/bnOOzvrvrIOIdvQF0y/RUWBWgwoeqGERo1rl577TZJD9x0gXrnfKWrbnpQXTnJfII4YPE8J1/iUkLCLWMq6FpD6m2ZoyMPPlRvffKN+qhnSkixHhMKc15+KMpRE32oZT6FHCbG/tQmT1efHn30cR151CEaM7ZBr//xLdlf46Cl4s6xr8JGwCGMwuNtdVlHgkwOPy24MHwR9PrQyUtZGA856PTk84/GVunRB0IikSeJI1ECn+hcPg96K/1lAwfpX375pV5+420deezxqiwvxicOxP9Ds0xwva267DcXaqud99d2ex+iRZZYVkcddbg2XGdN9Xd1obv57EdDsl/7DdGaTD7o1EdAoecrE0mxxNigKCmkn1Eu8oR5xUMoTGN32biN/UoxzcHL4CQca5otObFDBWeWslysaCnw0Rb+YggexDrnoVSq0aW4oBtU30CPeobSrNyeErZ22v8660uDpnN8XYLds6e//FjcusDv/2Xtn5dAJ0U2rqUMyOYfCp1zMnwxychjeHm5yuvrODColMfghcPLVF8/TCPri1XgCRkwT8JB+CcTBbx5wCMk5cegeN2XfeCBKW0Sp2xQr736vF7j8GwQFFbNhJJVBk7IQMpaXEuqk4OFww49ggvhD6xadqCd932hmAJx1/gLeiFeECXTSyx3K2OuKP7ArckV+gwHOZty1jxmN9aZtaMP3AjFyypoLqG7vK+ggc21MJLHGpOjd2V9qUY1VGn0yDEaM7oBOTnZ3CM6VhYbEB9UrZg2y4Nf2BPF85+QoWxEwOZ7DhvIKs8rMpRBZEKKaGegH0gVvkbgNH7M1kiCM6SvpyHok/WlV2xkMBLGtcJ3TtcB++2lL7763lijVHCSpWUu7uFoG5OiPIbYacXIQ9pF8bBC37lEUmGyQJEZB3ylSot0yP576+rfXKm2OXOUG+jQE089pOLhVVptrY3wRwnJENskYwzQMxMkTJxy6LZAAzxxG7gIaWDNMsYg6Z/745yTc05mnwbOuR9I9n0m8w+5f0/C5JwbyqqkokrLLr+8Vl9zNU2YsIpWWHk5FRclNLy6TGttsL5mfzFb3330vU496yItteKSWn3VZXX8sQfq1VdfVXtnD/xBvy2Uzov1JuZD/9y5ahgzWrWjyjWytkrjRtaqvLRQWiACm0PYUKogoUD0ywDEXUoGGjVyBHSsoLPPvVTduJPQflAm06vALv6xA3sWQJRlctA/y/ob8Q6ZSzZE3t+E8XBmMznqDCLe1tfFlq2f5cc5J4855JxxIpk/Nz/sXD7/57akX/DHOSc77Jw9e7Y+/+IT7bXXHiodXkock0QGrCHwZrwbz0Ecq4fKv6n4hT8O+zeInKfcfLAw0djysM8oO0/vv/26goIi7bzrnqobOUrbbLONGmrr9Omnn8ZyM4ftkJb++/kfJWC245zDT5knkGxuWWMvGFasYcOKYkFaoYsFiehDyTmnv/3xVFVVpT322EN7HXmEFho7RgPcHuPGZD1tQ1pXV6fDDjtMOx24rwpSCQ6e+n5AGcXBflq9HW168Y13NXHqXrL//GJUbb22n7Szll5+WcmCKb9f7a1tsgU2GRSosrIyxvHmu2+osXmmvvj2E7317jtacpmlcRQQDo+5lk698eobmjxpYkzLyLHjNXGXPbTcyqsRXNIAh9rV1qSQoICc+WiKIwAAEABJREFU2tt64l+ZMX58z9BnNWH1lfXVt9/oq5l9Wmb5lbTX/georHIEEsrKDi0z3BqmYNQuM6PQKTtIuV114mATLG5ZDiS8RKHiG3TaZQlgV11inNZdbXn94fmXNEhw3DB2Ub33/oea/vUXEoFZcVFS++63jyZtv51SyUIdfuxJ2mybiRJBck97qz77+CPZ5F9okUVF/KttdthJ203cUfHfHQmHNK+7Q329c2WLqwcjF1x8idZad10YyqqjsUmvvvKSVlllNVVUVsvzKf4/eGD1B6wFBQUSdpTlkCAimBlWWqKpUybrqBNP0MLjx7JXjeBH8SdiVSqrqlZhSYk+/fxLzZnVpKbPP0OPL2pVDnltfQ1pIzTg4E0OBjhQKCgo0i5TdyWgWl1yEmcP3I53yfcSaMLniETq7e/W7bffrlEsyBttuokSbASHOLg13XuJhJQZ1PN/eEr33fuY4o/ZXWaeXnn1ZT3y2OMa6BvUd19+pwvPOlfnn3uBrr7yWn0/Yw746ZqT0n19uvd3v9VZ007Xueedq+tvulWtXA0aftjW1x9/ovvvvlsffvqRfnvnbfqUG3JBrOckYyni8N0c3yabbqqRo+r0+KMPq6drnmbNmKXrb7xFEydO1KiGeg0NDsoOTLt75unuu+/S2WefpfPOO0+//e0dmjVrlnL885MJDSseocgiYJeVYwcxZ2ajbr3xVp1z7lm66KJfcxv5hexAidHlnPsBLP/vAeatOXznIQ4moAkOcM4p4UIN9XfpGfTTx6HvznseoGEWR7GzdBxWDPZ06YE779GFF/4a+V+gt974UPY3VwSuue0tuu/uO/TZ19/qvvse1jlnnKLfXHy+vv1ujr6b2aE7br9HTbMaYx3Ilzpbm3XD1Vdo9szv9O7b7+qiX1+ss84+T+eeeZ4+fOcTxb+FaQKCxNACd0v/K4CgTbE15UlBCD/BGlGHi5lfFtIIvSIv53yZ3TC95AUwQIsk9rzSSitw4D9OmIK++Owj3XXfvfru+9m64fobddEFv9IN1/5OLRy2Cxn6vq8smyzclbkgffTOO7S/X51dvYwjzfjuO1172W90+skn66YbbtHMGU1xO80f7+WXX9a555yny391iT744AP8fJFsvjtoCdmRFhajLDZm33Mpcf+DD+n99z9iE/Skzpx2hi779aWaM7tZIQFzhL7pIg/Z2ttw2FuGKE7M/5rfbn7uF/v6KRswjQ38tCzP2uBgWnIIAQElggD5JjVsxHA5/gkbWHHZZTijTeujjz4RqpR9kvhH+6muwA8sC+RY3wbZXHqyvSZoKEtrFJuT3XbaRrfcdi8XUornzR/feFmX/vrXOmPatNjfffDuh/RLqKm5U79/6Pf6+uuvdesd9+jy6+5SlMlp1vTpuu66G3Xm2efrvLMu0ovPvKxBfGJGgXIcDniYZbw+ZYf0/XeNeu/jr7TuuhO05GJj9epLLwoW2JwLm8rqrdde0n2/u1kzGeO6a67T2Weco6cefyb+6Ub7DfW5bKpuvul6nXvWGTrv3HP1wAO/19y5PZhioGQyqQxrqMcB+Kcfv6v77rpNXT3snpBTxNgzvvlaD9z/CLkk9ikhTmTwC3/8hFZedTVdf9MN2nDDDXBhDqk7EdbI5Nry3bf68ssZcZyA17AiVVSU6ZyzjtPKK45l3sE/RpcMIuQ/D9k4KYHNhB4ex8k5J5YP0UQq4PQv3Y9Os/KCRPwTeJ2dnXry8Uf19jsf6JZbb9PFF57NgeNF6kXumazTEPHgKy8/zzy/BN98pm644SZirVZogxovUsbWq4Qv5ZzaGlv169+wrs5uUUN9tVZYbmmVV9ZCYKAAyosKaQc9Oeehu4gzpRx1itMhi6yBFXiexzzw43LL/8Pgorir+VdLRYwtOQYUssn7Xz9IqQ8yfI8aJ/gI9dEHHyOHS3TmGefq9tvu1pzGRqiHX6pppihHh6F+ffLR+7riiqs1bdo58U+033n7HcQMbdAutXKhee8dd+i8M8/SOWdfwGHfF5R7apv9nR588G7m4Le66ebf6Yqrb5UHUudscEjD37704os66/QzdD4++aILzuGC/j3E68So+oy446677oCmObrpplt0EbHKLTfeqOb2HmiUDE3Ega5jbctwcfPsk8/o4vMvjul48ZnnhFo1CCsZ5j1i5hwsSyeTTqiQBSSHDxtgys3tGlJ3d7cGaZezQCMKNY9L54C5Cbmyudf2/SzdjN84++yz9Ztf/0rvvvNeTEOEdD/95EM98uD9+vqTL3TJhRfrsot/rYceeEQtrV16+dU39avzztZ1V12m5ta5HCpCAki7mhp175136ZyzztYF8P7+2+8LcrBBaebMb/XIA/fprQ/wC/c/oHPOPE1XX3GNZszu1jffNuuu2+/S9G+/04033aybf/eQBvvn6euvvtSVV14dr//noYMXX3gppi+rQP1cyL7w1FN6/a139TAXGg/cd5ceuvcePfzwI8pii4o/EJVIaqttt9LCI8t12/VXscGfrrff/0JbE9+PGl0sZz+hj2w+eO99XXDBpRz4nK8HH3hAs5vaRSX6CInbZ+qm62/SuedeoIsu/I0+/uRLYmZwMw+UV7v++/nHJGBT0U8GwqlJGDR36vjBjDLz+vX4E09qkUUXUh2Hd2kCvyRzvbrO/JGNldMqK6+koqIivfbaG3KOMiCH35THfoKALMMFaZa4/tmnXmKena/LL71CH3/6jWiGjVh7UvhA55g/tihbPy9grY00rLxUJ5xwXPyDHE88/Jg8NntZFtIE9b48xQ6ZSTTQNZe9wmO64PxfEdtfoBdffE2ZTBjXZxmfUeKHknyXOMcXMfVPCyj77/P/XAKDtp9LFRG7FBCLjdJ+7P3XW28dpdnXBqyxRlBAsJZIYFNksvYTohhthO6dw34o++U+WKXZoTGAo46IXpgJimDLkXd428Kk05dffKqRo8dr+PBK9l9DGjFiBGdA5WpiXbUYN4c8DMWPwfCAJl9kmXzqv99/JgFPgccm0Y+DqQQOZkEQpfhjjgYwh2NOKi5b8GXlwmcm5XCC8kKlh/rlsSm0uzlr5fm+gqBQwfBS0RAsuXjjYnXEBXIejjcb6o3XXtPwuiqNXmph+alhGjlucU2duI1Glifle93qbJmpu599TUtvsAMTpVwrLL6Mdt5hCz324G06bP/ddNhB+ytKFGvbSbuquMCTXE5vfPC+hlVVaoUll7RLa1VXjdaknacqVeLLT+Sknm499NDD2nTj9RmDbN88FbOpSiVz8jk0EROtqrJezE8lCoZp1TVX0frrT1ChP0jw0q/G2W168+1PtPrSSyqVkdLcoLviIsmXlI3kkFfS85QdiuLbwZBizi6pH4KvEZo5q0Ntc6Vtt9tRSy6xmI44YA8dsOdUXXbtTfpiZqvs/+igu5wfKfCz+v7TD3XA1Km6/vrfaZkVV9cSyyzNwYi03767E8gvg/6IujjUfPnTr+RVj1Zl3RiOSqRCxo0IvB6973fae+8pBEDvaZuddpZYUCL96z/uz1AOcZ0dBEnkYYLJV/p2KBh4LFRpNpxZcQEXi80p0PiFxmrjzTcgkHpQBx14iA478mj19fdrp522ifkJ5ZQJk5IRbz/dkipRRd1Y7TBxe9VXF8vlujXY3azbHntWq2y2vUqLEyogwPr4g8/V2NShbbbcSmXDSzSQHpBXKDYghsqJoQnMM7rsosvU1xVKyLx7Xqtuu/cO/fHdD/T5J1/rjNPOUSG2YIfaX339ua6++ioOoDvQj3TzLTfqkUce4ta7QRXlpXr+uRd06y2/U1dvRvhvvfryS7ryist0N4HiUG4IJ1aqiBMd9qsQ4OQ4xMxxCOKKCrXTlJ312Ucv6cO3XtSV19+j5VffWOutvaaiwS6l/IKY9dvu+J1u/e0Nqq+vVVlZmV547iXGu13tXR3MM0/989LyfR8G+9TdPlvXXHkDjnSGFlt4IbW1N+mMs87UN183i3Ukr5QffdviYvCjov/bJItAyAgRlIeAYrCCCJ7nkYv02Rdf6aNPv9D2O+yo8ePKqJT8INQgB3x33/5bvcAFQnlNg4ZxIHje6SfpzQ+/1SCtWmd8oVuu/rVOOedXauweUEVxgR6581ZdfNllamrrQm7PcmD4iuwHISxuf+mNt3XTb3+nL7/8UDffeJWG5mW10LhFlB7s1uGH7adPPp/FsoTKwB0RqinOkflHn4iOBrz+2hNXOUYBhCTybSiNQg7PQyUISsOMkAVtYCCLQc1j4/bC88/qD089waZsQF98+YlOnjaNjc0dwqFoYGBIdhj+4H0PSswq88WFBT72r/hX7i659Dca6E+rIFmgj9mYHH/8CeoazGmRJZbS5++8ptuuvVwd3T3KOE/33Hufjjn6OHV1dMk5p9fffAs9faLA8+XAbhdC9nc9UoFT85yZ+s0VV+q6W27Rt99MV3l5ue666y5ddfkVSkOELfxZ1oMc89rsL2DiROAwiJGR/o99Yibz3MVJ9GsT3dIpDl5CO9FhQVho3FiZbG6/8w59M+M7ffLuu7oGmX7/3XT19PTI9tpCD4MsXCXDi5Xh4kgEU8K3mDyDZCK22NCG4nAOJ6HFuEzq6GzVnDmhvuKA4E78Vi9zZdHx4xWlW3Xs0fvq3Y+nK5NsUEFZtRKFBSqGpsqSYfjauWzib9Ab2MnoRRZRMfPvgmkn66VXP1Q/Y+S8FN9Z/FA374z+8Oo7qhizpFZeZUWtucpy6myerY8+/FKwJi9I6Nk/PK2TTzxJ9z/6sDxobZn5vX59/nl656MPNIAwLr/8cr3y4kuqranCh5bo1lt/pycef1JZNmj2GwxRwlff0DylvKzuR0ZvvvtxfPDhfOmJRx/Uo48/rXQuiH2y50HSL/oxBhLyCgoVELdkBzqVSKSUZV3xAxijeiAbiNBGAb7qIg5F9txtFx15+JF6+ZWPWUclRxtbA3zeIZtWvIhkfgYDSXiBIuzH9pOGDsOTkugTGTvnlKSws3WObvvtrczpu9TZ3a9hibSeevReXXDJdcRkvr748B0uZ27mQNhT3djF9forL+s6LljsBDaLjaejAYUcOPW19+now0/WnNZ2+cMKOdiZoYcevEczps+hqaesy7Bmz5MZeDJZIM9zMYiPc460F4PNDc3//DSWnV/4V18w++fl2NqPi6zFD0WsV45Z5FlBFAhxyKanoPHN19/WUUeerL6+fvxnQs8+8yiHgLeopaWb6ezRC+kSn37x8Ye65bprCEO7tNhii6mttVvz+ge15RYbq7mlVddde7PefecjjR03WqLniSecrE8//U7FxUVcupcrlSokzqhmDowgjjLqPOWG0nrzjZd0GwfoI0ZUaPSocert7tQZZ56qGbPa4rHfe+8dnXfeObrm2uvpl1F/b7d+ywHgw48+qf6c4jbORYoGuvX7hx/QVTfeprRLKMEF0U1XXaqbb7tHWU/ymas++itIYAS8URK0lai/exWwyjgAABAASURBVFD77XOopuw+WVOm7qxTT5qmuRzaiYOuYSVJZYb6zLrUwgHnZazBM7nkbWgYJfupxl9fcqE+5TAOb6EvPnpbF593us6/9Br5xeWa1zFLV150lk4/91d69d1PuOBM6eknHtM5518ilg71cZl/263X6fX3P1PN6IUVDPbojGOP1B8/nqXBhKeWGd/oyovP4aCcmGwwp+ElRbrztht01bXXKEgN48B5rEqKRqgQ+coPOazs0nXXXMPh4EyNGT1WBX5G50w7SS+gX6PPfl3v97//vc656Ep99NV0JdgEdHZ8q+uuvAI9RDGPciaolFSQ0NnH7a9n7r+Di5bnFQxbTGuvs7pKCiRlevTei8/r1HMuVHJYqRrKi/X0ow/ogadeVM8Q9ekeXX/p+XqJ+KZi9KLEpnN101VX6vuZTbK42UyQVv99/kEJ4OLoiRQtVuYVcenvB55efetzzWzs1TpcrtSPKNbSyy2uXJBlvbla33Ah+uXnX+rCcy/Wl1y6hdlBfK6YpaBC5ZH9Z2rJYnX29Krx++/1DrF/2bCkPnjnDQ6uL9BnFkP6wicSQaYz7N2kkH2e7aGlrELW687BQIsvu6T22H49PXbPVXrl/XfVr2H48WHCFGVtM+lu3cYad8cddynDgVHCDzgkPpd9yCOSkwLWAmGJsCX7OL4MeOUfyxjkc//9/jdIwP401tDQEO4zK/thmZKSYvSfk2/2iO4yTPIc63LIxQ5WooCYOMFhoHNOGXN8f5Pmn79yWWrmc/CXtNr6OtDbxYF8mrCjQAPwa3IJmJ9FRcNkPtgOAG2ddxi8c24+rvzrx7FAvuS/338uAY8VWQMDA/MNTrLTVOd8+X6CeG+B61jQLYwTpjQTtYGt/bLjGwojQu0kgYFHKwfkCB5ldRHejl1q5OVkyspQxzkhg4E/5+uF51/SiqtymzKMIicOzKzFkJz9FBYO8rbb7tLsuR065pTj46Dquy++0JNPPKEJa66t49gsHHXEkcpyI/cMN9GZTJrJlNH9Tz+n5ddcT6XDC8Xltmy8UGkVE6T5GtIVN9yitr4hnclmJQU9OU4AMkRxRcW2KkdSIhD7UNmGahDnClnysMgAHB6GduHlN6iWBXnKzttpOF0SQagcgV3OGhJNE4MrjCLGTaooAV8mOvDLc6quqJAfFMYB+PjFFtVpp5+h66+5Vistv7zuu/u3OvLQA/TWH99joyIo9Qhwcho/dqxOPfEEbbT+2nr7rTe4Sfpc8d9OMpzKGQccVL2jJ15/Q5tO2kkLjx3F1l5CLQqKirXGmhN03HFHadGF6mWBUh/RHlzKyNI/+3H/AxYnBcmEBtND8nwn53kShxRCPiTkGN1+KtTI940GCJo1fYaee/5FrbrWWjr82KN12GEHK0UA9/iDD7D4SYhSCWRohwXiUCEb+hpgs1uQ8OUZIpfVDbferPb+AU3jdpuYU/0dzWwSn1X9yMW09AoryUMvoTLxoj3EuCE9IUYT1liDjWOkD//4urIcZn8743v1Y3/rrLeBbrn5txozaqwOPvjg+Cde9913X4LEHr355ptgkDbfbMt48d1zn/216y5TNGHCBL2Bnhqbm+L6Ym55+uZ2a6vtttd2O05UbW0tYvAU+/mIJsgmRwiRgZYlWfg333BtnXXGKbr+ljt06JEnqba6HL7RM7Rnab/FFpvpmuuu1j777q39999fK6+8sj7//HN1dnYhVQdeXyG3+EpKL770LBuMudpl8u6aPGWKpk07TUsuvaxuuPkW5gqaMJ3opx/n3E8L/i9yPxnCbMjAkwiAhBxsSFfMPEkPamhgnuwnj7JMynkDgjdqXaTGWd/q2Wee1sRJk7Xn3rvpqCMO0QbrTtCvLv4184Y2yGA4Adx6m2yurbffUQcdfrCOwqbe/OM7KimtkB2Ifv7x++of6FU6G+qBR57W1tvtrBWXX0onHncEh35HauedJ+mkE45Ue1uj3ifgG4DMIead/38gI1SrHz44VxdnPCzDQPE7LsLWHZoe6O9D1/mSkEnh+0kVsDl08rEXP553GeZfdU2d1ttwY+2+55468MADtdqqK+v9Dwgqu3pjP2+Hyz62dfJZZ2vVdTfWxO23w2/5uvn6G7TC8ivpmGOP185TdtUB+x2oro5OPf/CcwQgoe69536tstrqOuuss6jbX1tstZVGjhypHPPG5mphURFrCnONA3fbJReWlGjNdddHV/vogAMO0j577613331XHR0dHAKGcg7KfRf7Lc3/hPPf8etHAvpJeVz5n/aV5xC1oEdfYo0qqCjTxRdeoMefelLbbLetjj/2OA3Dv9dzEZDOsG4GUhhGKiguUC+b+wTrcV4qPnaSQGeZeN3Bk0hOfDxVchBrh7T96XkaN3a0jjvmeB17zMmastseOvTg3TW3fY7efv9jlZV72nijLdVQW8dB/LbabvutNRz97r377joLX7vr1B25jNtbZWyun33hdaxT2CtDMAftQiU9t02PPvW8tpm0mxLY6Gho1mCvpn/5qbI0yylQgk2LXbBsM3GSdsaPHnXogSorTOjLr7+I2+y++574xTO1Dz7PfLD9RPerrHkhPiwgMIz8HLh9LbzwOI0eWa+PPv4k3iiHrAfvv/ueVl1lDWSZQEYC8t6foX+hjwfdKNx8JRewyZTHvWVWKXSOe4LBtDLpiPknnXDyyfISgXbccUfKI5108gn67NM5sQlEYMmF+BffZiwZi9vwrc454hdfiDXWpfAvosx+GsZj6GxaSgSOm/lhxBdra4+99tahh+6vww7ZX78lZnv11a/08ccfa9bM6dpwo0202+67xmvkpEmTpGQSv5NTETQPDc7TMSeeruEVdTpt2qmqqxwun5jCB7fR5QeBImKGBAcpxmrIWjDEpsniNaPddA/VPzyRTRhynhHJ+398GON/rPtJBbIhbzEdr/ixEsfgti+zH0AIuDAcnNepaaefrbUnbKSjubg87tgjtfuuO+mZZ/6g6d8347Elli/W3EF9+tF76iOm3WXSjpqyyyRN3mVPvfzSG5o98xu9/+4byKwJeR0Q6+vwww7R+uutx+Xv9SoqLtYGG2zIhXaNtsLXbr/tdkolvJgmH5kuu+TiOvXEE+O/97jrnntp37330OzZs5i/HxLxSB6B8IgRJdpksy207/4H6Pijj9Caa6ymN979QL2DsWlImQHOMufplhuv0/qbbKX9DjoSn3C4tttyU/3m8mvU3C1MweGvB+FlQLGz5pLXLh0L8UXHHHOMTj9jmk4D9txtd5UOLwFnWlkuPgsL0KWkpx5/Qv0ceE6Zuof23mcvnXnmmaqrq9Ed990n7syV8j3OzQLtOHmK9jngwPjXaFddYWmNqKjRpF1210EH7Kftt95Cd9x1vwaww4/ef08fsZ5NmrwzcttVp5x4nNZZe4KuvPo6md5CLsZKiou05oR18VsTdTh+ZdfJO+r1N9+Qw+esu87GKiut1qTJO2nnyRNVPnwYvuxAnXTKNNb/XXToQXsrM9itVzgANN8ZYWNZ9hoLLbaEtt9pirabuJMmTdxBOQ4eS2waYRsRxpolCs+5QGttsr6WQzcPP/6S1ttsR40fW6mkaSQc0JnTTtEmm26mAw7ZU/vus6e2Q68vvPQqB8EImsOll198TgsvvoSm7rYz/v5YbOsoVeKDQYsk//v8MxLAncl8mtCVOGhx6G5oXq9eISapG7OQ1lt9Nbk0BjZ8uC6/9jr2EY9ryk47YT+HcYhcrJENNfjYIXEPIFyoMixkkXzQJbTUcivonNNP17Hs5w7YZ2/ZPM4MDuidt96K16QA/2aXGZE5EfFxocRYHnMpFwxT2klTJ2+t+vKU7r//fvWyZxscyNGEQdjHfj/j6/jPaew8eVcdc9RROvzQw7Tu2uvo3LPPUVf3vJgWs1WwGncxQJlAy2DmMwxI/vf5t0nA/IjPJjCL7dnhnmMdz7KwJvBJtnYXFBQQt/msldGPwMk5Pz4M/NuER3+7+mdQG7kFRPx1Wk0m/f39GjZsWHxAihAIg7NxpyCRVGTOPc6xJvHO6U94nPsBOTX/sc8/xZinKKd5PT1yzsmMUbgJezvn5MyR6acf70/yjSviQDOHi8F5OW4xcplBkYvV4BOIyjbzFvWwoMtjDG4SU/SMXY+XUm9zl9798FNtutG6SlDO3kVeylKZuOuVl96l+x94QXffeY0WtR+Z9/v0zNNPKpEs1+TdD9Wqa2ymrTbfQSfsv4deuP82dbTP1pdzZurd6S1aZcNtZR/OhKAnBH9ayUyHLr/wbN32++d0w0N/UG1tqcoKswSxSWUyQ+qa26NMBAfOUxpOPPOYbLwQlGSOGl733W0fvfvlLJ1x6RWqrhlOcZ9EcBNxky3rGzjZIU2aUb2UUyfVKWPYDkLTOXV1dKtkeKkCBGHtqkYtpCWWW0WHHLC/7r7uAi1cldADD96j1p68OYc+TqC4SsustbYO3ntHjasp0L333qc+AjYfmSrK6Luvv9O08y7UEhxi7bTbZJUVob8+BkZf6TBQ6ahFtNbGG+qkQ3dV23fv6dEn/qCeDGTrX/dxfwWV53nKGZNxnQmBBLZlQWOCjX7IimlxPaUamtejP771mdo60tpptz219kZrad1tNtQJxx6mR+97iFvhOTr/7LM0btxIFZXUaZV1tlA3C2YBTlLc3ImDoltvvl23PfCYLr70Yi00tkyKevTB26/ow8++0xrrbCklSzD5jIqK2DhBjs/AOZHA1gs4LN524wm68+Yr5flJffntHGWJCGrq69XS1KSrr7xcYxcar7LKCq3F4fOjDz/KrX2v5g1lNGaRhdXd3avjDjtCU3eZqquuuYryeXJJjwA1xw0ym07ksOxyy2tYYRn2wag2LOMrG8ogwOmHzlMqFXDIuBv4ugmO91HDqJFsVkMlfDqw20g6afyYcfruu+907HHHasutNtc1jNfa2orFJZVmvpndRhy6p3u7NP3bb3X33fdo8823VHV5lUaNGiX7I6rtHXOxcCPg3weR2QLyt/nl2CJ5Nn+MHOxW6ETINokfWXXllbXiCsvpvPMuUGt7v3BOyCytb7/5Wm+++oq23GxTVVWN1rhFFte555yvnrZmhYOhRDAVBQWqrKzkoGOYxGapkI3AUCYnn4V3xWWX0vdff8q8b1JbZ7teeuNjbbPDHiqvrWQDktNdd9+h3XbbS9tvs6Ua8SudBIeQK8/zkbWnf/qD31QMfxtTiJwMftzKYxNSmAiUMCOmwvcd+vRkf+/J84I4UIyYX8lESgXDhqthzHh54KmuKFdVZRk8SEM5KYV8U7ke7Tl1olbZeGttv/d+Ki0OFHa3qHHGLJ13zoWqrqxSTXWd1t50Gz38hxcV4ec7m2fIfqVs3XXWV2FhgZKFxQTEo1VdXatE4Mt+q2WQw/nQDmdYGyL0m2KDWFpZo+KS4UomCjRieBkXUIPKmV2jG+Mha/MBOmEJfuz7PxmwUWMvtnc0rFrtAAAQAElEQVRLzAf3pwLchnIEiBisTGlbcIjzxB+e0guvvKwHHnhIu+66q4qHFSqJI0Wdcn5CaQ5xfN/PI4uHSMgLfXxfqKIC2czK17GetbW1KVmc0qhxJXGgFbFO3XLTndpl0q7abY+p+vqbJvSdUQKSkticl5XCyImzeSmZVEN9tV558Q/ae8+p2nHS1nr99dfUP5hB2/khRB9Lff7Vl/pm5kwttuQy+n5GoyHR4uPr9f6br6i5tde2wxqEgaBomGrxb0XDSlSJT064NPwPyTlp4fGL6JMPP9GRhx2qrbfdSvafWw30D7F3C5Vhk+8RoDgPJL60xloTZL9a19cb6quvvtOM72dr3XXXldmao97z/wXzV//ez5D92REOTo2KCAFFxFdRdkge3knIwWczMYy5ecaFl+rQ44+X/S+UJ5xwgkYUJfX26y/Ot4Msl4msT36hELHoLGF/WQ44EKclDRvlgTSUVUlRibIWEyVFeUYBfqe6vExlwxPyCgq18WYbq2LEcGXZ7G68+daqrBul7bbZTPvutZc++eIbLbr4sspxKVGUxMf0ztWN114jlZZr2iWXqiiQCpj1maFBcHvC1GRuvC+dVdoOuDUAtwOK13zs3AkasC/zMSTjx+JXSzhntZb6G4BNL6i1pMGC/IK3ldkUsndeQIpl4kEnEyr2vw5r7+3t0XfTZ2vRxZbW8NIS4YK1+CLjlPQDyhs1kJGsv9nnmLpaBcSTHa1Nss93M5o1dtxiKisrVuPs6brn7vu13vqbacyYhbTooovrVxecr7bWZmVxBiHzs7CwEFfgqWSYi9VlNi0kVlo2Ir4su+Lqq7TV5ptzoLS3mubMkgg2jf4k89UnPh01ZqyccypMJFTJejDIejgPYVNEW0/Nc75X8+yZWnTJpTl0S0mJQKuvvJLmdvdoxpyO+CAzlUpRHIgAWMKSPPQRBJ5WWWWclll+ea280hpacblFlSxKSKwxTky67CD+XmqEpnuJSdbmorSkpFx1o8bo1t/eps6OlthdZLJOhcVlWnIZ+qciVZVXyNaKJBcHtdUjJOKqEnxehE/r6ZXmtLTqqaeeiPcRo+obVF07Shf++lIuL1o4uINEL9AIYp+xY8dqGH5ShZ5qWONdIiCOzijBWhT4yVgmBb6USPkqLx2hJ558WgcedIh2nrilvvj0M9Y0P/ZTuUyWfVM3tl2l6oZqyodpeNU4bbTW8kq6TuXYC6Qlyj35XqEUJbXVlttqeE2lll1l+bzOmB9DzY36mMuV4487WrW1C6uiqpYDz4P0Fr59qL8HQgq170EH6zLi2XXW3lAPPfiICpl/sIO2ZRbIKP99/lEJsPxJTlLkSehfbGhbmr7Xq+//UcuvvpLKUgnZ/FWiRBttv4tefPplvfDUM/r9I/doz712UXFRSsUFKQvfRdgdz/nIgS/ra/RCS2iPqTtrzOga9isl7EcWUl11jb7/7lthPrHubE6av3LOOtEvCJQxopinXkKqrCnXrlN20pcffqBP3/9Anp9iPhVD75BmzvhK/QND7A/GqWhYgUqKC7XNFltQPkMzZjXKBTQDpT2G3cUjMsl5x+NaxX/h3yoBW7dCLkidc/I8F59BeJ7MDGM/mM2E+Hx0FkaYaUhZFMcv1s8506p+wR8YtXmHNzTb9DiL+nG8EcKeh6OrYd/R3NKk0OIa5mdBIgnPTgPsDT38tyOOiyiJoiiWD9/k/vYTt//bTf4/Uev1d3bKNmkWQJgAbdOQi4MMh0GiIP35J5SVopu4wsdhCcMVSnFoz3cZsdwRDgmnOL8VipHzKItoCtDTYrkcQccLb76rkQQ+i44bLRoooL+iQfVnenXRby7T3Y88pWtvuUPLL7mUPPWpv22Oeru6NYyNY3lFLZNCQKAivGXTjBlxYPHl19+osnacakYvIvu7ydiQAvVrsL9D1151lZ5/6XVdceMdGsehTUq+fBbrQk4JE17EZIM+R8BDj6+++UbDbWNUX0irrAb7enXgvgfp21ktevSZZ9Uwslqec/rwvT9q5vQvlbKdOAaKFUoYpcnSZMulrTzxCUNFvQN645132ciMlB3kPP3Mi5ozZ7Yil1CKDc+o0SO1+grLcMjRonc+eF/Lr7C2nvzDy4oISOJo2HOypIeXsF/vyuUG1EigttcBh2jZldbksOwYFTIpOP3Qt59/rNKyKn359UzJ9KSkHItLoR8oZGNA7Kd/2Sf6K5iY3GkC9yQbEPwYYqERdAs54OniDmE2J98XSxIkJryYl9LSUvRXJ1rTJqsCgr3+gSH1zOvX0UcfqWefflrvv/++7rzjbpUUpuI24uDot7f8Trff85B+9ZsrtMZKS7KRkHram9D38xo7dixDZvTN+x8RZHbJ/pbUJx+3qpPNYQYMwn5MSZO2XkfPPHaPXnjxDb330XQttOhSKiEQtMO0c84+Q7ObZ6mru0O9vV2a+f0MTZkyWQUECfvutY+OPOIYbb/tDrrx+pt02GGHqaikmDmQUSrpK5vOEUikNJdDwhwDJRC+bbAiO+ygHuKgwlNAEBJKqqqs1aeffsFt3skqTDnl2IylOUxJJhwHi9I+++6jaaedoU033Vy33XabTjjxWDYPZcpwbei5AkScUTIVKUCmxcXDuMXemY3562plvtshd3PLdN1ww0UyszBbYsifPOYLflLwf5QxHRsYz/EQ7ocUWU/Cbzjfk0sVaZepe7BBzOquW69VL/aQdYEC5sOqbEzefPMtdXTMVBMbAftVyGf+8KCGFXvIIRTuTObfaCqzk2HFRfL8ZBywrbT8UsoO9er555/VAxzoNuCLqhtG67XnXyTwmiz7u0Unn3gMc/AJjRlVrxS2PCChQb7ib88S/xIwOfwtRBHjhXEDx3eI3wuZx0PwRJbHDv5C3k4J/FioooJiuWRSaQ7J+9l9hi6IZREy/3yX00B/L+KNqM/K9xPaYYcddNvtt6p/YEBR4BGIZjn4CfWbX12suV1damptUVNbo77+7kvtssvOHJAmsZ8Atw09PgMHAIHKvL6BWN6YKnMjJc9FzGUo8yJ5AXIPHRsjkfbleZ4KCgroKNoIXFKCsa3gxzb4E9mQcdbgPxBCeEKrfPPApOV9T/I9dgMUaXBIdqg/jDk9fNgIFZaXqb29XV09c1XPRUGaDvarlQ59BOZXrI9AwK4ki68xmVLF6kYFdiGvUPc/9JgWX2y87Cfln3n8cR1+0KHYQFpnc6H0+6f+oJFjSoTqYsBYVAReO4AYYqze9mZNmridnnv2aR19zJF68N67tcaaqynBQVCOIeLHY8ShIb340itqn9un7XaaQpt1tNaaa+qhu2/VN59/qLa2jnhjrWQRb0+ONSrDIVMqEao4KQ5ccrFNb7DBRrrllls1ecrOuu+++zR58hQVIAsFKTlsKcr2My8yUrJAq3FJ89XnH+ndN1/Vyy+/o5GjF+PyY6R8P08ZZqRf+ieVsknH3GH3GfmBglSSOZ7FYJxIaDzxxIjiAiWCQtl8TMhTw8galZaWyv4XPZOBh9ycc3LMy3gSmlBYuxOFhYRiA0qCzrMyO4T2itU3EGr0qDqVUJge6keeTllb4K0NK3mGizjnnELnsY7Vcdl0o9566y0tvfTSHEjtr+22mxi3HMImUn6BVlh+eT39/ONqbJ8FLqvy5HtJeeg0cr5YwjSspEAhF51WG6+R7KCTPgRQ4Pu+nGM8/JpzTp6X9/v6ez4OI/6zdn9eYnyYnPLl+TGlUA5hOefkS4rYvITIJyK+Gk4cR6VEXYbFp6CgSGkOTqmWk+QTJy7GRWJ1RaUmTZqk8vIG3XLDrbrh+ptVzCY+kxnQxJ0m6aMPP2Y9w+c2Nqq3v0m/u/1WBRyOM5SMJvPjEfjscc5J8G+/9n7MUUfK9Hv5lVfq4Qfv16iGkRpKZzREwwxEJBMFcoEvz3ly0BJxWZA0Gpk2NBGGEMe6hamEkhy4wZLkBdAOx8Ty6XRakZMiIWfiLtnYEuYWyvYAFtubzkxmFEvE1whIvkeSix6fCo9+kydPJsb5lFiqUy2t7Wppa9elvzpHAe2GDy9VBh2nsaUEzifkgr2AtSwFnb3GiBfGBx6ZdCSWHEhwWneDdfXhh+/H8XRrb596+vu5+LyBAz/J4vB58wZYLyMFfgBZOfqlAafI82WypFCEo/AlzfnuG03eeUe99c7bOhx5PvTAA1plhcXVOzCokIZJaCkuKmINHYrt00MetnhN5rAmZA/jw4QVJe0rPqSHdzBb/OAzRw2Hn0opQh+FuHbzZe3t36iTA9a5XMxO//Y9LbHYKAnbnrjnnvrmu6910kkn6c4779Ymm2xGfma8hkLKf59/QgIetoZJg4EE3xi+nnv+GeWcNGG9dbAVCs2gmb+9nd0q4OLELk9T+Mb+vh5st1dVtTUy286x98O00TJ95Fin++QFgQaJVc3+LQ5yzpefSCpA5xl8djqTVhAk5fgXd/Q8ZcGTZsyhnOTwgcuvuIJWXGxh3Xn9NfqGPUfW7Be/hWmANlIxB8IsmjQWdj6ETQ7KOae//vHi4v+pNq7879f/IwmE8lGi+R572x4liz+wtMVpRYXDFGAoljeCnHNx+wCbEh9rK3wwyV/sEynA7D24CH8AZx4W+47gymNuDA6mlUoExBjma526uzrVMbdblRymJ/HDHnOGpvHjnIvf//36+yTgvfrqqyy0GRyJw2n48jwUgkd0zikn9xdYflKChrI4qrhRb7+GONDLpXtxYIo3177nK178zTtxSy+CuqHBXhGLyGw49JN66ePPNH7Z5VVZOELlIHfRPA32tujmm27V86++rpMvOld1i47SEDfCiaynosLhBJ+j1MZN4ddffRr/6m+ud55eePVtVdSOVR0HJ+++9qbG1I9TTc1wDUBc1qU1r/M7PfLAHbrv+dc09ejTuYVePCZtCMfuu4SWZwOU4zb6XW7j2nsyapw+hxvFp7XNphuKi23NaPxWJ5xxmmb1pnXj3Q/G9A9CU4iz9p2vbP88iWBFxjOQ8JxEkCNkyaU8VfPUOONb3XjvfZrZ3q711lhW3kCXbr/5Sl18wXn6ftZM9XYPqLulV7Nnt6twWDGBerUWHVupt157Ti2t8xS5lGbOmKsvvpyl0WPqVFiQ0+efv6vd9pyiJVaZEP8aTSFBYDAELX5KRXXVGj++Vq+++Kh6uuaqu7tfn387T7Oah7TI+AaOAyUP+fxfPkEigQicfBvIORFpSR4ZHF0G23HOyf5GUT+7SZdIalR9qXrnztG3HOL2IGsx0V966SUNseiVcjBTWDxcCy+yqBYdU6tFRg2HhwHNG5irux5+Ur998EkdeMhRBGrLySNIzaX7pFSJ0i6p995+WdNOPkL77refLr/6erXOmK0Tjz9JT3LDyxklZ6uBlBnSwiuO1pSJG+reex/Tl990aLXV1lV9TbVGj67Xp5+9qz5sJEOUOGdGiz764DO1Nreppa1Vn3z6ufbYYy+tue4G3AgWhMMzbAAAEABJREFUa25XhyyQzrDAi0/IBimDrRWXDDf3ppBbnwTBt0sgCyshKjaHnuagkLhbLihUhg17FuPxCd0LCBYTyDJ0WeTVo8+YN1N32U0bb7Sphg0bRtA7Q2GYlR8Ux7JebPFx6u3rkOcClZZUcODZSZtZipijQwSk77//tT75bLYQP9T99HHOUe5+Wvh/lHOK4D6MfU1OTo454yiJh4v4ZreTJVCa5w9X3ZhKnbj/ZD1917W65/6HlfULNXrsOEUcFHz+1dfifFhpgv5PPn5fb7/7RT6YZ3MzjEM7x0KCiYlVRB5j9rOoOOywsq5cG2+4juzvLT3+xHPadodthYnpq8++1yJjFtP2O2ypZZdfRO1zvtcQN/YhfbGUmMIo9CHw/+hhAfwTZqPYI2vA64cHathcOeQ0MBDJ7MdRF8a7Mx+/npWwuSAoIHAtUeQ8sV5qKD2gAHsr4MTHR76pwmL1ZAq07cSp2m2bdXXuSQfr68YWeaUNWmjMQvoKnzi3s0cBm8Ze/Mh7b7+Jj2pWaWWdxo1bRC9wWGq//pXuG1QL/TJskhKpQGloiZhcCXlyEDnEpUMG+0tyOOM7IcOIdSKU/Yh/Fr3THB5y9pLgycnl0z/+pvzH2f/sdISuciYKyXNigqtlxnStuOKKevK5p9SfHVRPW5uee+459DBOyyy3iFCx0ujUbMECy1g+Lm+nCXxoQaJAnbimDH5mbnef7r/9Ib323qeastPWqiiUWr/9Vg3lVdp+p+1VO3akvv52JnMzxfAJoT4VcKmQTveou6NdZqJtzdM5eJ+j3XfbU0ssujSbnQHmYK8Gc4Mx3VighD32tc7louxTTd3rIHX3ten76TNlh5ZPP/6ACoOc3n/3I4Xotj/nKUoVY7YRNuqxYR+Qcv1KYT+z2fzY34486JDDtOIqKyvNjXAvl4HZTKR5nFIEBYVaepFR6u9qVTZKqW7sotpxm4301O/v1f2/f17rbzpJJUUBB519jJVFNCYXj/cv9EFeYhZluJh0LlCauTaP9WJInvoRm8KEVFuhrbZYX9dfepnamweYX70cxr2huX39WmbVCeK+SIYmhc0k8ZVMSIRBP1egVSZsoOmfvK33XnxdfT1d6seXfP3RTL2Gb91ikw0YRRpenFQ/C3hz+1x1duUUchD9Mhto+0nOUWMWUUdLsz59/31VVFfp8OOO0S033aoP3vtQjRxqhVFAZFiiddbZSKccu5cOO3Ci/vjRl/HfekylymR/fzXEdnJQNH5UBXHEgDIcPqZK6zSC+GiItXjIBqLeOeYH7wVPFBlXC3J/423NDP5GkwVVf97M8omUr3mDUkCMUUPsuSSx6gvPP6aeuT0aGsjpm+nN6iKOWWjhsSphfgXoC+OLLzD7iR9v/u2txCBP6sLzzsfbhUrjHxdadDEO9Vv1xWefi8AklvPLr7+vTz7/TKK+OFnIWpTREAdkhFCGTrb2R8QvX9Jn8UWX4JBoI40eM1IzmGdDQxkFHDqZhHKspQKjyTWdYw7QJ8FhlW2y/GA+p8S0Y8ePk/0q/ttvvaneXsqZY2+9/Y7KS0dokYXrZC5lHvbgWcKOQJ1pKVQuG8liPcxLQ8RghpdCBJTTQuPGKMtFFGecGsPBdCeXB9OnTwc5bDHmW+++pY+/mC4jY2BgHraaRSbYIvQ61vhsZpA1KIUPoguM9/V0K0gUiWnPQXO5Ag4KP/70E3l20s08eP2FF/XxJzPjn7wsLRmmZOArcg5/5hhwQCnyHnFWGprt0E4ui1xD2a8Ud3a0EbP3aO999tDCCy+s/o5uzoYGVcABUJrhzb6G5qVVkBwmzjTlTK7RoMYtt6I6cz6Hc56M8viuwWc8cBcUpTigGVTSTyr+cMheUFejxRZZWK+89ro6e0Usk8Y3fqNXX/uCOI9WzMvXnnycQ/dBbbbFRrrphhtVy8b3g48+EqzQ4L/PPysBkyORCMLPqhc/9uD9D2nb7XZUXU2phOrMoGd/9ZlWXG4pPfPiCzL9d7d16LGHnlDD6PFacqllaJaV/amMDz7+BruXROy9yw5b6bSzLlJf2lPEZev0r7/UnKZ2jRyzKGtnqAI/kufR1vliAkvEpBiACpmrAfuCICXNY4eT4qLvgMmT1DX9a3304YeaO5SWnKcxIxs0rCClT7AFXL9sv/TqG29ryaWX0ZhRDcLQbWYye+IkWeggx6hiQGgOef+djzm7v7Ppf5v9/RLI4MfsAtyZDcgpkfTZx/Sy1kn2nyj19fVhGqGCIKAMKzVnA3qfg0MvNh4yv9AnwhZD7DhPflY+F3x+GAo3rojCkLmXTBVp5ZVX4aLoY30//RsNEOvMmTVbs2Y3aokll1bAhsY5x6oayjknk4mT038/f58EvOcJ7oa47nB+QhECtE2Dc558HFPErRueCkwI1zSCwuIX4qYwfogd9OYrr+na62/WlwTo07/9Qldder0effgZcX7BpmFI9r+rXn/jrfoepU3/8hPdev3t+sMTz+vLb6drZnOLFiJgKR0WSAT0dgjzxssv6/JLrlAyUag33vqjLr3icl1z9dW6CRydcwe1zvqbqGx4oa694mJdc+UVOuvsc3XXvQ9ph8lT1M1hYCMGstaqq8lu1mADajN6/+23ddZpZ6qwpFIffva1rrjkKl1/+bW68bob2bQ2afTii2vdDdbRHb+9Wb+55BIdf9pZCv2UtthkfYUEUL+96SY9/tiTGjt2vO666y5ddvmluuqqK/TA/Q9r0UWW1DLLLI88HDK0EX31EJiGCOvjd/+o66+8Rldc/hudeOqpevKlN3Xkiadqsw3W1ujqUu2262R99tknOvO003XDtTfo7PMv1evvfqJJO+6spRYZrcMO3gf5PqcLzj9XF1x8uc799VUKgyKtP2E1pVlkDjjgIM2Y1aTaugZdTpB/za8v1g1XXaW3PvhQlSNH6dDDDtJDD92jiy44H3qv0VngX2/DzePFLE8pZP8zj801AhnZ+6/gyeGwzKb+VOXpgz++o+uvuVkffvKFpn/3FemrofFRheDZeJMNWbzqdOmvLtT1V12nCy68Ujfccrem7DZVY0anCKzARDvbD6NY1rGMPv3gI5106pnyC0r09Tff6crfXIZtXKJrr7xSHT2D8PwbvUQw+OIrL+vF99/TtDPP0MKLL6JnHr+Jje9mKsT0UJWEMxGHxdttvbme+sPzLJiFWmKxpeNF9MCD9lXn3Dadd945uuuuO3TttdfqVxdfrNamJtVVVWmNNdbQ8y+9rPu5oX3wkYf11Rdfyv4O2rDiQmXZnOYIAgMW6yGiS1uGE57PAc2QwjBjDGE3SfnJYiWYY9lBxeJMEAEUMhGtDRfdYj8hGCYIH6a111xDr778in7321vin4T58suvJT9QaIEorRZddKxmzpquu+5+SGuuvaGWWHIx2R8Hv/23v9N1112jE44/Wp9+8hEtFS8swlgtqI0L4q8w/v7hKxbQD7l/WSJy+XE8+PYI/SN8j2LFSrEQmIPZKEkyEbuiTTffUEcfur8uYY4+98rrGr3QItpos8312GO/163wdsstt+iww47Qe++8Ffswv6BAXb19SvihCszgEyk2shk2kIWK0v2SF2rtddYhsPpSH3/0uTbZeH3ZZ4kll2Mz5umRB+7Xnbffpgd//7D8VFI5fFRAA9apGD/Jf9nj/hxTXGBES5x/ACFSEh/KvJRyLqFGDiavvPRKXX/1FfGvqD/2xBPymBxh5OS5pMQGx3MBbrVfESc4trg65k+WeclZixw208PlTWHxCCVh7ND99tCwZKgLLrpYjQTD+x90sBpbGnXRRRfo5ltv1cXMS/Mz7R0d8rDNvffdS+/g40457RRdd+MNeur55zWzsUkDnMYWSjJ9ZhjP6EmlUvCQQcu5WMNO/HNOhcOKmGNOYRgpFfi8BUT0lrz4+0dfjrQBr7+oo+yX9MxnI0/yTzL5IiGfFAFhhsuDMDa4QDWLLi77m1i33/Jb/P2lOv+i3+i5l17V3rtPVc0IaZDNbOAl5AVJsXdU/HFIClsYwg+1zPpW9+AzLr30Up10+tm6/YHHdOBhR2m/XXeW6WvxxRaL1+1777tbDz50v5565kXlOOg235DEnLIJadxiC+vxhx/U/bffpbqGeo0cO0aPPPK47r//YT386BPqntenRJSOdRdAQAT9330/m/W/KT68NBeVSIEoijRu/BjV19bo+2+/4SBJ8qHVeHVhjv5OLlGgoZzZQ6jxY0Zrwpqr6+6779a99z2gBx98ULO//1YpNkueXyjHfKgcXqLPP/pQjz/5rOyPRm+x8dp669Xn9e3MRq25/ua0cfK4fPEZJ1KkX/THfCcHIzngskuvwP/drva2Jj39h8eZq3epzf6XsSClQ44+iv3oLF0w7URdcvGvddXV12nkyNHaYN31YvYxGQXg8m1WOp8ytJYYofU230qbrre2LjrjZF1y4Xm6hDHOvvRaVY1eWHtM3kHDaJnu71b/YL/s79zZf3p13U236+JLrtYWm2+qcWML9OmHH+i2227TRZf8Wnfcdad+/9gj2myzTVRd04CNpuT5yVgne0/ZSZO22lRHHHGY3nznc3E+LR/fH8ipgHEWX2hMbCP3P/KMQq9IZSVFevCu36lpzkzZJoom+XXMEn8v4JfkPDGEPTGIDyV88+BDQ+ojkg4wyWCJpDylvZQy2FuGNWSYERgGUmKYTj31ZH3z7efI4Fe65LJLdcvv7pL91Opyyy4uE2/EwZQYKRcExGgf6fSzztYJJx6j444+WPvuNVWPPfuKll55gpZfYTk99MDt+t3Nt+qyK67RiSeeqI8//VRCXhkm0GKs7w8/cI9+e8ud8pxY+p1cQULLL7+8WltbkfOjuvue+/QMF95OxAWZPmIL0TZSlstXH758fD/OVz39A/FP9aY8SeAWfKmkTLvssafefPVFWSz264sv1QOP/kEnHHWEalC8rUcFBUlYQjqedUwqsJ8WzAzo6stvIa6+WtdcdaWuvOIKfffd9yBOaKHFl9I3X3yu++96QquvMUG1xKe3s7Zef/0tupx2p55yumZPn4F0FPugZGGRFjixrOcrmSpQmoNBlmyJvUGicBjxziDzWVp+hZW04sqryf5jjiuuuFo3XnudTj7tVL333ruyfYAdgppfEWtgYPM+UYxf8ZTmYGbEsJQSHOw1cOFxx22366H7H9HwslI1jB2tO277nR558CH9/slnZAfgmcEepSTZuua4sPZxsoQW8jnMEfmBnI+KSmRnkI6L4pgZRwcXMF5WFvs5bMCnSLmcxAHiGedfCJ1vIbdLdfvvbtfZZ56j+x+4T0azsqHuZfzLmD933n6vbr/zNlVUlWtF9OwZjv/PQxhLAEnKQJhjDHFp/suKhKXGYBkDquxlyypJHvA4pz+++76y7IdXX2l5jt7iHhK2N3LJJdhLHaxrrrtK511wnn596VV67c13tOsuk9VQX6wwPcj+7RodxH7si/fB6OcAABAASURBVM+/kjhw3mPvvfTsH57ShedfoMuvvErX33CTFl5scW200QZKEjt50JTwA6UHhxgDbRKryiUpdYoGexUYSfIVJIZrzJLLaJttt1ZJZbESSeojp1GjF9I222ylx37/kC68+Ff6DWv6408+oeNPOEHD2R8TSsXmB3M/PKD8If2/Srj/Vev/Nv67JOApYB0YHBzEFWTU19erR3//lB568HENDs3TZ59/qCfR5xdffsVeZFBBMhGvcea/LR5z7j9LKSHsGGj+J8Jb9mciLbX8SlqCS5JbrrtSDz78kO64+x7Vc3Gy6CILyUcGthZp/qT3f7B4m93zEf3nvv5pzrzebFIZAqoMws8hSftBDN9zLKxDsqCQU4y8SCNfUejJDC+HqzVgv6Ywm9MANxKdXCWvuckWWnft1TXY3Ua3QYxabEiy3M5LnelIE3fdQ6ssvaiyXa3KhRkVFpdo4nYTNWGN1ZVl/Njj+kmNGF6tvXfbRyssvozS3PJl+/u43ejV3P605mYSGrnoUjrl6EO14ZorEbwMqai8StPOOUN7cVtXUlGubbbfRsstNV7F+NQAEXlKqLikVvvud4SWGb+4QKZcX7cGejpwvgPc0GSlEdWast/B2m/3HQk4h7Tkimvq7Euv07LLLMFB21ytsuyq2m/q3mooKpCj77zuPiZsVr19g+pPh0r7RRpQCuctpONpWPVY7ThlT224+vJKzOtQX0+f1lx3E515weXacfLuij9sRDbfehudfe55mrDC8urr7FTDYkvp5HMv0obrrgMd0mYbb8hB0/laqKGWseZqGcqPP+c8rbbM0ipOS9tuvYt2nbI/NHayYPSpv7dHAwNDsl/zVBRoytQ9dNrpZ6h0RInmUbf7XrvouBOOVmVpUSxuFxPyz3wh5L+GxMqAKMyqIHByYYgdhcqkM+odDNWD3a26zoZab8JKKogGYj2EYULDasbr+GNO1jYbryePTWC6qE6n/+oGHXbAXiqGzCDiy4JUhlUsbV/FyWLtvvvuWn11bK9/UAP9/coQKNqvgtrtfE6BAm6KBX6RXmaZpXTIvlNV7EtFoONFKYkB7CAq0NLLrKz+bKh1Nlhf1WWpuG6RpZfUuReep5qKSs2a/r0qaqt1/InHabmlF8e6Ih193NFabqUV9S0bksKS4Tri0MN00F77qmpYiZK+pyXXXFH7HX2IipynIiSRRQ6OcmaU5BKKiqrZoG6pSTtsKTsLD8THbugjyfMKVFRRr20n76ZVV1pZBU466fijtOoqy6l59iyVFA8jODlae+29n8orSuTRdeL2W2vPPfbRvEyhikpHsrE6gkPDlTgU/I4bpm4dd+zh2nmnLWgpOQdCufgfw813paFi+f6pIM5HyNyKyGh+wzj5j3zlcUXQGyrIeYp16yWV89GICyXPSclybbbtZG27/joaTlbyte0uu2n/vXaP50uipEq77n+wtttmc/V0tMS/YnjE0SfEByK+kyprx2nXXffS8gs1YO9ZyRumUYuvpMP330OjKwsF0+hytBx633KTLbXImHLaSUuttIom73GAmNjqauvSphMn6TQO4SesuAz6Ewcc+hd/4BeMbj5IHimAQI+E/NyQCtlkRMwjYS/yy7Xahltqu603UyLbq3ndrRqc1yOz+SwHKxtuuKE22nhTyS/RQgsvpkMOmKrqUl8uJzZERVpznfW1xcTJZMq1+FIr4vemqMhJtdW1sl9lX37xRSUOO8etsKTOuuQilRF4zvj+KxbeMTr1tHO0OBcmDh1tt93mOuPsk1VRWSKx61lnyy100tlna80VV8QbShtvvrm2m7yrPDbHY0eO0x6TJ2qR0XVxHa5Byyy/jHbdbQo+f5gSnjN1SArl4TNCFiNHzgPsHVfGCQp4FiSdW5CikMe5n+Yp+tk+RqlBzBtUGq8Gws6FDVg66du3QSClSrTvIUdq9512Udg7xCXP4jrulLM1cev1VUT/YuTGS4FLKpvR/P2zL/mF2mK77bTPrlvJT7ewdvVp3BLL6qgTT9dRxxwnMMuxIV1lrbU1hY2L/WpnV3ubNmVN/9XFl2qlFZcT6DR8VJ2m7LeXVlhiEXlsXAqHVej4U89WTWW1OjvmauHlVtHp512kzdZdXVgEHEgumcIMy7Tn/vtrw/VWy+s+kqhQadUYTSEuWG/CKipOSBuutaoO3ms3Ffni48krrNVu+x+rJZdZVins66LzztYi4xdSU3MbF4eL6ZRTjtJO22+pFHwHXqDdd9lT222+nTKDGdkh4piRNerpbdfm226r6lEJZSN8ra0DzBEvdmD5ecdgv8zHC2UHrl39oZKFpRzk7qLRVcM5gO/WPDvgSpRr5NIr69JLpmn1FcZo3mCkDTeeqNOPP07j6wpiKwucpxz/8kaAGDwU4QqkVLHOv+AsHXPkgSpAtmZPG26zrS655ipVFwfY25DYG6usolQbc3laVVGj5p5AO+1xmE499ggVoeO11pmgSVMmK0g4fTfjSy2x3OI69awzlMSOqyrrtNWWm2jR8WOxk+E6/KBjtcukbYgFOlVaWaFttttRSy20KHqUdt15ivbYfV/193saO2YJ7bf3blp4XC3xxKBC84mQ7ZzjG5tHtxanxpm/9UXzyDGvDPA5PkDRj3p4ynBw45KJvJwMLxt9MU42VaEp+xyiLTdcT4kMXawjB+Wrrreezjr3LBUVJ5XJDGmrrbfU/vvvq4IE+mEok9e87m5Nb2zRCmuurd9cfoVuueVGXXflmWqoHaF7H3qRqVqjo444SGtPWEatbXPU1dWpaaefrok7TBITQuX1I3XwgbtpuaVGIbeIzSKCloOIUJtsvpm22WE7tXf1xpefW+24m07jgny5xUYqpbRWWm4p7b333hqWKop7RF6B1t1kc+207aYaAX2BlUaFygXDtPmOk3XQPruqjJuzgWygAw47TrtN3l4FjJTL9DN70go5AJNJJ1eihRZfRaced5iCoTZliXnn9XSiyyF1dM2jSam22nkP7Tp5W/nZHtXUj9KRxHnLLb8Uc3m2BgYyOvmEU+O4LwX+xZjvU/bcRyNKCsmFyqZKtdp6m2qTNVcmXqTIDddCy6ymaScdqpKkNKKmVnvse7A2XndtDfR2aU4HMc6p07TvntsbdRq18MKaPHV3LTyqFjMnDnDDtPBSK+vQfXfTiFRWFQ3VOvK447XouAbZxWBZ3UgdesxJqquo0ty2di25+hrEoRdoq/XXjS9KCkpLtfXkHTVhtaU1jOmi+JNQAN4kF5ZKp2WGm8Nm2LmTLsD2V9KhB+yj6uFJOUiQX0B5kZZdb2Odc8YJKktF+u7rWVoXPk8+7kiVlSWkgiKdzIHgYguP0azvPlMB8jjxtFO00KiRcZzi6Zfx8TxPBhHyWDBf/3nK8d3ECGLeZkFmgFGStXLFSZsZ5EjnaGHAi0IeegmaaEcD5zkqnKKCETrk8OO0yqILqdgaGUC76XD/I4/QHlN3UZhJa0TVGB190pnabuuNVUjXVCKhtVdfW0cfdCgxVJ3EfnCbXabqNxedrtEVRZrbM6SVJ2yoAw/aWyPN76K4iP10biirgmRSoYuUDRnML9HocYvr8L12URl0FUGV7NatqEybTNyBw+GjteXGaypUsYKiOk2avLMmT8HGXVqg0Wmnnqhtt9vaejE34S1OCT/xJ3Bxmce3Aa+fywP7RkqEtuxt4JyT2YvZjXN5yn+ctja/ZIgUSM6X/IwG00PKpFPKou+tt9tUNQ0lst9ysF8JjxzGgLpy2LvnJ5RlDxwyl/QL/qBZ+fDj4CHHOptFDjnnYduePItd5CvH3n5YRbUO2HOq1ll9NXUho+UnrKE92DOMqalk35ijrZCiBy7JzqM88DnWMbMbkj95zMQMflL4H5yxueKzn7a3wQJWnXNx0stySJTFPYSRiw/3QiafNXQcvjhTDg2dc3IoxyDCUTrfEyUyv+h5vtZnk2CL1KksVNNOOlEXnHmKdt5xa4I+aRg3iZttua1OOO0snXrmGTiwUzXtlKO1zdabqo5Fd5stNlV9VanCKINRZyUvqRXX2lAnnnyGzjrjTJ037XSdcfLJOuf0aTr8sCM1ZvzomPCxi4zT3gftp2lnn6HjTzpGm2y2oSCR25hR2mqrbbTw+Dr2rzkMQ0CgFVZdW0cff0r8n0icderxOnPayZoGnccdc5TGjhuvNAcQBRVVmrrHVJ15xsk67KijtfTSSyATqYpDxS222V7HH3+iTj79FDYdJ+is007VmaefRDC1pyrY/AzSP2TTZcSFkVRUXq2JHL6desJxmnbaiTr7rLO1Fwc0iy+xOBKWcjTynEdzT6uuuroOOPRwnX7OuTr4sMO1wmorKZWgKp7kvlZcYTUdcfThOu/cadqHg7BFllhUCT9QVWmlTjjhVJ1x5tk6G3pOPfFonXHG6ToZeW28wYaScxLt1lprHZ144ik697zzWCx2VMPoajROdYhT0f/tx8NIbCJGYVZhLqdEYZHW3mAjHX3iqTrtrHN0Fjo449RjtPvUyfITvuSlVDFmYe2/3z466aQjdfK007TexuuptFAEsFLCg14MWiZFOyBDu0uvuKpOOP54gsETddopJ8H/iTrp1NPR41ladOHx+R/Jj+iHk8G7aOEll9bee+wSB7KOYh9cRptSKalrUI8/9ZLKy8u1+aYbym7F42HgY9xSS+iIo47UKaefqgMPPkDLrrCEUokkGEKNGj1axxx/jE445UQW4O3Q2QraarPNVcZhIA209ArLag94Gl5cjOyzqMbJA6d8R0DBDGSztd7GG2vTDSeoCN2HODoaUO1hg05lHMxsu8OOWnaJJQmgsxxsVevwY47WCdz2Tdx+B26/l9Omm2/IRnyEHJu5EWXl2m2vfbTPPnurtGyYKmqqNGW3XXUKc/Ak7GOLzTdW4PT3f0x+f3/rv7vljxd70439BGPOzBJ7gRGpoFRbbbuT1l19JRUYvei+CN6OOuwQ7bjtVorwFwXDK7T99tvq5FOO00mnnKBtOfwcZqf/0FxVM1I77bK7llh4IQX4NLOiRZZcVnvtvosqS1Ma6u3TH9/5UO2dPdod+RT5RnpaJSOGa5MtttAJzPnDjjgav7OYJu60s1ZD5wH0JbHDXIaENf+XwZ/jYxD8raHPz5+MhN+ICBzFwrjSGmvr1JOPxxedpDPR66mnnKrJk3dSwndaYYXlOHzbRPICLb3cCpq0/TaqHlFiqOSlfK0+YYK23Go7FQ4r18KLLKY9dtlBJZg/HTR+/CI69MADNGZUvVgWNB4/eAwH3Ofgjw8++CAtucRCSsUOKlSkjLbdZkudeNLxOvTwQ7X2xmtr8q47a/GFR3MJFGoTNpc7c3DtsdEcPXKsdttlJ43jANChG1SpxZdcXFOnTlFZ2Qilh4b044/nwT8FDvjhsYzB/AJbqxbA/CLmC1ZFcGTlC8p+vu88jzF98MWD2VtZHmw+WFksClvgXEIlpVXaYZutdd5GcIGYAAAQAElEQVSZZ+qwIw7XqmusooJA8rKReNGfNB2S7Ah4SaZEl9Jam2ypU049QWew/p191jQdefgRWnPCmnLg9RTJx25UVKR1NttE06adqsO5xFh00SW0/XY7aKUVx8YkYoFabsVVdQyboQP231MqGKZlV15Dxx97tA475CCtNmFt1uIt2aRMUICOPXpl8ftL0WfK7nuqvrpcymWU9z2BxPxdDxvZeKO1ZT9Jtf4GG2APuwkTxU9KxRXV2nSbnbTayqspAa6R40brOHz90cccz0Z5A2244fracKN12UTBJsSNHLeodp26p3bcYXtlsaeXX35Vuchn7d1dclImC59BijQZ/Qd8fE81HAgdd8KpOuuMczTt9FNYA4/VsccdqPrRlfH/qBpx+LsY8+zAA/bTmWecrd3ZxC40rkZ2duOjI6aKbEPBZbu5F5m5SD7CCeJ1ZrvtttXpZ52lM7A323COGt0gNIceh+QwsCyCHdXQoJ24UDpl2hnae79DWD8LJZSfYL1bbcJaOvboozXt5NO0B/FVQ3113K+srELbb7s5B4BjJC4Fxab5qEMO1NprrabyyjJttfUWWmRcXbzuFw4bod33OkB7sqZV11awvi4j+48TFl5oHL4oFc95+8kIiJZzjqXTi8v0Nz6wbkuO7B1/Ee96cQmdIoiHgQy2m+Ey0HKORo6NvrCnguGV2n7iLtpg7TXig2uTWYQuIoKF5VZcUScSh5x+xmnaeedJqqkpV1GBT/yDgcopg8C/nTlbGeis5yBn7JgGLb7oIiobUaoS1jJCJJXB/04chB972gmyn67edKMJxBrSUE4Kna8ll15UJxx3hA7Yf1cVpBz6y0K0U6JkhCbtvItOOfkEYpR9NX6RMdp+h+20/OKLcWCUltnBlClTVV5aLO6f5Yg71piwrjbecC2VDwNFBjzwHvrDFKRGaJONNtRxJx6nU88+RRtuug6XR4rnddLWJdYiHx4okelukWVW1PHQdME5x+v0U08i7j1NJ554olZZfS1Frkgjyut10L57a6+pO6lo+DBVcwi4NzHRtGmn6NRTT9ZGG6zLJZfkQmmxxZfUzlOmqKqyQvYpJtZde70Ntc4aKwhRUpSCtyV1wtEHakQRWXQ1onqUdpk6VScSc5867XRtusXGSjrFltwwEjlMmqxx48dKYahc1tdyK6wELRNVORzPwjq55IrL60QOMPfabRcVsy6ugM855YSjdNihB2jZ1dbQ5uwBNp6weoyveHiJNttqa6275mpKMrytz4KG5jmtQrEkfZmAPd/JfirbDvsW4aJtpx23ZTwv3rRiCoiuEEhq9dVX0tHHHKZzzjlbU3bZlYu2EgUeiBmtZtR47bnbVJ3N3LafkF1+uSUU/9YK5uSsyc8cQuRtYOuxc07OuZhiK4sT/+gXdioD+sdzmHf+QXAMgRnFWXKydBR/x0U/fDG9oQdVZZhYrEUbb76NNttia9Fd4sbDzDxHJkdJYeFwbb/1NsRbZ+jQI4/TSquuyrxOKDvYH+PbYONNNHmnbVVbV8JRe0o5r0ATOJA+7IiDdcY552if/fbU+DFVaJTxINhznvxEUgMDA2B3cn5SaZzwwostqQN231XDfcWHGvJTUhho5EKL6pCD99NmG61Fe7hygUZUVGiLbbfQydjGiSceq/XWW0sFTJA0QXQWPxMTxpeD9wUAMjF8DFT9W58s/jJnSjAqnH0J3vIJsxfx8TxPvu/L3s7l6yiWc39KW/6XCPGWBMI9DK2urk5bbrGD9tpzP+27757an73+9hO30zLLLKMke1O7UHLOKcEaZPKg2y/+cWaIcBHhO+0yLkKlkQvxj57sB5j6OQPJYqkN1dXaZdKO2vfgg7XtTjtp1Mha9s2DivAtBiF7XvMndAebwAZ4hiPO/n/6y+Ric8k5F88ZSxuYUJhTXjyxxAJoQEE+7yM8z5M1/GtgnYmXePkA7WKRozhlcHC86W7Kjaj1g5QcuIQTinIDlIRyfNsmwAJ9w5B0vgKfpZS3PBZkJnwap+zRxydSiUgXOE9BKFnnyCcEJY99KHSSR0WWG1c/9JXgUDMnKZHy5fEOCfpFEKygwHISkW/kRbJDuHiRBafPZimidUhQE+KQbIFlBMYLac/DWHYbB5ExDg/nCrWKeSRtEzLEGI0XLrtlQYbA55KMaX2dUyqVoMRKJZ8JH5ILFUgsPMaTMPxUIqKEMZFjzsP0XRLzZ6Qsw/KkyPkclpKUS6aUTUuwY1mweXLwZXgkw/7/Y+8tAOQ4jv3/T/fM7h7opNMxCiwzM3PMzMzMzMzMdszMjDHbMTMzWwwHujvR3S3N/L81JzlOXl5e3j/xS/yLR9M7PQ3VRV1V3b23cqQC8VIQMUcpsEIxaWv1zheVV6E+f6l7ju4EYYgPAqRQyVA+CCjkFcFIriKJtNiQZJ0ncgGKsTGeqJhAaAZyjLZYYUDpiMW/WDLD0FefcvFZ0BFYglQokAE5yd3KBol96LLgnLAMXCoJIg02upwGCoICM6e2sefu5qwv0gn8QQxvluys3oAYD4UuKSsoSpYeqYmSkJP8I3txLhF7SgrgPVgKfSCUoyRAD6WzTpiFJqkYtY30oXaplIAygHsyFvhUBgQ3TjbC1E59rL81TKeMIA3glDRXfBAIPqICbD44zUA0D9A8sMJ+WzUYfqH1E1gpQaCuihEElYHLDTz+9KkGf3rB4Ijp8KceJGX8/7+cYAXC1Z540eghEA+9yhHfcCpwJJfpR6Lnejdem+1QLc5JiorQfBDgPSTdAiiosXNGq31IH4omBz1jJ7bGBNqdyGb7ueXm2zj88KNZZ921WHTRBZKxisbzRLEkJMHCeQqaf4HL4AQuUEIpmVpJj1/uw+aPQfciLklGuIuQ8pBKp8UpIaIGkU0e4elVklU+ZSol9ElogbKwlFgLWVWLfuxB6AKR4RR05jA7KLXAZJzPRUm5hkQgBb2o9uKzSjWNKUjlVajbqySlZ4jh5hya00UCryLd6bRlPJF4bnAdgcZ2A3NGbfMCFGs+hwIaafCMghx+dlnZz17/ZtY5h3MuaeOcS/LOueT91/FREJqW9LDbZKcUSNmcK4pvxYRvRel6pA3ggc2OgfZF2Qnr4r3DKWNBZVaLkkh+MymwQi14CcvBpxU4GTwkDTCpSkLqZbcHZ4PaE+3TRZiPDFQWACbOlAxgHHt8oAKnJM1A8rX3QGWRDsIMR6sS6qot4Lzg4QnNplEgYzoMRGaszCYJYacmxUSv1FOACvmcxs4Tq5018coVchY7qGEmJWhg+hsTii9xQkuiPpE6pEuZNa2Ti847l+NOPh/73cH5dCBo1i+lHYGCxo2Los8mtZr/em+P2fhYAVCpMSnKy2rpIFWxg4qIxYuM2CnxiXva8HHl4lZBpjard/ChKHcgtVE/zU2XxuToVIxLPsFJqIkx0VhASsXGR2UhyJA3uyp9sLijNANeFc7pw25zMJZXfYzTP0iHKclVlTE4NXaIBOXJyNcOKIBKhLjKnCpN/2KyUFBjLai9HgY2CIW8GqTSA9jEmgNmR9T5H7gFPKFAIDS2PikryQhvzYMiA/qaIB3gnCMlo2m8E6rWlKQqAWElnnzWdD+pwn4LzxkvBb+yspbddtuDIAjYftvNWXnllVlx1Q2obRjFsUcdSMq6uACccgIailS9qScEgdc4Hik9SGqmx3kdRIUWO2O8UB/xWJXJnIiEivlLPdTa6tMEmh/mFryzVhCmAjI2gBZRpNXSxzj9wy6vwQvI5hdxahOmIpz8TxCn8EokoziQDUCPlA2hfrawdxJWkPJYOaZ5xYGsihMbNECoV98YmX+NESExYvUW6wRetKB6Bi6nbKystdEDk7eVZXN5scNqrEEoHwQGQ4CtmYaPEp0LQ8V+NqjgetHiVGvjijEkxGmsdAhih2AU9ZZKcDJ2xmJk4NOCBQmyeoQmGD2zOqw1/Z8yaRzHHn208BLeTtDFxzjOyt5pMG1jF2SDS3WirBq1EZiCOuMx3tlcRfPEBkiru7piIHCqV5swsZ0OiV84AQIye3h+LZdzQlrIOvfnTxX9/7sTMLP5IyFKdANwVG7agMqcMpasFeJj0sBh7EveAokmUd1Q9kebbKg0TKWIzchIEWLNiUBwAukMqk+5VNI3rX55rS8EnjBVqgliwiwqbxAgFhxFVWBxeJgBCdj+9DuMc5oxaudIroJioEDj2WtBm+/Oh+oLNjeLitcMN0sqEQynvg67ioZfrJzgztFHN6D0KoR04EkJiLW2xL/pFWpNFJgQhJ+RYsTH9qF3L3osBrRk9t1SUT7C3i3Zu3MO5369SWRidBYUi9hvYZeWlmL8mEOnvRudWR1mGs3W3p7W3p7O/S3afw118Wz5BTjTbk1W5+bgHSQ67PXer3gwSKfkU3PEmjO5XI6SkhLS8v9mh4Okr8OuOfpj/LH3nydrYennZf8v553729R6Y9LfSl4GKQzSGJNNUU0ZFa+LZ7GS7sDrw8lEOrz+2XD25i3DwBU7C99dMq2dea2iGUvUGiwQcQPN5KQjwUlRlCOUvyVlBlibXbYASYUBsgcUtThVI8HyWkqAbeRhBWaotbBI6BVqOTllPRLIPgjAKUlJIimSc6qxZCsU1DvSR3J7fBDiNVCgdxvLeWWkmnkhVMBKlaw+2Y1SR8NPcGK1sYmrWqShoDbGK2UG7LNFGoJhXHAGUilWclaeRDR6swrnxBfBBVLC2YyiikiGlvMwqlMqiNXKuoUpbCjxw6mH19hOwUtBQcIAj20yxMbkaKBaaCkzcDvhPJD75T6NJ2asYqNTw5hhm5MP5fiQXHFCToRaNjKahaRK1HrgdiIr2QXUwgbJOpas5RvJFVUvBhRlEIgckZyD1Q8kT0p1XoAEGhvDpUJQINqvgDGRk+GkehXqjhg0eDA33fMgX/44jl132m7gG2eqSXTZIR7rxZ4y1sphamX0IXmYzliZgbRnUYvMgiGpF6szR5cz3UMAVGb9nBvIIwLNn1vfBNefcAKnOofTnIhEtYMBLPQUvWJApFNKqVXCRhVKZ5BmKOdEq+aRU7ZUJ4IYcw24NgWdU53KA6+PObc1VNKt0azQKpXmFMx+2sNq/1lpDrzYNitEocENnGiLnWImzQlRk9OGlk1XrbesGq85mu0rYGXGjthJmgIUE+m1oDYDKRI8HwTktAHqpFM+CHDOJalYVGBekmbvffbnrbff5fzzT2fwEMhpRz3lNakESysccCAwsn8lFAsxtuCysjjJmKAsqc0vdDtnCIBzDnN66DJa5swh0yMV4dMpIjMIeimV3bSpYDqFeKUiIulsGAzI0xl5Koylow5HOqVNIZFh1YiXKS0Q83KwTm1UTVGK6SwjmdjDFjtWBV6PYHZ9QCyepFLisVYvkXTNkqGk7niXpqjNK5v/4WxBWlsvufxlcGNlAsycp+X/pxRpEEvWbsDuWu7/hWQ6bYYOAulvEDjxBenjwBxGeho6hXo62AAAEABJREFUR6KY2gBCVxBAKpUicF7zQQVWrw1gTPBq6sX/UE/dWDAV4CVWR9b8slepbnMZgdoFXsAEItJhTeLyzKbodMZUIW/lekdtTK6mk4EGD4Wj9feqLwiml70xE20HEcUkeNA8kry82klpIJTuqK23oQxX6WIo/EPhIhUVhSTfhCjRgRcO6XmUbKioCwKj4R2FnJ0G5wZgabDyQYM448wzef+jr7TBfywl0nmzF8VCljDlNWxMEIYC4ZV+xbf47zS3TOdNVl788eJrQZM/Ic9Ikxk1PhYlZ3t1ItlSZC+qs75IN2LV23xNio2xqkNlSTKBqyLlwMRkc60o/zbvvItyxZXXseF6v1PMgYknqU8y4rMJL4qcygJBiuV9IfQkl+Fo45nI8Q5SofQ1Ju1C2QokIxXpkDL0Xu3TssPSE+EU2KtKYvmFqFhU2yJebSypWDoR4ZxLkr3/d8mpYjao2bk/vcFAPq9DokB2TSqKDwKK8gECjFN1QQfOThg79TY8cvl+RKjeBu5UWnZV+NpbiXxNUTYxaeBD5pp7Xi666CKeePwRnvjDY7z48juccPIZzN1ak4xsvwuVtNWb8UlnAMphrihJMgYJgwyvkpSQUW1e/CDhsCfb34cT8wMPxWJe+UApRNNY/TyBVF8sM9T0DpHi2GKk+eNUJDyjSM85t1gfauOcJP4qqm1EQbLHNn/ntPMpCvKzGiSpD8Qr7AWStk542Toir3hFRfi0ZCkYhQShAMMllGIYu4omUwU1A7bCJxw2HTWds76oBOmUlYWKHUvTKXzgSYYT/ulMStlIHCnoWVDrmED4xZorqNT6OhtQcjXWOYd8WDzQHxAk+cQSCskc0vhS0ijRf+VlvzLqGwuqqhEISs0uqVddXR1XX/17+WltWDsBioSp+ionWODUz6lfVNQiVsNJDSSbolXgpCvKJHg49dWtzujSmHjREerdJeqV9iTXn8koKfmLj3+jV5OVyc+elv5pqCWMIuHLbLb8BPrn71HSIlCdhKLPn9+mkybeWDZoTiziFBNhfI/Ff2N0bD0iyQHFUnrqPRM6pA4EgYMwBU5t5WSyshEqIWVj+hCJXKmgerC1bECE3ZZCxUvYZfA0ps0RNK7Ni0DzweZ0pPmATVjBt7jMq31KdeZbkU4lSXpmOqmuqkV6FZPM0eTt3/fDaCgafULRGWEO8djJ9seYvgRBgBeNzjmcc0neyuYk06Vfb3LY5VxASrK3vNFq/LCyMEyT1aFnJCVLpVJqIx1To6LiPNvDyOjEM5YB+vXSHydyHsAf5SV3ebfY0mz7XtC6BU0U51wie+NPOrGVYHPVkrVxOJI9KumL5TXDcM6Bbv6DL9OlAf7KwMzmw8/ffbq0hExJmXZTB1ImeVeZPZVCKZ71MyZHiuqDIJUwOimbPXFtkIIsaEHGMp8rUJTQZAdRHKFJbC1R6ODJqz6W08eMlfxeoRATaVNLnxSLMXGU0po7IJAVy/UXKaqtKXi+2EefBfgCpTUkJlRnGfWPBbmgwKWgMTUXkK4k9eaUoyjGvgqdL0ZEaovgek2qooKQ/kI/WW06ZKUp0hmc8LFEwQmGpQIZBT4F4ZoVnNAFCmEcRY1reBc1CfOanEKaqChclWyBXsz2gpWb01AfDU1BtEXmBRxEGtvGj0HYxGgHFhs8DiOK2q3KqyKfd1rQhLjIEwlBh64gT94paQETi7ESBcbjguiy8SOVaRjxMy35lGKOpGCDq6ETXMI8KFgSm2RUigoEY2It5ArisfHul0qx+OecJrae6ArCkEi8yelEoyie9efzGN6xZOjJC7e8cYpiNhYPxAy1QcEpqitIDwriu3Oa7B4tFARQt8ARy3lHPtAbWGBeyCqYlUxt2LxoNDxsvKIYkEmlxXuUYuRHSQJN8RGfIrbTPJ22lliAWhQ4oSDXTUFG2KVCFYTEzosG6NcJfyyli8T7vBa6CRy1MHyccwSBKBJ9/f39prKk5MRjVeZEu1e96Utk8NXG8POiyZLhbAGADRIreLdgvjCbBnTZRmJBsvWZErxwFSiVouYFyTQiq/FinVaimdRv3wSSDti4kWFh81Tj2al5JJqK4sefZJ/jT/nC7LyVWZrzXsD6GL2W/mv7wux+f9+zKOEXJWPjb1G8EQskF4j1aZvuOW1ymmHPa94Yn/u1IItFQ0ryUSNEwmzaIwqSgelHQQ7Eey9exKqPSSnIEhuTYD0n+5QX/aFkYXwM0mWUlg9GbJTuQToMJessWc0ziIi0qJJ4icwuyAKYrbDfK3IuJtbg/zD94r/x87+DY7yxZAGA0WQBoM33hGjTHW1mGz22uIxFc07vxpe8DImXuhq9iJfeiIhj+vqziN1E4rvzMQXplfE1EOPNmWa1iCuqLp0ukY3QQkY88IKLaLfyohgZib+m6/ZusNFC0DmnhU+OSPa8GGVxGs8n+gYpIZKVPbexLKgxfPv7Zol/pq8mnxQmYxs/kg4YbTltQFr+v+PLnPIB3KwHoquYJKuzvpYs/+tISBaWCnoqFSMKSgmPtWlvbDE6cvKDlixflPGw+oL0Xo6COO6T6HNK6puP6O+Tv5Ae5GXAosgRCx6ys7gikcoKOZtlEGvTOzF/mhNZ2TPVIhOnjfM8Oel/UTqSkq4gfZexVAePtZf6aSyIImTrAo0fk832SQZ5zFRaP++16aANOTyaYwHOBRSk8056Fcv/5nVQR+zJC4ei9BNnsnTCqaCxswhNtYTIYGjem+446aNtqFiFijSuYGuOO+lcLGKd5jAat09zPS0bOXhwBtsoSQm2LZ77e3sRGkRqb7j8WlNRtEaSszEgl8gN8T+Hl18PvEfVolG8k/+MZc8i6U5UkFEgoy4xRdnUonTHfI+TML2YH8u/FjXHC7IBBcU6Zj9MvkWTlWAUTU5KJqUgzFCM06TSg+QLc4nMhQb2G8SRtdeGmKmc9ym8/hX1Eovn+WyeKIox/xgIkIk9K3+dTxCO5LW8bE9ROEKkg5pIG22YoL1PHkXRk9ivMC2MA8GSvhcKFGXYcrPtRiygf49ci9ZPqSA+/DzNKffS+bR0PxbuQpVIE6PfbKxehI7GLlDQnHLaqEylA5J+gmW+NSc/b3hYew1BIJ00fiJ9D0pKMdtVOWQIQ5QqqgbhQijI32UEO1MysAElAsUEp7aIL5Av9tMf9asMHYbnxJ88ecnRfJkLBAC7vOL5tHDJEmuim20tiB9ZIeGEQ1HzuSi9sSeRQEkWKedQeKgXJ5guGU9gScZHxdIJG6MgeN55LJZx6BJck4XESxx4FaAukVKQyNDsh1d5LJotWb+C5JnX3HQKvmx9EUluNq8L0ivnYoIgIPABXriiy+RqyXsQmhhP7T2SEervn4UTEXnRk5M9sxQjPkkP1BwnhSzK30cqkzpjdblCUQQpZ3KSzhXtXYBVQkG45WTDHF59vdpH9GqM2HlQWU7+0yknNDF8Yumz0R/ZFxM07yprdIqoWB3xiyCNc/KjkaOosax9VPSiLS2Z5aQ7eYIgSPgk0Wh9VFT7WGPGmC4KJbVB8rCxQ0x3YuFaNMEI2UgtC+r475yKkm0sHXHOiTYneiLxopg8IxmWfwz3nGDJ30hvcgWPVIq8wdR8RIftkXhTlK7LhZGNVG9zON8H+VniPyjUUX8IZJ96ZfeycT+ZjMfkpGWX1pwQS3bOFEfrj2JhpiRfwEv4cVH9+2JCyUFiIDIfrQlcFJ0+cBJ/hJMNNTxi6YJYgAEekFkWpA84JNsiAih88hiv+nr7rZhYMAqyc2k5rsD5RPYm/7TWLi6KMZ4m81q6YLbG3gf4KfLk8wPvSGl+mY+wFOcLFMWPwk8poiDe/Om9oPf/++TFbEtiLAkfxTNhkdBn5UaX8cXsusWHP8fXyqz+15yMbqPLaCxKP/OyP0aj0WTrxkCy99IIk21RvEG2zvhi71Zv7X7NKdJa4s/x1wyJLWliae6Fso/GI6O3T2s/xCNNNkz3rdw5Zw9BiTAfYjzJorhR8YdV2DQrztFzvRQs2RxIntG/ROcLNv7/UTIemL44536i1fht5YaHX2655fgvafllWG7ZFVhuueVZfvkVWW2N1Vl19dWYZ555kok5adIkJk6ZSFdXJ50dbUyePJnJkzqYOnUa3d09dExpY8rkKXR0tDOlbRKT29pomzKV9rYutZ+q8g462icztWMyPV1T1XcSbWrT3tGhtu20t3cxbdoMOtunMmVSG50deu/uorO7k7aOKUwW/MmT29Suk8ltU5jS3pa0mTltpsaYyNgxY5ii+ilT2oVTNx1d3WrToXGm0NXerrHahVcHUwWzTe+dnT1J3eSJk/RsE26dTJgwjsmicbLh1d6Z9Jk8aQo2bmdnl2gfSG2TJwqPKYmBth/gnz6th75ZMzX+ZCapvdHVJloNl7a2Dto7p9IxVTgJ78kTJ2isybTpOX7CJCaIro6pXUztmSbedKt8KvY/z06cOI4JajNlivDvUv3UqUyZ0ilcuukUnI5O4Wy8E68mTpiscTuEbxddne2C38akieOZPGECkyW39qmd9PT00NnZqXaT6FC//03q/F+2t7FmzpyZjDdROLSJhqnCfyB1ixfTmCy+dJiuTJ6E6VRbW6f0qItu0Wq6NkV4d7RPkSynJrweN2E848dPYfLkDjokvzbJZ8KkqYwbO5HJUyaL7k6miY/t0sEp0gGTS4feJwp+u7VX+bjRY5guvZggmU+ZNFl60yme99Am2XROn0mH+NPV3kG76a3GmSw5T5GeTVFf0wGT6czpXUwwmqQjXcLVYBtfOzqmiv9twnEC3d3dCd42RzrEO9OHGTNmYDjZ03S+TThZ3eSJbVjq6OiUnrfT1tmR8G3atGl0K00Qnh0ay2B2d09jotpPmjhZutDGxEkT9ZzCVOmD8btdOIwbP4kZ03ukixOZJL60GVzxv2dqDzOmdSc42ridRqd0qN3G03y2Od2h/lbXkZS3SW87kpSUiY5/1nOqcJoqXndqjptOdE3tYGpXR0J3h2TR0zNTMhc/2iZLJpMTviV6rLkySfpu8p0sGU8Q/cb7ds0v0xnjsyXjeyKvtna6Na9MTlbeLn0zGjs7u+meNp229h7JX3SK/qkq6+npYpL0pUP2aWpPN5PVf6r0tq1tKt2ye23io43zz+LD34IzRWN1ikezZs1K5q7pmZW1aV6YLljdBOE6SboxvXs6HcKxa1oX48Ufq28X7gZ/yqQJ2Hun8VjJ5N4lvTUdNlpMzzpFo/GzXfw1eo2vE6R3k2TLbEwbu0e8safxwOyz8Xii9NBg2ziWrMyeBnfSpHY6JOcZ02dJR9uxsunTp0uuUxg3bpye7YkuGkyzF9bXxrZ2BuNvJcPfxrX2lqyt8cNgWf7fP7WJN5am6mmpQ09LVtYmG9cm/nQm/OmUPe/umUrPtC7Zya6krk0y75T96NJcSeiXr2lvm8hM2Rhz9F3S+SnifYfs/hTp/BTpQlsiyzbZgGnJPJNvMhEAABAASURBVGsTDPNNU6Z0yK9PZrJ8bJfGmSYbMb1nhmTWxlTpQ6fZQOmcyWW8/FG75sEk2ZsJkn3b5Ha6ZWO7VWa20WzqZNnWnq5psj1TNH869OwQHR2CN0U0tuk5iZla8IwZO0Y2e6pSh2ymxjd/IJveqblstE4WbNO9LtExWeNNMhuc0CC4mvvjhVOif109tE2ZxLjRo2mTD+mZMZMu+fiJ0r8xoycIfjdTxcOCFoEWl4wbPz7Bo+OfaM/+r2GZzG2+dMmmt4mOzo5u8bVddE2jTfJsk12YKr81TfKcIV9g+E1QrGEytPinU3bFUo/sQLfZBPHH2rTL/rdLdmYTOmQTzX9MEZxO2WlL1n9g7vbQ3tateK0nsTsTJXPzPya3NumR2eMJE6YoBplIh2RmfrlbY9kYbRajJbKcLD3ok6ymMWHcROE9hVmKodpk9zqkd9a2W7KdJHs2QfBt/Cmqa5PcbZ4b/pZ+nrc+bdJre/7t1CZeWZqK0TynreHdLn84fdpUemfNkH8dz0T5+q6e6XQKlymKeQ03G7NdNCRP8cfGbJfuTpUP6ZTv6JQvMx5OkV52Sp+nap5OEt2TjA7BsfHapasT222edDND9R2aZ+Z72qTvkxR7dEpGk+XLJ46fkMxXk3m76J+m+MXG7hLcDtltazdBNn7c2LGSRTtTFT9PUh/DyVKH2ndPF4/lK6fK58/Q/O6Uf584aSw2ntHQoRi9w+J4xbht7ZM0Z9uYKHyMF0ZHh2ibMH5iIiP77bI26dhExZxt0jujd+Kk8ZrDY6WDU8RX4+kU2jXW2DETmKiYrcN0VHydKl2bItlOlC5O0Rw22zZVvDI+jR8/VnHVJMUt7UxUjNMhOjqkgxPE/3HjxsjuSZeknx1KM+VTJksPOqe20yM/PU3xt42X8EK0twv2VPHR9GasdGuM+Ngl/ZsqPMx3dUhHbOwO8WH0uLEYn2YpXk3sl2Q8UbyaJb9r8Ax309/2xB9Oku+aINps3B7NgS751mnCbRy92VnS5R4mjpskeJ3iRTs2HybIZk7U+FMlr2nyoZPFV9Mjo3+SeNQmetqFx5Q2wZUNN1tmvniCeNCmOLRLOtUj+9oj/rVL10wPDKd/59Qu32S8Mx9tyXhv74az1dnzH0riV4d0o6Ojh4726RiszuS9Q/rfoZi1LSmbKr2dKj3qUp2lDulEp2I+473JpqtzimQ1Rf5vCmOlN1beJfs3Wb6nXf6oS/07NQ87tZ5tt1hU403TWrdN/qhNemK0jB47nrHSlzbJd6rk2S797pL/7ZJemo2eNHGi9HlcojOdkl+b/Kb5s6I2PNqkhwZjhmJRsx9t0s/JajNhwljpzxS6ZXemyl50qXzi2HGM0Rp3kua66Uu79MHgmD4Yj+3ZJj8/XvPU+PHzZOs3a29lbepnz39lmqS5O1F8mSReTJRNND5Mmzkt2cxxzskPzGKGYpnpihd/nqZpPWSxotH6a05Gg82JHsXtid/U2tzoNJtjdP+cNpOttentnckM8cj6/bz+15vXXJVtm4N/l3xDsu6ST+tSvNGt+TRd9Fo82qU5MFG60qY52S1b36k2xpOitgADbRY65+jTAY7p9PgkvutI5r+9/ycm0xnTMXua/TIeTBXP5uT9q6++zEB6nVdfeU35V5Re/Sm9/OorPP/887z00ot88+3XyQag/VhlS0ML9fX11NTV0TKsldbmBmqraqirbaKhqZWmxgYa6msHng0NaltLY0M9tepXqz71qmtWm/q6RpqUGpvUprGWobVDqFSqr6+koaGW5qaRNNYPo6GulurKQTQ0VinV09TcSGNTE02qa25opbGxOTlJrautZviIFho1VktjffIjwvV11TQJfmNzA1W1Dcq30tw8nLqqOpob66irqVRZA42tTTQOa6JWeLUOGyEYzbQ2NtGi94aGOo3XQHNLE/Wip6a6gZqaeuqbW6mtrWXQoEFUV1czVKl08GDszwGam5upr6sRb1poUr6uoYnahkZq6+oSeppFQ63wqm9uYZjwGdbYLFyqqakdTENzFfUt1dQ31dPUMoyWxpG0NowSvEZqa2qpa6ihsXkoDU2N1Iummpoa0dQiWTSqvJb6+iqMx40ar7l5mMqG09jYQkO9ZCR+NIrXzc31KrOkPo1/X2r4O9uZjliy0+3KykrqpCtNkle9eGd5q6upqaNFfG1SXWN9Q6IrdZJbtXCsrq2iVrJsammlwXSmupH6uia1aZEMWmlubaC+uZaq6lpaWlpoaqqW3JtpEr0NglcjePXibVNTHYMlj8qqKloFy3SgQTwdPmJEIq/hzU3iWzN1jcOolt42qE2N5Fk9tEqwaqUf1Uq1NKmd6XuDZNQseTQ11Ceyam1tFn4NGP8bGxuVr0nwbmysZ9iwFoYOHZrAt7o6wa2X7GukI4PKytWnTu2bqEtwrlW7+iTVi34bq970Rfpj+lUrmZs+NdTXUVtdheHYJP2x1GA8bGqmtalF8OqoGjpE87Ka1uFNCY1N0pEm6V+DcDK4NYJfV1tHS2MTph+JTIXDQL6e5F1tDeeG2eX1elqyNlZuT3sfaNtIUib6/7fPWulinXhSV9cgvjUI36EDSeX1kmG1bEqDns0tokX6kMhFcjJ70dRcT1NrnWRTl+hAQ30TDXVNNDcNw/KNDc1YP5NFU0udZCG+1FQlbetqG5J2NfXNVGoMszc2H+pr6qmXXtbXNNAk/tSJ/9XVQ2kWr03GtTWVytcnNqBZuvK/pfcv2xv/LDVKrwZS45/xskHzxZLpsM2lxHYYn6Xz9U1NGE4Gc4DmBurFowbjXUO15FiP8bWuuo466UdDS7NoaqCmaqh4XI3pQr3oG946jIY6ayteNjWIvsbZ9Y00SadaZJ+aVG7zzPrUVNfIJg+0M51qaW2l2eBr3tVJlo3SlWbpm+Hb3NxEU3MdxtvKykpMf4cPHy68hJPaWt5gmo63Co7RY8losvHs+bdSteaSJetvYxsse1qysr/V99+rrh7zWX/CSe+NSrIBxjPTRdODWtFbJT4afa3ibavkYvpdVdNMTe0IGjSPGuprZfMGYd8ara2tTPxNtexpo2TZ0DSCes2PpqZqyXgQldWSiXxYs3xtk9Iw+Yh6+dohleXU1lfJltTR3CRbqblUI31raG2iWWm49K9GNrKxsYFW2cB62aWKiopEp5qkn6YXrbJ/FRVDMLtbL9iWTDdaNH/rNEaj4A2uHILZYiuvko1uammUr2pI/KTRXD20UvZXOGi8qtp6WqRnVt4kui01yn+bjplNHjq0lgbp6rCRI2VTW4R/k/CppEX6N2J4C0MGD6VBdnRQWRrjZeuwYTQI18ZfaWqQXa8V/YZ/g+ZSvWxXU4vkK1tSWzeEYS21NDY2ya42yvZVUV1TTX1jjexfg+ZkM7Wa87XSlzr1rZVPqZNdqK2toVayrGlooFZ2xOxtnWxKs+yf2YF6lVuyuTlsmMYyvahtkI7U0VBfLVk3UV1VScWQCpolC9ODlhbVS8eS+Z3YjjrJpZbEb0l/DPZQjV0n+zFixFyyYXUMqazAbHyDdKVeYwyV/hqsYdL5RuHdZOXSn1r5VJOlJeNDk8osXy9YzbJBVvb3pXrxSkm2qzFJyksvBg8aRFVlpXjWTIP4XS0+Nai+QTyuFy5Nyid80Xi1tXXia6vwbpH/rcVwMf9fJxvbLL2uFR8bNaetvFF9jd5ayaxR49Q1DJEvGyqe1Ij+Bhokt3qlhL7GWhrl/yzmaalvorG2MbGfVco3iK8NkonZjmrJq1ntWqXr9bUNoqdFc3UEjeJfU0MT9ZpzQ4dWMmx4K3XCo6J8MDWyFa2av80ay+ZlrWKJqqHViQyHNTeoXQ0Nkn1DfQPVkp3x1eTYJD4PLh8kWpvEmxbFvUM1Z2toUtthw4fRoPEa1aaxqZlajWHzr0XjVGmO10q/GhSD1SmGMlvSJN40iIZ66aHxx+C3io4m1beoXYN42ygetajMYirLW1/Th9raBul3rfCo0ziVVFZXUFVVSaPsWEvLSOlki/LNsgFNDB/WTKtsV63Gqa5uoEFxXIPwa5QMa8WbVtW3qKyqqpahVUPUtplm6Vl1TT0VlRUap5pG6XSd2jdLt4bJvjU1NYgvQxMeDVWs1yh9TmVCqqSjzcYHyb5J+NckutHC8OHN8r/VCaxm+WOju1V+r7mpUTyrV3mtfGu9+NhEvWRh8BtNVxqqMd5XSYdMRjWKY2o0JxrFl3/nVCde19bWikfV1GiNYnkrs2T0/KO4N2ht0KC52NhYSWPTYExnGrQerBM/LTWKP+bXWhXzWl2V5kuV1kNNDTW0NKhPYx1DhwymVb5luOZJdcNwGlpHMKypjuZ6zcmWOszGVkpf6htGUCO5Nkp/a+srqW8cqjEbErk0aH6M0rwboXEbE7nUJ3WDhtZQrbom+a+mpiZaNX6zdK5WqV56X11TRyaTES5qL70yvtgcaZHuN2mcZulGreZqnfTIbHyVeNk8opWRI4fTJN1r0rytr2/A5kO1bHeV7KjxuUG609rSTIPot1Q3+2l503ebZ40aw/jzr0wtzS2J/WiS3WjW/G4UTUMHDSWdTmPf+rK4t7KyUnO6KtGhoZpjc5LxyWj9NSejpb6+PqHN6BkyZOAb4eXlFVQOqUrsQbXFfKJ7SMVgysvLk2T9GmQz/3vaa5L59muprzXbIP9SqzSAc5Xwr9Jat0b+t5rBiieGKn5plK4P0xyaQ7vNl4qKCgL9swNv+2ZgRaaCxrpGhiXxXa3mQL18QCOJ3muOmb436dmkeWX5/5eT8dL0x5LxynTNbLAle/f8rSv22NcHbWfVkuWteRw7PSL7xi729WW9QAShV047sDi0UVjAuZg4iiQaR5CUMXAFoepUgDrEKvIBA28RmSBFSu/JEFaoaiK1U1vvQ+xPCOKoQL4Y2ZDa99VYeOIEjtqFgXoUiQs5vPo7Fdk3ZyOrFz2orzVWsT0QilidtcNFFIt5IuEMXvl4oI0gOo02kDSeYMXCOAjT2FdS7ZnPZ9VKt3BHwHwqRayxAh+rULiKP7kigqJXB87pY/bXVFF7dKlEPC1qZNGjd3VJ6CsaAXrHEJ2dFytIeGTg1T9UwZz2hr4wFxwnHKxUnY12e1h7PQ2TeACb5O2X+jCdKRQKIAE5L67raXkxAHstiifOCHeqQzwXxZYLpDBJkdFrGZOrPRFNSrOpwgcBRpJ9Jd8kj9HkDIIosgo9MmlPolPqh67IBtXTZI86mp5G4m3R0LRy4ROkfMLuBJJO6FQsUUcDY4kGMzbWz/4U0gluIDysjfHe6LKnJVuEW9uEZjXwgbAUwcaXSA3s9C9M5kOMzRUVoWrMkNk7PlQvNHYR9cTpzcYSCkYpVuCcswcCoAQGW6wUJy1vvTx5ow9doQPp5BweqOQv7oRiEkJn18zh9ezXpO6/lP1U+b/JRDgbzjkCHyQ0GK8izRsnBByoXB+6+6RDzgUEpgeSmaolmd+PAAAQAElEQVQxHlhSNU7/xEEVW850wkl+kVUpDTxtrISv6iR2qK1H3fDhwFNoCGYsO5YCcbsghdCQxK6gd/BqFkgv7avmAyqhAmN0UvvLfBg/giDQ2D45Ff1pFNGAlMXwMz2ycidiIiv3JH86mdg/mwPqT4KnKsTbIAwxmNYnSWKGDwLsT0VQe/uTpiAV4pzD/tmfmFk7m8eJbtnLgPYhhv0pqdwZ3woD/LbAVpUkl4MwBaZ3+az4abBdkFTZh8E1Wi3ZnJlDk9X9rWR/OjGnrcFwzmG0Wd4Sv4rLD2ApHg1k7NPKPEGovMoL+bwy4INAfBQjxX/jldMsd+K5BAWRA+UDpbR02nnpQRFsygQ+UJ2aSDRSG6zO/gTc/gRPIjczmGiII0qeofQcKYNPntbV6cMrOfnFotpEZLxPhi3EYL7I/mzR+VAy1iCzbWw6bQSom9p4PQyKUz/Qm3TVB9I7ldvcTSlvVWoquIavJyQWNYIPSE3xgu+UV1d9qkyaXowHeIO1dCpWZVF+I8mKP9ZKYKQXKIlCMcDGU8tf/y1acU4mXcn5n+y8F92RYhkc4APRXQJFpxSpwBLGEvB61e3MpqrEdMLsRqByp3IfBriE5/amPsY7dTcZmTyiIoKthtIblEx+geQY+EDQItQc0w2sg+FqeuEcQlhF6mxl6q6ceiM9jHAB0lk/UGqDOMuri8pVSNLFKSfACX7OJToZJxUq1z3HJij7992G319pWVZSwszpPUmN0RQZwcmbfRheXnQIGcVX3pmuWxk4pzIgJaOXL2RxahXJaQzgJRqTEnDiUz5f1Bt4dEXgZtOhLGL9AL1xDgTDqVWgWYHiZEzvra3xCAQjFg8jnHNqKoJ0q4vyzL4ivRYH8pofQUZ2RDxUB5XHFOVjrTKVdsLBckUMbwTVQDnJwSvZe0HxtfkDCmrjPRK5YFgfkmfR5KxX61dQrC4QSUUQpvEiyvigbol+qBkWS9nTKBAmiFUYaVZm+miytVjLeOjV0cpMt2ywMMzoYT0jwYZUKiAZL7LeosX4oWw2mm0nvF4sFfRUm3h2HO6xQpXpzpSkBbOYgImVK0lr/qic2XRZtqD4IEoQtTewmL+gHmE6Q8KbgeKEN8XZMrIip2EiwTS49m5ptsvE+Gu0JgSIAbqT/tbGOadiIay+gRhuba38r6Z/k8IET+8l50isEz8lNOec5O0wOfIPX2KmYNhnECsz+7asJbFqdokeWt/F8hExmqdWqRSooxd+QohYMnJqZreZQxOtydcF0gzZQVwALumQPEw26LIiFFehApsvAY5AgExVgpSjCKo2ZVOh5lukpKbyXBBqDtqfLSJ5ogGdmoTy3aYDXvYk6ZsMAIaTQCkjxKVnlrecPS15tTMwCu/sFYvjksy/+YfR+nMUPR7nxEkxyeaR2Qqrd84l5c4NPL3JzSp+tSkC6aTRUZSyGJ0p7Ruk02kcAd7Lh4oH1ibwKVKptNRkoMza/iXf+FVf4kWCv5N+e4xmpOO2Rs+IHz5R6ij5iRMU5xr99hNU6DI+xJroKsYnOqH+Kv/tFgdlb+folvHGknMO51yiS96Z0cGYH+EDm3SJycGY6pzDLmN2bNZH784NlFm5JdNPe6orJqzYnKmaOBmvSBt39tSrjFEBDUYshc8V8kJAiqyO2Viu0OSlp8uDsz4x5PL9SVvFVWD1mhDEMtyFAPtJO8UQ5IhxQF6xkT0RblGuHwHBqUHyOyfoUmUSt8XKew2inirC9kJUQqIzWuQXFagFgVNftOGimiBIjLRyirU0iPFAeKLgyThWtAqf1qdP+GU8Szp7bf4pmLJgmqL6yQU4DZLVJLc+1jc2hxEJoThgYHFXII5yhPoHXj1AfiL5jYnQORB+BHIiPiBWG/UkuVQV9/cl2YJ4n5R7vVpnPZzhbOMob1nU3sYvKChzGodf+CqK5tAmr2iwxX8khWR23oZ2hqsyAzSlKCGlf2C6JEJB8rDJHRvfQRu/BQLcQL3eJQp9QijeuCib5AvFADUZSLYIQjI3esWcIuAk1wT2T41UFjrxPE7gekiqDTcnDfBOvaSIgc+oRrfeEzrwBJKHSpIAx55enY1Ee1qyMkuxPtzPCowvzjm8DYIkIvosqLUmNqcsOedIghKNESihKza90XPOHdlg6m/8CgxWUbjaixo4JRI9MDxdQm0kHUHtA/HAAoQ46W8lnn4F9dbFUpRsOERq6cUXK0H9jQqEEz9dkfCe8xIb0nNe9PzLdxX9l9tkmxQaaKVI8yE2OjSyM7lZpcrDsER4BHozXmkeOGUt6REnio3wcwoyY4rSd6e3Ad6q3LrJ7uTNpsQxzrnZfIcYXU5Jt/Ei9NZYvOgvSKfSqi/iJVMMH/E1Fv/NSZt9gaRCPf+BW3qFpf8GhHMO46OlQDIzHJOmTpgrGT5OT5GHYU7ghKkws2pr6Acytsi014QYzYninImjajEEW/wFmqcaLmkiNol2UR1BKpQ9U2efMMLjRLf9/opqk4FMl/EOXEBRmwxhmAa8EgnuCKNiYgcjNfGkMqpPaE4wxjmHXc65n/IDY1np307OuZ8aGI/sZc7T8v/+aYBPxqOBNBtjk0uSjeQf+gjT4lUiFC3aEZ/Nv0juPslHSctC8ikfqbIBHhSwdQuS5IBWQEGOUGIi1tOaRyYHsdAHyEfnJbVICW0kDUBTVxKTIT7HSdsAHwRqW0TdkrZxDKrWR0Rc9HjZydj0Yfb89ZC0c3oWEhsTKWedBEc5ewtwDOBsb2CbiqiXcy5pUYxinAGK9apkY1pLrzZhQpDKk1v0ixiLNQaaB/IZamlg1M/mgU/ZvHbSSpUnfX69H3PmsZlhS94XJbIcEgSB2YI5mx5F0Wi/CxvYliryaoU/oz8vexAEgRoZoyJxNZZEkC1V0ptpg1MPp54mB+Oc/SyqgVWn2Xek+f+nEmvjDJzVmsDsmYyhjGy2wUF6Itdsj8T3OqEQy8YigxYlvsmkqCQ7ltiZmKSt9RnQMcHSbbg755QbuP9e+zG79cAj+TSspcezQZm+lqTl9w1/4ZQWvqa1/dr4ivHitTpFDifE7Te6hF5SVhA/Le9UPXBoHSFxYLYa8TFWucOB/HNaCxy9DtwKbp02AIr2O14DJWqtjO1uiC/2sJR0FU7JnBFOkTajnBUaTionsdXqZwOJfVFUJFB9ZEqiYtTHHvY0OlzyEiWfqI9T/1hMVleKklWE5YzeiIJsuS1GbRgkT4sVBmohJ5lF8uEmjzgeABcEqh0YQLCQHw9F00Clhkka2eaeZZxwtCQwmDiLs9XJ6Ax8YE2SZLC9wCYvP/sY4K8KnNLse2CORITqEGv02cXMJgnbZLCySFjZM0mxl42TeJIXl3wWDRnRmxChEi943s1GQuTEsm0F9SuoLgzUR7yWeLHNvZTx2/qrzm6D5QwBIxIIBEYmTqyPRbdTCQles6uT92Q+aEx7Kcj+2/PXlEyGXvg7N0DfPwP3eDYQucKBnEAbz+1FWclwdgutnyI5MolkQKhJpVqZyktm2OzQmjGj5imVOamaFXuTr8oizT0Eo2COycrU1WkdYGWY3liZ2QHBURU2jqmKumJzztuPTNv61ZUQuzRa5uoJOTV01jDplLTGbLfpRyT9KColQ8aQqL9wk4JYawrJnLdsTGwTQlmbNz9TM5X8+9/Oub+KpHMD5aYz1iDRf8soGb2WlP1V36a3hVwWL1rNT9i+h8ne1sz2nEOc0Wr0W7tI8btHvJkt8zltfp1PP4B2MpdMuQdeSeZUhNeczPbnZUPlCLzD1l55rU1jzbWUDn4Snmj+OPHD8pYsPwfKf/rT5o7xxJ7GC9Ojnz99qGgiJwXMaJFnv+lhjiuWw7cOxWIMsoLitfUBZwKaLTAGLumt2ujO2yZUgRifpFy+gOQlsaidwKTUzSl4zMvLeQlORQoWY4LAm6hRJzBgqjADltEpXiE/i1iG1wx6DjVx+rAkWCiwTeMIgIzWRFqvY+28BVOCgRb7gQIpa6omBFoX2FMaBU5jaq9IZGK0FdEVR2qj1ip0RGRFe0HFTuPZPHNaHCeOX8rnRZiVW7+CMrHaeW99I21c6k3wnTaU0IaiCBSq9q1CKNEizn4rWM1xPgTrozZhoL4uTsoiVYp1+oSC/aqt8bzYr/eiNiENo0ALGlBspjLdxSyuRLCUDVyIfctQWfFWn4a4D0CwEU1O2WyW5AqDNHIbymtsff5St3OOvHiWtx9l1kT1QYBtePpAyGhQY4HR3Ge/uqt3Jzlom18E6laFyScSfwo+o9AtJZal1Yrkf4XUfmmSTz7MuYsXljd+JvpgLzaOydTI1DPSojSrdqYrpmckGeOrYKYMVzC2WYqEiwWmTnASFuo5wDMIghSFhNlesigKLxtAOEspjCY1TW4L1JxzOOeI5J0tWYVzTuMYNMndCoS/FEVtkKRQe7APpw3mmJAYsBEcDntRd/KKDJy3Uhj4VCPlIhFmuNsb1tBo1IvBcGoYiQ9ZKUKQ6LFL8Lf2aW2yRTiEGD60DpGGUgeNrzdBdpjsDIa9W0oCJMsoOTdAk7LJ7ZxgJbn//sNw+vNa9YltzFiYaONWNgPJQeuhAVxscqg6qwLtNWFDRMYHAenP9pMOPIHoMvkJkkrBdA/BTKVK1N5pbmguCZpVRvqwFIsnXnDlW7GqEm1SxeoDTnMqJx7lVFzEqZHxVy+GFr/0Zfri3AAlXmPb+Pbj8sm4Knei1bmYQE0M97x0LIbk3RRJr8SSfyoVJF1EPIQBgTpYHaI7ymcJZN+MruQH0AU3irHuaEj1H+jq/MDTNv8yGfvWRVEBdpHAjLuqzF8Ewsd4Yxsthrv1N0ihbLE9jc9q+tv9v+BAqFNhC/qQXAr5otjoMHkV7ORLOhoGnmwenPygpgLgycsGKEOcLPwlTC3aNRMIUoEWHYLhHSYnqUYi54IWr6YTLo5lfrOEsjt5LTJjW2SYLRAwgy1I6uakPwFF9ZHqYeKPBcX0ItGRCJwJ3mkMSP5TiNCy8qmB9Cy2QZ3po6cQx8xWKz2tEeRk2L3w09AJjiICwy0SrLw2XvQwVqi4KFwi0Zq3IjCQghcJUe8HoJoepwIRYIirry3kiglvnMazDvx6L9EUBKJTjEn4Lhm4hJoYb7wXL7yfTaP94r0qCzknnoc42XT1HGitdqlMCb3y0UXtVjhx1cc5sbOA9nPpj7AStdWAirsUiMgXw6wCSJxoWGLBUAO8+J6X4CLZ7ACPoWE6UtS7VNGaEA8YHuVjwdXDo5YkbSP5QecddvkggMDLJxaJBT+QzXLJYKpVn6zkLIz08gvfho/prAaLC304UR+GKfrEF7N5IhkjJJ1KM2D39Cp852BluFubguags3hOFRYfx6Lakl6TXGy8FWwNQFo22tikISnayXjSKBRgUEhsb7hUiDPAyRt4/TN9j2fjasXmwQ3HQHrgBThwgYoja0wsORn8rOYFVqeDG9vgmBNbem+8z5FyHutQ4bt7EwAAEABJREFUFHyvFGo+RRKmc8JFMaqXTYkVowby1WY3UHuBxlm9euqhhgWQbsVWp7LAy1jpGQuBgsrt3bQhsgKNoSEkcwgCNXJQTOYseOcxO1M05qgquR04/YukG7HRzl+/AgnJ2jk91RxkBq1lSnEB0k+rs/eB5Anm4KgCLzsbGDKiG21GqyjBZQ4acVZ6oclg4xe0u2Myjws5jHPm+iLBt/56WFfNm1Jh4UVXLHoKCTreoadTmRCTrTS7n1ecw+wrMECWl5ANlmX/s5NxdzYHpEdiqN3SAsRH6bhyPnBY/BdLUGaHpNKqA6kqiXCsn9gdzZaZ2TYv22f/GZqpUkFN7enU0fTTScZmy/K5XrC5LHuFxsEu55FJwvRZWZVEGivC5Eoc6x0drJGoXW8+SnBNq6FzDjUkgaNYzCZ4oLmYm63zImFOd5JOQiiOIJmHyjh1TnycIAhN6U+U6JQPnUr+6z2n1P/Xqt9K/gUcCKVTZi9saMun06HklycIzEYO6A1IWrJB1ub/zSSFTuaR6JQ+Dyi6yuTsAs2P0lKzl5DTGq8knVLLOIlTI6eWmls2N40vzqnAMr+lv4sDHnnqspI0/X192G96mKM1FppChlLMvw7FhGQ1kYydmcgIF6hMi5NYFihvVU5QzEBa3pKcliJ1Yh8ktlf+jSBwMmyRVFvGUM4SWcqCwLhAHWSwU4LlJVxzglmVzxTIvDZw8JoceIIIgpzayoCjuZKMaxphC6MSBzqxUTf6e2MpDOCFa8FJYwIUO6H9HoOW4BPZ5LLNBVtFa1HsVWl7ZRoiCUCJA3AhWLBkRhoSmLYJ0afx+/t6KSlJESgYElFgjkHKixZRXgGGSEnalwghYwXCHwsmQo3gjQhHLu8xf2/DBDFoD0KjzIRUP+T6NXwpipUwVEMPkYJRQtFU7NMCsE9twcRQjMDQSBqKFgr9qlM7fdpBlB6GlqaZmGYvv2CKJMeSkhJSaW3cxSJKKUylsM0G0zFjgQ0fZjyKJSHqE53ifJDHh2K3g351y6lRQoE5TOVdlCWVKmA+Tk1UAk5wkUNEl2VNFWJRiQvEgl6cAreUJJ4Sk/LqZAdyOGW8Vw+NJTlaPyuSjwWNFfhAICO8NRHuDkc22fiDMJ3C5kugNugyWoNAGd0WdNtiwOaQ0WntvPeC4xMfbkGEDwK1tDvShwbXfLGchiBppNKsdoxVkxQ5veP0GVsGUka8sgY70oSyhS+C6YMA77w2raynl/5qfqmd3QXTQtVlbNfcCgQvUHtQO73HOA3tSYKbQt5a6x0KshPoLTQGAfa/7Q3osV5+djvnMHp/VvQ3shpH4yYNXPKpj4Eyr7FcEiqZ7uYJVJ/wxmxSXu9ppxZqHoNzqtSzVItYdFnfKMGXRM9SqRKVggWBxit7cTjyUj6ZLHtNeIQgBja8YCVE69nXLz0LUgQ+UA81lWJ4Ly3KK29t9fglb+8HBnEupmA2UoOlbfNNdkXZ5C5aXsFiEEKo9iZ1kSKcwem9YEYKuyJxVERZ1lIiQIeaJLzxQUA6nSGfzWFzRyqFhsU76JdNNf4XVRiKF+gq2LhOlcrPucUeLIUyQE6AI2L6dcBkmwI28hx6ZBZUM6fXf9rTOPGXNHsVWNLD7j9jq8dLB63Y+IrshDEvDM2mgpn4IAPmO0xWORlS47OlwGRlfki+kPxMdZMUXSBdlrIg+69XqQ6BzSvVInmWZMpkOzxhWIqToylIfqZTXl1MBYtavIBP+ticciC90vvsP5MrCKDpRmyKoLqyEiGng67AFykUpYMaH/U33Qg1nppr/qGhHQYprYGsa9LMnJ1KC/J1tuFp9Gv6qy2C4AhkxDMivmibJ8YXVB4GmH1VVvXiqbHbi1DZjNLyMhwBUQJXBAkKv+bLJpITASZf+bdiPiAkowLpRRLZKGu2sETeU/xxziUU2wEnusQJzf2CDjwjfLpUMpVt65ulzkrysWbmbBNQtWotHuYUj2izR9DUFskTBBK7bJPDXmxhGrg0Oe1Kx7Px897jJZfEZHjJxMXqUqRfwrccAm1F8Wz/jclHqWCbZjL+sSmEeiD/TZyVfMGHLin5xz6Ey2wABu2nlCClCh/SJ/0nsHYRTjps4+esSkWBcLNpIzJUAinZPe8hDD1F00krNWMqrodBIH5Zz1j1aWLR55zTM5afyqIuIAQKpuAIhvJ64NUGPBgPiso5FHeoT8RseKhvSl09oROfDQF0ifdePIpN7sSC4FXoyMmWI5vgVFcQv8MwpXLNBeETphxCE6s3OxNIpzSc5guzL8FQn1hGJxJcn1E/m/1BgSjfK7zQSCQwNLyJdaCfE+LayNQnvRFJeXKA4JAe+YQHsXgul5y0T2yM3jUUlk+lDEeNrdp0Oj3Qx4GxRM0ET3QT4p3ho3ZWqHo11x1RNHw1gBUlflR5M39YgVp49Q1kF8xP5WWjsP6W0BiWlI9s7WDMEX9jtbGusWg3GE7BelEb6OClAxmcD3FmU7WecOqrggSkxEO2v1/4op5efApIp4Q3epfddnoGoeag4JPAclj/nOJAGycr34wPwAUYf/kPv5x4hCUHxh90eaWE2fqIpXMp6aiTPXIuFJP7pU+ybWJholumkOoQSUYWYxHJvmk9Zl/WSEQguHZ2ki0UJTOnVMS+XZ7oYxI8qoFT0uBqgumjs4lswGU/AxRL2frLhKhmJsaC8MukPPlkHSkNkvGwA3mEB7aoNV1VGydd01TBQFld3uattdF4RfUx+XsnOIneIQxIrnTak0qLVnRpTH3yUyW/Xf9eHIiIZYucc+RMjhJqXk/TLy878ydcTfCW5pT8PD+nbM7z1/OMTbFno+s0u5APIilz+ow1V3MEjmTNbftAmUyKnOaNc45MWTl2Gf/s6ZxjDs9iNKH57fqfOODnm3ceTj/tFK675mqOO/ZoFl5oAQJxPCUjlijkHAhuNkNNQGblkvKI0OyMDF22Ywp77LAjhx156kDYGXi1iEBBArk+Zk6ZyNqrrcFpZ15sIZzKkYhiFIOAXGExl2e9tdfktdffVMBV4OuPP2eHTbdiZFMzjQ11HHrY8czszeMt0NVi4p0332Td361NQ30jrS2jOP/C39MzKw9eCAVaGCn46p81nQ023pEPP/2S/v5pfPHZe2yzzfY01DTRUl3FEYccQve0vgQf773qP2Oz9TekvrKamsEV3HPHXczKQV4ON1Lk+vwfHmelFVbAfoS6pb6F319xLT0ziqiaTEmpAqAiff15kCK2/fAd2222KYOr6qhS28rqOhZdcBFuv+V2+mcqUEJXoFP3nulcceEl1NTUMbS2hqUWW40bb3iA7hl5TQdHftYs1V/IXHPPS7VgLL7oSsLrMWZoHK9AYdy33zC8qTH5IdVBQ4dSVz+SvfY6hLFjJ0EiM8lAnune2+9k440246OPv8ZOqUxucyYOv+AVaiD7X3psiDnjffH55+yxxx7Yj3C21NVy0H6HMKUjh/nnaPoMzj3uWOyHeStr6hk8tIGRIxfmllsfTQIeUycxBuNxQp+8Y1EO9v33P2S77bZP+DC0qppttt6HCRNnUZQs8nKWYUkGCr30z+hg//32YJGl12ZqLzK+6KOI0yPUh6m29jj0ZsUxBe24OhOwBnUKYh2eknSGfE7zQXcQBMy5nHNqTwIzsDmU+lOdtevXQiKS1he0IAsV0NoiuSjc1IP+znaOO/ggqqpqqZEMhwweTJ3obxkxF1dfdwsSoTUDi0rkJBLRzhlYT6/xLBmTiiLAZp9zIki318JLTURBJDpDpUD451QUUdBcMjysaVElSRJPv/jgXbbdenPue/AxYQzpIARF50VtRKsZoZjlBVuoaMjIin5KzjnxQMz5qeRvZwZaDsBwsi9OQnDiswYk2zOJg/bdjdNPvwhbFxXF94cfeYzK6mY+/ux77DJahQQIUGwIqb/pnfHWB4E1Sb65aJlA75aSvA8IVa1uA/haxlmNkvJiI5mScownJjfEufxPm7+Id/zil20qD8jHkclk6NdBjQ1q86e2qorKigrKdTpWZz9mPbSKlVdanWyfZOvBNkGMq6GJLlEgCOxFAAoyU146k+9XMCx5I7sayWYi/qfSaSRCcIhvYoSApFJpsdfj1NYHYhoQys56H4p3Tgu/GG8KofI5d6weTkAymi+2KVBUlJ1PgmbwApGMMafxf9TT/d3Uai2AycT0OjJbITnZ//53yIEH0lxfT2PVUNZdb33e+egbbH0qaZFOh5rrRVzgxX1wzsbr4+hD9ycVZKjQ3KmUjZxvvrk568wzmd7TLR/oyVpndOnpJKBeW2wqOA0VdOEhqx1GmS3BCDAzJInjtLEWaZEr0Ura6usglN0LwjSRDs1kMlSo2+XJzujkyiuuob5hGIOHDGXBBRfkhhtvSf6nP+/VRrcjwAJgdDnB0gObgCnFI5mUp2d6HhcmpeKLfK+yiU8wBJVys/Xcq2+sjvbUQ62gUMwyfeZMnNkytTWck4pf64cRbgtGSS/bO4N333qbVVdfmyee/KNkkRqgKtIBSnEWV191FXW11dgPaO+8/Z6Mn9BGb8GazGF8oA1krzPaiJT5Sh3EnXr4AWy2zS505xE8axtBGo7ef18WWGI1uuQ/XdK9YJWIsSDNK8i/yUyQyZTi9G6bRTIcCQzzxSpM2n3++afsd9DBPPPiqxRNbtIjL73LKdZSA/oV+8SSVVY2fbvtd2av3XaHOM8fX3iKTbfcltff/lTQreU/IUlf/hoUUUxZeQVCARlDiHKcc8oJ/G6djZghsm+7/TYOEj/sf3e1NjZFi1L6WDIJTflsLrkAm8PGAOec4q8iXowz2GqKc44wMAQKmldFzR/JLhY2Sv3aAC1aR1RvG4nGb6UgCMAH2DxTS9U6IgV2kZxWUcnKNAi5xNB7vFrIUEsMsTacJMTAg8aNnacA5BXn6EEylBFhnNX4SJAffvABa/1uc+nVG8yBHWlSBZqPsZ0ImJEqzOLxRx4kE5ZRWz8fFRVVSXxX19DIjTdfD9np7Lj5Rhx4+PHYXM9L3oFkazwb8AnC0aWJ5bstBaHHeZIUiDfWrii8bPzkaYwDIqekZ3IL30htIsEWwaA6dAVBQMoFOPUJiEiH4q8Tv/Suaom1iFPfJAknr7Gtb8H4qQZ5+UXD2UuekfhRkA4KnBanBUIviJE4qBP7IJ0ipYFj7fL0ac5EMjAP3nMLKy69ED3TexM+i9NkdBBx/Imns876m2P/oyXiX5QvqDy0LOhQI5Uq08ges/tCVRs6LhFNpqSMWIMLNTSU2vyV+z+xyIlopUSG8UBen7oDJd25aRT7erjlznsZOc/CVOggaG2tH198+U3NEeR1ImZ2T1WceWZiI5uqalhtxdV5/KnXiATCS2cigbHbSYdsTYtk/sMPo1l77fVobW5m3nlGccGFV9I9vZ/R333H6iutqvVp08B/ZDC4nKGVVVQMbmWTzfdi9NgJZFIpCpp3JYq3LLbD4Oqg62OHr1MAABAASURBVNVnnmRQxSCuu/lOjBSTs+l1SpvzW221NUcddRxhKoP3miBqkFJsZg0Ls+2mzRXDc8BHK+eUfrv/bTkQpjzZbB+lpSVktVfS1jZZ+xTb8Oijj/5tnBWrY8rxt1v929fK5Cf2N0HUzZllptuOspKUVLvI22+9z0677MG6a/+OnXfclg8++JDurh6cbGHSTx/OOX3+dv9vOOAPPvAAHn7gfg4/9FBef/U1NtpgXRmzBvL5PCkF8n8bWCzjOYv33nqNQ/ffj9f++DKz+iKy6uTlLFGQ0K9NuJdfeI79d9+NTyS02JfSJ6OlvTycRJs4uMjzzjvv8sO337LkEvPQ1j6Wk8+7hEzNcO577EnuuuNOvnj9VS469igCn+Obb7/g1PMuYnkZ8Hc/eJNHHrmHp//wB+64/W6ma5FCEEKxlw9fe4k3P/mCkYsuxMyOSVx+7pmky4fy1Asvc/ctV/PJuy9rAXQ+ssF0d7Zx6603U6HNxD+++Q63XnIGlxx/OI89/QpZ6dWrr/6Rc889lXW32oZ3tKF4zSVn8/hdN3H/Qw8m9ESyuhaYZDIKLhQkyLTLPxTYZa8DePPDz3jppZc4eL89ufay8zjh6MPo1s7izLznvvv/wM233sV1t9zCZ59/yFEH7sQ9N13CrQ/cRb/c0kXnXcMd1z/ATaLt7fff5LB9dhCMs/nja28yveDpmdZLSaac1157jW+++Yr3P3qbSy6/kJZhTZJCROfEKZx22lmcfOLZ2jwo4l2KOfOkoJP8xOmo5S95l5aWUpRzsg3AqVOncumll2J/bv7gvXfy+L3X8M0nr3PSaWeQFRIzxexcnOKkM8/nzfffk6w/l14+w27bb4oOtvDSHSSPyKelPSnQBtbUtjbOPvdcKoZU8djjj/DWm6/SobI9dt87WdTGQQnFvhmgU+onH76Xp596kpwrISiHouwMxhD7k3EHBcHPKXCzYgvKQy1kLSBFgTjSZ0XoKB6Uijlz18LYK3jOY/LXC4FQQp3N+VqKhGVR+mCBeCqd0ZvDSz8LKnPOESqvKI+STEiJAs/NNt+at95+hy+//JqPPvqIN955n1123510AIrwwQu4UxKe+kxwiO1dm6AoxIxtcELhA6HK81qM2dgKU9U/Rvtn6uNJ+QSgAokUQRjiwNBQHTgfkAkdBW1YptJlgkpSbx9BKo1dqkaxNgk6zmGytfI5ybn/Wjan7q8/fVIcaB7Zl2LB8INMmdc4M+jrnYWZlK++HsdV19zMeRecz6KLzJ30SSqESCSEvFPQXFSx+BNYXnpnfAtTAS5AsIo/4aomCb0mp1A8QNKJ+mdg7aUCaN0gQHpVQ4fw0DOVTitoUxngQ9RDmV/wtiDPcDN73N/fT0lpRvN4FpdccgmffPox9955B6uttjInnHyK3j/niYcfZnBpWnTFFEW/1tSJc/VhILqdTs/6Ex4keiq8v/v2BwW9p9PZ1Y7ETtfkKXz12ZeJzPPS0YI2gT6XDTWzWlD7RM7SKdukcS4QLyKc/uEc6EZXQfWRnkWK5MXIfOQ0bRxeDAtTqYRnRg+/XeKAcUoP6VbCGGUHbiuPcH5gXjgX4gMxWMbn6CMP4/vvv+fxxx/TgdkzzDWqhYMPPZHOHiR3KMiuey1Osjnb3BU0yZF4BrlZPSy9wvp8+NFYbZ68wxlnnshbrz3DZputz5SeGRRdSrqhMRgY0/4MPjEkCsoKWqSmQiHZn+PrTz6nR7tHZq9NubzqY3Uz2xKriQWxkQ0rMAn6Nr42oR64+3bukC+/6vc38MnnX3DkkUdyy403cd9992ncOBnKeJCWjQkSSgREcJHeILpfev4pTjnzXHptfqvKW53GUxbvA+kYpNKhdLxIZN/At2RwtGljuhmmSknLV+Zl5K2vJev7603isutj2tQJ3H3zHey14950Tu0hLK3A4jCHDBQz+EhxzmXX385FV93MA3dfrb2YcVx82TVM7/PSFcQ7zUk51qLZ3kD2vSAG61A35bL0a2NCamHsM8WCYhaxmlRJOb4ETCVVKNsSS3SBcVv1GlcxXUGHJc6Bk36YZma1GZUuURuhbTbW/jKgN1cgdp5QG8TmnyEgCEsZ98P3XHfdNXz8+Wf0KhY1+YY+gMIs8tmZFGRXisI15h+7rL8l7MPSX4CLI8es3izOe0h8hOiXr83lI23xQUVlBbF0M5biWxPzGZFtCCW6J56Ilc5gSueQvQxEQ6CnTCTJmFaXpEiLwF4CL95pYWe+F3W0QxZIqa1XKxUkHBZc8dCpgYZFYlM9eAkj8E4wHMnlHEGovmqH+jlZde+KRMKtXwdJMV4lJJcPBX8O/YKB17v5TiHpbBCfIbCAKZIMBNfrkVXM5FLCVzBNdilfZNCQWsW6byX26Z133uGTTz5hlx13AJOv7JJLZZI4zxsA4WTDhPJNapDYgFQqhXNOPI2IhWfybUi9F+XbgyBFoBQLH/tmosVQFrtbEraIfAJlfCDkQPAQrQiO5XOkrAESiFIkeD4IyMv5h+kAO5T/8tOv6Jou/VJfu8OUE/UIZookEwsnQ9hwNxyMZ6Ihr9gwazqg3adCtkBGvPIpTxyk2Hz9VakfnOG6m25PYi/yM/nwnZd57c332HanvaiqrsVsaBCSjOEMfqysUlEbufZa0KaQE855xbqGfb90yURk01S9/rNv8Ul3osf2RDpjqYhHEqdfayQkN1Iz+MMjt3HMaZdy4XX38923X7LFZmtx6TVX8/oHH+Po5dxTT+LOh17gnkee58O3nmbD1RbldK0r3vp0PGK5IIaEyVx0IJ/y2Xtvs+Hm27HC6uvxptYcV152AQ/efzf33nsvQ2sbuOr6m7n/gUd59tnneOm5x7n/rhvZcvNNWGappSktGyTN8Zjuz5DOxckkjsAX5Mf6qCgdxGknn867n45J7IzpO7kcUkaiZL4YCtIG2Qqki5bCxD6BEBVspDFx8oxV9Je3U4ElPX67/4UciKSvBR2iDBo0iK6uLtnOlzjmmGPo6eomk0r/BWYybn9R8v/eq+aAiIo105AiR8U+xo7+nnvufpA1Vl+Lm3WYtPZaq3P99dczfuIktQTnHPYPXbHmQpwYa738dv+PHPDvvPUGn336Cbn+Pr756gt6Z87C/uvglDypU3dLig2V+/M7nv1q3+764P13WHGZJVlqySWInHkysAWjNenp6eGTDz9i8w3XZ6H55qNPgZPkRdp8qpTfK2gwU3X/Q0+ywWZbMag8zZS28Ynx3mbnPVlm+WVYb701OeaA/Xjp6T8wq7ubL7X4iUPPBhusx7ARjSy37KJsvOkmfPLF1zJ6gQ0L2rz443PPstV221JRBpMnTGbG9OnsuOtuLLrYgqy68RocsPeuPPToH5g2C95790N++OEH9thnP+YTnlttuzmbrrOGNpSeoisL348ew8i5R7HTnnLa9bVstsk6bLTOarz62htM64UwXUIop58MLodTbvTphLFsSA1D66tZTJuQBx+8P7dcfSnvyVk89fxLRGrz/gefsPYaa7PWuuvQ2NLM1ttsjm3K1tZUKfDMUVXVpMX9mayy2qrMPWo4G6y7OgvMO4qOzm4C8aC7axrz6eRp+PDhNNQ1aPO2nlJtEjgTmibDe++9J1ZoI3KXXbTJVCb0vKYVCvwLpEIhoJJf8s4reHfOCdcQHwS0aWPONgG33XZbVlp1JZZZc4VEDg888jhTp8mpFQdSXVMzzcOHUV1bxYhhLZRmHBZngjRPzlJxOXnxF/HAwtgll1iaAw44gKWWWpx5552bAw46hC+//p4Zki26gtKQ7rHf8/yzT7HC8ivitYCZJn+a/PSg+KTdWuJ8L7aQ9drdSjYsFcjnFV06FwiC7tkRl9erSEraChu8ojRLzjmSmFlNlVW5MroDdYgVsRUET68/3bFkFElXYp3+mFACD2npUUNjHU31DTS3tNDSWoP5AcWrWJufBhAUZ4PrafARzhb4OO8JNJbFumITYRBKzgEFBalWHjpPVnMwiZY1NlrYGw4GP9D4AocZ0Hyul0w60JgpvaP1mgazb28lizl0QACm7oaDcw7nnGIQ9TReGhAl55w+/857dtPAZrBwIvYQB/T3dlNWHpAO0aZunjvvfJjlV/wd22y3NXblkk2OAmhF5QkwZL3ot40vcLjQEylYwxYgBtvAqhxdRrOha3SbvEUkvkQDqZ1EhuJvLRDAuxQRIc4FohHEUvX+v7nNodlI4ezgzgLFEm2oD62poamllSotQM1mNzQPp75Zp81DysWLoihwSeCYDtVb8jZdiCSPdCqFpqF4QpJi6XQ+n6W3byZ5LTBeeO5FTj/1DKbPnEEgXRk7drQOhTbUoUwXTqCCUAyUHqdSJdKBovTLY3z0Ks5rgS+ogi890OgeFVofHxBpp90lEFSQ3JE+Lenx2/0/csD+bMwamZ6arT/5lJNYarllmHvBedlBc6F75nR6Zc9ia6Rk8vDeYfMB+XbbuKkdOkS2oITBQ0LZyHnZdustue3Gq5jaNpGrr7tVEgMfBCD5ymwLiu4gBTKKzsXY5kHHxNEcf8zRvPH2+9Ix1dvt0EJLGT1NxPZthrxeI6XkNjstsF988hErLLciG220LsNam9hqy23Yd999aaitIxauCe6xdCbJRJhdsm/SGEw7gJnV3ZXEDyJTOqdGurE/i9IgNgTqWlTepwLpbox3BTCnIUMV5fJm6rBFeVFzGV3aQ9Lnr/mOhXzMF198xntvvcnRRx1BZVUNuciRLvWJHSA3ncsuPpvV1tqADbfcnBXXWIXddtyaT7XJ39bRj5NcbJPFq7nFDMY/TAe00RfEyVvCfhOtFAF7KShuszHMPiLLaLrlfZjYS8MIXQbPFrcJ06VZefUJw5QOjMFpLOR7crl+MpkK5GJVKKkW+gXNYzBy2lzq659Jv+SWSpWT7c/jTGAhpE2esikuTPOPXDZO9GcA7M3SzwqllxbbDZTqU5sxXhtZpRWDsT8NLClJU11TQYK1VWvipGQj1U10xAO0GjhzyNLtKFFUh6YUTkx1AZj9tSbhbHoibSaFmUD1UTLHYlXGstEMODWss9lcVJHASfhpL2ovP6/mFHNRwnqVkpP9R5zFoEkOgQY2HzKwqaHx1SGRgRcBcR+JrxSuBBlVxmR8ikLR0afNf2yrJfGnjiAISC6z+3GOQn8vQaqUuvoq6pVGjBhGXV2d4s4SDGZBMnUGE0h5fWjzrajFr9BBrCAQ05LpLKSdczgpUagYJOFHGGKbgOpFqLxtuqm52pAkkquoQ8s+EJ8sDvNCz3StIDUOA6cWeSXpmXTbBwFJG8nK+NjZ1s4B++3Pj6PHqg2mnhTFFKGS4EbCv4Koj5UT8k7wZCfFZcJUmlC4WkeHF7+tFwRqGQwZxD777smN11/HuHHtQi3LK6+8RtXQOpZeajnFeyGoHRaI2AaPuhq+Nqg3nDUHU4rt4jhPEAaaSeD1rk4Dh8KW+S0ZB5VMf8UM8VDC6WoaAAAQAElEQVSfJlZSxl7ZGp168MlH77LQYkuxznrL0NDczIbrr0N1Yz1t2nhBE6qkvIwLL7yYxRdfnIZRI9l+u60YXFnFLC0STNxOcE1MmIB0wPbEIw8z17wLs+9BR9A6YrjgrsWZ55xNKlNCmMqw4IILs+qqq7Lc8sux2PJL0tRYg3OOVVZZjdrqSmkKOMA2f1B5pPmD4EaKw+aee26WXnZFzjn/ouSv0DAaND9t0zuW4ievsqcJkcJLYH66Db28Aj6vdlYoriTNLP9b+nfiQITZskC2qF+H+6NHjx7Yg9hjDyoqKshmzV7NxjeWzZmdTR5/+Z4U/jo/3E+0zNFUPZMyr6mW5aOP3sP7tOLF7WlsqGejjdelqqqKL22/R/PWqHY4bK1kac67PX9Lf5sD/scfvpMhiikty2gHupOOjjYtDubGgvg/+xNgmdfEUf0FvMEVley3z77ssv/e1FcPplwOL6c2ZntiQa6rbuDggw5ii523o6a6Aue9NvfUQLeX0MhPo2Pij7z27mdsu+shBC6kubaWbbbcmqUWX4Io6gefZewY4ekDZhIyYoFFyQjOe68+T9u4r5ik/u9qE3PkvPNTmhJgGcS+7pm89PpbbL35eigOoKZ+hDb3DmeJxRchDPJq1Ed7x0Q0A+ktQNe0fgUlpdRXDMFiAjGAFVZanm+/+1IbcTDPQkuw0x4HUFtby6CSgNy0KfR0TSF2gi4nY7zK9vWT+GZ5ilzfLNICVEyVDXxDUCPaqdFi849i5aWX4PmXXmV6FuaaawSff/Yxn370sVoElAytYYvtd2bnjTehtjTNvoftx+a7bC2cIqZMGMOHn39OyZBqhg8fadyjs2MyM2b28PDDD3HMCSdwzbW30dk5nWLBgXOss85anHP26cmmZ6zwIaXFkdhDaLsYsRDH80teZuBsUsZySJqhyebydtttJye4ChIuFqXmtQHW35fFAtL+vhnk+rRp/OkHXHrF5Zx82qk89vSTyeLWGapJxGsURDg5RBTQ1jQ0cPJJJ7LEYospSJ3B+EkTef6Pr7HBpltTXo6GyUF+lk4R7mDYsBGsv8EmFCNn4bBgiHrpErmZvP36S9xxz6PI30stvNaOeQVrr/D0M88xa0YfY779kfNPP4VTjzueK6+8me9/aDOSCKSXnZ2d3H333Zx00klKp3HXXXczfvxEYhzTZ83kq6++Sr7p8tmXn3PrHbdpc/IrnHN4EeXSGcj2oxHJKpjumpZN/iyuq30qU3sYwFPinKVTocceeojTjj+es049i5dffoNcLsauMTrRfOqRB3n3nfeE27Ucd9zJ3HnHHYwZP44PP/2Qiy+5gIuUPv3iW7z00vqM/v5brr32GrU9jnPPvZCnnn6FPs0FcATa6CtogWYn5BHgA8d3X3/BWaedxmmnns6tt97JxIk9WrwMjK8myR0nEVKSFW/+vG6g9OefkUaKkgLF6MnTyTo4hdlinN5D0loIRcVZ5HMzePzxx7UgTHPQIcdTVp5RfUH1nlnTOnnogQc4+6xzOe2UC3jhubeQT0XAmTR+rE5h7+TD99/k0Ufv44QTjuX88y/g22/Gy6Z0Sk5/YMyYDrVPq33M5LE/cMO1V/L9dz/w1lsfcMkll3LU0cdx9jnnJl9DdwxcA4uqgfwv/TmHpylt3jnvEWORUisVFC/GMlUZitqQ0xoNwgKP3HULDz/9kma7MCvM4o/PPsY1193JhMkzZMVzdHdP4aGHHmXM6MkMHVrNIgstRElZmldefUkn2A/x9RffcPGll3DL3bdxw/XXYsHJhRdeyp33PqzplpPdm8qtt9wiu3I+p552Pu+8+7EGQsF2wLhJY3n48Yf4XJsSd9x1m+zSo+pfJEg5ja1pOPtkKJQdKmihKyKSvv+5H36AdFMsSwNvYAGQJb3bAjijjQabE4FPa1FwISusvCLZGdPomdTG66+/yvKrLknJYHVT+1RQonmSxWy9XtEk0cOTlR2a1T+DRE9UQpzRpnE9e+y8vWT7BDOLMGNWjvc/fA+zFyeeeBqnnnym5PshWW16TJr8I489eDejv/uKG267i0uuvgu0SP7xu6+56aabOOn08zj55DN4+unnDXoi74GMAOtubWrm22+/5s23P5RPjamsHMweu+3MpptuRJ/sH2LFlx9+zvmnncWZp53MpZdezLc/TEzUXcaY+edqZYFFFsGlBFWbQdPbJ3HvXbdzmmzuOWeczbtvfWaWI9H70d98zr23Xc+HH7/LfQ/ez9lnnsUVl17BV9+OJdThT1FmJ5SN+znLBfVXdhv2AcsttwJX33Idy6+wJGU6We2dMVOHYyJFGwZow+nzjz9h2FzzDKhBMWTxhRZP/MsP40ZTtGbqE2tTBC08DaKKNFGzpDVnzdzYuU9i1u2lWNBBQYQPTQgoZmzjycce5tVXX9XhzD0ce/zxXHvdtfR09qI9IfLafH73vbc4/cwzOOHUk7jhpttob+8CGWiLDXpzRXL5AshutU/4kYsuupyxEzqpqx/KggvNTUn5ELxH5i5SzGKYFYiTjRcnHY/+pGNW9QuknPQ7dn5gHNFueug1fk6r7FAuaO55RrL+umvx8UcfyJc8oDmXUtsCvdq8fPfdt3novsfonRHx3Rc/csE553PG6Wdpbl3KN99MxOazoZySLYw01wPN29E//sDll17EKccdyQUXXKDD7kmJT050vjiDpx59nDPPPJ+zzz6Hx598XrIQhFjJxczsbuPhB+/hjDNO5eKLLuOlP76N2EuY8owfM5qH7r9bfvAtHnz4Xs3TUznv3EsVw3QSqLvxGPtuXpDFNuue1xw+/fgzuf7ya+QPvqOohVZGp9pBKqZ7arv8x2PgS7ShZRNJArKNPNukCtJMn4l8TC9TFRP1Z3MUFaOhzfiyEvnqbFYeHmLh3D5hguKIWzn22OM57bSz+fjjLwhDkuvTTz/l3nvu4puvv1RscrbqT5P/flwHyB288MILCW8uvfxSxk3oFr+hKF/S3j6Rxx57iFNPPZlzz7mI11/7VIffJDC/+eZL7rv7Fr749H3uu/cuTj/tDMnhSsaOb2P02InccdutTFSscM21N3HltbfqQGw648b/yFVX38IRR53ImYL5ykt/FG4uGW/6tGm8+OLzvPXuWzz+h8e46/ZbuOOO23n4meeJUylSFsyKHwSDWHWd9ZlnRDV33HQlH37yNW+88xlbbLU1w4fXoBAQJLu3Xv4jF5wrOmU/773nIc2rPuk84NB8mcLvr76SE046nnPOO58PPvocu+bEfpb/T0+BLL83yTgpkFKgfKhkfIlUR1DGAgsvweTR3/LpBz/QPnkSH3zyOblcgdrGFnpdmpPPPYfNNlyV8rCfaVM6efXtz3QIP5zqyiGJvpqcbPlhtis/uU1z+it+t+Y6lFYExC7AZTI6aFmTXXbdjtLSEryX8CJhoN26aEY3L770HGEmzbDhw0l7MDtS1Pjee/XXe2kG7WAzuKQE50OOO+kUOtu6uOfOB1TpKMo+B9rR9KLPllOCTL/08KlHHuWMU07ljNNO55lnXkCmlVAwC2qgaabPv3JbhaW/UvVb0f8dByIJslAo4JxjEcU2e++9J8suu4z8SIaysrL/H4j8ert400fFZAMUBGA+UWv8CePH0Nw6gsBnCFMweFCpbOdwxo4dT1aHUsZDh0u6xXIsbnY+KfjvPmwsS/9d/X9IuZ85cwbm3Aty1MY8U8Z4tlLan2j8bT44gkASKZGiyqIFQVGBT18SgBtvVYvX6ZjXbjZpp0V8HwUZQw+zTbMyEvhnH73PoNoGhi84N1ltaAwfPhfbbbOhdnlDAt/P9KkTeeK5F1lh7Q0oL69g7hEj2XyTzXnkkcfYZ5/92G233cgEjh2225JkA05B75sffkV5ZT1LLbJQEuC0jJyLtbWp1lAzCOJ+ctogfODJZ1ln7TUpFULTemZRpmCzRBuhssLYVVlZqfi5wMyZ/Sy74rKstuYa2mB0qsrTNTPLmx9+zNJLLsqgNGRSnkw6xL6hgWjMKHguKCiy4NaU1qmXORDKUgwZXJZ8g2/6DNh0y62SbxweeciB7LDNFlxzzfXaOJoAYqB0GdvHKyhM//zjD9l/zz2Tr74ustjCLL30YomaF12sAGYsX33+JS3Vdbym4Oh0OY72qdMpaoMvGCR6hVtKYVdFWZAE/oZK4pcs8wsn7702AHpxehr9tbXVbLvdNlRVVSLhUuju464HH2fzLTahsgI5rhj7huAP33wNuV5KpE2nn3g8t9x+L3knZL1ScsrtxaIUeDl8rBBmdvdwkTZ39th9N7q1OXv0EQdiPjj0ad7VonOSFssbbrAeJZmA2DlMMQoCl9zSz1kzp2mReBn9M435Rbo6J/HwE4/wx1df0ybt1xx3zHEMqaxkoUUX4duvv+GG665nUluHdNkp+LsjSYsuuih2evfoo49y1913MGPajOQ/1/n43fe59KKLuU2bhP2aX4luFQpSFZOEMFBZLDm/+MIf2X2PPdly2+3YdY/d2XuvPbRwh/zM6Vx39VW8qNPjhbUxHvqCgtiT+fTLb5JvxcyYNp3LL7+ccy++mFn5PDVDB3HRhedyhhYdjz39bBLEvP/221x65TVMnyVeKXC47vdX8dlnn7PUUktRkoo4/9zTeU180pY7cRDKCQWgINa4+95b73PowYdRpxP91tZWPvjgo2TRP6uvT4uQCHEMjKf86YrjpPRPBX8l52Tk3ZxyZWKlOa/2TPQnn+PTzz5UQD5aerI1gysdhlMsne7raeOOm6/nZcmovmmYTlMrtEA6m7fe+RK72tsncPNN13OFNjonTp7CyOY6Hnvgbs675Aq6Na9ffO5Z3n/rVZHZh+H/5jsfcuOtd/D1t99w660309/bx4pyyIW+6Rxx+MF88NkP2G+lpTSn0PUX6Krkn3s755jDR7PTeQWMhmfsxAHV5TVHSjMpemb2EqkILYS+++oz6co1WiDD9J5O/vDko5x13oWMHjNBfIul123cftd9TOzoTDbLH9Cm8szeLBWDq6irriGdTtPQ3ESzTslHDhsu2xpSU1fN4KGD6enu4hrp4RdffMWIESNIB57jjzuGd7VxUxT0md2dPPrgfZyrk/Qfx0/RBuNQykoC3Gw1j21CJiyKNdcN4eTltw9ZEZL0l6wQV+XbkrpiEe2kSleL9Enejz32CDvusA2ffPw+O2y7DYNKwAGxUhimyRcLJAWyLUg5FEtRVlZiIMjlAS/+y44Mb6mXXGcwZhx88+0YrrnmOsx3Lb7YAvKnOY498jBG/ziBMFVBdU0dQ4YOxexgdXU103q6ue3GG3Ua+xnzzD2CoZWl2mA/m+defEUDCBenh63qfSnbbLcro9TmpOOPYN+9dpZ9upDvfhgr/YbBJSEfvfcOR8jGTp3eT3lFFRO0QXDFVZcr0JuA+YLvtBlwh/RWrpdpXd2Y/frw449YYIEFUPihjYSjee+z8bKi0D5lMtdch++IRQAAEABJREFUeSU33Hw73doQG6IN7kfvu0ubNHcpxihi09dQE3a/4lvyI02QluCDmFQYa0Mmx5CKwZpbIkt2k6ldZPty1NY3JnqBCwglj7QWqFMlO5uWZqY1QyktSal/EQkfMhn6+/sFJMT2EZXRHWP6lEml9QilX9Dd2cZDD97LbXfeR2fPDJoaa7TRdBeXXHaFhA9ffCJ7+vvfywaUsfAiS+qQ4Q3VXS559hPLj5eGkfB2OniexgFHHs90HbSl5Xumtrfxh8efkA5MTOxtUcobK5myWMAfCINUKuCffolEFL/NgVuixbjxwVmBzRcKBMKjX3bY9niGj5yPFVZbDfIzuPaKCxgzcYr0r5R8tsALf/iDNrw/1WHIh5x29pl47RguON8CjBszXpukNzB6/Mxkxts3Xb0LmDatixvkkyePH8P8Cy9Ce9c0Lrv0KnL2v8xlZ/CwNrsffORRmluGUVKS4dprr+bZl95K4qL+ni7uv/N2nlP80DpsBF6blOfq4PeDD79ONgHtL3Wuu+ZqLrny9/QoJmkYWs7TOjA8+6wLkvqi6ItFm4wLjyluOfak08j5FIV8xKuvvMSY0T9ofzinuZPliquu5KWXXtQGVUG2xHSwCPID6SCtjasedttrX3bYfid23313jj3maLqmtkmnskTaCCwpzUhyaLNtsjYpLxLccSy88MJ46e+ZZ5/FZ1+Pxg4ovvv+Gy6+8ALOUyqvGKT9w14uPv8sTtThwPuffEltZTmvvPAM51xwKbP6YUbPNG654TpefvllbfQsRBDlOPmE4/jsy/HJZrjZi8suu4zf33AD02bNorqihCcevp9Lr7gGUoMY0TySitJyKrXZU1k1hFl9MxVPXapDz69YbaUVKZOBOfmU43lFh4Kill7x8ImHH5Wfu4z3Pv1K8WyNWJfn95dfJF+XxbsY7JRBdre8qo6jD96L5x6/l3seepJgcCMrr7wyg0vBa9P19eee5sILLqGqrpnmYS08+fQfuE9rm95+jaSDl99fch4fffAxCy+0BHkp3TXXXc/osZMJFbNKbH9+/we+OdEcyLo5JWVn317hfZTomnNqEabYeMPNkm/k7b77ruyptdTNN9/MSsssw8Lzz0uYKtVcTEGhn5eff5pdFIM/9MRTrLvuuswzshJjtRd8+xYrkq194aNYjCnTmvHSK25jK61p9tprL269+Q6tsWJsSDSslEJ2MNKhRhsvv/42a6+9NsNHlAkSeA/pMNAmRq/0wGnsCPQ+S/F7Lkwzat5RbLnx2jzzyN18+vmHxJrzUVGUak5aGJVTTHrHnXdz570PUFo2SL46nax/HrzvIaQ5s/kw5+EHMrEesfIa7i9jbdX8dv+fcsBjviyVymA+GSf5SwvLy8uJ5ZT75bdJlIj/iCuSTiabgKLW1NTe+3tn0J/tJZMupaSsHOdcwpvysgr6+rSPU8gnPDTOqRs/12njoZXNSQI/J/vbczYHZAlImBoEAZZskemcI61FYF6GiJ9dsns/exvIOkIGHF0e+0ZWpMAjrSodnOrTk1i5OKunROqLBDrBUIUMnj5tgaLV9Is6tVh+7VUIyiCVLocoldR7C8SK3Vx79SWM7Y/YVyeSg9Ipxn/2CU8/9QLLr74Rp551BUcdeSKpmd28+ODtApqlX1r08DOvs/yqG1MhOhJ86AcnPOKZILjn3vAwU/pKOf34Q6hL58nNmk6qdBBZbdzltCgyBLxciFBWoFrAYWT2itpZykUcfe7VVM21BDtvvznl2nD0Ua/a5cx+q2GerE5rUjLYaa00cn3qktxeY+cYNrKFXH9WwRUMm2cEJ5x2KjdecRkbLL8Uj9/yew7cfWdefOcrpqt5Qf1CjT6suYWzdMKzxYbr84aCr7e0IZNT3TyLLM7pZ53HcYcdy6F77ssRe+zG6C8/5bPvfmSW+hfJgHOU0EtKQaT3YeIcDK5NMH7hy8mgpbTgEHM0knTA/iRLgWYQxpqsAVfc9RQTZ8BZpxxBZQCl2t3ffuddOUabTcfuty9nHLYXO2y8Ljfdch/d/QKBPnzeMoKMaMkkcJBTK8uUsNuOu3HiMUdSVdrP+WccJuMAndNn8tQL71NTPy+LLbGI9mDzal4UFiQwCohR4ssKq6xCKY5P334T8rMYP2U8PXKyq/5uDe694x6WW3oFdt5nHzbbZhsOPGA/ZnRP5dU33xCcgM0224zfX3kVO26/TfIDrqutvhIfa9O2s7MrseslOUekTZZtdtuV9dW/sbFRuuRxzpEsuMSjWHgsufQynHLGmZx+zgWcduZZnH3KMZTHs/jxs3f48uN32WrHXdl8h+04/PD9WW/tVTn/sisphl76VNQCroTfbbIJexy0P4cctCtbbbIOU3sLbL3jPuy+4/bsvv222sz8gKkzIgbJgB520MGcduo5bLvl1hy5/86kmM4Lb75lHKagxUpWxjVwOYpFuOrSK1hvrQ3ZY/e92GWXXdhtt90YPX4877z/MUXnUZOElygvKRPLgXmLcJLSSPKak5Sdc0tmEgRJUpkZ76ILiQQDJw3VfI3jDLmcl4xjvh3zFdP7exT4glf7TOwY8/lnfPT2G2y53fbsuNeO7H/Q3my6+Yacc8ll2Dc50y6vjZGQZVfdgG123pe9d9uR4w/clzfe/4igopIF523hhy/eZNbMDohibfi+wsZb7s4qa6zJ0cccxlGHH8Q2gnfcwXvS3TGONz77jD4NbtQ421gRHv/Q7dTbkh7/3W18tKGcC2QfS8RbJzaHSfOSdEDRbE1YSvLlusDpUGFjeiZPYLpOqTs624mkH/PNPz8v/fEFkDC/+uxLejX5R+rE0er6dFDRX8hobqzEOmutw4jWFrbcZntWX20t1ll9LYaUlrLHnjuz5lqr8uXnnzL6hzHS9y3YaacdOPHoQ1ll5RW44rrbNA8gyGbplc4vt8r67LjnIaz1uzVxRCSqIIzlZvSGyhzok9+u2RyQUs3O/fSwgNAZn6xOSfJHiuC0OCgtKWOtNX/HuWecwrwjW7lOG/s6y/uJo1nJuRCEFAyGL4J0O6MZHmtBan8qrLU9iU2Ossw7Ypg2fvqTTYtR88zL8cedzBGHHqhDuI048pCdaJv4HW+//TlVNU2s/LtNqNRh3RZbbsqWW66HHWYdIJt4jnzTrttuxT57b01JeUEHFa9rex5yNlF8CH4wVcPn55wzTk9+w3bNlRbi0YdvZ8999+aNN96Afi3gr7yYxpHzcvjJ53DAgUdzwvGnceRRh9DQOAhSBfnLmcSiyXn45P13GP/jj+yw065su9OOHHzIvqy11spce9PNyOTJpBaEWyWrr72x5sN2HLL/7uy01bqM+fZzomIeF0NitOyp7K/z9rIFYoa3CKcom1jE4q98rl++RRQ5iAoxvbNg8OAhJKTKHpo4ilFEIBuvVlgYFkhzitl+0op/sFNUFWZKBhNHITLlJGqog1Pkv1OawQUL8GLwhX7Z1zTLrLgmu+25DwfuuxOHyffcfu/dvPXBp4z58mvax4xlnTU3ZquttuD8iy9jj732hFRAGGm8XKdA9nLQiRdR3rIYBxx6MM31lSiEUzL6omTsgs+R9xFIcR0hmTBO+nkjQMkOrvVIbltUWUpe/saHU92c/srq1lushyX5n1h0xvIxafHJ2oqbmOLYxnppySDVoku6rXh1498tSeWgPC+99xEW7nWMm0r3+ImssNyCPPLEPbTMNYI99j6Abbbdmf332o+sNqheeO2P2LcrnXweko4d8r2pTa3FFlhIfn4vjjjxDI4+/DCqSgNy3Z08eN/dbLnF1tL57Tn6iIPYZNP1ueKGm7H/jGXimB90+PsiO+ygeGnn3Tni8L3ZYJ2VtEF2IWY27CBrkHRg6dXXY+Ott+PAvbbh+IN24rOPvuDHMYWElqIO++jLcuv1N7P4aqtz4Cknsed+e7D9NpvTWFsjkaXF/kFsv9PushFHEkczDWuQLlEMSLsULpPi+NNO5dQzz+W0U8+SLuzLkPIMBE7NirhCHyXAy88/Q7E/x24778ZOO+zIIQfvy1zzDOe2hx9J+Id8UkVpyHa77s4e++3DodKr5ZdciFRVA1vuug/77rIN2220Fg8//iwd0+Bz+fPRX37Djrvsjf2HMUcdtBsbrLk8l1xzLbOkNtlCkcGVQ1luDcUBu+3JQXtvzx7bbcy72rzL+gpWWWkNmqrr2XTT9dhim00ZpLaHHXYYZ550DNuo7JADdqcgnF549V0Kwj8UzdkZM5h3oeXYYe9DWXO9jdh0k/VIzZrCoEI3MqjgRXdYpnyRtVbTRtOoYTz87GusvdlONDVXkNY6RE6ay047kXU32IKd9tpH+O/IdrvtwDOvvsm4Ke0ws4s3nnqMRedZlK233IEjDz+OI7RRXl1fJ96TJKHzH3trev45E5xYYSnWXJadKMrvOXMYWsu++PTTvPjqW5xw6tmcfvrpbLXRBnz9wTv88Mnnsp3gSGspG7LEUktLf09lhZWX4SEdZn7/zRTIIznGZEKvTAG0UderyXvqOWfT1tGhmHgnll9yce6/8SZuvupq7IAtNt/r+sEX+eizsURxJWuvs4awEojk9pJfUe8xyQSUbRMS5EpKmRkMwmui7LbZaoyq9dxw+/VM0qYzUSk+H+B8lnFjv+bhJ59kky235+BDj+LwQ45ky3U35ZxTzqBrVm+CslQ/oS0ZznhS9KIDjZs8kmdS99vHv4QDgc/I/8bkclkC2ciUDhoK2vTP5nOkMhm8nLWXXY0kqaIOUGJXlKpESjGxc/8SnP95g3q5Uy9l9ETy7bGCMhcHid+3A7/Iyy/JbkfZIunyUrKKSWK9exxxbPQHyRfKCDyaQZpfMc4N8MQ45NxA/q/ia1WW/mrlf06hhwEu9EkBi1o0lGqxF2ozwvLODdShS7LR55/ugRoxPlbODJeOJExBU6mUlBO074XBSMAHKRD8KC7KL+aShUFsoCS4mZM7+OSLr1h+uaVkCMEVVZPP4lxEoTiLSy68nGdefJf7HnqU4S0V6DibN55/jnTJIHbf5yAWWXI51ll7fY465BCeeeIhftAmwZjxY/hx4lSWW+l3ZDR0IEcbKqATElAocNXVN/DwUy9z5wOP0tJQS1lYoKG6go7OyUzXAjZCjhuvpgVC0SZza2/K5xWXZNll1z34cXInF+uUu7ailNIgR5TrFc7CHV3ekyopZ5Y2+Yr5AtrTknIC4i/OM3HKZJ1gVlJdScKruqZWFtVJ1N7amHj47lsY0VLLnffciQ6ANS7k847BNY0svPjS7LzjNowc1shTTz6BbDyLLr4MO++6F0MUsNjm2cLzjWDwoAzffPd94gAKBsEHZIJAC7xeSsWQiIHLTp5nYzxQ8At8WmDufqY8TvSj6RrLmF2q0+jbH3qKi39/PaOGNeAUHJZXV7PGBpsocF5ep2vlpMTftVZZkRkzZvHNt51ceN55NNfVUFnZzNJLr6HFzUyx1KMPfKac1q8UmI0AABAASURBVLkX0EbFWpx24pE8/dhdvPTcU7z//vvJn12suf6WoI2vXL5fNiPCOXUDBXSBPlOUDx3KZgqab/n9BVjA+sU332G/9TO0qppx4ydxyulnMWru+akSjisstyTPPvsEvb299MlYjxw5kvHjx3PYYUez2WabcenFl2DfyosUgKArJbpDHHY6P7i0grQ2pmPpg1MZqTSEKXCBFtlDdSI+kiWWXojFl1yUxReaj7KyND9+8wVP/uEZ1tlgA8oG1zCstYnzzz0T+9/ldBCi+RZQqrlb1zIMlwlJl6eorR5MWpvardKnUGWDdPoepkoHFuXCp3poFc+/8BK77LIbW260Dp+894HqIvoZuDKpkFTomN49S4uEcZx2xjnJn3DX1laz2mqr8MILz5OTUbYpaz1Ml0SSZXHOJc+/+WFNzH6okSfSZ0SymSjc5BmkJirTrlbFoEoWXXJZ5llgfi666AzG/tiBdYWArvYOnv7DC2y06WYSbQ3NzQ0cc+wRdM2YxvS+PIHsSCjdr6ispWxQBWI8NUPKRKewVRC31OLzM2ncd0zr7mLMhEk6zf+WDTbZlnQI5WnP7bffzjZbb81WWmxNmTSZGVq05IVprOQNTz3/72//05CJjdWb04o5dIglISNGjmLx+ebigzde5YNPv6GqvpVdd9yCLz96CxQAvvL6eyyzwspUDAKpnGyTI1NSjg/AvimSyaRJ6VTSaAxV6KTDRds0USA7bty45E+xN9hwIyorq6gaWsFVl19G29RubGOpLJ3RPI4YWl1HXW05A1dRD8lSn3+6PTIDf3r9LScOiCez5wHSWxWIRyYF5Wxiya/g3EBZkKKqtp5FV1iOo484kgmjx/Pko8+ZtZdNyjGofHDC3n5b1IeABG0nypEWroqlSOasjaGAqkMLmFToqa8LGVoGafnyG2+9jU033YStN1uf6VM75LdDihJhpAAtjmMFYEX5TTCnPbRyMH944mn23Wd/tttyY955/S1in0r8vCFkFBTVx6dTVNfVsdQyS7H3fnvy4D13MP9883D7bbcw+fuvGfP99yy29HIMqhaJHmprh0qXWygpCUAHEekwpL+/P3GjP/zwAw8//LA2/dZhUMVg5ho5jLPPPp2p2ijxotdwTKdLqGloomrIYCgNqa2qEB39lAiPhM3O86u/JFd0AIkDTVXCME2xEBvbwXm8bJ7x8YdvfxgoK/ZRcHnJL8Z0QVNbfdTU4Ei2c+wJ8ke9uZzipxItTiQPdEmGYiDYIa/qdb5JRobSOcfQqjr5KSjJhKyvRW7ZoEHyDQGrrrkWjQ3NbLbJpopd9uO9N15j7rmGCYbhm1Kwn+Oyiy+gZFAtZ5x3IdVVZjMiUlIsZ4ojXdTIBIETzrIjTnooYiPZI21NYtPC6kPphj1N7l7zxJLRZ2V/T5rthsAWycnMIVGRSPFbAstwSfgsPFygmCwvO4cwQZf0aGg5622wFg89/JjohrFjJjNr1iwaqsuZOP4bLrn0Sppa59KBdDm/W3NNHnjofqbN6BET0GhOMKLEt+677/4cc8wxrK7DyLvvuJP6hjprIB81lrdf/0Cb3TswtLaOmuqhHH7ooXz17TcEAUwcO4ZXX3pZvmsLBksWDY01nHnWKbRPnkJvH5TIXpSmS2UzmigtG2TOjerBZeS1kVt0QUJrKH3Jt01iwpjRrLjmOgSlkJF9H6x2VUMqsU1Er/h53nlGMmHSRMKSUs1xMUawyUf0zuhVHFrJ/As1sfQy87HkUkuwwLzzkylJY0RkFHvm+2ahkIHxo3/krjvuYMnFl6K6upbW5iauve5qxbzT0Vm/dK6fstIShg0fSVlmEIMVz9RUDUrwH1pTBqVpKmXIpvXMIJWBSePH8bg2D1dbfS3ZgyHMO9cILjrvLKYrblQYIN2JKa8YQk3TCELxQc6d+pohWkBCfy4mHYQYYulUiTTPU5oKGSIH+cwzz7DHrjuz8frr8oUOzrJFR1HUOBnDwHvSiieraysIwgyVNdVstuHa2tjLgepwXnGGQ5VoIrH15psyqLKaxZZbUeMJSJSF7sl8/tGXHHH0SZRVtlLX2KCNvk1577136euT4MrLOOqwozjnnAtYc7X1ufHq66keMphS2cSCgVD67RYHbAJLFZUbuC2v5JwDGbnC5HZuuPYGDtKh99ZbribdXJqtFdcNqajgjVdeoThT81ntfbqcIbUtLLnsMhyk9VigdcozTz4+ANNg2YzPFenXPIgDzzFHHsWxRx/JhhtsxJ577MHOW2+lA+XPmdAxlT7Bw+d1tjWVG267j+W0+V45pIRA0CwVDEYhT4nND7M7OpxD1qBfZQW9R2rX3NrIjltvzPhxP/DRp5+Az4gc9S7mmDB+tPbr+xk13/yUlEpnK9KsuuJKjBs9homTJ2H6IRDJbbCSzOyPSDPe0uzX3x7/Mg54vGxFICNuh3eWN72wtVwuW2BOzOackw0zywOBfKG1N1/3L0P7nzaw6HIGbEBDtYzBSfdtHiAdLSkpU1xRRnd3Nz4MSKVS4kNMVvs0Qcpjfn9g6sfYFc+OFyz/Z2mg+s+KfnsBX1ffKCamKZcjy2RKySiNHzcxYbIp2Z+YpCBnIIT8U5FyxTkRmA/I6kTEqcxa2tO5WIGSlNapJAhxXkYqk6JEbZxSJIP34oef0jz3Qiw+1zyUyW8627ZKZbWxM47Lr7uMR177kdMuu5/FRtVTEUfE0zqwBUvp4EFyvmXCXYBSaRlFh/2JZ5+CKvuWSumgChqGjUB+GtsEgBz2ddJLf38T9z/6DDddfzULjmohEt4WQaSiWQxKRURRSL/CT7Pz3/3wPTYRm+rKVdJH38xp7HXQ0fwweRpPPPoIzTVDSGvh9NHbbzH6u2+TiRkntKboL6YhKMM2eSKxwOBFQaCApJ+PPv6MEQ3VuF744zOv6yRnEkIEfIqKYfWstvKSyW8MfvTOuyy26Br88eX3iOIQWXmcwDqfw/7Eo296L10dM8jnHJo1EGcVnGTJ66TeFjkBYAmdzs7sK5DS4jyrU0xJw9Dhv5sr6vZPvVOatDiHlCqBO21aD7fccgtP6vTqsssuY8klFyat+iDwzJzaTt/0aaJBWNrMJsQ22YrZmVrUptn/kCN44+2PePedN3juyUeoUCB07203sbY2gcdN6WJGXv3kJDOpQIFYgcL0Dl597mnmnn8BerIRb732IZM7ZxD1dvPF+xPongbCjJhSxGS23WQl3n39cV595XU++HwM9bXDmHeehSmK8WefcxGTJk5ihvDr6WlnzI9fs9tOOxBKrjvttivHnXQCG2+8MbfdcivHHXssQwYPJhZdpoPZfB67kgWFMvYNUDNeyoLVRXooUEnJyOlOcNJrolNFbZ7H3rPuemuJ7reZNb2Ttq5uumb28shDt1Am1ENXJFZAYTRkDKiCiLQEbLy3jRkEMSRm1sweMjKcHVMmstU2W/Lqm+9w6BFH8djjj7H6qktpjvQiFaOY1VPWuF9Hmb0iwP4K6ffX30jH1E56pneT6+/h+6+/YA1tBCpWpq9/INwIQ7ExgpwWj/yNK55dF2sMy5oMHJ7YRRQlQoQvencC3j9DgXBmCDvutrfkXeSum67Q4qlAJJnEPsNyKy7Fyy/+kf5Zwq2nU86hj+eeuY8hg1KySRGlsm3GhwFT5XCyFxnpmohkmSUX0xzq5LnnX+bZF15ncF0jrcMbefeV59h3l+3p0+LgNMn9qRdfZERrDXMWlQ4o2u9m6fmvu8UvMTKQ/nnZTa3BKBZSZAZXs8zi8/L2my8woatAfeuCrL3CQrSP/ZRvfpgo+zWT9dZZMznm6NeCrKSkJFlsaF2vTdLy5ODDSflSIsy+7RJJJuXl5ZJGIPk4VtHi9P3339Pc6aJrVh89mg/3330jZWm0oCzipARetlpqIAh2G7fs+Vv6X3NA9iOS4kYJC2M+eO89hre28uVnn4H0mLAsmQfmhzNpCUD6YAcGPT09pCSHlJMUY3UWnFAHAIHmm/kjmQdQGb6UW++4nwUXnJ/B5fDqi8+z7147MisfcOZF1/DkS29SVTFI8yiHTBA+7iWwzTiNVQR6p05mq6034+V3PuTgI07kgTsfYJ2VV5T/zmPyH7AKmqu9k3np2Yf46ofRzMrJSMjeNja2ssj882ga9ssvziSUHhYUM4gEApGivXZZfw2CShQMR7JvFSUp6bhILy1jvY035e1332HmjOlMkSHvV4f7brtywH4V1ceHBDi0x4mBiMSHMPTS4xirHvgw+L/iJDITwcQ5sjpAw6fIZMoSl4LmrXZktAkRkRJDNSVB/G3vmIyXSgxrasRUAOWzEmYclMjfpAAvfjkypaXibTflcij9eRUHpSpPyfbOYlhLAyUqkljkqx3pjB+QVbEfX5DkFXMUFLNUDZ+Ha+6+hw8+fJMlFxzOKUceyGbrr0e/DjX7BCFQgL+MDj9fl33tmjQVmVvBixQqxIaq6MirrMhg6XoQo8sRl2SI5ZPS3sv3CiVtTBakG2abf74ocs7xP1/C9b80sn6mJ4g1kfDIY/zCfIZ8Tlr+pCwTklYz1w+JQoYlrLL+xrzy9DN0jp3GG+9/QPOoUcwzVwvpKM8pJ59OR88ExSezGD95Am2TvufQ/XfBaPIkhEGmhO33OZDvddB02tEH8NzDd7P8SusxviNLygfaLK/jqef+QM+Mdrq6p2N+8buPX2VQWjgIwYWWWIw33nuH7unttGv+d/X28ebrTzJEYsvrlDDKFUhrDmS8OpgBKCshK6XwOuSzGYnwTPlI6hRr/mbxAhtp8oRlZRTDkJK0J8h1s+WaK3OlDtG7tMMRJ1JXS20Ih5q/kWyVK4LCBuyKYtW5DGar4iCkVDQqBMUHATvvtjM/jv5ei7sOZpgf6ZrO5ReeJlphkDaQ7dtbgfeapkXyuZggSOFkv+IYEuPiAgLvMXhqwXobrsPnX3zKDB3+jZnSTfusHPfecxkVot865ES//S+9KdJCMFJMB3nFXulMQLE4Cy/aY8lR0LWJ8hU7bK2NOG3OHXzkiTwju7jMkguQ6Jka5MQ/61uaSRs0Im3IIJ1cf8ONKEpr7C5KJwPJLcG1iKTsxcNQHIuIjAbBUUeNC3fc/wg9veOZ1tNNVuuM8V+9zVILzQWK7dfbaS/Gt3Vw/HFH8/bLT7PxWqvyyZffk1P/OWCU/Y+8Zc7+RLfmY/Iy56kXTQvQx4zefqZrQ94Ozp3Kkf6lNY9zms9TOjv48v1XqSsLeP39z+jVag/Z0ViHTRmvxlGOPtuslX5QDCAsZWh1Dc2tTWRUVlfpyEmqXnZ3WGM1nZPHM3nqDKSssg15Xn/uGdqn9bHxNjuSVvcgLph6yHalDbVEBw1sHKRBNUO0XioLNSMlXGk9y664CvNoY/i+G2/gOx3AolhMBpJAh3mBg5JUWjBIroK0LFWSIZm3KvFKP91qm+T1tHJLyftvH/8yDpi/MjtiT+89tm4yP5ZWfGWmo1TKa0LYAAAQAElEQVQ+2Mqdc9h60TknWecTOxRIh/8c8V/fW/xnExgszpWL0iyIEmLS2rMINS96e6eTy84ip9jCDpCmT5/O0CGV2LrOOSm0WjvnkniP366/mwN+vvkWwPkAW+i3Dh9JqU6cJrdNoSAPZUo5B5IJZU5+ztMRSSllRkwis7KY8/Qylv19aOGM4IakbDcj2y9HFpGLPJGEKJ+LXdP7crz5ybc0jJibGu1ilMmY4rJktbli3wp4+qnnOPqEs5lvQS0S+otEUgKnxe3IeRfSZtwMvv/mUwUqfVrAd/DKW+8xpKqOIWWDk/8Rb8EFF6SucRDSJJBRzE7r4RZtYLzw8uuccPIZzKPgLJvN06+dDfsth6WXWkzKk+f1l1+hVwuJCWMm8MATT7KxTv4qM9A+aYKCuFOZoiDl5tvvolQTNM71UdRGR+xShBbYyGDnYnl6gyRafRxSKt3sn5anT2ONnTCR6++4l3Ft3Wy47loU+6dzxy3XcvppJzF+Yhu5voj2MZP4+vsxlCo4m2dkCwvM3cpLzz9LW+c0ZvVm+eaHcYweM55Rw4dhjmTNNVbFfgumXyedMxUUfv39WPE9Q2tzg7AgSchR5CXAos8k/LKgHeEqaQywh1/2soWZjVBUcJgTHx599HEeeOAhDjv4EBZdeP4Ex2nTZpHvz/Pss8+yxx678eabb2rCSz4dPbz9/keMGtWqDZjBCgwHM2Lu+Zh37hE01FVi0dPIuUdhgefbb76uYL1Iuxz6q6+/TVoOuXXYCPnKWKe3n3DssUdz6mlnctVVVzPuu685W3x/4vFHZVSQJkuPXcjIpeZjnd+tyE233c+Y8T2suuqaZOS15xk1gi+/+ITurh6cg+6eabz5ztvadJ7M1PY2PvvkE/becy9WX31VKisraW9vp08BhBCyWIMgFWpzpEDGAmUxw8cQ+kA53WEGggxFAY6lP8W8ynTrlbzmVpDJMGLU3PTlC/z43ffkFQyjwPrt19/inXc+w6ttrEBeqyLSqQDTQBQsx4qUo3wu2ZgBJ1Z55QMKmo9TO9uYro2bnbbfjoUWWIDuzh4t9voo1VgOsP8corxiSMI7++bMIossyMt/fD7ZjM1LgcaMncgHH3ygYHtGMn46HWoEddQtP0Y6nVbub9+xqqWWJB1Fj+mklRUNAYMaB0Ta5B46pEb2ydHYVMmRh+7Nk0/cw6OPPionCHUtw4hdCvtmWv+sSLyJ+PTTz3jj9felExD4FNlcJDocZooQcpEGzGvulmj1VV1fk2zavvfJV9x+z0Nsv+NOlJXDeG3+N9QMZaONNmH4qHmYNH6CFr4zGWyVYLE+gWSp7L/uduC1YOnrz4qiAlqfCSfxXbq0zDKL8fXXn/Puh19QVdtIS0sNDUNLuOKam5iRdSw8/3zazIFMKpUEHZlUCaZvhEXxehYzpvXiRFmmLEVfbiZTO7qlNxHDhrcQaj7Yf2ojsyL7l+fjDz/i80+/TtrnJUepKWHgk3ktELpNQ71JNGljbyr87f47OGCLSB8E+CBIWs8111wMHjxY8/4d+npmyFfO5P0PPqN3Zh+jRgyHOGlGmQJHrWrF7whMsD7UBhEUC/22zte8iJgwYTyP3Pcor77zPnvusSsVKfju0w8YVlfLFltsxYi55mXM1z9QUN/SQRltzAiULxJ66JrSrrkGkydPZmbvTOzbFPPNOwKZliQNrqjQkkjtgWy+V7ZwOjfdfA1XXHkZkyZPITczS1d7D21TOijTBkNNQzMtI0by/rtv0t4RJYv67u4u3tFG88zpMyFdQZAul0/okw2DVm2CzuydxejRo1WWp9jXl9ijN9/6fEDPNO/FNJwseyYQEqk0Wfkf80FmYwOVxVoYqoEqf723zVFERE6nPAXFG/29MyiK37aIwGagL2GX3fbiD4/cx/gxU5k5vY+nX3iZJsl4gXlaEl7FSG3kZ1LOMkpWGpaxzEqrMObbz3j+8deJtKOT14bK9599xweffcOG66xu0MEV5D/zTJIutbXPINYB3JPPvCh7G9PU1JTI55OPPqJEG2Ynnngs195wPZ998RWTJrYJ6xT9hZhVVl+DM044ml2325J339PGdhAmNikl21QqPS5zASOaG8lLxjOEw1Adyg0uL2fWtC65vBjnHGEY4r1PEv/I5aTclmbD8C5G+2MD00p44DLarMppvs0gVJu0zC1BWv4gYO5552PZhefmwdtu5KMvv2GV9TYhGFTFiGHD+erzj5g+NUusBUxPTw/vffAl334/CaFMpA0BxPNcn+IfO8hS3LCO4sOLLjhHcXhRMd8YmoeP0jwZxBeffsgMzXW5dr7+5jtefP5dAgcNLa1ktCn+5aef0NdbBOH50dvv8cKLb2sGQFrxtTcHGMUULVZIDRJNofxFpPk6S6MDThTVN1InuX36wXt0d0Ne7b8bPUabitMwm97bPoFvPv+EzbbchrLyKjAuiCZ8SOQDxXB9FvLIzhTp759FPl8k0mYv0s26+ibpZhazH8NGjmDylCmMHvuj/HSsdgXefOtt3v/oG4OY6JRUA6fxQ/n3IMyIF179+zF52HhBEGI6W1EGLcNama6Ns6+//ZY+HfSileSn777Pu29/OUCbNucMVmmmVHQb2qGenlTKExX7CNOOfs2bGYqjZTEZO+Z7TLe33XZ75ltgIW3qtNEn/QsVM3jEz5ISfBAInyzm71JOpd4z74ILE4sPSCaBwY7V2KdB+MdO/I3zpIOiVatC7/LNCy+xIC+/9DyzZoJT+29Fw8uvvKX4rA9Ky3nxuReY2tXO+husyYUXXsiQIUP4+ssvCWE2HAau/9RP8XqAEcro/jkbjJ/I7lfqYLehaRhvv/4KXZ05itoM/uq7H/hh7FiaWxqV6lh00YV45ZXXmDq1l/zMfsaMGcdkrdlGSVfLtRM4edJEHWTI107P4yuHssyyS/PIA/fwyYffSl8LTJg4ia90KD5sRKvirZYBvZs2M1lvrLPe+jQ2l2oNXMRsisJ8GV1hGoSKr7JJzF6UHYOASPOpb1p3ott5vYdDqtll251onzCJL957m+k6tEX9hg0bQZn08H1t+vdqg3/mjF5efv1lWkYOY5jmsIywBviL2+vdkbBLD367/rUcsAOFjNZcZs/BhOMx3z1jxozEB5rNyWvDxNpZitUwCFLI1CTt/rXY/7NGN4trtLvEJs+B6pQx27r8Sisxcfw4xo0ZLT9R5Muvv2GKfMeouecinThg1C/GOesxO89AXiAG7r94HSj87dOH6RI22Ghj1vjd71hqmaUZM3o8nVrs9SsIyeeK/yOHilpIv/LHl7niujv4TptXX3zyNtdfcQWPPvEss7Ixud5unn3yUa649ladfPbw4TuvcdOVV/PEH55l/KQOfhg3hSWXXJ7BFRnwWUlvFi+88TqXXXELQ8obee+VF7jp91dz8SXnce2ttzGlO88SK69DeSrm5ivO5/KLzuHSSy/mLp2gbbvTbpoUMEWGcpEF52NQGQpKkHGOeO2117jhhhuxbz+8/vrr2H+YYOmmm25i4sTJNA4fzvIrrsBjd9/OFRdcwH5HnUJpdTNbbrgGkYKC27Tpd9f9j8uIt3CP2lx80XlcfPHFPPTok4ycd2FaR8xDFHucgpVYXAucJ0XE52+/zB1XX8KVl52nzczjRNsHHHvauay06rK0NA5mx+03pKdjDMcfeyyXXH49Z150Ox9+1c5m2+zE3PM0cdB+m/Ppu09yybmncvFFl3P2hdeRd5WspElRVZnigAN34p77buacc87j91fdxtVX38tqq23EkjoNVtihE9ZPRes5PKvA8pvvx/PQg09w2y0PMH3aNPkHk69NPv6By/r/PP05qCBMy1cp2NJuQaAg3X7v6eyzz5ZPjvnk448kv/O4/JLLufbGm5kydbqc6vJUV1Vy49WXc+H5F3DBlTfy7Ktvc9SRhyULP7RQiWUQFXvJmUq24vdCiy3LRjoVffj2G7j07JO47pqrOP+K69hmr0NZeLnVOOO8C3jlhcd564U/8Nwfn+WCM89k3gUW5tHHb2WPnTejLESGxfBOgXaktt9pV1578wttBKdZYP4FKRcj99tjW7Iz2rhAcrjhphs57awLuer622mb2kVTQxMbrLUOz/3hKW6Vjt5+5218M/oHMoPKFPwWiHIxAwuUkIIrSis0VhyT06k32qDTm4LWIj4soySdUlHOinD6DOXoLTP3gouw8qpr8PBDD3Dt1b/n6muu55jjT+bHb79B6JPNZnHOaQHWr5BBHXFiVUwm8Nq40bvoso3uQJGH/X5SZeVg5h41ksceupsH77uLp154la6ZCox0ah2pebpsKJW1zTz2yMN8++VnHLz3jnROGYPp/M233c65F17ErXfcSffUTiRaLKg3vbeA3/AWCOmXlVjOkteHJfh5qY2VvNuHkuJ2tbNStdV88mVDtPGdl2sMKA2QnVqBo48+kEsvvohnn3+NVm1SbLTZFjz60IPcqhPSK6+8nEMOPYhvFYilAogEQypDrAWA1hKC7chrAVQSOsX3/WqQY8UVV+SjL37ghwkdrL/eWjgNv7D9MLkPefD+e7n/vnt5/JnnCdJlOsDoo0RQAqePf/UtmWpvU3hlcKJJ5KIHWuHROnwYtnibMqVNhx1zo1UHm26ykfT/FZZedgUqyh22eHLa0PHeExcCogIMrSkncjnuvPlebWqPFewiCy42L7+/4lqee/qPzDv/PKxgv43z0ENcKx28Upvp++y/H999/XmidwVJKhLfKOTJ/MQfwZ+dl1Rn5357/HUOGIcsDdQ6N1vRYk0O5YfW1nDE0Ufx4IMPcvpZZ3HZlddywSWXsf7667P4wiNRE+kCODm6oqKnOJltAUg6cSrNlLaJXHPVlVwm/3XqGadz6yNPcOSpZ7DL1utQLr1faYkliHUw98S9D3LHbffwmOyC1wLEfntT6kamvEx2Y16eefRRHrrrPqq1YdA8fDgvPPkQD97zIA8+9jzj27WA0mLZqHBaxZdoI2dwbRPb77oHo7/9gpOPOTLB+7hTz+HjT79ho023prqxlUMPPZTutjFccMaxXHPF5Zxy0vHcIb/77Y8TwVdQCAfjY4hzsOzSi7HM0kvwiOb9DTfcwHU33sjBBx9M28QJ0kC0WYAW5mosHjhRT7ZIWFIu/sjuZvuYzU6r+RUnCYysaJ7IZVffya13PUJP13ieeuwubrrxFn78cTK4QWyz026yWdM45ZgDOeOcK3jh1U/ZavONsG/2FSFZfJaHEal8HwhkoZCCYCirrLsZG6+5HNefdyIXnX06J59xPqdcegutCy7DzttvSpn6hrIV/Trxfe6pp7j/noc577IbOPey69hi260ZNbKCyT9+xa3XXsl1113HdbfdxW2PPc2am25Fa109MkGyOylCxQhbbb4me+66BSedcCrvvf8NhAGFYo4+bVia9i443zB+EKwHHnpevjJNWWmGJx6+m+++/Rrb1BUqydMWHQexTgAAEABJREFUSJa35Jyzx99M1iJJ8exmyQuaNV4FHq95lPJOsAt6l6eN07KJFeJdGttcsD9XRTGIdxnKdAi89/brc/etlydtFl1xNeJMFbvsvR+ZaBaXnXE0991+s3zXxVx40aV09kwjL6hOsSJxikgvj8nXXHHJhdz9wMPc9dAjLLX0Qsy/wCgoHcqBBx/HK08/xe1XX6GN1FvY97DDef/LDykIxrC5RrKRDquee+hx7rn2Jm698jqOOeo4vtJ8E1g6i330pWXjJe3QJnIk/moztcQXKEuZFgiIk0SDcvY/5EjeUax0xVkncpVi9edfeZX2qe3gi5QNrWb1NX7HSy+8SF4xR6huhNIXwSu6kGLUz43XX8flV1zCJZdeypVXXMXn2gzFlbK44vxvvvyCP+gAeMmll2LU/PNi8bf9ZwyXKgY8/fQz6e5owwmm/bSID4KEx07S0PTFpzKkAo/FGyhQiBT5OG2o9c2MWHbZZVltrbW49957k/8o79rrb+LQI45k7I/fqRXJYjoUnmnvsRiFoFQmIZatKKCTeFJlaeZfeCHuvf127pLdGz5iLuoV1z0g/3/f3ffxzIuvMau/iCtmE/yysiv5RGciLH4MfQCREJedLSphQYdevRFjPfKqtjaFfvq1Jgqt3KlP+VBOOucCRkuO12rD9/prruGU08/lD4ptcto4LMycwTNPPqwY+VxuvvUW7njwMQbXt7LcEouRMfhKv93GAa8PS3rYbfzV09nTh7ihtRyk+fLaH5/jwnPO4Cz5zksvu0Kyz2E/Z1M3ahRHnnQST8mfXHzmWVx86VWcfu6FtMw1ipVXWQmfm8bTjz/Aptvtyrtf/QiKKzfbaEPmn2ck5wve9VdeqrlyBa+/+yHrbbIZTTUaswBvv/854yd3s+UWm5I2fKR/0iLpdRGSgNRh9k9ViU9CdiQr/1ZTUZq0x3SGFIsstQJbbbYlmeoK5MbBBTS1jNRB3RY8/fSTXHaZ5tvll/LE809zwoknUjO4goxzpnnY9RNnnN4sSfO9UpJV0W/3v4YDdshlG3uBbJ1t+j0lP/rII4/p8KSXzz//LPmZkx9//FE6EiqlsTWcc075kEi+6V+D9T9/VBcLpuaUPom0APMkxpTYp2gdMUox5/BkXX/7HXdrv+NBWoc1s/AC85PSfHLqa3rsxZef+3+D9fOkZj9//S0vDvh77r9fGx05wnQmOVF8/c235ey7CIIU6ZKMXK9a2R0bi5WRcGS9lBm4Ax8QpEIKLs3aG2zCWquvTqBNBlNsb14uKhBIue13RnbZYw9+t+qKMmf5xPQMGjSIHXbYjiWWXEw+uCiAGiMIqW1sZpdd9mHpJZZR4JrXaUynwpY8M3M5ciqZb8EFOP7oI9h4ndVJh55ynQZfcNFF7LjTLpRXVLHllluzyorLKLhE44ATLU0yllttuR2rr7wSJeqT1yJAD7J9s2R4YwItcmzj54iD9yMljVpmxTW4+IprmG/uVgaVOuzPQA877BhamhoFN0+gNs4Fmqg58jqx8UHGBkr4FWnUiqE1bLX1tqyx0gpUlIQKlvq1gbM651x4GZtssrlaqLkm8EabbMLJJ5/M8ssvi1eAMte883Pameew6sorkALWXG0VKf6VNDQ0kCktlTNak5NPOV2bpgsLrwz7a/F9oU4Fq6urSUlem2y9DbvsvjtVQ0qIinnK0unkd72GzT03W++4PXX1NTiNW15SineBRvhlb/tKcyD+Ox+Sz+Wpra1j9932ZL11NyCQrDOBpnq+P0EilyswTKfop5x6qni0CalMmrBsMBdcdAXr/G4FfKxmguMUCEbFGNvgMQmXS4/23H0P9t1zN8pL0zKSRY47+XROOfM0zMcGTn5eGxKkvQFggQUWYf9996QiBONAUXUpY7ZgUvQssvBSzNBp/Bprrq2N6ZKkzagF5+bMc05lrrmG065NlZFzz8MxR5/AQtogNLwO3P+AZFO2UwFsS0sLBx10ENvvsAONjY34tNPp4qIcdOghwjlM4KXDgIxOfgiFhHOUDhrCGmuvy4brr8uQ8jR/uiJMqUqrathjn33YcvPN6JfOztAJ5ZFHH8O222wlOcOo+eZlt933ZNSwFs0Q9Y48q6yxNlsoSLEAVcqVGNLDDzuI6iGlNDQ3c9xxx9FYU4P9VtFCiy/L2RdIN9dZg1J1r65vZpsdd2fVVVbBaZNyySUW5/zzz6Oqpo52bXoutthiWrAfzHzzzUUgthaKA7xMSyiRIvSiTl3/mjGOBXvOLcrmZH/2/Hmp8aaETTfbhk02WB+BpZjrU9CzOfvtvQ9x7CjVgmTLbXdgi003o693ZhLoH3300eyx286YXJtbR7DLbnux8IILYhteBCnmWWBBDjvoABqrh4CD5tbhREEpa661HnVVZaREzwKLLMbO4mdGRqJvxnTW3XALLr3qWlZadknxA0ynIuvMv/ByMGLUvOy+xz4svuhiCG0twCIIAsl3BPvudwD77LkL887VjPnTzbbYRnZ1J3baYdukbSyr2txstnZXqodWkpYJW26lldl+p52SBXZpKqRFp2zHn3gCNUOrCAS6rqGZ7XbYkQ022EC2rx9bqJ1xxhnsssNWiR6OGDmK7XfehSUXXQiZyIQ5P5e5FTj7sOQMY0v28lv6axzwgVko1chGSOGVge22244TFeQ3yE8WXYrd99yXk048nvISfuK5k+GT6s6Ws3E8w0abb8U+e+1BaRDjJZxFFlmEw3WIsNte+6CZhopZYKml2f+Agylke6UzedZTn5POOpcVl186WZBU1DZg7ZdcdGGcNmgqKms55dSzaW2ooqtjYrJQueDSK9lw3TUTO1JqMQBeJizF+htsxtmnny7fvCyxZL/QoksmdKy//tqQKWPeRRbi95dfwjzDG2XjZrD8csuw1157s9jiy4BGn0d2++D990Xmi0FDh7Lf/vuz0iorJ/Zr5oxezI9uvsl6BGo9/4ILad7vwXDZQ5GKghmWWGZZtt56a0pLMxg7hZZa/prvCFxEKh1o3ocMGlzDXnvsxlyjWjD7G6bLwZfQPNc82vS9mJVWWIJBldUcduRxbLnpRgzK8KdLDEnstYNQzrAgfoeZCs7XJvExh+7H0IpBDBpSxUZb7ojJd1DGy8/ktc+fTb6RtN5661EpW1zQBtnu+xzAYYccQCaAFVdemT322Cvxdfa7VEsuuxwnnnwqKcVsZdqQ3Xbb7Zl75Fxk0iEHH7Avm2+6MbYQqpWd2XSLLRUDLk6seGXLLbeUXh6E8ymGDZuL/ffdm3lkm6Sk2ALKCDH8nRMBerG8Hv/DHc2un/PUa9LdKwOWDQUvl+3Hi5Y4KSnhd+tsmPiXUM3MfVuxw5gZssWWm+kA6kDJYQ8yKShoZg2bez7OPvMURo1oYcKECdRr3h5/7DHaxF7gJxUs6IAqkynl9NNOorW5he9HT6JJdB5z+IE01oRQVska628uvh4ioDmmySfttc++HCg+5OVrS4YOYbuddmbnXXbE/hqkbUoHRx9zHAftvycx0DysVXW7scD885HyoqygOMd8+P67Uzs4LTuODlTTEA5h/Y0358oLzmR4TTkVktPm8hunnX4yrSNbYFAVZ553CcssviQZnTZJ/SAWfkEJiyy5NEcddQihyzHwLdsA+waL86p3xreN5Sd2IC1DU1NfxwGHHKrDt+Xp7OyUDOHE405g3bVXTXiy9DLLsduee1FdOVTvjnKNu+rqa7HSissh1QOXYsGFFuHkE4+Rz/aUlFdoLbFb8m1+i2em9/dz7EknatNk08Suma3bSX6tqbGeEsUoCOqSSy3HPrvuwtDKQVS2NLH7vvuw4DyjCMTP+sYWDj3yaFqa6uidNYMlll2Zs869iE1kqyw+qqypZuvtd2TllVYkRJfsbcLEsgpis9mBV7wSqQLFJHqmy2XHluKgA/dL4g6nmsj6uAyLrrASF553BoM1j7vEi0033Zx99tmHTElAWFHBiaeczAILzkPX1DYGy0+feuqpjBg2XBRgqsd/xGVK/N8RqrpY3LCUNNF78rQPrUXRHEa7tSv+bh0uu/B8RjTVUjFkKMsstwLnnXcWiy62ILELtH7dmCsuvYyRza14bWZvvNHmnH7qKTTUDYV0CUtI54855iiGjxwBkltFbRMnKIbeabutyff1MqyllZPOPJu1FcOnUZcAgsxgDjv6RBaZf67ELzkcecVd6InJP0K2JbA3jYnmUglzz7cwB+y5GyUOIq2fNSnBl7HZplty7hknscmGa4HwTQ0eylZbbcVee+5BSrFaIGN0wsknsfmWmw2MZetS/nQlbHF6t6QXp6S33+5/IQecc9hfIjrnsM293ll92Df+ttxyC4YpdoniAnEc45wjCALsKkqukRZDzpkgreTXmqT8tjBJ0PcYNZF96N2Zb4nBp0upqWtgb82H3625KmGofaZ1NmCzzTajtaUh6aPmP93GK3tx/6XGSn9Lf8kBP1GbGc+++Eeef+EFXn/rTWbJkPkgIJLSmSL+ZYeBdxPcQM74vPKaa8lZHslxJ53MSScdz1FHHM6Wm6yJBYDp8irW2ngbDlPZsSccy4kKfI7USf+mG61Da1MNm66/Oq2N1fjSgJgSAR3MskuvynFqe9zxR3Li8Udx6skncOIJJyUnOHVyvGYTR4waxbZy3kedcALHHH8c9vtltp9SW9+ik9AtaKyvpDQExY4455hvkaU44YxzOPaYoznp2CM47eSTOfLIIzn6qMMZPrwV4oAhDS0K4LbgzJNP1AbjUTQrEFOcgc+ksMXzMUcdr77HcoKcwOGHHsZxxx3PLrvsQOWQcjxOMEIKUtqc8qmh9Wy6y14cqXH2PfAATjnlNPbf50Dm14Jd8QWm4PqAuJTFl1qFAw87mCOOO4DDj9pLm3ujqJAHCYzN4RBa51+KAw49iiOPOZx9992dBRecW4uvWGN6KJSwyqrrcugxh3DE8fuz7U4bUtNYnjiAtJBvrJ9HAfd5HH3yKRx70jHCeT8FF9tRqs017Q+K34Khz1/qzkgotglYKBS0UEmz0CILc/wJJ3LIYYdxvPiXJMnkqCMPTn7IHRm3umEjtVm5C0cddyInnHiy+LFksvlnGzgFIRo7L9pj0RgpuDNuRwyub2ANbaweftxJnHzaWWy66XpofUqZyIu1gRWmU+BC0LJ0voUWZ/9dtyajt1ApCFPSPWX0Enf08OTjTzFkcDkbbbw+5Y4BMaXStCy0APtqw/W4Y4/m0IP2YrGFRlIqpGI58hYFBQebjh9/DBtusL4WLkuzsTbEyyrKiAVjHtG91377MTjIkAIi8WOOsUpsoIL/1X63Fuus8zsywkNdiPVPTRMHYLiXa1N54w035Fht/B17/AlsusnGyaLf2gxpamHdTTdlkXnmFl9U4jIstPQKml9r/H/snQWAHceR9/8982BR2tWimM2SLTPJEDOTzDIzMzMzM9sxxBgzs4wyM8iyJVuyRUuCpQcz3ztp5NIAABAASURBVK/67UpynNzdd0kuUZLR1ExDdXV1VXV1dc/uig0/eTZ0A4YvoUMP3E09SsgTLAwdMRKbOVEHHnKIlllpdW208WbaeLUVlMQwgjCpEaNW1sEEoqP42kyErWFs2G0en8wYDz5gT77ADGEg8vJJImd1XUEQ+MXK3kJTBeiq7HpFXe/5L0cKMDKBFwgYzEkVV2m9zbfVGiuOUBmVIXJKlVdo//321uabrqmYg87ymjptvd02OvGEY/wfUN9yy82VhqEkh6y96nprCw4xFhvan1lJH/DTb9hi2m/vnVVZhiBaW/Xa62/plxmNGssGoUeRlHSR0j2rtPbGW+p4/MPBB+2vQUOX0oabbK2VRgxTmSkQUhlsNeb9j7sD1Q8cpB122lkjOAAOYSRweQnfHaTKtcMOY7Xj1uurCHtSWKKS+sE6/ujDNbh/D6QgRYi4X9/BsiCysiLpy4pKK7XTrnvqmCP34nC3LxRLtOoa6+v0047VtttuLNvs1fYerB132k5HH3O4jmcubEzAa7+2koSBVEmpdtl1Nw0dMgg50vxPblT8JyX/yf55CQQUG0hZPnyZTuUK0kskElp9rdE68pijdfLpZ6OvnVRZHgiTl12Rfchg4UsGoRz/YoVSolirb7y5TjrhKJ3AJv0E2h5x2FFabeXRKuLwjT25vMMs6qFRrOennHacDth3Nw0aPFzbbr29VuZALR1BPUqyli6vY487RPvuvZvCdA8O1Efq2COP0HHY1iprrKh11l9To0ev1LUxjhRnnXJxGm9WpBU4hDvkoIN0wikn6ogjD9Fqq45SLovNMrbIJTRk2FAde+zRMv+2z777+oPkgG454dLwpUdq1zGbcYBAAU61tK6Pdt19Tx3P+nE8McCmHEoXJyXb8/XpN0DbMS8G9utLvzDOx6YhSy2jLfng5gguTUT+J4EgtejegbJtnerFoewJxx+t00490a+Zxx57sg47fH/17VfL0JyEPx6+xJLM12OIQ07VphtvqFKCo7QTq0Ie64jUESWUCUvA77oJUnJ8GKtExlttv7OOY6N7/PHHa+cdt2ajW+t1QHOVpEogH6qODwnb74p9sS7tt+feqixBEUaqqFTLrLKWjjgKnWJzB+8+RgNre8gOvKo5xNh44/VZ9wdLURo6aR1z2F5af90VVVZVpw023kpD+tYq7bIq6dmbD1L741u2V9/6nlph1PJ8gDpWSy65tNJpW8nF5iBhPeLXIv+ev7763H/zWMiRz0+ScI5VON/pbdlTZV1ddZ0NtPMOW6oshKYZEnNNLlA+l1CiaoAOPPoEbbzuciqhQSLOgiT1GTpcBx57vI4940xiuUO1/IjhRCJibmSwTwfv4kzBEbvVaW/W45NPPkuHHrCvVh45nGlp8yOQ0mVa9Xcb6mjipqOPPEq7jNlC1UWhygLTRKB0zzIOCdfXMacfpRPOP1sbbrG55zsdxxrMB71tWN+XW3xxPIKglVIvPmbuv99Y1VcVCVehHHRil5Qr6ql11ltDxx15oPY/4ECNXnO09th1Cy2xeH8pSKuy/+LaY+yuSnO8yaAh5qSwWIOWWEZnnHqMTjvpMJ3KfDzqKNKnnahl+NAgV6LqfkO1z567accxW6m6pka1ffpqtz331AknnKCTiffXXGMNpZw8f4OGDNaOO+2inuU9hIBoXo7PW0urr7ysX6cUJDRoqRE6/ph9VJwSOKGqeg/U9mO21wknHqPjTzlOG2++ocpK5GVgB3pbbrG1hvTv5+krSGnYUiMZ17bqWZqUnNOo1VbRicceqoP2Hqs0Mlh2hdW8Tzvk4H01dIlR2myrHbTaist6esWlJdpo8y20Fofq9vFT5nRSRZr6w2Q6LNALAvkrmYJBDsYHLbG0dtlhe1X3LCb+EzIPJSeJsQxnLMcgg5NPO01j8FGLD6hQCeacR8qlNQO0Jx9pjj3mCB1zyD5accQQDnykTjYbmCgE/g1u92fG+CeDj0D5kyIvXtmTuaM40GqrrYxOj9Dhhx+ugw49RIstNlgsfMqjvwQx7worjtQRRx+k4485Xnvvs4eGDqhSGj3EKtGoVdfS4QeOVf/qMtpQGJaqT796b8+nYMOHHXq47D++wZSoxyTjnFZacy3txgc6ppZfwgNi24RZcIBxhAC8xaxlCcpDIMa/DFtiWY3daWuVOimNbUhJyRWrvv8QHXbgXtpgrVWhRSVztaS4TBtutB42f5xOPvUErcUhiULqcBlJT1+/uii26bSg7E8FtqDmP6n/AwnYGUtJSYlfs8rKyvhouZf2Ya7vy/5m17E7a5dddsFGFyMG7FBHW6tC7MHiv9gfIpvFG/wfMPp/0QXz07oxk8SCLUmcIEXMleqqSm21xababY89ZPvk4exzM9lO5kHenw04P49iL0ffkMf/1/oP/r/o/V8OK0gSwM1lExw53EwyqfaOjBKJFIKNhdwlF2nBFZD8k3yAI+QAJEwXiRf18gtywlIE2nKhBI5j4y4OPZyLlabIUW8QKktfGVwfiqYgl7GWaVxk6P0YpRJ0UK2SzomzOHm/ZhFLHMhOzQMcd2BWkwOVTUSOJdo2QZBTmooQlxeEKXqEtu16+doaWA56CepIwoWVwBjOOCL4hU02RtaS2jhWzGbfYWQOTg2Kioqsgg7zSrHAx7SL4SfhpBA80Ar1TioqLva9GIsU+uA59j/1hjuOKWVzIkYsZzzYIPKy/p0DO07SR0Ipv4uX8px+BkGkECfPOY1kcuAQxLoUm//OuINGNMkLPkhaXWhjD9ThG0jGY0xVmEiASOLveNvBn3NO5rRkY0RG1p1zjleAaiPqggKv5tQShfGKFdMFshIZKmr0Moloxcc8uYBKAu/QOZm+JPJKgG86Q6sMsCTN8NB3mq9j9ndvLLiNhSyCNJiylBz07I6iWE2zZmifAw/TWedxYHrU4RpQ62S2ZioSbXLoWNiayQ2T9G1Z48HpogIi3QmWlAhC61wB4zCeZacjoCFxz2kQwC91oo0CSl2gIAwVgsOAZC+H1eSjrFwQQCuQ8RgkkwpoZ/0bXXsnQolCWVQYgQ+mFKbBl6eTx3a9PVoZduGndCD5Ng7SyMrRMdMCuWRVDD2nEFkGCuAh4XEl0a/hWJZiGkohGeckAxtKhAC6Ha+l9f9zGR0G5IzZmIYBxL2WApWhtoRw+HLK4azsP04zHmIHjoEJw5rYOLDzABr299PksImcBBa1dpNyIVQk+yngG2+6XceccJK22HxTjVp2mBLWr0X0tBPS8KsLtESbNLbp52VXX0kveKP5jwFjVejJeEsYC7lIQRhSxJjZ0Jt8QngP8G5yTAZkmQLRNv4O/BAbddieg0Zkp+VacAUkzWSNhsN/BNBJYDhRnpqYPqi34Ufoy4RpB65GM5lK+Z+IThoa8xM0WtrzP/C/lUAigdKcU8zcEpMsmUqpYNuOuRB7+SJub+Mm8iB0SrNQZrP4Dl8aSPZTOkFSLG2y9TcJzRjdxTAVGI7ZPGXCHmTrEWtJYBt8DADXqCR4pl/TNeaCjrOydUh+jmBb5iQCnAt4RtP6cHgQQduZ/TgsyHy/ORB8mPFmeKArQdsYPPPPuVzGinxZDnu2IeeJG5RgvaVBEYyEhuGNz2m+k2N+CkYZune1bW3tYFHP08pkBzXgBCx+1kcQSAlv4CAswneSA3fTSYAubRgBgw0wF0ubr1KADBxCC0J5+8FaTHR24BuAlLDGvPP2xr9FHPopzitknUt0yTzu6ARDCpNOGfRXaCfoxerMml6hz0LIWRTUIywmL0iBwI0fzQUh1AOVJpMyE3FQS5DOEcuIFkZP3r5lpqUE9aZyl0zJYUMJF8rsN8Z+UgwqpI3NiRg8u/MYdfdaY2nnnJxz6i4znP8WXAGjm2YhR7fMi6JUkjHZuEDi4EjMBsRc4NUS8KTIKUReOepy4rJHJDlaSgFrDXbt5HM2NjO9QFKKMQZQykfUM1YlE4qIMxIIAXdLjYinwaQtp1LydgyTqVRg4Z5fnoyFyCZ+mJSJCrLzb2uWMP7gRPARWA3tZTYBzxD0fcCqDGyaGIrF6kqnJOYtLodRWWv4D5JSmFYyDOXwLyFz1/NkGOAa/ZBRmjmm8FPisvayesCRt1/b5aUoghEqaSbMSjZmTM/rP0E/AYOxeWq4JhoXpKAgPxLloRQEMqYxPckbnPUsf3WRtlDK58XAkkWcBioPdyjH1jDnzNRldgsnUhB63Hw2pxz4Dnn5oJPKdHFa9p0ihVJC/KJL2B5J/rL2coFmTZmio447jjkBfed8HcPzbzEWIe9kADGYs7H6tdNGi97CVEJ+HFSn8N2E+LK2OXiIExwQMOoEi6oDCRY8zQS+zCf+85DZ7m/FQCm2n7e5YfJHZ17I+LgEc5pazCKrEJ04l4JGKFdQm5TC9jORTNZWlGFOxqYr5J9IFPRLURd+JAUJug+lXKwg4JXPyWIrHpKTLyvEXXk0Kuw2JyuPyIXMeSfamGNwIfOCDHcA71YesYezdRBUOIiYr/giF8CvU5jGbrKUBU45Wy9VuKiWmFROAk/WleyKeUSAvy3jE/95/KMkYD7S/txaYEbD+tbZkUX/kSw+shguxglYXTKZVCKRkHPO11u5c2Yd/yjO//b92nxaYJIFK40wZPsNS4au0pIi4ZYVkrHxW8xj74U5+dP8wnX/Sf9WAkEni106VczGgI0E0k8m0z4dhqE3NmtiBhgECUv+FswGw4BFFbA0GPYKeYcob74HtaU7LJZiU2wkfKQH8QzMkB1VQEhk5B0t5TJwEMIRJlm4k7bwWnOKRHkcJCWCrpi8kUhYp6Q9SggCrs/RzkC4zbzxQBAhxsI0oiSSgzZNFLDpyVt/uNggCJV0kpGzstgFctQzSF8WWAMD3zaWGV1sNQQV1sbXGzO0iZ3gQHLUM4WhLlKSS8F7kJMSGTJZib5DNuiKSyV7O14GiUhUkZFvl/BqoIwSyPPkDp3oQAIxwUJGQhaX2VsW6ZOIWVgSBG4kwZKc0//JFbFyOeeQUaFD5+wdKDTdwUEQBLISmW69PG2AITVCezKRy2ToC3gEIBvIaj0tp4AAqmBnkcIuavaKDBf64iq0kZzJB0cbSAU5xIV3ClqVlZW69aEH9NXkSdp7tx1V4uQDbKMj8EJXxAu9WdsQHRAdYCrkum5odHXnCwIXyPlU1wMalmemII+YWMFohL6SKhuR5ykZONpRR03oOwgkFyqwcapwkQVHCgP5NykJ6+rGj6HUjZ8wY/ABMlh0FwSggivTgSNTuJXkbTXdAKoIRxQ6yXSA2HzaGaeMvatj/wJFsK0gCOSc5eTT3bT+9B1QYBDKkZJ37HZIG9A2UEgZtaTFiwxYWUqZL8wNF9gckYwv5+t5cBueQRiG4Efy44ZAmAgUUuFRHClrhMBTHMzvf/BR+vjzr3XJ+aeqJ2cMoElBQsToNkrSBXwzTQNvZxade8T/m4f5F5OrvQ2cc95+HGPxeoZf4VeM64CIAAAQAElEQVSTTJ084zXwsvHs5RmDJagE3zGqwIOVGXipKIkzcZa1BxAA3IKcB0edIxOYX7NKFS7jy6fMHnxCiC+QI50AL+D92zuiyGoMSP4Vt/mX7ubOWa+Sc4W3/iWuQM70y1hcEIjBya6wsBDImaIp8NMbm7Z3zCbFAkjnCnKIzfr5gCHmPMurAvBtQgcuoSQ5LFzyeg0kowfEcjLgqFH2q0hkrNV8SLH5dNiRLzfHoNAnrSyk3Jk/9yU0iSEbib5I2xoUhEoYI+BQIsFnBB8CkvBhba1pMhEoDKQwkZCsdRDKyruWNCoCyWRCrdEwAAMqUklpOaWBHE9/m+90cMZ6lLDxxZACfN0i/wgkfJ4NAzEjfcl8lYnL5NUtBNctK8aNyH1xLNoaMH9z+TYFJlzmbQZbiQBxuZRJFXlZGoXgUTx95wINWmw5XXPjndpq43WUNB+kjATxPGRzNDPchNGhznxUF5uerTBMYDXOepetL2QKdOHP1CU/EohYBTw5+HcSuYinrBvZFUI0oK477ZyzpKzcJ/4/HwXqhUbGl/lcojw5/skZP7IRWU6wCiL2aQKH34CcAzyCXydS5BJKFhcWF6tLF0iAXRih0bBDCDEfIuw8shiFVgyZp+jHMFS4kikpoD9yQVdnMZQCW8vBNPV5VrqbgGdJ00Mc0LGjwG5iVVksTNq3521UE4ZsAkhxWOZ9hhRgG7RE7iDRF93IfvrdeT5gwpSFLcQKqMox9Lw879AKaOKcPbqA9gkqqVIQQpU0NbKkvc3UbH2ytGStSRkyfdjLkaWVZIc51IeBZOsexdwB/fPiNr1RLav3SgptdAFjcBQHUle/iVC+TWEfEMmuEIJJ8J1l7GE4dG7xUYE3MtTZuLqqyUk1ffrprnvulR0exr7TQIbjKx1EPM1Idgho7RwKzMNRDIgCQ/G4kLd2XSx6Ss4QrJI23Uln+UUEnHMK4N3PJQ41xGVpXn/dbX6liwJi60r9+hVi97ECFeQGlvl/ycs1xLYLqQR5JMpdwAOBuWY6oKUS8E+JvIOSlAcv4u2wZxnYGmhgDejCoWvb1cny4NlNEzF70TYtqbeyPGu1xTB5BXI2H6kKAqsh4WgBLSPBEOT5og8HbkzGAeJyZpi8g4RvSIo7BtxCebL/rPdfsgPnnGfZ5GMJ5wp5wzdbcq6Qt7pFFXJ8vArxN5FZXxjI4QRsepgN5O0QGWdu47XxheYDceTJECuyDYp9LbGKRRls/hlg078dRoBUAgWJpPJ8GM5lO+UC8qw7WdIBaeeYgcR0sfJyzskOSp3cb0n9m5Z0207327lfyyawn2QzSKXTSgOWtrcHPren+BKSIAB3zsk51yXGyFwep9R55fgKaL/C08mXD5LK8XUlD+QyWRlk+IJqYDgR6QhFRplO39Z+BSfHAaTRyNKmk+Pdtrz4giZlM7Fvb3URhCM+v3nIddJHXhnyndDL+H7zirLtAHRzkv3fJVnqrK0yGcXwYvQzTDYrt7TV5TCiyOqg38FXIqu38gjatoHqhKdc3mhmFYMTkc8b3XxWVm90shhfJKe8S/hDDEf/cSd9ZjPw2SmjkQU/79tm4VGyH7bJ8rUnR7mNzfrMM166Ui4bK8uYOsDvoMD6yRmfQB6IjK7nT/Ag+ogVgZtDjhnoZW2MQA46MXiGFFPfaRDBN2A6yiGkCMgxLuvj7wVhGMo5B585VJGDnaxPF/rDfpC/2YnJMgOPEXKI4N3Xk+/EJmARueUBa0sbyiPGFsN/lrfhmgwiELPox2QACn2ZjPK8aUddDvD14OS8LDvZk8R8FGS1RGYRS3Oew/CoqEi2P+XDIPqQECs0jJZBXhnaZ80OoZHzb/QKL7kuXowfs0/PG4xEOPKIuhzt7Gtk94Jmk8n4tnad6DwLGI8GedoZmK48PfJGz8ZotBiK54li7CUPZAGTb0w5efqbzwNpm08Z6GfhIUujHPaS48uh0c5Rn0Pu9s5glx3wm/U6iBl/QXbWt5XlusZbyNMnjBiN/zkUeCu0L6RzfLnMYpdiDprMHSeusCFMg7EIe4mZf8xvfEeOMeSBQvsFY40YUwwvxp/nhXxhnNgLYzEd5qwdhE2+EbqLwI8SaUUuqaSySvLFNAJyLK6IRhlsImPyQj4xzBjkaGe6L8ixu///jRz+Z21y8JuHD3PgBpb244N3qyvIISvjLYJHG7Pxbbry4zM8D3lkafwW9JljTAaF9lZn/HRiQ5Y2PHsbWHk3WL4bCmUZ6Bg/JlOTTaeXsdkNfpp+jX7ecLr0YQu34f+twPyLzSOTi/2pAaNrb5ONlVn+XwEK8u3WXeHtx+XlmidAyqG7jGzMkf/JKoJJhcqb/XYD84AppBxzPUInOYw839Xe7Nl8TWTzG7C8tc2jw7y3eSnD2obb8HaUo7wAZisxddiD0eoqz7PIeXr0E7MTsumds/7Jm00YfQOjYe8CZPG1Gfy8Afbj7TlmDY2VZR3IYVseoGHtDCJ4i7r6tLzRzlHvZfOrdx73EiuOCzFMrEh55FTAg3doLIrpHArx0CV7hoF+BMRAHr0AyCHnISuT0XxAvhmUmsfvCnk4c768c/icDPKmSmJdM8iZTeBEs+Bm8Ucmc1t/8xFxTxQoRpYxODmrNyCOw+zoD/9N34ZrYPwZ3Sz8mn1089IJcqfpF1yjnUOvpo8c/RtkwLd8BM8Wt5ieu32Plf/vII+MCro3+XgbpP/Cu8C32H3HbKQj4ry8rQs2B7Bnwy/wCQ14i2hnfGYZg4GNLWawvhwdef7Ay/k5ECOXrPLkM4ZPW7/YMdYs64+1NxkZZMExiLpoZWlv5TneJrssMrf6LDqzvMkmZn7H1EeAr0NvGXTWydvklqO/qAtM14YTo+8YXkzXMCdYlvWTJxaIiNdj4s48OslkO5RlbkuBQjaiETznoJWhr050mIffHE4mIh7PGW/UdSIvo2W8m/5yjMX6zIBvaQOKZH1a2gN0shT6ccJXDshCKwefecZi6YgGOezBA7hGMwvNrOEawFOOfAStmPoIJnLQyFOWoS4DTp66vPHJu9C+2x6yiCGLDADa0Jy84DGrrMXlhg8NYedGgyBFimO/AU3aT07KedtC5LxpB24OWVkfOevP08wrw1g6gZhxGGJMeQTk6DALn7hoZc3uIJSjT8OLoJMHx2h5MNx/Uuheiy12sXXa3qa/HPZq+v1rwGQUM+4I8LJCn1kvlzy6Qn/Iy+ST6XobvslY2LLHQ6YWd+Z5m0kbGH4O/cboK2Ye5aBn7fK8rS5rfJtesGm6lfEfQS+mnoxsHkekO7HTDHrr7psuWNtiIMv6VuDP/KhzDrOJAWFXwifk2Y/kPOTogKkkA98388/KrM+s5yEvy0eGB3gcFtssncXkjRfDzdv4yft66uxtbaze2hvOPwpy+BezB056/Pqct70AsbiVmc91ziGbmOmVmw9W182v4fzrQKwIm2H55J1TxOGwjdPmkIGl89gVS5EiHiYHe/8rQN7GE0eMS8CCt/1QyJ+OLwdeDH5MzEEQJ+ecQv45ZJfp6FQ7/2xex/jjHPM4x3w02Zndm70b+Hx3uc2Nf1EwGTjnZJeN2ezI7CZnfowxByuttIo8rLwC7xW14oor8V4AK5MfPXq01lhjtIYOGeaFPXPmTE2fOV0tLS1qampRo4cmNTY3anZji1oaG9TU3EC+Qc3km4CG5hbNoqy5sVnNTU1Ag5p4t1DXQpnhNzXPVMPsRs0EGpuboNOiuQ3QbGhRc0OrGhrnamZLgxpapsvwWxqb6K9JRmeWp9/i07N9eQPtm9TYNNuD4dj/WNpIn8az5a29vRcGa9tM+5nNczSL8c1ubNScxlnw3qRZTXPU1DgHui3z+Z/Z1KwZ4Da0zFZz82z4adacWbPU0tCg5saZsjE1N81UCzJpaWjS7AZoQMdozWxuhWYrddYOeTZPUyMymNnSpBktczWzeZ5MVrPpf17DLGTRQP+z1WDtkc8s8JqaKGNMJq8mkyO6aEamPt04m/ZzoImMmmfAywy1wIsfL3VNyKYJfJ+Hxv/u3aICje43fS1Ea/ZseGhu9jw0NDXCe/N8aES2LYaLXczy+pvj64yPZvgs8NpM2xaZ/Vj57KbpfgwNtJuF3At9N1FfAMMx/RXsynhqgj+DrrTJhrYer2mWmmZMUePMqdhzk2Y2zNP05nagVTOQ5awZzZqH7Oc2TlNTywz6mIU8m9BrixrRgfFkYLQMWrwuGtTIeBrQj0ELemuaNVM2VoMGZGC4zcikpQVbgB/TXQs2161Lq58P1M9Pw7eNe36ePixdaNvkx2ky8TzBQ1PzTM0yuXo9N8F3k8cxGo1dem9GzgZGx8qsvYHlTY5W1gTPJoO5jb/49lbWDYb3/wPNyGgBGD/IEjtobjT7bEC3zch4NnzPxv6b1eTHOJN8ixoYRzN6sXnUhCyaoNWtf8ubHO09H7zsGmT5ZvqwOWi+qBHZNyAfk0PD7FY1Nc/VXPQ8p2kaepqFn2lWw6zGwrtLTibjFuaw0Wqk70K+CV6bZGV/L2iEb6Nt9mJgaYPucksbNHo5NSG/JnwMPHWPD5k1eWhQE2VNfjw2F8gzDmv7GzA8LzvoeBzDtTbd+e435YbrcZpUkAs6NDl1tW9GRx6w72agqRsXfrt57i7737xb8NHN6LO7rcllYeguX9Tf3fPNZNwNNqbCWGd5u23Chg1MHgUo6Mxs1dob/gKgznRkgE5moY+GrvXE8JtZ5wwsbW1mUjcDWc9qacSOZrJmtXjwcxAbKOgWmvjFRqC5YbasXRN1jc2z1EBs0Eja42MTZocN4DXgwxuxyUb6N/85G9uZ0zBTtuZZ3mjMQr8zWVsNLG/lNhdb8EuWt3lsb4Nm2hsY/QJgl8yhBvyG9dMMLQ9mi8QW1mbRBZN3i0x2BWhAbsx/0ymy9vLm3QQU1sM58rZjeXRuZc2sT6a7RuTbZEB5k7ejmV5/jeinmXXK2jWzVsxunE4f3XXYALpsBhqa5uGv2zQTu2lALy2NP6tl1i+azRprtjCrqZX6ud4OmrAHswPr18cq1ic0mqBv42iC/9nop5lyyxt4XPLN0C+0aZCNq4myvw66ZQg9z0OTt2vrrwm7bCCuM2gy+8GOGuGr0b9n4fsbgJl+XZ3F+BtYR4ynZsZR4MloN8jSNgazvwbsrxGem+mr2fDQRQPQ0jBXLcSGc4gRrW4W88WgyXDpswmZWLpAf1aXHlvouwBWX6DfoEboGXi61r4LTN+eBvlZzDeLDRrQr41zXsN01sDpvm2DjxnQFfNzFvPJt2loVjPQ5GPaWWpiHE3YheE2QqsBsHez108z9cTAvm2LjH4TNmG8G60CH1beJOPZyqy+GbkW5M764sdrOAX5FXBasL0GdeNY34Vy8BlzEzK1fDPja/LxbbOaiKe9XVkZ+mxiTE2edkNXHW19XeFt/BgUcKz/Qnkzbbv7LYynUGfzp3FWA7FCg/z48ZEtQCOydbWqkAAAEABJREFUakCXTTbuLvqNyNVs16DJeIVnPwbPTxO21KRGcBsobwRawLE+DRrYZ/yKJ+ptrP/s0IhODZrNXhib8Wt5A0v/raDF5sj/QCa231jAC74TvTYxt1vQk9FoxI5NJ7NY7yzt9YQeWrBl04PNm5nUeXzaGP+mG1/P+JrRsZUZrWbaGb7RacYPtjB3WujL+rMyr2NoFfiZxxreDMzyMAv8Bugbv03QNT4M39JmPy02Xl/eJCv7c9DMWIznP1dnZcaDvf+RMIu98kw7T5g+Q9OnT1cD++Z5bfP8IZD94NG8efM0Z84c2T7yT8Hm2T+S979p310+oDDHu3Xa4P+Ds7lz52ru3NnAXJk8Wltb/XvevDl/Ufd/U97+Gzv7a/qab59/Zu42LtRvYc3olsuC94wZMzSHM4Ych8bOFQ66OvlgZTyZPdn7z4H1a/Dn6v6FytSM321hPbK3zS2D7vFZOnjzzTfVDW+99ZYM3nzjbb351ji9+eYb5N/QSy+9pNdeeVXffvutP43v3bu3etf2UWWvatXW9lZdXZ3qaqtUD9TV1lBWB9Sorq5GtUBNF9TW9VYVuAZ1vOspr6bMoK6mTnXVNaqvgk41AK3q+hpV1td7qAK/Fqi3/mrBpZ862tfXVfl+qqFT5et7qU9tLxk/1dRXUV4N1C3UxtoZ31ZeTRvLW991NTWqAq/Kyujfl9FPNWW1lNXWV/kx1sOr5etqa1VLm9peFaqu7qWa2p7qVVMpa29819T3pb6uANYeqKvrIQ/QrKvpTbq3quGvirFW11eTr1E9NOuhV48cCjKrVyVtK+tqwa2Tya3Oj7GXl6+NoRZ6NUB9TRW6qaK8F3z0ol0Nbeinpl69q+qQcR316KW+F+WF9qaLvxdUVFSoCp3WGW/19fBeL0tbf7XIz/PO2GzMdV6uveCrCv7hlTa9a3qpvraCfBXlNYW2lNfW16kWmZkeapFfLbo2qKeuDzqrq6+QgZXVQX8BVKkOXMvXUl7Tp0Y1fYyvGtXXVau2GlkZ1PVCn5XYXqWqevdSndmD0Z0PdZSBS3/GSzW82FiMrh8feL2BesZcB9TUYytAXXWtatBrr+pq9UIu1bSr8/xUeb349vBVD12DQr7Qj+HVUldo00v12EBv+Kyz9uBbv7XwaVBvfQOeb49TpTrmSm9fVoc8e3eBpet8ndWbDvrYPATX8tXItqauD7ZUA9T6NoVx1qje+oWfAo910Pj/hRraGF+8sYUa5GG2Uo2MaplL9XWV6LBXQc/M+9ravqplztT6PmtU4/svtK+mzKBQBx/gG1+Wr+0aS4Hf3qqjzmympr5O1ciwhvqqmmpVoZe62mp5+dlcxx7qTF70Uwn9SmRRy7vGZE2ZyafOv+mP8rq/A9QiF4Nq7KUGv2BpA+vL3oUx1am6vreq4c98k+ne+DK7rKXMQ73xiJy7ebQxdI3NaBXA6ruhIFejU6iz9sCftoFOLTKo7aZL2niyvPlYs8m6+XW0707T7i/WdeP8D972a/tmMyYbm2vdYH1amb3/laE3MjIojLFGNdhvNXbSizls86je5IxOzFZrsek68wW8q2lnOjJb8f4SvZpdV2MnBnW+TY2q/VxBb8yTOvxwHf7F+qrGrgxqu/Bqoef1CR2jWUe9zbNq/Fs1/dUyx+qo6/bZhtubfJ2VA97/w2sVvqaCeV5ZV69qTxM7ZA2osf7hvRbcasoLAE59nWrJ/ynUdfFVR123TZg92DwqQC/VsFZa/aIMtYzP5FyL7OoMkJHXk43f8kA9UJBXnbrHWsjXqJ5YriCXWtbpGpnd1OJzeqObemRehe4q0aH5kN6sz33wk/VmY/Rb3UXXz3P0Uott1Jh/rq5XrbXv8p+1xBrdYPZTj316nqFR4L+Ota9OddCrg29vM7xroWH81oLX/a4iXVUPLu86j9+VtvxfBQW/V0+/9YyjDjnWMqbKqlpV1tRiK8iKdy0yqaO8vp4x0l8tPHqbRk41tLGx9YavWqCK+ur6WtUSt9l4a6BtOLXgWrs6cPogC8OvYL5UYPteltA0ORlYnc2latqaXGp5G9TBQ53Hq0NuvVVHXwbGS3XvGhlYut730Vt90Iul66y912edn1811BsfRqu2tkZV9ZTTvo6x1CGHWuLGavivgn5Nfb16s87UshZVsVZX9OrJ2Krou0aGa2P3POAzqqFbzdjrjM+6ChXeVb7PamjVUe+BdG19Hes8dEwu5I2GB3BqjV9o1AKml97waGD2WAuutfVv8OoAqzNeepuvqusFf8gCPqrBrbZ+aF8PGK6N2Xiopx97G9RAw+pqwTewsjrKahlDLXZcz9jqauoZD2P2PNWot/mq+j7ER/Wy9aiyZwX7gWr1Zm7VgVMHH3X+XSPTr0Ed9D3tasZO/1X0UQlUAzamQn0NeusFVKl3TW/V0k8V7QzHxtCbcdTT1uNS/s/47u1lgE112YzZTS3+xXi1OWTv/y3UMuZuedQht4L9IWPSJsNa5pSXtekMWdWCX8Ecq6S8DhzDr6/uI5ubtWbr6KkGeRrUoq9qs0fmiuHWUm76qq3pjS9AZ9TX08bXQbeSeVFZX8d+oUY2T62uN2uwxWN19G1QS5/V9G1QSxvrpxcxp61HNb3KsKNK1VFu7a3e5FMNT7UeesvzSX0tdOq6oJZ8NVBbX6fe8FjPHs/6rKKssq4Om6mTtxGrM6ipgw76oN5wrH0d6X8U9EZuffr0YR2qU5++jBFf07Okp+zwL4oiVVRU+DlldrMweJnV1KCLfyHAF9SgHw/YlsUnPXv28DKoQA49e/ZUeXlPlZX14F2qHj16/EuMv5Z5UoUuDSxdixyqkUM19lpD+cJQxVwyuRgYbv9+/dSrVy8l+Gf2Yr8R1CPFGQs0emNXtcxTWwe9fUPP7H0B1MiX/wPt/+/d/8Jzxvoyn2LyrMUHWzowoUVRTnE+pyifVT6f96fvcT6iLJJdNhkLvwqcoi4n+1HCWLFC+1sKHLrGIPFSwFsukgfq7SZnL19nOHIeS77QGsqugKxhRv5vJKS6yz0t8F1CssZWng8gHyjiX145T8eq8pL9ND5PgWq0KDF8eRSeAWDlvObfVmYghdALrdzZQ9CQ51l2OXtIDnrcKvwWkbWL/N+9CUx+uXZFuaz8FSTAScj+jk4Ow8wDMeDreBi5kBPrcD7HVmj0qIkjhUA6lpIU54C8jT+gLiADn6LOeDWwEoOoi34AXQfIy44amvFkLAnGlAQSli1AV10h8/d5ZpBJzn6mGfKO3nktuG1MlosD5G8SyllOhpZnPJHnWshDXJEWlHeNIdb8q5AsPE0+pqvuyhg6Pt1VbfWiLIZgoc6JpKxNKMFLJBMzKLI/ApinjBKekv3tj9jJ4zr05DyiZGUGIk+1/J8IjOUPzHmJIZKRpx3GsTLYTFucK7STrHtPU/4yRS8M8vXisj4MfIGTb8NLv72MY+v5tzXdJTED7AYrMzoJdcJjp5joViSjkAVPLim5BRbrxw3/IOpvcTnrKJJyuQhALpb3hClEpvIDNu1Iniledvt2hgvzXi5WCMTGswcy3bfhGZC3V8Tb0c5Anr4k5o0DxEUVsjAswDIG0DTNOHjyWfD+nrdz9EQgZH7Zfmy7+0e6nevq3QYCA2ajhfHbHDLoEpPVA9wFsc1P0MhIWJ7kn94FWt2ljJ/xducKhAplcOeLY+RiUMhHvmzBw/LdENDcJLig9q9JmUxMNiYXg7+G1qLR1mS3AMz+A2+7gcT8FFeMveRwVJmsWYV8ranaYL5eLSMu0z9Aa/Qi1qyAVTXw6cKDGpyXedwUNhACMuhub3/zghYF7YILSX9DM8YmfNrPJ7NJ5jUFUVe5kTD+zWasZaGcngJ8Df5f4AX0FUI/Cdjb5ickFLMmxl04hQFG6q6TXbE9ClBIOp8xWzGbwTH7Zr5wEX7EyMjAIQtH2g/KhMmgu2Vr+jK9G2jhqyASXxJlc8rnYsRCoXNQysvaeXoUkVlwQ9tnfLl15nMeNSQZ4DWdRXL2t+xM9x5UqKdtKLsCGd9eZ9QbqYBiqlUoI5ZiACyVWIC4rJaX2Rv4pDw9e/81YP0Z+LFaT4WMYM6TzRAH5wCmlO8vMEYNfC0Pi2eZH6SQmTw4yxj4RGQpMRQLJTzZCFv2xGjnYwjrM2B8YeDjC2uQAMfA2vlG0IoZd5dWCvxZOwNrAC17WX2ecRjEvH1bY6EbQLImlpXVk4e0ZO0BsxGbqXCDFiWHT4mxLXVdsS+FzyirTIY4wTfuqpz/stbzM12JiLcBL6TU3cx4sZICUG8V8OH5KRRKVtYF9lLXNb+tL7Q+DQR1zW8yP+dUGCMvuy3bDfItrDSYnzI5xOTMNzl04QkaCuAoV/dlTDBfPA3etp/Ks4eKjQA4rgt4yevCElboZR8tTMlqZP3EkvKA3SEPA4EZL6QHdbUvvEH6J75tXc7lcirIxUZXYNbKC6m/4un+67YRcotAcd3ysnlmc5Yys5aAegeIuaWggG3lXn2etrWWvO5i3oYL+CpP08oAKzAg2X1bNgTH9230rcBXWg8+4WPdPL7X6Pu/wOAdTJdvLKDMf0b06/mE1nxS82sLiZDXfOp/Aem/q4fE/9md49zBbMPG7zuF58DGScbspbOzc77dmL10zy+rs/S/HoitF6cbLDgR+6sAe7VDLQNLO4eAkI3dll/Ux2/nTH9uDParvzmTAWA4uSiQHSNE7JujODNfRt4OcnnMJ5bJw/4GYLf9ROzPTU7/zmCytfM6e5t8DEwecRzLOafADOtPwZC6IcII8wsdDFp5mHCyf5EWXPOdCg5PqENgyHWrQvNLZZfjgRPjKUPzzlbyoYWLSRj4FoJSANibcgcsdLsuR+ERVLg8HwsrHlrWrJtXe1NUQJ6fUDelQjlPo+MdN2lf63xCxp9BIQeWc2KO0j7DUAidumhaPwbWzEDdl2UMuvO8bfwxFAzkoEmaYujZszD2AtkFDRfwUMApPIOuNhFZwNABo09BF9WulMl/oWDaSv8e4JyT2Yy6rhhlGTg4NeAlD+q6XOFdGG/A4BmHBWBd9kBJAcGeXbiGYeDb+OCRSjK/kVEXPrVdd0CgFUC5q8K3gZLZjzUmIMhTS7G3zZBWv+qfvN1WTyswLbcQWIXJmRqr9wqwMlBi5BLTbZ60v61P8BCPz/p3F26hoPA0OgYyXA+UL4QHyV+J00a3MM9m01ZGK986gqkCPUpiwJfytjRg9Kx9DJ4BNaR4Usfzr77xQ56GY0MvwGwlolMTP68uMVhncGEv690qaEWJuhD8K6IstnoPZOw2+Rt0j8vKqI8An+RhfckfcHL44PEKtZ6+zxtSARbQjyhgvvP8v7jjLkE5Vxi8c4W3jL/4TzjwuNECO+hGnY8WSV4mWuiibL4UC8UFslZeyP+lp5FfgEXKbNkKDf4cf3+J0P+i3OzFOd/Rb1o79+fLf4O4CBd42y0oSo7NurBre8cKJJ9feHARmY0PWoYAABAASURBVMhrmYS8DdgaYDpS4QqsvYdCXq7r7XEK7btLFtR1MTC/YkEi9u0Wrrf+jU4XjrdDy0f0KplP7KqZ/woUkzZPaW+SC92/Lfl1ZdSF4OaPo6ueAleY4F0Fi/ara5gIkHF0ZxaSLaW/vrvlwdt8i20+QxTq/TCaoBh8dEXCdGIacpTL1lf9yQWO0HPgQYZFSl5r8inTnVFYGKzGFGBQoOd4GfD61W28zS/4uynNhAZwdzHuu8zTX551yTnjDP6pt5Sv9COFfwqclRv4WIV1gbICTgg5wPJAiDxoQVXhSSVpKabOpGSZQg3ELNMN83XZVQB+V6rwmo+OzuhDRDaFiq7n/Hr52u7ngrf1ahos4EdgWRPn6MiYs2LWFXKkeJpSDMgZXqE1mfk3JVSA6aVkb181P+Fz/gEab2RLnySEGWr+9Wfwrcj4sxaFtoZNf74nLdQ8ktXHvtzWdslXGoHuvgoIksfh1XVHXe/5Ly9/yy3ox3IekIvRjaGRCJ0MRIEV689d1mdXueNtFHmJJh4i2WVPwNbShfCtZgH8xYoFKP9EKeecFl6vze/o73j9WjrkuLu7M7l7sDIDy2ATDuieE1bcje91QyYEkgvhCJ0b2BQx6MazqWH/IQ/o3EbJZjf6NHxHEbfp3blCxr8KSW+zhmmtuumBbi15WY2BFq6SXdbc0+zOWIGlFwKrXyir3xDR/+2VCBOyHzDyfPgBF/o3O7FzCXsbGI6BpZ1z3o660845OfevBCHjEYA12gHYQo7E5oyBuOxv9joWHucW/bErcDIIGYtBbLFrYHKIvRwceQ9MrIXHbLJwziEN+YNi+xt33fM3cL+xdo/37/SwOfLnxmtys/LAWYSMgcUEDLH9rzLdeSsDbNKFYSgj5FxB0N2NY6PQBQWXRMZocGgol8CRBXI4S1t6zf3xTVeyALKroTnMHPV2yIIbUBgbpgVPgAKIBXKGa0DXhh+HUAnyHMgkwA+gBxp3SOCVsJ98g578l7KQugCgkvYB5bwYpTzAXKGOdqJOvj9wHcBt/UJhPpq19Rnq7LZ8zOikJMWM1QwTvjytWPAmz0UC+kn4ctaHk/IGRoARyLeP/JNiCR7yBk7yY6VNoguMH0HXy7WrngYSgYl9GbYq0VZxmsbGuSQ2d0Ynkub3Eej/9jK76e4x9gMQvDjZ5Z8FxpVHjnkvMasROGI0xrlxDDhxRZRHXnIxOQOTC7Wecp5au6lCBhGvHNkc78jXGz4ZUSghVyOJFdFPKG+WiM2chkEeXeZdnjoVuLLGkHS8rZ3RiF0A30ZJHi+A6vzbkQJQj6H6ekrkM8wj55ycc1pwQRyeFuT/JEW/vy4B34LD+YWBHyNDQD7USdREct72ciJRADh2gOZfUQE/7i5IkgDsVJtUCE9mgxFpgxA8k4EYe8wc14KRgfE/uY1KNxTwnb28ApAgjt66DigkB/fMGWPexmrNKDd0A88H/FjaqrqSlv01WFurXAi6k9bHAuQEkgmASA4/5n2jryxg2VzyWT/mbgpRoejv+HTOybkC/KVujEPnK0mBKxszuhOFxukCLi1lULAX34SH4fD6/7ytldEqNCukrMygUFZ4FmoK6cITtmDtt+WF2v/50zkn55xv0L0u+cy/w8PEbGO3N8ByLXXNI8c8MvBioE6sQzJ76IK46y18nIFpwqRo/wuo/fSydyY4L7P5PBU5bD4PeHr2MJoGvsx5H4LlyfANxEUznnZbytZ2g1iOGWalMQ+jmcfDGoaDJ7qUYioWuvO+RUgrw7JexPwEJGr068tQfImNyCf8w8vGUl4u85GsZJEGG4mNlKjIaxgRCkHJBFMQY14mUEfGwHIWb3kZU8Yt55ySCD7hCw07gExMzmPSXl7LhWcIAuBLSYLl40YTsCkeZnySepI8u+9Cz3LG6YIa679ANwci4AtMx2YrTo5SA16Fu8u+BYcFKBT/tU/f7cJE6NSGowCpBCH2Bk8eyXg3ECMviNoX28MXd0KlU9bW5k2MbQvpRZ7fHHQEBIops/jBD1AL6BTW14gS14VDPw7wJYH8/LS+xAVLvn13nqLCbQVGw6BQ0v20GksH8FMAy3UB/YRYUciqm6fIACbgl/4xHoszKabLQDE2o5C3FXQBzUG0DP3GljMgTV9WOh+wNXUzMr/Q8H5T6Gvnl1rCwJd2P6ICKSsHrEdZf97ObAQBORMU+L7S+jEgb7bEq3B3lZGxVKHFgpT8pMrJd0Y/oBVuS7Nn4qafriKbAIVkAX9+TaHQi4akozz0b3vQo8VUJO0O6MhZn0YfME6snCaiym6Szr99+T/5wzkn59yvuHTu1/lfVf5/ZhzSQII8uxoiM0t1vUiaBAu5bvnLsK0IiG0+AkLmDqDBr29jFTDTtZ/albW1jNmQAfmIFjlwbN4zXfRr5WA7FFjfdCfQPAQ8nSNnhbQXdAxiyo0eLxkYPbDgzCwjEKTkUcVlFbzsXihp2QLEhZe1sXoDo+mhq+of9cpHeX9w4/v3jPmUL7OfXLKYzn56yX7Sy8DS3WWWLmD/KzzRqdmft6Xu8cRybiGhUOyItJxzCgLD17/MFdlc6h6Nl8HC42MmMHFik898ozfkAo5zDqmEXibOOdk//eeaLwHnkAgwv4CEc46nCj/0XBCsz/OIgQgIAKfIfrySU2ibbD7Q86W2bAmhC2EbRBx4RQQKkSQOD1wxYUS3f2IR5kDQfq03GUvmIHMcHMQoMwJbvB0g+hB4EJG/bANLU9O3OT9LWuho4MNSaOENC51Y2gdaoeeHXiBBi4AeApLcDuQQsKwj729LeF4StIs8mJP0AEIevrKMx2qMh+5yqrjtoCChDH3nyIkTiy6ZCqHJxpKIMwr4F3lJGVKBsyzJPOWyA08OGhRTEsuG6ruAczgFyZd0SnG7ZSTPq3xppO6rE74N5NtChooEYLfloK0cdTkKIi9eG0tM/3lkZm8q/i533EXVHLZtJ6zfAE4cenY2ZkZi9pDpwgv9O+KZQ2I5xkXS3wEjSHgQfEPCl/qHE3iRHwmhekEI4jIHibxEjawNRQ4Qwa3pJkdZBohwNsafr+JRwAngLEYHxguF4Am8+f0yMG5wrLvAEDwU2vpk4WFIrjCqmHQBTBJ5WZ/OOXiX14mirMRiaAV5cbkC0Aw+SHfd1ptBgRdqbZ5QFxuPHiJyBrx8njdoBXzSnuvueoFhaQOrE2gBYOnusoD+u8u6yq1PaHZjWOn/FgLX1dLTjOjbj97EAERKqR1byCpvujSdej8R+VFYoAUSBBZw4snBG4W/vm2BMbBS6j0eadOGAUnFXYWhQPCEeXN311kvBpaXr9ff+FpAvZuwbSxi+grYiBp41kxW9l/WMY+okjjod5amPO+CgqxMXuSFvTukFUs8eVgCQ7RXnqzJ0N6SWZWjhJtKSxmQ8zdFvmuf8Y+F8H2+6+GF6Bbgxp3y/g36eQ/yfBToGY2udr96mRwKUMD7VaXPdJcX1iXLSc4tzLEWqctG0A0Fxgvjt7SV21t4QAl5otNCnqfXMTUM3WpMnzFycDRyJmne/tAlohZdRPjDPHoAncaCYqgMM8zQvDYsYTX2Np8HjRiwItHOg9VZgbOHQYC+A4/l+6U+po6XeIlKIAeigZW4QjklZnsGsadNgQPm34V5LuocRIw/o+mrnT0je/wJdJcZtmgp71+tnUEAg845KYJivoCjRfliUKEiNJhDpoydoZFAWjYo8mhYBpYECqtRAh8hzR9+bLiS6czcq4NeEr+bwM6sKks1TXl23daHJe2NPIU8HRw42T8VZK4/vRwFBrwWuheUmC4MqKTTGHqxUVqAQEVXPSnBo2SWE/mcz9LOSgwKhQs9qSu0MfxIljW8Qs7wftWRFSwAPw/oG7+pKAcZAH/r6NTomHxs3jF82ljsFRSS5Iw+L0YTUWbYlhPpSBACAqBwL+DAygpgZd1QwOp6Uuip8TYxQdBXBGS6i+RH6Yvl66mwXsXlPF5AcSB/UeffyNTGlfT1MstRDpQIHcvHMmSQR4yxFKQoaETMMaSATMhQAA7tZXi8I0D+6irvys/v0tcVHjEvA17+XpBG5p6b7lEtoDWfjk9EtDPg5Zmxd3cbS1udaZ604XdDN090aJSFbgtgOQMQuRm2DGhduClTGMjxDiix9cgOKiDjy3zsjt+1Nt5GwLEwJKa/PL44Ji//IAEN7i5biSiAIuu5KCRlLxUeEdwFNLNSA/3TX845Wcxr8jEwhp1jYJb4G4FJrJuUydvS1oP5R4v5ZfZjBVaBBNW1dhZkaoVGweRZQLJc7HVU8JfdNBUZDuupX4uxSxfNJ0GOGQQtI2F7nO4+0LfQLLOE9VboDhx4CChz3fr3e8FOOXxMDEWjZXujbrspNAp8K2sNin/92Yej1C0EJP0d++c/zSPk40oYhr/iJ2agQRDIfp3T6pxzMtsRl5VbmYGlrXyRBqzF+BeBfuF8hY9H2E2MjcVRQs6ZEmNFETYTx0jGLCjy8rDtYoxRWvtFFwq6DRh/wIDycYxEbH+cl8jLzwkbN7OBdMBkcJFTFIfKIpuYeRUhlTyzAvOQ2YSTs6RiE5ql/sls3lj6vwKzC5OJ9Wd+1/KWdq4goyBV1kMV1TXafsyO2nP3sUqnqcYBBWwg4yjEPSVxSEjQoYBAip05oEJj/7RFv71VnVN+0P477qQDjzpDLVKXk4tI0S7bqtyPk7TJqmvrqNOvltV3qnAFkA7QtTrnaLP1R+v1t99UBHOfvP2u9tx2ew3rPVQVPfro0CNP0ax5nepA4Xk5vf3yi9pqvd9R30dD+g/VJZffqtmtcGQON9cKo3OU6ZijdTfdVS+88QWd5fTVR29p+623VP/6vhrYu0aHHHqgfmxq9248zs7R9x+/rW3X30CDeg9Wj6oBuu7OBzSbKDnLIqDMXL3z+B+02vJLq0/fevXtP4w+b1TzvBiDlexvFeCzJOQjPHrj9+9r+01Gq6RHtXrWDlZ9XZ1GjlxG19x8r2bOk7LquuY26fIzT1Nd/UBV1y+hZZZeUzffeI/mtkUYuZSfM01XXHiKBi02RD3q+2jkqNV12+0Pag5ngjGyU8c8PXDrdX5M1bVDtOl2e+mDL76XcCCfvvu2qmt6qrqup6rqK9SrV5kGVFeqR7JMhx5zvjpgIQ/8NbexYOBp+ITpvBskFyaVzVOBo3LIRTlGnmtXZsYUHXHA/trjsJM0dS541iRvtjJbH777srbadGMN6tdfA+v66txzL9Gs1ogtiWwJ93Kxye0UKZvtlDmJn7/+XPvvNEYDa2tVWz9AYw8+SRMbsmqPBBb0xYUdau6P2n/3bbXEyuurAbYymEyk2FSmKAsyaHY75Bdi/VaSycOz6dUquoBmno9cZBj0AeuQoTYWnkeyYkPCXgXEODMHgoH9zQ/rM6JtQAt/QNL4i846+lClinuoBnuuqqtVfb++pIfo2lvuUc5Jpm87JzQxyuzc+LL5Z53RnyPglofQ4j4hAAAQAElEQVRYcGGliJsK7BfxK9P1N8EEP1ZqXUOV23lca5PlwN9hnd98+Jp23nYT/eHxF9UGotlJKAZpTNA+lxGH/hJDoHahGydt+qAGFsH3lBf0JtouANrh+I1Z/LnsPDzPbCoshFZHJ3Om6JB9d9ShZ12iGTFl7XP1xF23aMCQZTT+i0kFUrTJQ8ezZl2BF2FzvOTlgb+IHW0dlQYkGaICEGLqsrHEuiIbo+nDGY+0F+84Cw+MgZbK87B6T5u0aGs4+isuurbhQ8EILgyw3lVqrLiAeZSBQ2uQ6dTeO4zRUQfth0ZyyvGhQdEc3XzlJUpU9NEtj77sdSYHfkeDTjz8AB16yOlqwvGedOSx2o22TW1zvd/Dsv24Y+wmihgdb5kgY3ix+Wj9wYdZlAcHX11lwq6EjKhWjGEGyEkoMqbc2wWBjPKz9eaTD6l3v8E69byr1IZJ5GnQyYMelDNDsnaU5RhoTNogly14J7MHw2P6iCq+DMdeXhEZq1PXCbJzDgqL4N0lSxsjImFUNgZyfh7ZW+pESQU0s8U5apz6jQ475HD17TtE/etqtMEGG+rNTyarDRHgDc20FQRZPl3REAtRhhkctejUQ/dXIlGqXv2WVL8+/TV0yBCdeM7F+n5mi7eBiK5tnhR0R4YCZxyh25CsnzpmH/TTge/JWx3l9nc7Mwo8DV+Ui/0ryzOyL2QR3EdtyjRNZ828irVooPqwBi+95EjWw9+rpT1mjYCQ2R+082Y38B/ZSGiaoCqkLO7sVDtD6cjK95WHPlUygzBfGpvd+gLqaWdjWYCSAw0Jm1yNH7OXMOjCXlRfKMhWcQ4YNK9Z418bp5VW30RPvPBeYdjITDbLc3N123VXamifvupXWad9dttXn0+cqTZk5HUKmVzAcZ+L5UzRttLGs3Xf7ddpqRFra1qzzIqQH6LOMYGhHtm6y7sguUCYA5WFXJTPs3JmsQgU5YuSisy54xeEVdrffULNCkwX6Nj+pk8ebIMcsYF89BjQMlBsOBZ7kjOXFPO2O+52CMYD+rzxsuu00VobanZnK9wzIEMEuD3f8niU5ztJFiwHa5D5fsOJ4C2P75JhG3NmYdiTrREJBy+UxQzy3FNP0rDelVqirofKw1AlPUtU2W+oll59M739+RT4TSOslHBUyID+jFmDPFZMPJ2HTif+etyrL2jbLTbXq+M+lK3thhLAYw4dxOAIeZD07ES5WBbvWJm1NzB8wV8EnxEylCmSuZnPRbQM5Xg6Q+JhXMQQiw2HPvImO3AFmEwNzS9lvp4cHdx9zc0avdyqapw3Rx3QiCm2OyYetrf9ZpD9cABV8hu1/Gw9ce8tCtKlKu7VV/37D9CwYcN1+JFnaMov85RBR9ZugbvPSTE+nr2G0TCeYiRmOokM0Xgx3VvaAP8REaPn+PCFOExLNnw5GEMt8vwrh9iJ/ZEJJgj9hGwJC1S4cvixPP1ZLi4ImSTSM1tGFjKgJN9l4yT9nclE9JdgDA7pQZZcTL++EuJZYlpH3sB+gjMI0zKd5hHuE3dcp41XXU4/N8/FLmlhH/Pbm3XiKedqvU120pQZc5VHAJGP43KIkjkDLWGLEcIwOgZe/4xdXtfQQb/ZwqAt808Nzjl0FXsI2CQZ/E0YNhvxGjH9BGhFSOXXlE0fOB9N//5brbvycqqrqlB1ZS/VV/RUba9eKirtoTE776qfp07U7JaZOvX0s9V/0JKqq+unVVf7nR568k3NzZrO5S9vm4xBMQvRvGm67earNGq5EepdU6vFh43URRf/QY1zRKzYqlzHdF198blaevAw2X/Oseyya+jaW59XM2ZvNix06eDYr7esd5I1nKPXn/ijelX219W3/lH0ApaUyVkq0nbb7q5jjzlD/jL/boaIvcTero27SDmzcxDMt2FCXi5kuQv1VkATe1H2z3e7LruOGVuEcMxenHPefrq5tXKrdw7sRRhCJwVoImQMyYRTNtOsWbOmaOcd9tIzT7wuRYGXhnOOoUcKExG21SnnQjmXBNwiDKHiwMYRqggnmETf+UReuWReocsTKcRKsN4ksYEP339Lu+y4jbbbZHPtveu+GvfuB2qNnHJhgPSkPE+yEvuBHD4hDwQ2T5Hav/PtnJPNFZPBn5NHsO9++3MQdrhWGDVKne14JgSXSATqZNeRTBazwGKAfmGMJRdRG3hwsitStr1dn30wXscfcbCee/pxAqoizcsJdXTXt+rN557W/rtur++//Fy5OCXrJU91pJzpSxZfvfrKm/pu0k9aesnhmjR5oq697gali8r11DNP6tFHHtLnH36s00880RvFZ59/qosvv0LrrL+eXn/zVd13/316/IlndcMNdyjPYu1PJgiy3hn3ij6Z8J2WWmEZTZ08WVddeqmqq2r15JNP6sG7b9dXH3+k08+92C/M81qadN3Vl6nPgIF6+vkXdO0VF+nMU07QE8+8xnilD19/TWedfZq23HYbvTP+PV1xwbl65tFHdM+Df7QQW8VFpbJ4JWc7W+dUmnRKBjnte+Ahevejz/TiSy/pgP330f2/v0knHnOEZs3OyRb2u39/j+fnhptv0gcfvqcjDj1Af7jrTj300EMiltMFl1ymP9z/sK6//gZ98tHH2n+v3XXP7bfp5VfH+faff/ipzjvzfJ1/7tl6+olHVFIU6srLLlXDzGYNGLqknn3uJT399NM4k8f02kvP6YorrtDI5VfUKmuspc4YJfwV92+aYx8FxUeeqj3td/Kdd1a+SPm2Vv34xWc6+rCD9NgjD6s1IzHHhchIdGjSxK90JbodufzKevGFV/XCk3/UC4zriqtv0VxI5AB2DtgNdkiUl0xKzTN+1sUXXKQ2TkWffuYZ3XXXXZr8w2SdcvLpygaStcl1tEpBVs88fJ+eASfdo9YvxKztLCx5DDZSGAYckslvRgM5hbIrUpJDTLK0Jx8DnARlOiN4kBJdTsZsmBrFPngMoCkR/zH5pDwHG2EQyrmYfE6JZEL2dcs5hzOnb+MwFaiIBWCHHXdlU/AOtvCp3n33Xb3+xpvaZ5+xtJOcpDDBI47l5ZxI0kdEQcBBSiwrjiJGBF2Ltx0jSCTTyhEFWxCbTIaKCHyz8BhIMnAFqgSeIsiQkgkEisUX8WrncDkfpow7j2WdxoyFpkoYHySCgAe3Lca8JPo2yGWzct2V+u3FCAqF8GMJ8yx5+p1fboUmQAKfYlv0GLD9JMKPU2fq+pvu0LHHH6dllxkMz50SPKTYqcGytRJk0KWjBdRMKM5RlC/kDYNiVG3NLKeARcOGFYDhrIR+bXNjSYfM7J3J8qQfk3YYOoZoGSeaUPG/u2Hjtw3p2xcuVOnoKtOZUxCQsF0Bst/wd+vo448+0Kw5cyT7Y/scVE5gXlX1qsInvsOCKGWgMWvqT/px0kSNWHZZFRWDijbDIFI6nUQm8nigydQQ2US0jK9hpHTnk0gqzy7LKdbUqdP13feTsVuGbrgmX5ASyFBcMe+IcmPVH2xn2/XBu2/JMa5vv/9BP01rgAMpCAHwE4lCJ9nOjOxvJ+XpqwP7TCB3O2SwPnPMN8gqwlcEoevimU4Ieo0uZBbd2y1gfUHSZFIoz7KepdB31vRuRcjx6COP0KRJk/T4o3/U22+8rqFDB+ugw4/RTEwhL8lkleQR24bR9INfwfGqY26DVlprPb0ybrxeeeU1XXLBBbI1co9dd2E9aldLW1b2qxgB8w0yEiYgDm4SQZJ1Fc04Sjvb9DnrZlsmz8eVAIuQTNdog0puB6AjnnifQIH5k442ybXrgQfu0r33PqCbb7pT77//vo497mjdffc9uufe+5ivkqxtnJcLYmw3r8h1yYExiw3yS8QRp595DnVSDjzrPcIuxRUECTkXkuI2OjS1oQs80R7Xq0BO5qdy2FcMDnElyIvyHYmJpTmzpuvWm67Xgfvvq3lz26Uw7dcxZ/Lj4OTDt17VpVdfpbMvuFjPPfmYGn6ZqquuvUnzQPUKlPyLGJwUNG2GcVCRYn5ls6EcjrW1gypuh+OP8e0B8zOm3vt5ykNwcEGSEzp3ErPcAULq3bbBNJbJPMGaItEPOjW8AD4tdGA5VyIJIeeIP/PQ4CZtNLL0CZqRZz2VXBDILlY9Xk4JFJoME6x1MTiByHr3Qy/KmkMS+BkcCB3lOPB546331UY2cDTnzrIjNz7knHK5Tll/lraDFxtjHuZdGOrEk47Xx++/qxefeUwbb7i69tr3IL35/kd68I+P4GP7+/EpCKEI4VjoIWcjJc/NIkORQuozfIBJQ8/zR6G1sL5ImvRBFmtyrCxBWgCTDv7N1q3eQkw/JAl7zoue1GlzjLmQQD+FwTva52X4MUM3O8mgoBjskP5ND8YYw1XE2M2/y3o2huirCGMoNVrEsXn6yQE2hxADKSnb0UmsmfLTS16PHUryJb+sokbvffSlxr35ui67/BK98fY7evChR5VjbTG+jaQRyHaa8UVyLpDNxyBIK9NNnPlqtiXGbW7Pxtc+t1m/v+tmPfDQwzKerSzkAaoCxhf5AUmhty3kooTMBqy/CLlnOQ0J8WNhkKJ7h9ywHBxEBO9JszlKs5kcDWPZmhQbYcqMpWQqYaJSiNxEitbYYCQ5crEUJhPyF0oJGEdMx3xHlfG35aYbqLKiTLfdcZc/yBEyfo/18J3xH2iHXXZXzx7lfi0NbAzEaUEYKp+DtgIF8Gt0jYeANVvIQ0EIB1KOwpQxYAj/7uDQAzLgxVNm6rLLmaQsaODdo0cPXXfTzXrq2Wf08ovP63n2lQ/ed4+2HrO9Fl9qhIqL0zrjtFP0+JPPsn+4W+PfHqeN1l9HF156uT76Yir2YhQllmNhOeIB3h264aYbdcJJJ+qTD97T5RdeqIfuf0h/fOQ5hWGgCy69CL3frptuukmfvP+BDjnoYN12++/1/AufCBPh43xepsIcsY/MV5qO2U2mXF4lxWU65dSz6XsSFiOlzN/yUTRmMifCYkV52mIzfrBxLOewUeZADOGwy268uWjhyxoACIp74Yr/pP9BEkAbiohH8uhz7uxmzgme1umnnqS5czqwsbQkw+A1/45IoXsrxxZ+W0/1IngT8vljGwYtf5DHGAJ8cIpFZ/IPP+ju++7VeutvqJtuuFHrrrmWfn/3ffr6m+8Uidlohg5+FJMGnAr/KPrP/d9IIJg6daruuOMOvfbaa0qn0yx+Cd+krKxM7Rzu+cx/8WibO0+ffvqpll95Oa251hq0L1IJJELaxLiumbMa9fnX32jr7bfW0GEDlE6kZXVUc2PIUSs6z/LV+l1tstkuqq4s06yfv1MT0cKYAw7R8FFLcdC3hg7edUd99Pwzys3+RVN//E4qrtDKG2yuPosP1YqjV9Q2226uiRMnciKcgm4ST53RuGef1pidtle6TJo+o1GNs9u0w257a/mVltcqa62qg/fYVU8/9byaYWE8J8pzGe9We+6p4SOHa/edN9K+W65LoPeyGuZJn/8wkAGWbgAAEABJREFURcNXWFk77X+I+vJ1c8fN19Jmo5fXO+++pzmdUiennqkgoQQHcHKBMnw2jfMplbDA1/TuqSVHLKtDDt5Pt1xyvL5972mNe/0lzc1JH3w5UcuuuLrW32BdDerbQ/uO3VKHH7KbkkUxY0movGZJnXzGddp0/c00pLpKY9ZbQ0P6lKtl3gzf/vIb7tOqa22usWPHao1VRuiIPbZW8y8T9N20WUryVWrp5VfXaiuuqVVHraCRyy2vORxk1A4ZprXXXk0lTkwV/V2voqIiFsNQeYIwMaHtEGz8+PEaOXKkNvjdeioJS5QKpHaCH6UiNTc3EzRLK66xmYYtuZgWHzFQByCTL778Tu3Iy9yfU0YWJAUOPXPQO2duo6a0tGm7fQ7VMiutqE02WleH77SDXn7kQTUQ5aMeJdJ5zZ70tf741HNad6Ot1Aqx4qLC0KMYobDwigBZkIxCKWCjoKgdWw0I0CJbntVhC7Xx6aQUTOOzPYGYp2PRtkXchThtFmExJgMXSkHAA1NnOigIQ3Xks7INhgWtttkVgbPYnLS3d6qstFID+teqT31vDerXX8MH9VERtOhOwrm1t7EwOEcA6CQWAJcswgVKyZQTxbJAUhIcBV0gJRKB5zdD0OhcinyxbLMh2xwbk7EUBhJobJZs0+DUyljLe/ZQxAFOAkq+Ezm5BLmCEgqbHdrm0K1zzrAU29ih6Vwh7wv/q0cXWkgHBqJt7IIFLRIcQHZ2qDyaraZpc3TJbQ9p1Ebba7+9dheSViqBbG2X4HWInrARPp6royNjlPwCYcRiNnWOXDaHIow8kMkiQioZguRy4GfExJUIwINUispIiqw2UIhdMEzkLmxPhctRZ3ZSyP2VTxiCgz8l0i1Gs9G0+RYLEjnkXXP0qmpsatLHn//AbEioZcYczZo+Qwdts6U+f/k5teDTsi6tH35u1Gx2+suMWlxJBBapXfksDo0NvqUDjBKNYo+SCyVUDMTg2KyBpyChbMYpid02Nc3kEOdB3XjDrZgrgnbiQgboTthiJzLvYFKQhAyys3JO+F/lEHvfvXfBltr01fc/+41QlgNNZwdUhsOcSrLRFHpEJdiYTcxAAUFvlqA3FdKN1wnqsSQQ0kMigD/Si/LdJT38jDzYWKxM5oiwhyRmaL4ocCaZUMoWafjiy+uUk47Tiisvo/7D+2uH7bZSzCY+g2uw9o5H3vTg0GxAGzYGZt8lZSUK8E+9anto8LDh2nbMVnr8lks1d8p3uvqGB+RKknz8ML23Yfd5GUOxMYNCE/gXsVbP+PErnXP6yXprPB/zAtDgMcB/FTG3mCI8Jc4R4UD2nUaRzR8LCII2AraPteJyK2mj9TZQn7p67bTjdjry0IPVu6ZGsIv6fWe0c5IrwucmFTo6MT9l85t3exTIPgSkXYgF5BQETubLMCGzJBFLyy5ayUFGdpgJf4FCZOeUSpdi8VYhmc8z3EUaGPA3E77VJ198rmOOP1YVpcVK5iXbA0bmi5nn1152nkZvtr2223tXLTNyMWS+l34gVppiP3pvg3f2WAhMDWSdrdeJ0OumhCkZkY/sII4YjmrkGyiZTFJPh5LMv/BiY2u2ain8iCmWpNdFILkgUOyNSlxOefRJAj1GSoUR9oM+0VU6HYIn8oGy2F/SfEGXgeOKZP6mAAmZv86z0Q/ZRQS0NXo5DMIlSeGGEq5rgJ7BSD98/60OPfxIzZo1GwThy/LEpU6OnH1As0PIRKpInHHLOQcfsWwNJaNEWQ+V9+mr3r17022gVLmle2pw7yK5jqxCm6f2U4bwbPwlkwnsTfLDZAwBVh3iAdMp5IYfTyRj2kiIFRkkFMKDgU3ZIHTI1DGHKEQngbdwCZX4Mien0KW8/NNFOHcfg0RyDuQo9vTyktqQTQwX6WRK1oYiMawCNVCDMJbJNKaNAuhweJbLEWOx9ttBn6NBgCZEwpZ/U2kx/HdyiOm61iNBP4f/zmXTqqis0ODBA7TpJmtr9Oqj9NOP32su8XEYMnr6i5FBMl0sKSUhp0SYMOrwG9BzJ2PCBzGv8wo0btz7evKJ55jXOXVmKUn38IcwHcQnDjoKs3LYTeACZTOhFBv/QOjgiFgmbmVsOSUTME/f1h8SlFxODnkFtBP9iCuZwpbol6QcuBZjWpXJ0OKGPDGElwOUQwcWOI63k5NcpBh6nfjhVFikYljJ2kfn2nrtOHYP3c4B/fTJ09Q+Z55ee3u8Sst7aM01VlUZYkh5GUoBh6QR8oBZxUbT+oljpZ1EAXqO1UZ9ljmUgO+AOqui9t/0DiTkIJREiifZWDLRObMo/JWck02Wktq+Woq90PIrr65llhvFnmuUaip7KHAJLb/iKqqq6q0ePWt1xjnnsDdaFfut1i5brqeKnkVqammUkTGSXuZmHNhZj+ohOvqks7XV1tuprl+d1ll9Oa271ij9/NN3am3Pqld1f5127qVac/0NVN+/Xpv+blUtNbS3Wuc1yn7ZyCVLZOFougQjECMwf80cbGd/MGzoIK2x+sq66MLL+TjXIWHrMXsUh53lObQOQgwssuIsD4cPw/4C5hGMWnE+hy+CYefBo8jIeyAr5GR1lvwP/OMkYPvA0tJSpdNJ/fLLL/rhx8naeeyuKsEmgi5f9FvusBX0+tvyRa3ELNVAwvUpz1wO2XwnyTj8nFPMrOjUu+++ruIeVdpih101dPgwbbP15szdSn3HuVLEBLJ4wgls/KFJwNIGVm75f0P4Hw85ePjhhzVz5kylUoVAIiLyMKPs6OhQkuAOP/FfEutZ1Utjdx+rPY48TBVVlcp0mkMSgZ1YzKVagqWDjjpSW+65K30EKNThyqiHKu5KCjr0y48T9OK48dp5r0OlOKkhAwZq97325MvM4hKLu2ORn9U4Ez8eKYylYYOGSC7Um++O1+Rpk/X95O/0xpuvacllFvOGJL5M26ndq6+M01abb6RQUn2f/jro4CO05MilZIGsXF7t81p8sEpcohmzmtQ0t0OVffvIDhCUn6fRyy2pLz//QrP5WDlsxArafuyeqqisxtQgGHeoqekXdWTaxRqiVCLJBjcnXxlEcvDniEA7MgQzMMAHSElOo5YerHVXWkLPPPuU2ogsejOWr777Vh998CZjzyiJM9hx1920y447CVXokMMP1ZZbbSVbKeY0ztC333yh8rIiDolqhL/XR598p2GLr6hEOi1FnVqqb7XSBKATp0zVbNgxh++QusmrYdJPeuLF17TimqPVq2cIv7HV6H97ub/YMKAm8LRbW9sLAXRYwA6wsx12GKP9jz1adXV1SgSh2NcpTBB8MeErOXQqKSnRBx98pEmTZqp16iSNe+M1LT1ipIpBiaBsd2hKs4RzKq/s5YOs1UePpoRBE7zOaW6S/cpYlGmFakb51rl66IGHNXz44lpvg40IJiNFsIQ5KRkmpWynxr36kn5/7zPQsDumfbteeflVPfLok2pra4ef73XZRRfppGOO0+WXX6fJk6eqoFepg8Pj226+WaedfLJOOeUUXXv9TZo8ZZrs0Ai164uPP9Gdt92qT778Qnfcc7e++OIrFaeL5INur6QYp1+iThzatBkZzZ7bKjs8b2xokfdrLPotM6fp8T8+qtNOPVPnnHWWXrOfAoXVjlykHyZ8rScff0hvj39PV159DTwexdeS6zRpyi9696OPdPHF5+qi887W59/+qDZM0jELf5o0QZddeqlOOgmeTzzF08sHobLM3BB7akVmJbzpQklk9ckHH+us00/XiSefpFtuvVM//zxdnnV0YHI0PDt4sHcYplRg3HL/c4jNanD+81sw+DAIFBNM21fbzqBYex18lIqIikM2NpxUKQOfD/z+Xp143HE679wL9Prr7ylRlFIEncbpPxN8X6dPPv9K9z/yR5112qk65+xzOYz4UVOmNfAV90FNRUYhHcbIuGnGTN187bX6/tuv9e748brwkst15NHHIPMzNP7dj8W0lkDOZjOS6x61/oaXzZ1IItBT1xXTTYAfjNGMAuybjWNd7xoNGDRY3//wi/LgmV7TbFp333pDtU+frO+//0FwqAk/zVJxzyqV9ygGC9Y5EInirL784mPdeN3VOv2E4/Tic8/5cSEu/Th5sq6/lvLTT9bxxx+jPz76gvI2UbCX5597So8+8hh28oYuvuxSTfjuG82Z06Jbrr9Bpxx/gi6+8CK99OorHHBnlOvkEIke3/7wM81omkNgvIpqKkr0/gefqJUhFKWZzEGsJ554VE899YSee+IJnX3mmbr8siuYZz/SMtSc2a165qmn9Srz8uGHH9QpJ5+hCy++Rr/MaKbe5OS63rwWwRu1LuDaMgaUoH2edgfK+0MPZqRzis2RJEt16jkXarXVV1W2Y46apk7We+++pRVXWFYsv7alxnRyTD2TjdEAAtL4yw5stq2zU+bubO2gRtX9emnP7TbTIw89paZ5ksPA333rNZ170Xk6+rgTdeapZ2r8W+96ejNmNOixxx7TV198qWuvu1lXXH03m+5W/TDxa11z1bU67piTdBJ+5PVXXsWPyf+EeZCgb1uPc04Dhy6hyZO+1+effS7H3ClJF2nnMVtru602VBKcIMzrsw+/0NnnXKJjjj5OV19xtT7++FPJTkc4LB4yoJ8GDFtMfLvBt0jNP/+su/l4edppp+l85vTrr74l8RWDPbgmY5t333Gzvvpugq6/8Uadd8apuvbKK/TN198p4AALriBbiFW0KF+JlJZaZhndcMftWm21VRQg1zxrmTCiAD+u1lZ99tHn6jNkqNrFxQHh4EH91cKH2Z9+miKZIAwkOXMACuSv2D9l8SAmIZYYmRkFKZwfflJ8PXn39XE6+aSTZPK/9bZ71NA4T349AGXmtBm67urrdMbpp+rUU07TAw89oXnzOo0tWWw57pXX/cfXN998X3fedafmzPxRrzz7qG667Xa9/9lXuuLyS3XaqafpiadfV7s5MthJWt/5TlIRepygiy+5SieeeLLMJrPYiH2wLuJ0rL2jTc+++IJOO/NUnXbKcToHv/Lhp99KQagfvv5cf7j39/pp6s/Un6tbb7tbOeKFTz78hLX9Yp122sk64YQT9MJLbyhAFAGDDxVjb4AJiw26goQgxZygLFEk+zMjSbgqKzJPHOmDt9/WeaefrZOOO02330xfP04T5q8OC+ig4aARQDPC5rPZDpGVDe3dN97T6aeeoVNZo26//XZN4yOuydP6ap4xQzdef71OOvl4nXjKyXrokcc1my/P/owDvb307DN65pmn9MyLz+v3d9+puTOm6DX89bW33KaJP/6sK668HF2doIcefAafDbOMzQGyXx/nI+qEbyeCc72OPeZEPfzAg8rm2hWGjg+SpZrdNkcvvviizjzzTJ1w/Ik668zTsKkPVUTMixAkfIsYSwjBNB8k58yJiF1maty41/XtV19r+eWXV2WlSUjsD9r0/DPP6pwzztAJx56oJ558nsPBrIyVJHOSvqkAABAASURBVGveR++P1yUXnY+vP0En0tf9DzyqZj7uBsh8seFLqWevWjFcffLRe7r22sv187QpuvzKy3Qia/+DDzzgbdDim9dfeU0330CMRvx48aXQO/5UPf34K/I2asOH1zdff02nnXq6Tj75ZN1zzwPsAZpla22M0N8Z97aeevJJjXvrLd12191qbGz0MX6MwJ3pMAhYF2MbNtTEGswI4DHJIW+WtY/zRSXxb2IObr7tdlqsf43uu+MGfT3xZ73x/pfaYYcdNKB3L4UR9kxs884b43XWuZfopFNP1u133aFp7EfkQuZkRtMmfatLL7vS/7bSOedfqPc/+kTOSY5/+je/YgXMpABJRADCcMCvbpuTzFMlidVDZVgcEomEcvPm6aWXXiIuKtWo5ZZnfid0zrkXaevNN2E/0q6GHybow/feUJ/eVRo6ZKD4niDrIEUg3MmeT3yg2mb7sdqKvVlxOsV8m6EvvvpCTbMbtNSyS6uouIcOPuQojRmzrUTc1tEwQx+//47SqViLLTYQnqUcNXnsyWwm3wmfeWKiEJ3jw0R8dMaZZ2rqpO/00jOPe7/JJk/OOQUctMuuOOZAuVUP3ne/zj33PJ100pl65rlX1JnJK5lIKpPJGJass7iQWvBkri3I/Cf1j5KA2WJbW5s6Ozs1cOBAHXjggVp11VVVUlokWx/m82VOD1uXh67SfxkdRso7ybYZjnEGEfOga4idbc1q4QC+tKJWQUkPtbTOVnFJQgM5p5k6+Sf2GRnkZHMfAhL++zeWTul/7r8kgYDLB8I5viRb2jnnnUyII7L8X2o4vzwRyNlnLDaVCSelS0p9sJgMJLJK4IhkDg2dFqUTyhLIk2RZtHqcHgdpn376vnr166vewwcqmytVbf1i2nqzDTWgroi9dpMaZv2ge59+UitutJWKe/TR0ostqy03Xl9PPnyP9txlF+275x6qru7FQdkmSgWdsv6ef/dL9eq7lFYbuYxKJPXlAHD9TTZXba8SOdeuaN5c3fXAQ/Szgf8hgfZMrLLKOqW6fyyM8Vf3qmIx6ICnvFZaYxWNXmc9VSaTLNqRps6coTc++1BrrL0yB0hSwIFini+EUdwp8RU4JMBIBOAm037DglglOw3i82ldRU+CtzbZr9Vsu+N2HHQOIjg7XNttu5UuuewWfTOhkXFLxQF0EVHAgeI3X76tnXfZWhddfYOWW2VNrbL8SLU3z1RnJlJdvyEqXKHKw6TKkylNb2hWmJCcuGKIZBwb9/FszkOtt/Emtr6oJJmnPgLhb3j7DhfQs8O8mIUqZzsIK2bTrx49xKxVsiitTgJgROXHK7avg4cP1o7bbqp3X35KB+69p7bebT+1JUsY+w4s4YYBkXySic4b+eRVpLKqPtqRQ8W6mnLozlZ760w9+vyL2nDLrVVXnlSZOjgo/VYTJs/U5htvqIpSBEOg1gmJPOBvDDbPwcrlbDxmz4FMxzzNndPC5uJJfcaG5JMPP9Lxxx6ndLpUK6+8qqZO/UnXXXeNZs1q4BC4QzfdeAuHFc9qySUX1/DFh2n8B+/p7nvvU0PTXE/+w/fe0a0336ib77xTLlWs2tpadba2KeTAW7bwo4kMm/0nn31cex24l7becRvtuudY7b7PXthfpBY2VL+/9XaNf+d9LbX4kqpgzp12ykka//E3CuB9dsMvuoJDvnMvvVzzsOUl+AJ/yzVX6tTzLtbjL7yqXuVp/cxB+2lnX6xOdNTSMFNXXXqhfvxpqlZcaRX1q+upM888Uc+/Pp5wJSWb+wlO2y2ICBjBW6+/q2OPOEp9+/fXMsuO1FsExvar1k0c7ggE+6JprjckuIpEij7kQlpSaQikFr6tupAHl0TM+CNvBYZPgd1mtyDm8E1ffPWVvpv4g7bbbhvmeiDbNLnAqb2lgUD/er329nsaOWoVlSVinX7ScXr9/W+UpW3zlIl66oHf64Irb9AvzW0aOqBeLz7xkM675DLNnNPOnHhVr730IpvATjmX0Gtvvql77v2DJn47QXeyCcuhmzXXWkflxZGOP+pAvff+D0K8SqSKsEEL4YzRvxdEnnDAQm8+oIONgmzznXJKlpdoxIil9dXnXymLEX/z40wNX2akhg+u13LD6jXhy8/UTvmEH2dpmRXWYANWiXTz3ld9+NF4DtVeZUxFmo0fu/CcM/XdD5P8oc21HOZ9/PHHWn7lZdVvUH82VzfphRffUQebwCED67XE4suosqpOdfX1KulZqltuuVXPPfe8Vhi1LAdQPfXAfX/Q6xwAJdKhlM3pzkee0ZBlV9GqHFAtPrBG30/4ii+dnWYhkgv0Chv1m5kX3/84RVU1dfrqw/G6+OzTNZdTnqxSBLRP6xrseBrzrE+/Pvps/DhdcOYpapnXoRyrSPxnbEuL4oWOZfAnvIfppC/p6OyQ458IkBRJGQLGB/9wv/bcbTc2w+9r9912EnsTdCwF2LGLhf/Hzxmyg0ScQNxJhfi9jgzt81bGXMPnLT2kv+bMmqGm6eJDxeccyNynqKhUq60zWsXJNux+X307YZLyKld9/8VU1qNGQ4YM0dD+/RS1t+nm627QJ19P1IqrranBdT106QWn6jFsphPyQksyPxDUatMtdtfgYb11xBF7aPttt9Q1V12vH7HbEFac69QX776ho44/U43zYi3Nh5qff5iouzjY/wnbkMvr268/091s8i0+nM2ByO033KjP+ZCyzMhlVUIccubJp+idTyeKpU4zpnyvW669TJfRR6KsQqUlST10350c+N+NfIpkBphMFGRL94v0XVxawngwCj4eOWItl0woHTMk+5Mu8zKaPU8cvg4yTch0UVZeoUTo1NY6R5x1qHAFCrAtV8h4eoFifFwsO7cK0GUsMxoAOx3/5tu68PyLNGzwIDa0i+nVcW/o/ocfYd7OVRgEuvCCy/BNEzRi6aVUU1PJ+nibXnr5DeXw6RF0Xn7xJd160+168ukX8OfV6lEe641XntDpZ5+vF157R2X4t19+/pFN+YX6ftIMzevIwllOCnL68dsvddFFl+kzfF/vunpNmTJF9xPLWawRdc7TW2+8rN/f/6Cq63tr9ZVGsEmepTPPvUxf/zBDFT1K1a9PFf1VavEll1FNXa1mzfhZt918i5oaZmmFFUepV12Njjn+FH348Q+yD1omK+ecBMS2S1FA0gmTk23Gbd4FsivWyy++qqNPPFOOQ+Z+fXtrPLzcf/dtmt7YrAi5xEpKnoYUhLFiDr0DJ739+js659QzNKD/IA0cPFyvvPqqHn0Mec5tVy4fcdh+jca/955WJu4b3L9ed9x5jx557FlzsQpcwh/IXXnllXqdw/o09lBelNP4cS/ouFPO0aNPv6ZKxt0+e5auZD58/tUP8uEYcaqiOWqc9pMuvfRaPrp+pcGDByPPSfrDww8ok88q1zZPX/IB8cGHH1PPql5aaZWllAjaOMA7XbEtsC5kPNgegzBZzG6aob333E078AH71NPPUVFJpZZddpQiZRRHc/X0o4/rntv/oIGDhmngkMV0w813sRa9IRdnNY21+r77H5b99NRKyy7JAWOeD5jTNGZnDlHyAQeKbxBXfaZWTGEiH80vuuBc3cHhXHlFT5UXCXu6So8//5LilPTWq6/r7NNP1x33PqAaYv82xn7VxWfrC2ynPZJeffE1XXj2hRzuDFf//gP1zLPP62kAUfuDk08++FBXX3aVnnnhRaU5NC8uLjYFy/SctY/6LlLIHAoT8mE9LhWrFstzmxK2ByBmV4RsgnIlSnvqrOMO0DMP/17X3/mwEr2Gaq211lQFMYXieXp/3Ms69azLVD9oGQ0Z2FcvPfskB9hvqGUu9p6Zix+7VF9N+kV9ho9kw9uhu2+7WZN++sn365n6N33EjBtVYlsk/G05n0ARpinAoQP8fMTK6FyATTnqcvqJj9dvvvu+1lp9NfxBT6873KfX32svPam999tXjz/7rDbZZCPqK3zcREtkHilF/C4l6ChQKbHYhK8+1Y677KmTz7lYA5ZZUmts8DvqZEsWfbXqiw/Haeyuu2Kr92jZlUZq6WWHKQwERwAHgrYHChIlNMDGYilBDN3ckdeAxfrowLFb6tF7btR7fMCYl0srZA+Zhtso16b29rn6PfHWE08+o57lPVTVs4cuv/gi/fGPfwTDaBOjmsU6SEviNR9k5R70n+sfKAGWBPQd+HOHIvy24kBhGPozmYBKzIFVeGEGHRmDgPeifztmr8UgHrDHgPEbiLSoK0pJzY0zVFReKZcqUzG+OOKDVRnvfGfG++qIAMVh2Sav/7FEHJgGvP6db29FSRxOkoMt51AHwoxZzJ1zso33nxOOneF0l8fg+zT4eRZG+6kh7NYHJrE3Xbrg0IvVX6GdEBIttWPVlAr9ynadL77wskavs4Y44JUjPlKYUmT/YYPrkPjSfNedd2tuLktgdbypWV998qns77htutkWuvLyq3T6Kacq09Kk5/74IE41pzYM48k3P9DiK49WOpTSMBjxlVcuUooDx0BZnX/tDZoJ3iknH60K/G7b7FZoJ5RMppWxnyxysYg5vAwy9A3LyhuNOFLc3qrTLr6CBXlJ7bD9FsJ1KyQwTaYSCuhDyovoiFdOCQZEseZ1wkQIJ0Xlqq0doFw21ty2Dg0aNESnn3UmX3ev1cYbbaBHCbwOP/RgPfv8W148rFk0DDR08DBdcN452nmnHfXqKy/pzTfH8XG/1UN5ebnsBN1knEyl4SUFJJShJZyIgSk3t8MHT2usvZb6D66VoB5Hvpb03+KOFhCJA59GhMggVpoFOGQguQ70GYZi8NTHfPVoV4oNaeB8Vpm58wgCp+lRgsQVVlhe5xPgnX7u2WxcYj2GXGiJfoUanSAn4z6rBPWhIvsqZ4FXrkO3ECBNa2rQebQvD3OaPWOKnnj2NfXqM1RLr7a6Yj7nOSdPy2jm7PRKgUaPXkNFBOTj33pZQXGSw7FfkG9Oo9f8nR66/wGtuuJK2v/Ag7XN9ttrr732xDTb9eZb41SUKtJOHEBedfUV2mW3PbTTTrtoxRWX1wcff6CWOfNkVzF66eBLzwG032q7MaqvrVM6mZKNQzZPuubgSqusprPPOU9XX3WNzj//XF168cUK0dMP336trz77TDvssIN23HFHHX744dp8qy118VVX+4DYMcfqqyu1xTbbaj++Iu297x6yr5nzOnLaebe9tN/+e2jLzTeCpy80fVaGQ5xeOvm4I3XmGedq6623kv2dwRSHZ+PYQJjdYJ5s/CJMKoOEpVs44Nxss62069idte12W+uwIw7XZDbm49//wIaHvUl8XPVp4c1zfodRyP7Fp02q+ZUJUl12g23SMXluiCbwB6T09ddfa15rixKmNEcJY5724w96l7mw+177altkc9TRR2inHbfnIP0Kf8Ae5TtVUlKkNddeX2P32Ed77b6TjjpkP338+ecqLuupJYcP0Yypk9Q6Z7ba2jv0x6df1qapIU1uAAAQAElEQVRbba/1freOTjrheB186OH+K+/RB+2rGT99r68mfKdcILV25iRnPOt/fdkQftW4a950l1l9YLIA7BA9bT+Naf7WKtIpjVx2hH5iQ/PTD80cfHyu6gFDpB4Jbb7pWnrjlec07adGNbW0q67vUPWp7aWAg/hOxrj0UiO0G3a6++676+D99lbnvFZNmDAB/ywddthhuuCCC7Tdtttqtz32UK/qer0+7i02cqUaxUHL0MFD/E/Rbrv9GFVUVOipJx5Xbw6ztx0zRnvvu7/OOu8CrYINq7NNzQ3T9dQLr2vjrcaouLJKg/r11c8/TdasaVNlqs/i2zujnEYsv5z/ie8D99tLR+wzVu+98apefO1tNXNSnXeh1llnHe2+5x7af589dNDuO+ih39+m9z7+Up0Iyup5LZK3qXEB4+Y/DRaUeCEhqDyn3el0iSLWHvEBDVeF6SW1CevfOeeco8UXG846eKlacTUsVbJ2Zib2K/+R6IVbzuGvsgpDJzOjMKQfc6DQHzywv+bOna0Qh73k8MV0yvEn6uCDD9amfIQ7/Ij91MjJ4Ctvva9evXtp9VXXY0M0kA3saG240boqSSd0zJFH6ix81lbbbqYDD9hDpcUJvf/xJ/hlYbmRZP3HJeo/YDFdfMlFuu3267URH/AefuB+7YkNvvz8qziPVt18/bXqN2RxnXDKKdDZV6eddKIOOvAQ9R0wQMp2Mqy8kiUp2fjfefMtTZ08RbvusofGbLeDjj7qMM/vTbfcJjugz2c7VFFWqt+tv5F22nmsjjz2CO2441YcOE5Snnkgu/AfELXUIgoBa2CkkHVEKNwC4DhwJCNxniKCGWX5ymiuOJlMFobqxIaDOAW8GCQfNxCzOHy287/6gChiAM2Z9sIwCb5M5BTGykUdFGd17FHHatstttGe+Ihd+Ag7Zvsd9dob4zR95jQOjjp13DHH67STT9OOO+2sI1irKjk8evPtd6BRuGFXZWXlOvDQI7TeeutJyZyCfKsGDltSW43ZRfvvu6+OPfJwpYtL9AmHvEVFaRoy3tmN+uSDdzW7ZQ6++UjWtQO1L7i/+916/icLI+bHqiuvwAHhRZTvr805aD7wwP317feT9M13k/nQ3Ee/W3tNBYxr2+12xA43UO/edTrpROP3FG277TYau9tu2Pw8vfLKmypOJYlTOn0cqDiQIz4UcynCb+WIB6NsRiHyCrH2LD7vnPMv09q/21RHHn2U9ttnd+2y/VZ689UX9fmX36IrCVSE6UQQIyFjF+QJgbM+ht0On7vfvntrj7G7aY899uIw7219P/l7uosZy7669JJLtM22W1G3h/r0668PiYM7O2nf3q529FxXU89Hw7208aYbS+UppTjgG7LYCOQ5VjuzJh5CXFBa3lNfT5zIHJDiOCMlI73JIeWUydO1z76Has+999Y+rAkbbbIxMhJji/H7I9DlqZ6HMWO2YE7uqbnNzcz9IsbQdRNTJYnlkkVJnX322cSzt+iSCy5VeUmxLrnoXLV2NKmVw9kbbrhJe+6+N3NxR09vuzE76eZb71Db3Cb98N1X+uqLL7TZxptpGz6Mb7/9duhsoj75dKqcyZ6D004ESEittnnzWNNqsK9dtRPx1t5776JhQ/pq4uQf/d+2LC0tV++63tpt93205Tbb8PHyIA5Bk/qQj/adfFA89aQztNvOe2iXHXfRAfsfoDE77qBnOfCZOGkS/jGtXCav0qJi7brbWG03ZgzfrMsVsV6hDCVTKWUzGcEKPpWnk58f5p4dm584iCTmlOFGxix8r7726lpu6cX0/Lh3tMGW22NzFVK2TWqbrbNOOUE77LCTdtp1K+27337oYC899fTz+nnqdKmjDf28okGDh2rsrlvquGNP0InHnaiqqhrfKb3r3/0KTADYh81PSy4AamyuKpDjX4TOnO0RkPu7H31KjF/J+rC+bCk0lSVomCS4XGWVVXwcs9Jqa+jee+/W9xMnsWeQIlsvXAAWwJosOy0mPh06bDFdcdWVOuDA/fTJ++/o5eeeVmsbmglSHneZkcvpjLPP00abbaL333lLr7/yOuXQ63rmMRxP1jjBWefpJ1FcKgt7t9liffWtLYePe9UypwPbK2bexgpYx3+a8oMefuRRbb3VtjrkoIN06CEHazts/Zwzz1JD42xvnxF9wIl8Bn8j+rK0lRlQ/Z/7HyiBDtYP676TD7r2DsPQqyhEv9lcpxX9FszWf1u6SJfgIkUIIsfYHIYZM2ctP2/eHNl8KCopw9fmlOWDdRGnglnObizeMVwbuM1vZwmgcO5EgrnPU0x9/ef68xJguXLKZrOFAAcc22iawCMiNOe6RUrFX7jjwHDQWEenylgw02xMc+Am8abOHJq4EmToo7OznaO3PIGJUC/l+aSmT5mnH36cqZWXX1wlFPnYnMO0IJ1XTFB12SW36ME/vKBHHn5UwwfUSq0z9P6bL6mkZ6W2IfgfMWpVrb/2ejp637F6/fGHNXnCJE1rbNWHP/yk1TfdVOniAKOKFHLwKAtec/N0+UXn6cGXx+muZ15U/z7VCuCrf221Ojissb9pmDTHjWVlgQzWkyLoS8JbIsxLtN+djejXP8/WOVfepPryUinbophgWgRAOduBEWCkwogvQBlFBGgMg2DJfLCT8qWaMZu6MK266iLGKPXq1ZfN/Ko6cL999PSD12tw74Seev5xTZuTk33tNKRkaW+NXHm0dt95Kw2qL9UzL73kf0qjsqKMBepbc+1SIql5zKTZbRkOskKVwbPJVNS+8eFHmjRjmpYftbgSLAIhGnCuEFSD9lfcEW0NeNkdB/acD9225ShOWBCPXSmZlLC8NDvRmEPBNHViQU2VFuvNtz7S3ExSux10mJZdbXmNXn8tnXXysXrk7rv144QWnXXGOaqs6al0aZVGrLAm8omU4CAmUEbKd+j2u+7VfY8+pWtvvUb9BlQIBei7Tz/Te598pdGbbku/aYVhqLTLseEQ2hXsIAeXVKI4pW02XV333nk1C35On3z9PYfARepdP0Azp/ysC86m74pqlfes0vIrjNQjf3zAbzoybATq+9Vq0vcTdMQhR2rzzbbWhRdfQBAwRxlz4rHgw4k9gyprK1SSKpLNL4OYQDGK2qV8Vhl0V1PTWyOWGqSRSy6ulZZdQcuyuU9jW/arfk8/9pDWX389vsRXq6K6RieedqYaW2b7OCQMAmWYg3V1dSovK5FYQPr37acyAv5eVdXkE7IDmw77FX1HyINtV5SX69mnn9Xuu++prbbaXO++865y/jBUaoeXKJFQSTLmwKZFX335nc46+0JVVvZUdVUPrbbqGnr62RcZWIB1yUxUqFA5xmqO28EPSer/i9tZnX9YwoPz1CKf9g+iIIe+hg8dSp8r6aILz9MPk5t9f8I//fjDRL3+8itad93fqbRntXr0qtFRRx+t2TOnqjghuXSxckFaffoNYCySOI2vranEWkLP6/IjltbUCV9pdvMs/Txjlt766DttuM2uTKWEStLSnb+/Q1ttvoV22HwzzWtoVGumzR88BRx8RErCRwDRv9HtoGOgP6HJfDW/nEAfNm/EV2A61jJLLKFUbo4mfDpeETbVf9llJfhaeqVlNOmL99Q05Xs14dPq+w5hzkthnFAyUaSynr1UXlEHapl619QwzhAFBvhmqZaDwpdffl577r2vNtlkcz1Pem7bXCkfKp0qRy7QSeRVWl7G5rhYl553lh5/+AH1HzhIZ190qWY1d/CVroeUiDjIe5H8LPXm48XkH35R//5DmVft+uyT8XaeA61ihUVlClMlKmXuh2Gkldccpf5VPdU4L6uOJJuuZJlSJaXq2bNUybTT+husoT6VZZrZUtBDJJSsRfdyTBIH+zEKtRWPZEH7lFta+KXIpZgVoQJDzLVQ3KFksgg/2FvLjh7tD+N/njpNTz/1IjqVELJKynoojkI5heQh5vJKYRu2trOnJKiSlKAOX/DTLzMUsnHvVeNoV6wSqh667TbttNXW2nSLTfX9jEZ1pEu83YuNTVFO6tGziIN1EFnvK8p76I2XX9Duu47VRltupFfeGKeGaY0KqM7CgT+4JG13WXmVRoxYwf+U0GOPPqhlllpMTz7xqGb88J1+mDRRK660qiCHH5Kq6+plvy4VJtOCefxjXs0tDQSC0qxZs3T/vQ9q9Orrqri4TJX11fjDU2R/1gPTUxsfI8urqrC5wRK+TOTrse0MH4iy5ogjSUHIY9G+Y5ytrSOm5siOmNiUxoBLMi47lKmtUY8eSU2dMq1rpkSyw95EKsSN5GRiiP0T/DgQZkjC7hjNkY1j1jj5tKMSl6sZxBHTfvmFj1BHqJIv8xUVFdpuh+30yWcfa868NiXDtOrqavTRRx/osAMO0korrqIXXnhOHRzK2vqQyURKIvvS0lLV1FcpmUpJyiitnNIl5epFfBOxplaUFctU15HLE/iDkpNCnLL9WYeelRWqqe2NvabRf1qD+w/w8afJoZLY0H5l9tILL9AGa6+tHXfdRXNZJzv5+GEDCYg7KuA5T5xWlAiUpv+y4hLdc8892o5Dp5133lnT7ddvkZjxWpROMlUSitiY44phJFCQCBUGYjlxKuEdsYa3tLQQA8zUEkssr5KeKaWQ+7IjBkMFu21qU3tWimgtThtyjM+RcxzCNfGxcsrP03TkUceoiI/kFaVFGrPDznr3/U80h4/NQeg0YEAfvffmGzqQuGjTLbfTY489JvszJ0XpUGl8gcuFElDXr4/SzGXFHUoQWzjWv9r6pIpLKlRRVo7JR+rgY6mFqc4lFLfOVuvcOaqrrtViQxdXqiTJOlqh2uoqUaswDFXZo1LtrW268dprtOEmG3CgtpXmNDXSRUYMQTLHxNrUhjzT+OollhqqJRZbQmuuuZYO2X+svvz0bb362jj9gA1+9uU32n7HHdSrolLlZWU6YL/9NYlDtwgaA4YMVlVpmaZ8N1ERcciUGTPUC/sdMaKfImg7FyooKRFmoICOK8t7qqqmr4qLylTdq1wVFUVqbZ/H+KQsNlZcVK662r4qLy5XaRn+qjSpMJHX1J+naOK332v//Q6SHZqm0yUaO3Z3vff+h3JByF4oUgZbKWE/M3DwYHXGeTMrdJ4UU0CvvPii+vbtqyT1iy0zUq+Oe1fpGDEw7wLW1zhZTDjXSUFOgTWw9TpMa4vNt/HjWWa5ZYTZic7UPn26vv92go4+ZH9VVfZRgo3upnxo/fLTL9k/YC3lyIiDnUvOP5P4Zz3ddud9ShL7FpcUQzmvf+fLMfgAO3AAyT9757DiPFoQfiyVREn5VrUS6z3Ch96RrB01tZWKOXQr0MgRr0vFPeo1avV1dOAhR7HGleG7XqAcKsz5SGYCyN3lpCBQLlEClGvxZZbUjlv8TmPWWF6vPHSPZjROE98vlY9KpGSlRqyxlvbYZ28NrOuld158Vg0Ns6Fkd2APb9OyZ2g2FsKuw4ak2voa7HRvyBCFFAAAEABJREFU/TJ5gt5/9y3WtYg4LUXfkX75+SeFzM+hQ4erqDRFDFXE/m6Ufv75Z02fPtPTZcT+7R/eeTEC/ILlSWFDlvoP/KMkkGYtMueS4XDa9l5BkPCs2FlJSUmR1KUrdV+2Rnen/wXePv6db6RY5ELjjRSwf61UNWtTC3uvomRSFut0EMvZ+hszp5OUJZx5Adr+C8jjbzCE/y8SgR3QmBEmgtALNxUmvFMx4QY4uP+OWiwHSiwiMdnfYAlwYlaCi/TOJbagFAwRGOQ8bs6Xe5/t0hr/4TeqqOqjkWwEEuAl+GoZE7y0Zubowksu1Suvv6e77/mjhg6oZ55Eijmsmzl9mmwD2rNXL8oc62hSqTClebPnqXVOmz4c/7Gq6urVZ8BA31eeL7NSq9TWrCsvu0IvjhuvG2+9RwP7DYS7WMWcQNlBR4pNUmbePLjgZrP8xdcT1adPH/Xs4TDFnObM+kX777OXGubM1aNPPafeldX0n9UPX3+hb775hsBBSiSKJRcqR7AYssoTz7Hxlr8yDLp5dkYvvfWBRi6zhDKtGT3/7Aua8uNPyuecFKTY1FVo1RWXU1NTkw9I1lhjXT3zzKvyoouSso2M6SidKpH58/LytDrbGqEstROATG1uZeFJalC/3kqgloQ6+Fo7S6++855qOARZbpml1RO+qJId2OjvcTmIWge8QhYom+QWbJOVmLQekin/ZT2VDJUnVlLoZAdYP/30k0oIbkp7lHvdoSA2BiG47WpomqWjjjpCn3/+ub7+4ks99cSTKksGiCYrEaTdecttuv+hJ3Th5VdruWWXVIA+c41z9NKLr2ogweU8bOeT9z7Q999PUr5jnj56e7JmN0bIHs4csg0DjR2ziV5//gm98Mpr+nziFC2+1LIEkb3VObdV111xtVo756h5dqNs3kydOtV/yU4lUtp3r7105plnatttt9XdHFaeffbZKutRKudMGGIxzyqB3IMgwbicUmw6HAqI4pwC0kqy/SFQjOW8eKiSOTs4Y2w5oFPr/W60vvjsE82Z08AmrpVNckaPPXavitLyuMXFpdhB7JsoiNWZaVOWQLiIdUTYYzbTgWxLlM3mNZsN3PZ82R7//ns68uij9OTjj+h366yubBQxg6UQfgLmfz7byaYkVCkbpEsuuUwdfKlqZTPQ0TFHP/30rdZdbx04lv+J3zAodN39NFV3p//Lt4P/LgRH76EZti0EJjuG05mNVcFmb9ddd1VlUaz7brtWzXM7MY20giDUWmuuoXHjxqm9rUHzmOudbK5eeuFppXAoWWQasEh0cDjq2WPzlWf348KA9rFWHrW0ZjfN0MsvvKbnXhyn+kFDNXD4AL3++ivafZed1MEB9dVXX62nnnlSgwfUqhN5wJLn1n4yyyf+zg+HPwnQhf0nMVLIbQpPqKamTuVM8ucef0iz58xRsR30splZesVRKKRVzz/xsHJsnBZbfGl/2I1xkBemAI04KackmRjbzMnssK0jr80331wvv/yyjjjiSD3x5JPaeOMNVV5ezghD5bAls2EXxthQ1tvxCqutKduoPf30k5ryy8/aeedddd/d94kdI+0fk0sktfPYPbXGWutp++131DeffaC3X31e8/CzMRzEGInDVoMQ7TBGtXUqgx+zNQmXoACmi1BkxAE5TEjo0dqloet8wb/GIzJZdA3Fj8vmQCxkLDkXKIechCy++epTLdavVh9++Kmcw8CpMzuMcBiJMESPEhVqbG5RKl2sBVeA7nOKOfzqiTpxRUZOyjrd+cAftSofW4oxh9efe0Z7jN1V2bY2XX35ZXrxlZfVd1A/dXC4IBhLpkI2Ne3KcZgTQXz2zGkas902eu2113TiiSfq4Qcf0gYb/I6grRqeBf9JBUFSmTlNeuXZZ/X9D1MKZcXFqqgo1gqjRqqpYSbzebbiMMEIY/Al1Itt5sXUlyinK8oDlfcsYxySw1623GZr/7dUM53z1II9RRym3H77DUIMKuNwwWzMguo045IdfkYZBaEUmJ05SVlgEb8TjgHZGPBzYSrJfiGnBPOJc0GJPEbgff7cxtkKDY8NxCwOnOZxUDJk+CB04QvtgXoj/5YC3mCDi9V4MhQoz4eokP5yEXrJ5PXHBx7WbOzE/oZRR3uzPvz4I41ceiQ6y/PxYBP98ZFHtPfee+tV/MkOO+yE3nJGRrb2WayYRK98F1YY0B9zPoXS81GADcABaZHKo9NkKgVvNA3we6w9zsWKmQ8hfoGXlEgoCz8ZNlEOr37jbdcRJxylwQOH6Pf33qcHHn5I9veGQzMMO1FkXK1z5yGXIohKn332qXYYsz0b6p917rln65HHHlU/1gGWQjnnZD/tF9s6TXsXBpILWAfyvK23vD/YSwTwyPBS8FySDrvkajhJZRnbXA5GzQ6Z0tCLVZIuYgzUS0o4Eb5k9fu77oBurHbG0dgwQ19/+5lWXXkVtWfbtOVmG+v+++/XPnvtoz/84Q/aaaedZL+WanLMs7YXpcvgNQSc156IffLZjJwSKvynPAFiCugzlsmBJVEwIscGNMeGKkanc+a0gC/qkwrCIuXyTlG+XXffe6uOPPwwDpIrdOONN/q/B9inT70cepBdgZMsjWxyTFheMvdljNTV9FAJB29pfFEiTKtfv3566qmniKM61Ul8kslM1wcfvMl8LfU+Y7llRuiMU8/Q8GFL6JzzztflV1yqZEpKwnCWceYhjJg9jx0dGd4JNM4aFnWSDrDRUJgV/MMSY8ozLwQjCdb9iEDTdBrJKQ3RR7Df5tnNyiLfxsaZ+u67LzR4yAA557yNRiCbTaVdKH/RvzC4ddddF//7oSZMmKgX+fi48qqrKp+L6Jf+6S9r6VRaMe193BskJWwuwM7tJ95Le5YgW6PoVMy4ApIPPfAHzZv9izrbM+rk8PPD98dpqSUHUBNquz320s9TJ+us007ROOLS0RysfvXtt9iYtQTl3/Y2Tf6FwceInCqzlZyc/2f2rnyb3iK2+/7HX7T1Drv6NSqBen/45C0NrC7Th598pXyAn8FPxOgxy0e0OW0dShkSewwHzUihmqdP0XZ8HLvh1rv5MEUhqkC9SkRSKX5iInN3hZVX0jMvvKGYvYXZUh7fYH4iEYfsCfNYpZg2RjEgISl0PAq+zdF3Er7CRJmGc5g+pF+1HnvgLk2a+rNyfOyN8BEhc8E+SphdQZq5KgVhQkEQKp1kXsCL08IX/fheC2WW+3V9ofw/z/8rCUTK5XIeLMZ2zsnha8xWEqxp7e1tf8KIaawbuqtQcndyEX4H2LKxbz8QY8D0Y944doPEhPmA/fds8VVGcS6vyAVqaGlWeWWFbF1wzim2f/hmo2Hg7PEf+G8lEJgAbZNrAZWlbcEzAwzwZlbmKbDAO1cQqZVZvQnc6mKcooKExMFbTo5zh4z90JXa2mJJSdyNU9TeLrVlWAPJE9Dh29TZEYOXweF+qcWXHKnKyipUSMASt6ttboNuvP4WvfvOhzr59NM5zKtSPhOxyHZKqVINWnwpNXAIOOnLz9XR1Ky2ptl64a0PFfSsVWVFlT59712NHD5ItZVl9C+FOMPc3Gm65e4b9cRbn+mw0y7XsL4DpfZOdbQxgTiIXHLxPhx0tOnDd9/k60yzGiY3Eqi8ovXWWVOs15r6yySddOaZauSg7qbfP6CAiRtnOjDKDjk+a8cuRSCSlNhYwySGGwCx4mwnB31Sns3HxB8m6Nb7HlBja7vWX3dVhdkW/eGOa3T5hefKfp1yLocaM3+ZqylTm1VVWqvhfftp6KByvfXOE5o+a7rmEvxOnNKoCZMaVFc9UNV8fR+7w+Z64rF79MP336tlXkaPv/yWymv7asjgPiq1Q5T8XP0y9Ue9++FnWnfDLVXD7i+BZiI2jMQkpP6629HcCRny9rcV+ASiIO2YlCERbohDkwVQLI4KQsVsHHLwkM91yjYBnK8pke7BV+i+mtcyRRO++VRz53QoM6tdr7z8jlSSUC1jKq/ood4cBg0ZVK8hfSo5HOxUZ1uT7rznPj3+3Ks6/MiTNHKp5dXZ2aE2HGinK1FYVqNvJnyqc848TieecqruvOsevqhN1pUXnacXnn3G2EE/gYSND15igHbYcj394YEnNWHyDI1aeWW+zCa17IiR+uDdd9TS2EIcEWlWQ5PefONtTZs2TS1zWvTJx59r99320toc0qWLQk3ny26E44pZ7MUVK6OIDZQ4WHZyiggOAxcTCDiJoFEuyTRKy+ZXmKSBFQdOed4Ru/X+gwfRJsfh56ccXlJPm3GvvKF3xn9BRjJVx9ihCxP0xMbC5RXboYnJWly8Q/rMIu8E9H7++RfkO49Dme01atSysi8sszk0iP2MkYqSKVVV9tI85m1pWbmGD+mrD997S42Ns5WNAv005Re99ca7mjWjAeJSMiHmrwTLYr8jROnBV/5XD1doF4FjELAQBIJ/8p4AviUfpDQvX6TeHHyccejueuvx37Ope1RtgdSn3yAvs6++maBMTspyYPf++Hf13nsfeX5cjBywwUQi5YM9IxsSaLXjk9JJp159KrTpJhuyCZyohx5+TluP2U45eJo69SfV1dZqu622Vn82LdM4mO6woCud8nSNTpLBgmrJ/zVYe4PfEmBwCujLySkkBWAjMjAfg0yqOPBbeXns8p3XNGhgX/xkvTpVrKIe1Ro2qL8+fOs1xlDDAV6JXCB/5aNYiSRzwn5SgRIH7QRz0wWRps+Yiu9r4VB7V41cdqTmtc6WHaLYmiCXEvspRcizjcOD2bNne75eeOYF/fLTVI0csYyuvPh8rbXaSprOQeCErybozXc/1jnnX6Qf2FhN5av0Tz9P0VXnnaEZk7/Fx/0i+3WuCD8685cpmvXLNOXac3rl7c/U0CYtPXSAijNzFQJT8JvNzc1qbc3qidc+UlM2qaWG9Wekwu5ZE1S4nHOFBM8YnRuQXERuU1C4gFeb0PhVpoMvCwkM88i+Dx/Cqutr2DR/oJmz5qhjTrs++eJrPgrM0WKLDVNgZGiUShcpjwx8Y3QstGWViXxObbOl1nk5TZs+Q3c/9Ize+XKidh6zqXompGlTpqq+d39ttd2W6j9kIOvKz4o6EkrkkkZBmXSrssk2tc6drZgJ18wBYMvsBm21/Q5aChvIt+XV3tKquR3zFKMObjEMlv9puuu+a3XxpVfri69+kk3WmfjOHyd9q8rKnqqs66thyyyrN99k/Z0hqTOnX7Cjdz/6RjP4sGedO+Xw653iLEEDBw3Bv3fqm++/U3t7LFtE3njlVb330VfWHQeUnUoFjnkTFOY9og2SpDkoSuEjZZfJyt6LNESKEXTEOjOvtVMunxEK07wOyeIs8SFnn33206vPPqfJ3zaoZVqDXnjxFQ1fYqjq6qoU888Pn/UCExPTkSzCitPM9UAJDvvb5kkZDiU6O7McRnWqT+8BWnrppfXquFfVOrtJtpZ98+0UjX/3Q81tn62fmc8zZjRqxyBe02wAABAASURBVB121ahVV1QrfmQ6tmYHQM458DMKw5BwIK9kShyQZaUgDb8hlop/iiUxpiARKpUO1d6BHxBXHuhRqfo+fTVr1kxN/PYbbKBVc5paNHHSZIX4+E7sbjL+YsSyo7TJ5lsxxjpNnjxZGZML9mB+LGM2kE6ocdYMbKcdfzVN5gO33357Lb744prO2m0bMxuXC2J4cnJMLFynjDVRkkgWq4N4JotTDJPCPNOq5kP2ikv34QPHQ/jRGZrbFum9TybKpXtp+OIDZJfjEQRFKipOq7KiJ+trh3r1qtYySw3V+LdeV3NjIxjS99//ojdfe4t5PVPNLbP05bcTtOMuYzkQXFmOdaiJD8QdHPCZj0uwJnXY4RbEA+QW+/UzVoID4ABeU6GRzCvDh69iDqaynRk5cGXy4KBv4MDBapg9Sz8R49rHvbmz5+jTb36SS5Wro7VJM6ZO0EB8wWZbbcuh6mKa8PW3ykdZFWSKqpCDOCAtQl8hfqJ9jrydNLVM05vvj1cmk2U9GqwB9b3Vr6ZWH3/4gdrmzfXz9JPPJmncG2/BYF6TvpugTz7/RuddeIX/m5EXnX8RLEYiVFQUhLLDM0WdKgK7k8O/ZKII248YYawcfUQYfBKeCXOUz7UrmcxjU3mwA9khaRAHCoNib7+LLzFM77w7TnNnz6Vemjhxkl599W21cgDnnNlohIxMSPLS9EjYLIVyvPv376/BA/pqYL8aFWHDwrcYjiPGS9CC8Aye0zKb9JMqFnsjKZlOqYO55HXCxxhV99LIkcwlYsmWuZEUd+rH77/Re+9+wtoLRQLAZ558TnPmtXII/Dtdet5p6lvdQ99O+J5enJchWP/0t3PO82hzyid4mO3y+rvehV7pIkYBvMSe75rrr9OWW2+l/n3LTJ1e5oP6VWrYkH567uU3Nb0xq6i1VV99+rF+nj5bwxYbQZzRrhk/TtRb732qZvYl5eVlGkpM/MkH4zVj2gzl0M8vP83UR19NUUV1f40Y3kdLD6nxP0gwhT1MJx/OJ38/SV9/N1XVfYaovLhICdYzh35dlOjSYwYO89iMUxq/I9xiVkmVVfbWQbtvr4YpX+nzT8ZrHj4nSJZoYH1/6KT8fJrHujuXk/7nX35Ng4cOV211FeufFELRAeIRu0AGUkA28mBV/zTQpaJY/ENfZh/d4JzzbFreOafA/LFNdC3al43D1poMPj2RSKqdw2YbVtbv3WJ8Zwb3kfODNB/mXDh/7P7sxdcsyo9AbINl2nXMgshFyrMXMVPIM0Py7N9XWGUNzZr6gyZ99bEyHZ364suvNW3GdC225GJKFaXlnDOL8W/njBJTmpKIOHhRlszfivfuOWP20+1/LW30A0uk02mCssgH18lugZocEWbeBIlFGl43oZAF0MlZe6+8l59/QVdeex3B+CR9+cn7uvqym/Tkk0+K8wi1trXr+edf1FVXXqMpM2bpw3fe0vWX36zXX39VE36YpImTf9TSyy4HrQhXB00M4OXnX9KtN91JYCg9+9Lzuu7ma3XRxefqyiuvZDPQppXXWFf9+QJ52YXn69prrtHpZ52rJ559WdvuOJYxZHHIU7TyqBHqWWSGAWn4ffX113TJ5dfIFVXoJQ6Urrvsat129fW6+eZbOdybpgHDhmnV1VbW4488qOuvuEr7H3K0ynvVaqtN1yPmyOmOO+7Q4wTRFRwK3HLrrbrxqit19YUX6IlHHle//oO15FIjkUiSyUp/TNIoZAPG+30OFG+67nJdfP45Ov64Y9igfKhjjj1W66y+igbUVGrfvXbXDxO/02knnawbb7hVp519od77+Au+Lm2lZYb11f777qbPv/hAZ519mq676WadedHlijgoW3vN9VVRnNQ2W2+hvv1qddSRh+qMM07XS2+8oVXXWlN9e9eim6yMoVdeelm9aqq13HLLKRFLDn06m3WyicLjb3YH8ykRh/q02UwHhzI+gx4wJ7037k1dcumV+vLrr/TNF5/4Xy154MFHlYkTWmPttTVs+FBde9UluvbKy3XRRdfotjse0L777aHedaXiA4BC2zUwDjEORRl9+uH7uujSyzSXQ52PPvhYV19+hex/pbwUm2vuiHXkCafopeef0RuvvKjnXnlNZ559rhbnS+/jD9+i3cdu7mmyJiIM7I+wattttmFzM55ALdAySy4h/LJ2330swfpcXXj+mfr93XdysHGBbr7lTlkgXlZSqg3W29D/5NSN11+vhx56SN989bUSQYizhiy8FpWUdIkgpAfJOQf7EQmWaJdUnsOPGCZCFv5ODkDE5eRMXArCpBZfaoTWWXcDPf3007r6GmyPuXDq6ado4oSvPE7kmMOiP2SShI4NKlFUrISTch0QU0IuWaRsplVpPlP27z9Qiy+xjB59/FHdcsuteoqDnI72LFgRVKSePStV1atOr2I7X3z+mQ494mBNn/mzzj2Pcd98uy677DLd94d7CKyzyubEhsD6KABrsxheIfPfPeGvGyUgkaRhaAkbg0tAN5TjsCsm6AkjaY111tIRhx+qSy+9VC+/Ml79Bw/VVttur+effkpXXnqVrr7+Bh1/8kn65JNP4A2CQUK2wIqDj9D6gmYO4yxOBorzCIZ5sOaaa+rzLyfoqy+/RY/rqjwlDRo0SCk2zw/cf6/uu+devfjq28RjKWU50DcyIaTtzevvejs5Tz+GZwOxiZGSEvpO4Qf6DRiAj52jaj529CwtxrbShJXFWn30Whyif6t+9TUiFgRfYuKrqLREHRzcZDvyJmHloq7NURCof9++GjFihB64/0HdfPNteuaZZzWbjzERmxoGr1S6BLn00yzs4JZbbtEPbKzffvc9XXX1tbr5hht143XXKmKTudgSi+mt9z/F3kq08fobeHtiz6M4l9Nao9dUOpXgwPUzNm9StrNdkydO1K233qzLrrpGl15/h1Yeva6WWXyQyhIZPvx0ctj1oe6+8y5dctnluuLGO7TdLnuqP/4tLWGvMc/f3s45Oed+W/HPVtLFYoA2HCAuPyLHk7oA8BOccocke9T00QEHHqQnnnhCl1xyic6/+DJdcc11Wu93yGypAZJd2HyAPm3TkUUfcoHEJsPhZ2ZO/0m3XH+lLrvkAp1xzrl64InnddBRx2m3XbYRU0KDBw8mqCrSXb+/W7fedrteemmcSopKVcQGH7ehsCRU32ED9QR+407qa1gPl1hyST32+B9122136aGHH9dcTp/SRaGM9dD4QUsVbP53Grurfp4ySWedcbouv/xqnXnOOfr6qy+07bZbq27QMO21/8EcDDTr3LNO09nnn6eL0LfZhX1kUZBUO7vq8qKEUhBeDL+80hqr6/7779Ptd9ysy5HDGWeeo2lTp4hzKoackgvT8JBVEvyYA8VcLpDJpaO91XMFW4X3Iv6c2zJb5593se7+/T18mJqBLh7R9TffrCnTpqP3pDbdfBuVsq5ccOrJOv/8S/XGO+9rHT5s1tf0wOIQDlKKmOAxn474FoA0ElI+xQFSuaZxKHTrLVfrvPPP1rXXXquHHnxc2Uykc847WxMmfqsrr7xC1xCDXXTRRXr+uedka32/3n34qDRKf3zsEd12ww169oXnOciaw3yPlXCBsnzxi1innHO45YySYVKKUhwopVTCoRVnPBJ4nSz2OewuhWHaOgabkpJaZvmVNXTYYA6JriU+uIh16A/67rvvNK91jiyWXWH55TV18iTdfdeduv2u+/U2402ErFOdc3z7urqB6l1Xq9tvu1GPY8d1dXUaOHCg7r7nHl13/Y165ZVXFISRbN23jRmN/B3ZgY1PSa0YWVFxuRJ8TDMJsjxJxDcnnXi0vp/wOXK5UhdcdJnuffAxrbX277T04ospQVvOqHhKvSprVFpSpocfeESTJ0/Waaedoq++/szL8uqrb/J/h/WZZ56Ryaqqsqfsp84eeexR3Xrrbcy9p2S/BVPRo1RFRUV8AG1X5AKFKC/PR88UfkJxSp18KArz7Urk6dKFTKEiRWwsi5Oh2ljrYRi5B1qag/dBg/vrtttv1OWXXK4bb75FE777Xu0cFJYQtyzFXLOfDvzDH/6gW2+5S6+/9o5YilVUUqQcunRhSuJgrZWPhXHUgVxv00WXXqIzzjqb+fmANtt0Cw20X9EG/6CD90Mfb+iaq6/Df13BB9mT8e/vCUfPh/YyTZg0VRdeeZ2uYi0458wzdMgB+6KX+9SBvZSUlirFWmSyLivroQ5bVNgv5OKMissrFDHeCL2ETqxreSw6p2JO2nK5DsUuqRg7y7H2pYJA9pOen3/5ma686nJ80TXwcon/ycaIYIZqmX2a7kN0CjkEuNDtKDGgKADm3xQjUAUwEDjTdldNknQkdeK/0rSL2loLFSGtw7TOIKb69tuvZb9ifd01V+v0M07TM889i/xzUpDSa6+9rvPw1bfcdJvuJ+YaMmSwbJ0uEFk0ns45BQjWOae/3RWIVfLPk6MbbvybbDZILKT5bF5vvv2BfpnRrG0239zPx9Bao4agpoa4kX3CCy/qvDPPxq9cphuuv0kD+/bTumuNhvdYjz32R+2x2+764ouvlMCW99x7Lz6ANOuyiy+Q7Wds7zbpl1n63UabqW+f/jrkwAM0gfXt/LPPZF5dqosvvlhJYsq111pXpcRhih10HWVJBcyoPIBDUQc2nCAddg0uDEs1ZLHFtd02m6u4dyW2nZEY1cDBw7X5ppvJ/g75+eefr7POOU9v8AHtdOZNr149FDNnZDQAbijSjNvSvLgxyvmlZP/Rtysw4OSQS/ArcI7SLhCXc87Xa5G+Ar83KSoqkYjrGxoaiLmf0733/kGZbIfGv/eOHnroAb+22YeoBP7d9jIOX57Ehy/SQ5/PPJMP62e5lcMw7af/8k6KAFEepMs1aPAwLTlskO6/61Y9dP9DepA1s7xnT41aYTmoxHLOyf6R8belDQJntH3Rv/UjjmM//pC1zHywZSxt78AqO/k68e233+rzzz/nAK1TVmYLYMHYnKyRCwPFJmhAC10uZ8QDJViAt9hpB22xMQdTKfJBKPtiakoNwoRcSQ/tsd8B2mJ9NthoO40Bp3GCO++9Gwd6q7BQW9gSSXOyGt5/Ce21635ab+2NVNyD8uK8ynumlORwkiVdgxZbSgftt692GrONAoKovkOH6dRTT9X+e+/K15KeGrPzjlpq6cW8g8/bBggB1PddSgcecILWXnF11RNIFCMMKVYKXlvZmKq8t3bc/VD/N2t6lZVqvc021wWXX65lF2dDlM9o5KhVdeQxJ2vowL5KRK0qTzr1KC0jaA04uAq93BiyiDGQX6Ciyjro7asttthUKbbkPTiM2X2nXXTGKSdql+23JYzNY7SR1tt4UxaGS7Xemusq5hBohdVG6+wLL9AGG64iPqhqo4021Smnn6URbLIS8LvWBhvr1LPP1/KjFvcTpr7vIF12xZUsBOtp6NA6HXjwbtp59zFKpJNyLi25Yo0cMUroZMf1AAAQAElEQVR77bGr+vUtI2CLFTicK5Ah2Imhafr+3wKDlWLHyyD2Oje9I3LKpDDhkHECPiLF+ZwUSQGLYKq4TBtttJF23G5TFSdzSiYCZZn1vfourkOPPknbbrmpSksSqqgfpLMvuEzH7r+3eiijImxHXPhLxdikXErVHNTutvvuWn/D9VVZllIZ7aw8XdpLfITHbkoUE7w7cbmkRnCYdtThB6m0iDy3c7EC3rIv2UoTXK2kXD7BpnojVVQkkKM0dNRSOufC89gg99XsxulabPjSOvX0czVi6ZHwntThRxyitQgU7I9xDxo0REcddYz22Xcv1dVXyWbIssutpEMOPUplxSG6z/mvwXGYoo55JaewslIbb7mltt1iI9WUydtuGOcVmiBpofJq7bbXftpyy62Vh98Ol9MJp56ovXbbAfuS6gcN1+77HKClh/RTqDaJw6EVOSjfddvNVRZIwg6GLDlKp59wlHqVJVVeW6+DDjtCffrWSoq0wkrrEARfQ/+/gxuppq6fdh67r9ZYeSWJAHrE8kvpoqsu1YB+A9U+r83/ROTxxx/H+GqVSkioz8swgJoIdJ294f2/siuzkxx4EeBoY+N18BJhTxEKzjPusKxaO+48VluOXl49QxATZVp/29109BGHKsEBXlF1rbbZfkftNXYHpYOIoN/p8ONP0qEH7q00+NV9+mrPfQ/QyiOWUCqmvSvS8JEr6bijjlBdzzIKApX3qlWeUY/ZfjsN618hOyRfY801tc+B+6usKCnzg2ttuL0uu+4urbbqckpZK6NlEMX6r8b439flab8wOPIG4i24EgluZOJY+OOIQSEbmYWkSrTsymvqzHPP1ybrjVYZQk8gs0BlWnvdTXXGuedoi002MkzkEilyHdpw4w212267qQjnwt5JvTgdPOyoo7XY0GEqSSR0yiknaMRyyyrKJrTcsivq7LNP1HZjNvXdcTKkVddYUWO234LDwn7oO9Rxxx+jFVZYQe1s/irY1O6621htuNmmWnq5FXXSyadpyUF9mVFSEEidzL1+gxfXwYccoWWXWUJpJ5XjQ5daZgQ0VlKPHhXaZIstdMppp3JILWXa5ylOpLXaWutp8KBBqiwv064776IzzjhDZdgwktHC8o0isyT5MqszWLj+ny+dV4TlGZAQ5os/ECVmWMZ9nsEIOUtOknMJKZfULrvtr5NPOkG1Nb1UWt5Le+9zgC447wyV4O7ZjytiLsUuZi8RMjexFxOLK+WgbRfWzX1UXhSoJ7Y/YtmROo4PTwcddri6r+VWXEG77bmvKpgT6XSp7Kd+zjrzdK21wmJK5qWqmn7a9+CjteKKo9SjZ6nSZb103AmnaekhfRXm2rTy2uvrrIuv0Ebrj1YRRG1eS07ZTIk22WwnPoSdog3XXV65OGbdX1ennX66frfhBspwOLc4H9GuuOgsjVxykELsYsllR+mkIw/WcksMhUSpll5hTR20584ql1TXr692228/bbrZBmpuaVBRRa2OO/kMbbfpRuqZlBZfegXttMfe6tenBzMiJ5es0oorr68ddtiB9QEEBOo/EMPHP59dxN6G/yd8md3kOFUqLS1Xv36DtBdx0ZDhQ5grRfgtNoqpcvVlrbr1mou11soj1K//MB1x7BnabezOaCXvbUs8HcaXV6eRk1hBFPTUUsusgJ0dpaqKFFAum14JB91soBVY60478zT1YN1q58Pb+uuuo8MPPUR1lb2VCFI6/oQjteJKy6kjk9eSS4xgzp6qMdttqTxrrPG6LTHQ1ttsoRR+gQ6lRE9tuMX2+PGdVFHsS6Bdo4P2308rLLe0j3VoLMWh+i+2tPbdd29tvOF6KmbcQ4YP05lnnaQTTjhGyXQPbbrp1tpn953koqynu9PY/XQq/Ky24pK0T6u8orfOP/csDR1Qq8DFWgb/s9c+e6vvgP4y3kaPHq1L2dSvu84aSieTdIvhw1IC/8hLcgE0arXrbntq0/XWpx+JhZq+Yo0cvY4/DOjRo4d69arQmDFjtM/ee6umR5H3wyFyzhDH9B0wVHvtdYhWX3UNzeEAd9Rqq+tSDlNrqyrUOq9Z6669lg4/7EjVVNUrnSjWqScex0ft5dXWEWHbI3TWmafi2zeUU17poiJtyEHAmB13UA/iC1Em10vrbLydDjtwrHokJUxEReVVfPDcWauvtCzjZFym0CCt6gFDdPKJR2vD9ddhnqT9geCFzMNjjj1MPXr21nrrba6xO28PkXZFrD07j91HJ556muzXyBPJUOIjknKlWmaFNXTCKYcim7zKiks0uO9wHXXI8TrkoMOJkYqUd5E23Hoj7X/Y/irmY1IyKJLJ/bDDD5Y6O/TVp59qwJJL67wrr9aN112vqy+6RKNXW1W33n6LOuF1rd+tp/VGr6aedLnsqBV0+NHHqhidJFgXg1RPbbzFdtp6o3VUXSqtTVx9wOFHqyzMs67FKqvpq+2wg9+NXpv1O9Yqa6+pY088QRXYbyd9b7DBev7DYs8eJfp/7L0FgCXFuff9r+4+54ysjNsa7LK4u7u7u7u7uwbX4ARPgCQkWHB3d5cFFtbGXY509/d7+swA4d6b730jLyGX3q7u6pKnHq+nqmZmBwaGtM766+mwIw5XinUCww3bhfllUox9gg8v+K/EbzuKbf4pkCmIi++kH5vYpi9Kl2up5VfRgRyCzFs/OvHz8miRHqX5V1pNZ5x4jKpKPdFd6224CbQdocraAOC+Dj/oEK28HLLv6VLt+Ak66OgjNXXyBPZMw6T9/4mf+KnaGE8s/Xh8OPR/7ON+3HfkO4KLobxEJwEmSyN1VCXfKSTnkzizkEpGycf2TzjzPM03ZbxKIsklpw2eQm+U1t1qB1113hlaYkoToc5orb3BZrri3NM1ngmlQPy19Mqr61TscCprwDgo0QJLLKmzzjhRC06dSyVjarTSWhvouBNO0DobrKwoVakVV91Ql5x/qhaeUquydEZrr7aWzjntOC271GT15WLl0NsQHGyzRyDso5lyGc238OLac8+dhSombkXYnEqqtdnWO+rcM0/SdluuJ0G3UqO0/Q67aKuttlR1VYUa66t12qkna6MN1qdecs4BFV3labdDJ+39PZ+oh64Rnv0kbxCycTVygWOEvGyeGNGbkbe1s3JLVjbS5ef8hlw4ICiOcQcpBayNy8rLk9/MWmCB+TRq1Cj5+CCj1zknoQuFfCRbk1hM/XOmfQR3DyY46LI3WcXME1g11Z6yxIW1jeO15647ao2Vl1cqldbqa66b/N3r8vLShA+mFx6t7W18imVQKLCbrPlpq7PyJFGQfCd1lHz3/Z+XNxYkPIFGyxvd9h5JXhLU4IW+/PJL2f+ymWcF4dAsUzqPtymaARjpYHlLyTcMNKGtte5GOvjo43XEMSfomKMP03FH7aPtt9kIB4TP5QRxvU230KHHnKQjjj1eJxx1sE48Yn+tvfZqmsAktu66q2vM6DI5TnplgWdZpRZYegVOY05mU+VgHXfkUTrm8CN05CFH6JADD1JdfYPkpKnzz69td9hWhx15JJPlwVpzzRXkfKm2qVFrrLOW5ho3TnE0qJLAoSQhi9oVdOQxJ+uUYw/T0YfuqeOPP1pHHXm49tt/H801aYLioEzltU3adMutdTQbGwcddqgmTZkbjAqqKEtr4w031UEHHgb+R+u0E4/X4QS7Rx51FJsku6q2rlHGr5DT1XzemOIpXVmnTbfbUYcdfohOOelY+HKMtttmey284EJshEUyQ46tLQ54wcUW114HHqhj2RzcZ789teSSiygaHKJNnoV7rKWXWkEHHnyojj7mOO2zz+6ad14m/5BqhlIq0OT5FyTI2l+HHbR/crI1dnS5Uk7KF/KSl2JiWpeAcmUCcyllFSiDw0jS9PVgpnNOzv19iY6y5NxI/+TTipJk+mO8iS1gcp6EAS+94so6/Jjjddixx+nIo47QySceod132YxJUorY4Ghomlu77baLjj76SB1yzIHIcxXJNntkREcCfTYLhVzFI9Z8bOideMLJOg7+HHLkYWy+HabjjzlUhx+yvyZOHA+lMQuNtKLQk02w8yy4sHbfactkcnWS7LS/YJuTbMj1zGzVPfc/qvKy0dpovXVVgk6BFY2k8QvMo/0OOUBHHXeMDth/d9mvAPiA5FbjhAnae7/9sIFjCKTX0eKLL671WRyMxUkxhKYsuoj22H9/ZZRCpyJwL1ix5ICODihVpuVXW0PrrrmahQEUhnLOJSlp5PlK1dRqQzaUjz7mCB2FLa23/gbAk+23qWFCk9bffCvNO/dkFuKJYmiRpZbW+muuKPZEJUatbWjSQfvuospyl3wvvNyK2MARsv8lcVHyq625jlZcegmVURuzGbvIIktq3wMO0DIrLC0v7TTf/FPh7SE65qjDtOuuu2qeyZNUmvZpLXgsGR8Qs4QDF5dzLsHfuf/pLTkVL986A8VYwdBKKpyH/gdaba11tPYaqyjK9St2gcZUVUHH7lpnjdUk+JkeNVbrbrCejjnmMB1+1OHaYIN15QM4wh7rx03SRptuockTxilFmQiw6ibOrd2Qf31lmbK9fXrj3fc1p6VN22+7jUpoY+0ixl5uldXxGUdhc3trrvnmYYGxvpZdmEUkemhtMDDpf6TNUfWPpAS07GIIeZ6X+BjnWclw8pzmnn9h2cbwEgvMn8jNQ/SBX0IQuYT2PfBQzT8f+h8KXCI5KldiYbnRZpspk7IyqYQNwC133EnzTZ0qJyW/AnfwwQfrIBYdyy69nNZefVWttOLSSippMH5ck3becUfthX3OPdcElXMSty35w446UgcfdCB+ZnmVAnxpDjK222Vvpf2UHBtSdFUq8BX4gbaDz0suvrDsb3RmOXyqqqpBfhtrf8Y9YP+91dTUIDEflJeWsMAvZ9OpQZttsZUOY6Nyrz121NjRJbLLNj5gi4w3zrnkLS7nHM/i7ZyTc/+eCcTkFJMMP/EeSY6ML2HzVujEBT8ic3wBvr10tJZfflkdc+wROu74E7XVltuoYrSvlCelUpKjaxyHci6Gj56ET5UCrbjG2jrhmKN1zJGH6mj87sEHHawVlllWJcZEKemXGVujFdZYSwcyH+26686aNGkubbn1Flp80SkJfMnXggsupgPwC7vtuJMC5ut5OGCyn8o9YN89tBg+Z/W11tDaKy0tUJGPzmEu4FUCpZ4WWWhhHXDgfmwQHafd995HS3LAYHL0g4zSzA3zTJmogw7cC7qOSg5QFsDuCvmsCni6BRZaWntss63KvVCxkyrr67X1tlvolJNP0gEH76f111s7mUOM7Iqaem217Q6azKZObL4dvKeA9xabbS4YIsWS8ySUED65H6afVV7OVw2HOUccdYwOJxY67oSjdBQ+cO89d9Uk7DNWIPkZTYKPBxKLHHrMIVpl9TVU5vsqgXxURY53ogJ8OPvgUEOuRPMssbyOw9cfuO9uOvywQ3T8sSdo2212VNkYdlhoVweHawAAEABJREFUtzBzxSFHHEEsdbx23WVrjWuoAFLMHB5pgUUX1l777aODDjtCSy69jFZbdXmtvsoySjGuj09Yevnlte5G66s0HSi0SYMDqqXXWFdbb7GR7GBACKequk7bbrmZFp46EbjcAYOy8JbztajB33sPfD7z7frraLGVltfam22s0ky5ykvHaLPNN9chhx6kXXffhU3PJm2zxcaae9J4cytyQUCMtRC0HaKdtttB6UyplllxBR1EnLnzzrtq0QUW1Zabraall5hbKea9CFuSJZZpEb7Msl75aG25zfZafcUlNQo9ilGoXI54y6U0eb5FdNxxJ+ioww/TFptvrPr6CtlepJmCMAYPXVRmtBZdegXtv/f+xHdLy4QwlRhh/8MP1gnEl7vuuo0mTayl2CcFmmu++Yg9Dtahhx6sVVddUcstt4zWWXsVpdNYGXxZdsVltNEm0A9tMWjIG6ulVlxLe2y/eSJneSmVV1TjezfRAvPOJU+Sb/7FfEMojZs4kXlud2LVY7QOdjTvgpO19c7bIRtfo8qrtTl2c8wxZpP7qmHceK285jryU+iWo7NB88ZonoWW0gknHK5DD95bFrsdSTxmB06NjQ20CEhpBYGv1ddeQ4cecaiOPPIAbb3lOhptJxcsfDvZCJ0xe4Yqqys0bq4pmjp1Xnku0tzgVllbp1VXXk0rL7mYVIi1+BJLaCsO/jJBCm76cDWjtddbX2uusngSfthv8+y40+7K54cU5XJK4TM33WILLbbIAiqxyRufsOxqq+ggdOQENt923mEr5p1qefiFsrISLcI4q6+1JvOXbxYEt7idJR7OyXmePKckhgw8yTkpKeDlnCt+A8tDNlGeWA/+zzXfAtpp201UjfnQRTE6Li+QqFtixeV06CEH6XDsZZvtd1BdQ4noLkFd09xTtdP22ye/QbTfAftoscUWlvUvS/syHJxzjPfvmUbmZghJcPzh90jeub8Td9EPwDYXJIxAeFZiiSrJJgLmTd/sFmaapi6x4qraYpsdVFaapkseG7CpwEN/SpXjcGFx5H7AAfvqqBNP0G577q5xNaNUmhK6nsGPLac9d9sJP1cLxLTyYaCp886rQw4+RAcfcrh2231HrbjC/MnQNpbJdaGFFtTBhx2WrH132n13zTvfXEIlsFsnXIkS8XtSkPTypbhMk+ZdSLvtvFVyEA1JkjwpTKl23GTtv8euWgNdScqwmdLKMdpg0w1km/XH4NtXXnEp+dhMRK8IvorknLOXQeEdkWISYzmft9X9hEnFsUEX2nk6WYlMNyxp+HLOyTmXlDtXzDv383+nUil8VAhdgaqra7XuuutrO+akPfbYTTtzWLDxxhtrypQpGrkC/LvxJeQgzd7O/dx5YLpYpCH2fFlyzqGrVh6rQGzg/JQqK8Zoq6220HY77KT1N9hE5aNKFeB4R3jg0cPyvvMENNkVxZH4EOBIVjqcKHCOvKM6ebti/X9gXlzGF+ccOSV06geXF6NIplSmULYYs8YxCw37ds7JFNTqrdz6Oedk+QSceTkCd4WOEzpHkC45TyoM5WX1Hg/PpSWWAgU2X/LZgny+AlIuV8yncaVlXqS0S7FBQ40XsOvrFHkhi8WY9hGOEEBM+gGLd+Y8enP7TrEfyAegBWRkZX+7Kwe8kIGdQpV6KRU4aXHKSF6afChDjP3O5O2jQKWelM1bLykGedszszawQGmClQjgBTYSwCyB55gkQo6TPAKvWFKB+hz1YlwPWH4QyzkqHIihlIBUshFHvwRBKp01ZMfbsVCX4I+fBltBj+TghYjgPE51BQzH1BCS5ALwj+QiwQ/J6A49SY5+BDMOHme8UvjlU++sOMFfSRtPzinJxjJ6C4qjHG3zfAGQ5999Q4cs/QCAQRxJzodHBfgbFeT5vkI7EQ1pbDRDwEBBcE4EUiEbV0OygE8cV0fwpQDdiN1IV0D7AnpmH86TUsC1JA/JRCnlsowhpxwpClLQJpU4EtBj5OvAMYZHoQsUmqMpDKrUZYnrB+WJGt9Te2ub9jrwKF1w2bWyDd7x9SUq/sBhJDmckckZeYvL1kg2vgX2DAORnuRSpIIcnQIKrQ0vJRfVoAYGgipGRMFiR1sV5Hu0skAcTNLoNejIgWNIxwECmBBbSCJT2jqCV1rLfj3Ai1xCZ8YKDF6YkyhJsUgK4aEPDM+jiNt+VSeFkTjydkcFoKMMkcGPyFuh78nLx+AnpQ0neFfIhwIZCaQK0ZBiAFhRGjwoxGZjRYxl0QxV0CL5JiCDbfwChpJkrb9PVCcfTrGGUeTbmegVGuP4sjuFLIfs15VcSql0hsVlVj4V1oe5UEaG0iWUcCfjydicJA/6Y1rnMXjfc2IobnobLEkRhx3X33SLDjrsaG244UZagsVB2llFVh6LQsFHRYxkXUmGFhJWOTDpLdmOC83/ObcHGPSC5whvyAqE0dGIVJBMToZHUsEn78StQB/FiU4EkWhLhfPxO6FCkyckAyHxMQoCwURTZyVMcnyjFwUcH83k6OccPgmZpYg+ozCrwDlkIolBYntIxSdjJbKiXvhKmY2zWWM8ir0g+aku1FKCcT7wfGxnRB9zGHYElACfkCKQDeEpRcpxupn2IkDllAdWyOIpNg1x4BkzLqm4KS95+O8IBsUMMpI0fNn3dwdVw2X/fq+izL/Dy32XI2N1vBLaCvKwKeec8oNZyYzQc4IVSSpgfyY7xIXMByX8SoRdeyaDbF7y4R15BciVTi4S0ggl8yeWkIvji6EU4yfFnB6w8cFotKMxdYnyWBfyOfx5BnxC+46BzUJI4GMKGAOPIWTY2zix/XS9xxdgHO195rwoykjIzuHXQlp62HiMrH1GgxSZTjOMPGgwTIMAvPGcEW19gjqPgQEn+985Y0OMgaKhggrZ5Eu4RaWAmTAHvYrhm9A108OSkjL19w4IUEmRfs6XySp2kiWHH4YX9meJUyiDkexjyyGxhHza2PwSQyzZ0lIknx0iKnJFPwDD8qxGC6RIcBabVCKEQBE+dUwJ8qKrYJpVDWdl9hUjjxB5mO4hevnw2fe8YZzwZ8gwnQ5k/RwdLQUeTybOiERL+V5KitAjZGwuNcIXCdpi6LJSS6bTMlqAYeU2pmMso1PQFdtP8gDPUZ8GC5F8/IrVmdtkAMW2mAgYkfYBCDv45WhfyKGYhjP5FPppZcYyQ3NoaEAuQd5KpTiO5WjLULT2lcF2AnhgfPMzoxT7nlxphoYq8pYxcMLEYlIKPVVy+ZKzlCLWBV4sJY0dGefJftoNMGZOKnaBPxb7gEeODS1PUoYiyJH4sPjSqukqk4EXlEkOrjGGL1DBhwu5Ilm+pBRVAufkI/ELGRXyTpCWjGksilLg4jkl9jrkJAXMzU5WJ/raf3SRZcDQmEs7CYTyAbGnVEqjUFn+9Ytu9BW27Ekh+hD5KpiR+xQ7WS/AFfgo1Vobbsnh6fLad5/ttchiS7OBuaYyzCvnnnWqApdSHj2zbgH9csR0HnXGgxg9CFJpYEiojYwn1k6Up1Kj5KXLGCNSFFMPH5wTAweiWs7Zh6Bf1k0JKeICtsv4opU8Pu2OjEFyZEnYDKBkyQEXDTJJ8x0XVdXa0ozGjI8+EKOKCS4NQML1YZg0gC7ZV0zLtIe6BirxUkS/ktEZGdLWhjKb2OkuB+xCEvjoZ3GZzZi9RgjL8pYM8ZG35f8pKRH+MKTEcEzjYSz8QpTEI+SpZqrgSR2+CVVWIdGrSGnjMzotc6Cm14kxhTKR9w0OIRv6u1BRYUgmMy8opQy993wFacn3hGxIdLF5qqiDSMylFGO7Lk1bp+SymD1NPopz8oCZKE8hUC4qwf5T2EWkVJyVzwgRflmpcnIZpSnxUCBco8R4IWQYfqJW0FNgArAQz0yMpW8CFqwZ0xoWaGZvXsMlxTo+fqI7Bm/TC17fYeAgyDknKzcdsWT57xqQsbL/hOQxlxgdRl+Og4rS0jKl02nZ394OmWQymbQymQwURyoQdxWIp6yPczExeV4x84/1//km1ihoaYTMI5Q6Nr+KvTqShw36Pj7RSV46UMyk7FIlCtgbKfH5hheOedxoj3DExkPLw6zkds4l7//uYXpv6b+r+08sM96M0DWSN1559uGcUxAESfJxVN6wUjpXNEJTOkvmxA2ItbG3qBdCE54o8GwRjkdCEAErNJ8GId6J9ZtieQpSKaXS6aLnoU06HTDpZnGYYfKmkRhW5rjSeOtYTnmU29HXcx5uz5eiWNbOEj5WOQLCECVxViAl1VbuKY0DBReaBywEfJ88cIJ0SrbxmARATBBRsuiQylNpaoVBhfIzvIFlpAFRNnbgpyxLKTeRlu+lGRHgfKadrxLqjZnGSx9cQyOaSUWeUw5nLSNM4ACPxbsAX0Cb3nb7im2TIWAImkQE3OQE+cqzSeqgPMvGjo0WZKyBJCZ/cgpj1B6n76DR4DraFnL29OTDq5gFubxAYRTJ0YFhwVvKwAcfvGU46p93GY4/hmYOyvD0E9olP0AHDF8HweCQgbVJPxatFj2G2axEvWd8Am+fZgYzIngKfPryYSrn0KFCgbY2OVKQ5uSfjtQGsM5XWMgTdJo2hEoRzBnhMbXFElGGA0H+QaIbMTzKq7K2Vnfcfb8+/HSa9t1re9nfgnPWiZQEn0FGsk2hZATxlAx/2QUt8nxyNMZ55Zh9fSeoIHkUO6kwNJT0SVMasNJxziH7iEopdtZIsj4BJfYVKeYb+dE+oq2MfmQe57JQL3k0wv8pP5TjI5ZDsU2/49iX78NY+oEK0KQgMKhkiQGMJi+doY8vz3nyPSfbnKdW6cDJNhdNx8QVpH2ekQazg7QLNMTC0aPE7vxgQb7vgO0p4K3hyzknYV/O8dbfvjxodEYNbWPnK/KQC3zk87uOJUyKBXQ1gnu+Z3RF8q02kgIWGznb5JAnoTdWbknojiiLhpM1txSjK77Bj2KgRTro4MP17ocf68KLztCoUbQwn0N9qIDwzwMEGDIOzWV7nmlw9dk8pwJewHdHn3/xbZOc8TNmojQ/A+KCDBmPQE3OA88YJIxm8Iktz2cq5SsF0sbfXFyAHgrl7JEka2f9I8pSQSrhaZjYE/pIZZ6AJO178qDZxrMkvjxriR5SJd/3FVuFAwcvSPTAfA9dlaggI/nISIaTOT3zSVYGXiCuiy+5XMcce4KckwxEBrsQ43mplGrqm5K/O7bj9jsouQxGkikoJjgyfjhHR8qcc8Bw5JS8nXPyjC/6972K2MI3eGryVbGgiLDRagsabNN5wfBc6JQqQf+N9/Adl5i0TbNwNJt1kZRK7LwYLApdTqetva/ITsdiy9PGl2kSXCbP2Bnny9wvLJMNaXgUbIENPiZ7WUEgYRKyBqX4QPu06YipSAIXAYdK8IytddLU9yT3nQMHOUmJCjihDk55+6af9QgCcGOuRGXxxULDInkupgU3SMVkUwJgNpQcb9HGOeCQgU4/EyiVcXxIZqtJhvaAlCZksOUAABAASURBVO+ZrwOAL+b/IWUymaRflDyLLX/WT/gQwiCHvptbN7IKzD/GJd9BtBFHGxMK++swSCrPpFE5eGICgc8+c0tofLbOxkYTHv18z5ePpgR0ziPshPXUD7ERbXOIQzc9zyvKnKFifFCB+CeKmGiYEwwnRpHhQ7wuD5h2R8DwfCBbpZUi/ziBIvn0S9owXpoMYHlGisBTaK5zjjbFUiexMSTZZo2wA3HZgjkkpjKN82hgOsVLztmTBnYTO3qK8CORAnyNqMqBt+EQYV8Rp1w+ZTHjpdOGhXWSbL6xtvSir6fYdA/DC6iO4R1nwzyTD0NVBCFKJlTjc0x/uJnl4CksgJ0T9uqUoGUOk24Rve1XoBCOYnhpOICC5KPDjgYJ2ZEsm8gCGlxSRh134r+RlQCKOOWoTxsTqMuxERhBG4VK4FKWh04BIMAfG3ut3jFThM6BiVPE5qifDoinJB9dEJ3zGJWfKVHspfj0BJqisUyM9nYgXGBc3zGXiwu6HSllvgAYAT5q0P5nD6rM2E1/hE+pHj9RJ550jJ556lG98tprev2Nt3TBBedqwfmnyPqXwAObkyzWGJGJkeZs/rHBsQHbUPG9SMYS21fJweeQeud7Eo7Bg2kxuBkcGz6RD5lEBWIyyR3JZGZzLb0MclIqBvuuSbFEsEN2OR4eH845eZ4k3tY2tEciCAp9X9bOpkM4S96+sAGlZK65b5B4QqI8Bi38HDbkEY9RQKEPa4FBHJR2MXGah0wK+jlczjl44iXJOSfnnP4Zl0GBI7KUsNkKfgjYvo33bIo5ZptSeMmSSimMNcYG5TxuTwG+zzMdkWTNDZaQVYyeC70xfSkjBjV9MEV0gS9USAhEpvu2rqIrqozMsC8v0b+Ipnkrlg1l05ZJi2GUw8+Y/H3szAEkYq2SDAy+mAc4AZp1IEMLRZDpQIKTQSOTMjsiX8CngCZ+gg9HBbBS6SDBw/pi0nJU/a37/6/+b/X9Z9Q5MPQ8T7yKScUrRM8jmJvUFYuSp3P0ICUf/4rH/2OYWda7zkGTfHlekMRHuDGVlKSVRpb9/f0qMHE656j30LdIdtma4Me8sfKfXWLuFCl0HqgXk4cRetiRS4wsUg77zfM9SPAS0c54FmEfpZhhovb0jNF9Xsk9kjeuJgU8zDp4/a+7zYZSNrlBufkv55xMb5yDOySvvLxcQRCgbGmVcjRsja3M/vivJSsbPXq0LFngHGKY9jdf8izAInOQACkQRMRMtBEpzwmlpYJtrmDV7EWweSDZAS1xgfIsnrv6u6mJcMQZyX6CgGR9TBF8jJ6YCqE7SSVs8sWyE04+JPsVC3wsx6Yq0ChCceSy8hwTJ+Ux0ZcreArkKZctqIBxmRPP4oFzWFWWPo6TzWx+AEPKy+HIbbPOp1yFQTlwyxlNnjQ40CMaKWZSzvXlFINOH/tNBTxuGKSYfJlSgB8RCCeLJ2U00F8Q84w8Ag3jUwiPLJjz8OpDQ/045gKnOwXl0VoOhSAnVp7ZI8/4dOE7pxBFj+GObbh4aXPmsUo5lTZbiPKxGFjJIPGQ0gwcG1OhbZBNkBynuCkmOUhR1J8DiqcC8AcJpHPWC97mkIudSItJCAaQjWQO5u9NIc7JUgHZf5cYswAfLTnnFEOfbdQODA7IjNdozjITwwbFLFTibI6N0rwKYBwTbMfIL6Tcfpopn43pEwoWyha09j8CCmZkwd95gegiu1BLWQydxnlEtlmFnCIqY9NNFrPGs7z9EXBYmCvEGhoKIZ8dH3gagUtoAJwv+89bXMApA84lHMoLEBrqyzN+Wr3AHaRvFkdk/LIAM1nYECSDsgpDAwqhRYzh0ZF9W1COlWP8AngEBBGR6Qw2EplMKCuETmHky04lIUki6FMO/eSUMWKCH2KzL4SmOGbRSjsVwJtNkhz4grYNq5IUGwQ4yRxwPT/FyE4RdOUGBpWlPNERYA329slwoysycYBC9sjJ7CtgAU1HFfqGJHRJwMkxdnaoD1XJKpUZrRyrtgyrfufnlB3IyYKNArTnYXyOZH8APgePwgJ6jF6IK+Rtyfj11ylClQukLHjklIMY2KoIQ4uhKiRyNv/S3z8IFMk5RyCVlwVS/SYXdMxOWft6epUuySjyfOB48pVXXBiQ8z1lc+SxD+cc8CMV4EkhP4jOARM+++iIlypROlOq3GA/9i/wcRrK0h4Z5iK+Q6mAL/E5qS0MdEn4COc5dff0KcVJVL4AXGj8a9oK+j/9DiHaUiGBY7BGUhFGiBJF4MrACpn0CvA2b7qBnyggOw/biljYFdClGL5lgRNJCu1N+xDHm6WPh38K8/gTIwq7ycJIugj10yCKFwErhA7f0Ze8iz3ZIitGb7LZAfgvdEYJTwvUx/C/YPxFt0P83AB9Bxiz6M9jWfBptgFKMn3L4Y/kAuXRx0g5Fehvdhi5jPJ5z5opxH5yQz0K2awcDCX76eACMEeXcrjEdwSvIA055uV7Dhg5PiPwilVg/Dx+PmQwe9v3v3+KBOsUQmPe5BQNyngb8c1EKUuYu/rwGR4TRh5dELqtfD/tkAXzEexPXIYrxPLRzQKHIjnkXV5WosHBXtn8J3jnBWXYcYAu42fhUwzHTVdQa8Xogm2ShENZIXbmqEiB81Vgg78A3FAx8600iK0PcQAQM49Yn8h8NC64EMXJfCvma5N/zmSBHEL8kSAgRq4IV2ZgeWjDHIHlJHQy4tnPHBslyhgpj89JOeDRN2KcPH4hBgcPmBQrCp1i5rl8blAh9KL+opkKTHoRepPHkbL+gtYQvkpOAX2kPDjE0ZASHnrQAx556CkA9+eaQnA34gvweAi7NvkIvxnj51IYsvEqxFYLMMn+ZuwAdeyLyfjPpCoMScIeMSDFzC0OeeTgdwGljIgpZAnYBfxtDvgBcWJoeprrV6asFF+Ar0L2Zm85dIFpWQ4FClIZeYzfP9CLXCKFjJtKOTYtpKHBQXxxTrhXWb/YeRrCri0f4ecK+DXblArRdR//7PJSgbmmAHAHzBhaQnQwyxyVRS9QZTFlqICvMxkzmBxKNQTONkY/vnuIRhE4CNwi6oTqFZiv8uhYCAzznSF0WHsDFoCTbSLFZhyUF+BBlsO7ArFTHn5lsccIXybfk7y0BrCbPDj58M3H1lBDRVkGgn+DyAh1VT5nhDj52F0pc47QwSy6jhtUby/zUaYMWzUMsD0UOI+dx2a4FDG0TM4RNlWIQmwxVB57ccA3fc4zboScnSSP2MVozaMDxndKRBfGBQQ8ir28coV+xTDC/HOQKoNljiTlwdX4m2NDIoappk9eykdVChJ4wHr6xor9lHqJ5SJoiQnwLUUOOUUxchgAi7xCFC1XcMCNRLFAL9EXvjTAHGxzi4we5GCwI5MRss8ik4ANjlIOOoKUhMhYP8BL42uig54SmgFoOhPCQPOXeZssnJ/wJpvtI64tyMWSH2Rk85uN4ZyTxaAgKJqCYx7cCirgLxlaYSFSdnBIeXAKYVqIIEP4zEt5dCBXiJSPY+UZM8e3jR2DR2x8oy6yttSHHrwA4BDzqoMPefDOo/eirkC7GLmGjKkEhiOmidSPHqbL09ZEeWJI55wKtImIpyJ4kgWWKItoZ3KP8fN+ENOm8LNIMbRbCpF5HlkX4Jnl7f33p5wi4xEphxxw58gG3hfEO4IvkULsHy2Q8FnK9YrwlT5oADYYw0uza6eI6rxMvxEbX1Ivh+oRbWyzO2/2wBgRNpMFd4f+R/isgHF8QFm/LLKMiEli7DqZ1KEPJBSBFG5THg3RYqJTcDK/gm7mbRMc2IE1oBLWgHOMVQlddMoPxtheqBCkCsxvWeYwVFPWznAyH4WjkcNXykmD+BjTS8dg2UGzgSHF4B2SCugdKCpJ5K3M6grg+ZMm5GbjR/jnAvZjKQ+XnHMyvjjnsIkYmkNZu5FkumPJZPJzTpIn54o0ml1YyjK/GG1DOH7zk7bZV0CGqFrS1jmX8CPCR/2caY+Y7y0lfhbbwq0K1yizJ4eOOnTDs10BHHme+UjEFTnaBWkmBgwhZ3MQfDEeePAxlUrJ86xHQTlsokB/bhV1nzLGS+yZQqtLyn9q/f8Xj296ZDyxdw6e2dtsyPTM3t7SSy6pxRdfVMsss5yWXXZZLbbYolpyicW0xBJLaEnqllhiKS2x1FJadJHFNG7cuITB3d3dam9vV3tnt5pnt6i7u1f2v6H2dHWrraNdPT091Leqra1Frc2dBDj96uzq1JzZs9XO2xS7taVFs779VnPmtKmzu4fUoZbmWWpvm6O25mb1dBoMUkurbKy2ji51stjvbmtWZ2d78uua7YzV0d4KDt/yPVv94NXd3qGW2a3qZZzenu4Eh+7uTs1paQbP4rf9bzutbR1qa+1QS1t78u5saVcX+a7uNs2YM53F04Ba5zSrn12/ru5+NTf3QFcv73bGa07o7ezoVhe0z5w9J5k0hggE21uB09WlNvDuAF5nRwc0zlZvX59aWlvV2dWujrZWzWa8TvDq6OxUF+1nzZpVxK+9U63tbZR1JLh3tHclY7bQvh2ed9Pe8DfYzdA0Z84cYPbQt5c+tG3pSnAbZEOjg7q21k7w7lMrbXv7utXR3aHZrS3qAm77rOakrcnun5GMVoPThQy6oNuSbRb3oA9Ge2/fgPoJsFqhpQOZt7RAJ/zqo76ju0uzkO0ceDZrVos60K1OcOzsalNPbwc8aE6SnYh8+8036usdgD8dauloQ7YtyL9X3W3dak30sVst6FdLWxv1nYn+tM/6RrmBPrW1NsMneELQPZtx2uC36W97Wyd92tQHjs3on+lqd0+n5syYxSSc1cxZs1m8FNSFXvb29qqDcVuaZ6uTd6fJpLlV3WywmTxNLxPc0VkbrxN5dkJfC3A74Et7axv6NSijxfLWvwMezKFdO8nadqDbbdjPIBtNnS0dyK8L/DrUQX07smxBhzp74Bl4taMXCQx4Z+/Z6H8bum1/zLoLuPa/aBqsIYKCTmynBd1sRgfaod1o7cZu5gBzzpxWDfT1Q2Mnuj9H3fQ13TSYLeDQhs200K+1uQU+9WGvbQlvrY3J2OBYMhpb4L/Btvz/bwLvVuhtB7cubNZSB7xrRU+GmARnz5kN7S34EfiOXnR19agLvrfMnqU8gfA3385Uc2s3qT3REeOH0deJXbXMMd1oldFgtHczTk9vt2ZDr8GfOXM2NLQij37Nnj1T7Yzb2z+Azbaou6MTHWunbzt8b1eCyzdfJ/6J2FHfzJiDHnT8y1InNHbA7x58WcLf3h614TNakVsbut0GDaaD7eRNBqYTXb1dam6brY7OOeAJfuhLJ/rW09Gvvu4hzWntgt52GewudLEVPenFFruMVvQi0RV41Mb3rFlz1Epf+3UEk+csdM3+N8gO9M3ad3S2qSOB0arurl51A6e5uR3daVUPeHZ0tGrGrFa1d3Zhw/1qQxb92GALeLfjtzuxG+N3G/i3wPuh/r6kn8mvBR9iutQiUS94AAAQAElEQVQHzBbsphkd6DJ7ZA5pg/6Z2J7V9/b2M243Nl2ky2C1g99IMvz+3VMntHaYrOFne2cHPC36cMPb+N/b049uN+PjWtTdPkcD+J9m/E0vPqwTe2hFbp1d8LmjRSbr3s5eNWPLIUF1V1eHZsK7OWa/yMr8f2t7yzC/OotjUdc+c6YG+3v17Yxv1YlsOvCHvebP6NOMvJrxRb3Irpex55iPRd7G49nMka347a6eAX3zLXpn9tPdxxw5R33g3drerF7gdkJX65wZzFUtasauu7Fh05U2fHwPfqYXObZT3osvakfnOtGNVvxNJ/Jvo28ncNqw9x7zz8wbprOd5jeYP4xP5jNmzvpW/X1d6HY7dttGrNGNv+9Rc3ObuvFr7cDs7+tJdKwL32D9fpTgR8fPJrXDlxbsuw197xvoR6YdasfmupjjkzkU3hp/m+GRtW1HF+Zggx2mb/C4G7vrhg9t+Oo2eG3+zXTAYosW5heD3Qqve5iDepFRC7JuaZmNH+7C97fiRzrVisy68Nk9Nia22QFcmztnISvbpDO4bbRpBn4zOtVFvGQ6a/BawaulGZyp6+vvUhsynkMM2I2OWdzTYvELaRC96+zo0UzmnebmOUkMYzqTxBkJ/q1qZdw+YgujrxXfZYuoWTPbNNTfr278TzM+pAtdngMNc4Bj/W0MezfjY22uMJ1opt78TUvrbLXBg34OoGwe7URfLVlcYjrTDS9n4x/ngI/ZRDe63oxNdmODLdib8aSZ/ga3HX/Vxtim0zO+ma0WbLMdmXXjI7t492Mf7chiDu1nMn4reWtrvmz27C71wHsbswU5dRF/dGBjrdBg363ElOYj2/ABFosb3DnIuBOabdzEnwNvzjCebdhxB/OJtWuD78aPdnBrRydszA6L4Sk33vYTs8yBFsOzB3jNwO3G7tuYM2xOGGJDwnjYDF7N8L+5fbZ6bP5BZq3End1dA8zTneoAx1b0tJ3YtwVeW2yfxJ/AsRhoJjFWG/JtxZ6N383wvqVlDvzvwBZ7irEq+BkPmoHdSd540wEdHehMB77T1gZzZncw97RpAJlZ21ZivZmzv5VtnFj8ZvzqZw413TR7MN5ZOyu3fDty6kX3OtGpFnyG8aed9UhHZwt+twNaOtD5dlmskoxJvGI8M162Q4vBstitCx9muNkYNvcZHgP40nb4ZHhb6qaN6Yf1tXFsLdAMj2ZiXzbPzZ45RxZ/dHe2ysZog/9z2npk+teK/pidmQ50QnsH8vt3TUar4W/0WrK8lRnd/yjOndDdBc86Eh50qQivU8Z300vjfQdrxk543YXv72BeM5/XZrqKX2vBT/QSc8ycMYPYLkeM2aZm5qh2fGgf89Ec5sW2JF7qVA/zRwvy68TXzZj5DbFUl1qx9zbinXZsuBdbbkZ2s+fMRD/a8Ect6sA/d6FLc5CX2Wcb+mjxmtlOM+u9vgRmm8Tmxizm2HZwNDtrxVb70UPr28NcarrYRazfgf30okdtrHOM1mbaGV0trXPUDC5d+KgufPWMWTM0yOZiF/rZQUyRJHhlfqMd39EOXp18WzI4P2UyXbBkPBx5W7xgGxS2cTEAHX2snU13RpL5w5G88ejnnDqRufHf6DGdtfWy+SArs3crsZW1GUkmf5vbzG+24ld/zrQXce9RN3OaxSxdzKldzD/JN3bTRTIaE3mj183EC8YX8//Gj/zQIDFPl3rZ18hyMGk6Y/zrHuiWtTOdsvf/5mQ8NPuxt/HD+Gb8GLE178UXn9Lrr72iZ597Qc+98KLefOt1Pff803rumWf1yiuv6qWXX9Ezzz2vF8lPn/4tJ4lOtTU1qq9tUG0976Y6VdRUqaauWlU1lWpsGKfq6jpV19Sprr5ejfWVqq8p53uMGsbXq7a6VjXU19K/afx4NTTUAq9aFVUVwKtVTVOt6prqVVc3VjUVY+hfp4b6BvrXamx1tcZSX9lUrZqqCo2ralAtqWHcJFXXVqqqslwNdVVqAmZV5RhV1laotrFOY8eO1sSGBtVVVKmuukZNjePBqVG1tXXU16uyrlZVdeNVXTNedVWVGt9Qp4oK+tY3ahS01TFmff0YNdWMVtOYMjXVV6m2rlLVjQ0a3VCj2gkNbOR7jDNG1Q3QQt96Nktra+tVV1mtcQ2NqiFv3w3VVRoHzMaaamisUn1tjWorq9lcbYKPtTJa68Cr0XhLm1ryVXV1qgFubWONxlZWyX41rrp2HDg3qaFpksaMrVZdTa3qaisZp1x14ytUDq5VTU2qbyAhi3FV1aqHnzW1jdA8ThXwo3pcI3TUgcffn2rA01JdXQ1wahJ66qGpnjEtjSor16hRY6CrSdW1tRpbUanahno11FYh+xrVQFNlVQ1yrIW/Dao3+aBT1fC4ilRfX40ejIaOWuRVi9xrNXH8JFVXVqiuvla1yKgeOdRVj2aMsXzXqbauQbVWBx416GC1JWQ+Fh7Uobt18N/0pY5+1cimEh43No4Dp3rgjkEW9apvalRVfZ0aJjZobM0YTWgap1r0pxG6atCRBnSkoam+iAO01zTUqpr2NcCssjHqK+BFhRqQXQPlVbXV6Ea9ahoaob9R5aWjVDlmrBrAvwZdrWWM2oYaxmzQ6KoGVdU1qgE6GrCpJnS6php4SX0tfKxWU0ODKqsq1Diuke8qZN8EPyeoppKyxlrVNdZrdAVjQls9tNfAx0p0tobU2FRL2zrVw5fx6E9tdZ0aad9A+Rj0rALaaoFfi86a/tRhq4119WqqY4zaJmTRBK1V2GmN6hvrVAeNNdBs8GrrGmSpsWm8GuCp5S1Zmx+menhWR79aYNfBg8aGetVi36MrRmvsmErVQXcj+FWZv0BvGqg3vlfAq0Z4XVlTx/hNqsQeJk4YB6/gZUO1auvHYx8TsANwQwea4HdjXQOyqER/KlTb2KCxRi/41QFz3Lh6yqtVA7yGceMSuqqqRmtiY50aa8aqHn7VNdYm8hhV1aDGuaYAv0FVY0ehh8AdpsNo+XtSbX0dONepDl2tS2DVwE9LlFNm9RXQOGZspcpGV6u6pkEN0FRfW6cG+FNfN45v8IZHddA7tnIU3zWqxR/XwI86+DcO39ZQORrfBj3jJqjCaMWH1teMVUN1hRrMz5Aa0IHGcU2qA25lTVXC33r4WV1tY9ZhF40y+6kHzxrjC+2qwb8Rn9+AvOoqgYVsahvqZXjUoUf1TbWJH64xfNCRCmTcUN+APGrViA+w1NRYz1iNyKVK9fXjGKNe4/HJDdWV5GtVh+7Vj29EBtX4u0bV4tMa6yfgCxqSn0yvqKhAfjX0rf8vqa6ujv7/rqkGOVWRwL2mEVkYf+tUg71XwWNL9fDMeFRTMVaNxld0ogw/Pg6drK4uVU3tWHhSC+9q6NekOnSjproW/o5XJl2uMfiqcROQHzAb0Idq5FPdUKNqfNn4+npVU149rlbVzFdlo0dprvHj1IDdV2EzldhJHfxrMv4zt9RW4V/RswbmlYq6CsarSXBqRJ7V+Lcm7LDe9KC6QpOAU4WsaxqbVI4uVTY0qJa84VBbXa4G9Kexvhp/X4Ee1KAvlapuHKfqyjpoqlV1bSPwG9GdGtUOzzE10GzjJnEEeNRU1qgeuNW19aoB1wnEEzXodK3xBJ2qBue6xjHwp0bV6HxNbZ0qoLGCeKAG3WpsqPs31o3/M9wqqurgQRN+f6wasbFq9KMSvjeNq4N/larFP9Rbgke1zH/jm+qIzypVxbwxFtmOxd5q8L9V1aNUmhb8r1AdfKquqlVtA8nmQfI1VVWJX6lvqFFVNX6EcZrwNw0Ndaol9qipG6Wm8VWqbrB249TYOIl4rB5dQveQXy22XoluVOMvzL9UjK1iDmtSPXDHNdaoEp02X9uEbddU18j8Xl0jOjC+QWOImWqr6jSubrzqKavGNmzMhtpq4FeoqbFW5oMqK2vVMG6i6qCnEj84YVyN6tDZRnxJI/6+oroWHOtVD841tYyN36oCp3HjGhOe1AG3sYF69LKhgTJ4Vl42VmNGV+F7GtHFetVgM/XU1aJnTY3VaqRtfW2dqmhbb/oLTxuYU6rQ77rGOjWidw3Io3FcA/2rNH5CoxqMB9iX2VYdNDQaT2srVAdtjQ3j4WeTamsnJHQ0NlHeMIbxq9UA/HH4iUbk0QTOxsemhgmqrWqA/sZhuqrVxPh16H49PG8E1wboratvwEbAn/710F5TUw+8ejU21jJWpaqJtWqQZ1VFjZrqx6muukq1yLmBesOxsqaCtnWqwZYN73rwTmcC6K5WDbZWh9yboLcK3BobJsKXBmyugjGrVV1RptrGKtUhh4bq+sTPVePXqrHhiupqjZswXkaL4dVYWa8JtY1qwK7rwamBuKiJvrXkzW81EsvU1TbQvkE16GAd5VZXZ3KAj+PhRw0wapFDXWMD8zh4jCln7qpVPXDqkPE4yg1Gveka/GhCN6orqoFZrUrTZeA3woMG8GhsrMGXmr7XqqGmXnU1jG2yZqwa7K0KGmqGv+vgX2VVjUaNrUD3q9QADpXgXz+uVmNpV01/K6utrtNo6K5h/FrKJ8C3Jvhdh0+qho5K6GrEx9YwfiWpGv1qqK+Bn2NU01ANLxuwjybV4ZcTOhmn7t80NSBHw62iokJjxoA/cm9Ez+vr4eU/iLPRXo0t2bsBnjWg7zXYXQ1zWl1djergm9WNra5RRf0E+DYRva5gfVdJnFCb2HJl4hMmahT+p66hBh1HvsihrnKsxqHrjeDYWNdAfaVqDG9sYgL2VclYtY3AQB71yKwG+VUzrzRhC7WMXc27srYusY9G9L6JVAcPxtc3qrqySvXEWZXIr6a+yX7GSY3j61VRVaE6/FEj440ZYzZTjcwrsYU6Yr8q1eCvaqpHsaYcjU7WqAFYFfiXOvS3Hn42YOO1VdWa2DRRNVV1qq8bh203yPhQTDWU1STftei4pTro+ymT4Ww6YjxraKxXPb6qqrwq+e0T+2mlkpISjR07VlXME5aqq6uTfGVlZfK2sp9zqkbXjCZLVdUVCa3VwzTWYCsmm4qKCuRYr4Rm1s+B76uS+bMO2f+caa+qqsFPNpDqVF01RhaDVFVVqhJZj6mpIqatQlepxzdXjB6j+spqNWKv1ehDPT6zHJs1HlWMGau0l5ZzsTKZjKrLqtWAftdjX7U/8AUN8Mvm6u8Sdmr8/U9ONr8YT4xPTU1NMt0yes3mzGd4xrQwzMtHqexHBG0H1X4FoqysTIVcXhxPyH68X/az+HKS/X4FLkvyrEqxJD/gYXcUK85HlDvK0rIfo/doHxaGJM9JYawQYIWCvr9CslSlGF+iL5/2I/gR5SmfD2DKRmE4+62LvP3OE8Vp+/0AWWGaLxoGlpzyeTDidqmU5ABMm0ymNAERAT50aUahH7eGL9CSrCmpUMiTjeV5EEUyXDmgUQxMcTn78VMgGD8ivi1Zlf1R6cC3XCRniDsGgGe+nwJ76KatC4Bp9HhOkQGMKOR2nkcbsYAS9gAAEABJREFUiVqFhUh5TrIljxoffpFzZO22t8EGIQPjsx3rUR5DmJ2WCLyMjXGUlxgjlieqeErGHg/KcoWYVhIgFIYIwgHgX3gXYODoUaNlv+5iw3g8AsaMGNpYwKcMQcfDuBf4RZwTmUiKwlAuFfCO5PnI2GRKymdjuVgJXOec6K4RtYxEBbRG9I/JO/irhGBR6pMEX2ljyEgiV3wkGXqhszwTPlGd3I6njZc0pl0sj+wwAOqKd8SLSuuZdOCTdnI/bmflst8CkowR1MdRLpG/QfADT3kEFyeY0jaWTHViq2RUwaMwjAyywjgrga+ck1U5x1uSqYCxyyPPF89irphPAMnaU/HXt3UfSUmN9fP0fZFHKen7Ar7/zjumHzYiKLFsBN/sNygcb2q+u30/xfgmyUhpI+q7GicqZJfJBqws+4M0TKeVJDyyjLUy2VmeZAN//yInsLFkfS2FMv5aM/uKsTmrFZdB4vWvvY0wbMB4EKQy6IVkv8YheOQSATolL7AAU3ketgJTIgo9z5fcMJYRWYjgZT9lr+QCtmf1lMfYaYyCFczxUmk/hm8NgQ40Crgtz4vbYBZTDn9J96SNP9wgwsd4yMzKaZz4oKQBShzjuArQ4zGuzQ/FLoaVtTS5GFzJS+gbKbc6kvuOVD7+Q25oSngDxSI5yCpygAy3iZCX0inmU2xeXkpCxlbm09C5Ik+cZx+kxJ6cBvsGVFpaJj+xF/ho7RKBRPKdrxg5UyQb2/ww4lcq+c904Dx6YDpvyXTM9MKTb00V09jGTPyzTVgqXjEvg5ck++CbUdHVnHzPk001gwM5tFLMRUVYiBh4EtUqKgmdgIl6yOISRwObK5JORpeTzI1boqWCFLwgY+MUh6QB33ZbzrPMcLI+saDNFUtRfYANV/6MX6mUrwh5mTyT+dxogUTMzHJJMl5YHU0FSwVzJWNyokCSeVafZ3kmpWiooNh+bS3tirGUdQae7MLBxOhBREpgRBTGSkAWn0zq9mV94DUgaVC8aZZkTA5JxpwY8BL1pCAMczxjgyyTTZ446Ic0GKyYzpGcuSUlimPjJIAj+tptiFoSrf46yS7aJ83J2zs2HMnLcOZNNc9INhZP8pItQIeGTIeHa+noWZb5WZbAScNwkj7JPEPO6TscZPWmvxq+3PA7Kf9B3r5HPv+7949gJENbuwQeYw7TYUXf1dkHybhizWKijGhknJgKu+M44buFrwltVmaJDrEJw+eDPM+ENzG6E0F70bdIWeYAMbYzxpmPQrbfd4nlSjLUxsrFOXlm7AYrBtowUpb9Hl8rpI4eCQMtS7I2vP7qtrJ4hBZqDCwvGRoGL+IjToAYzDgpt7okUWf1NgeRlZ/xZD7Q0LPWNrx4xCR7J32sA43tZQmIfEk2lg1THN8jrvPkU2jfzvBzgeyVMJmOvu+QgqcQvjnriKIb7yzv2bdGIHuSdYx9YCY5vhnPno6H6YMlsv/bb2OH8cCzxw8TFc6D/8hDlnwqmcDixIt4MnsI4bE1iZBD4nyQi29/34emNEhcTVEiADMY8DzCBhAL8beEqyKML6i0hHUm5aZTkfMVGtBiR8X5glLMVzF245mSMaZIvp+iPCNCJvkpJzMfmshLgzO6Z01NL0uI/VK0t7WxK057oAa1zpDkzThJ1j5JMR8UkRu5o5HML+//iQM/QblzTr7vK5cfUjqdRtfQTHTI4ixbO+uvLuT8V98/9w8Pv4aiotc2zTg0Wuh8zBxq+hs5jyk2wi8XNKZ8lAKMIcZAzE4jjCQkWfsiF/62ftsoxXa/PH/IAc95aVkw7xPwpUvTKsmUKaQgnx1EHAXJkRCKEFJxcR5SRlLxillImBC82OE7PSWbXCi1tXCej0JnZX+rQghOni/Po53tRjn6086cqCm7Y4zQNkOYJVMpNvVMnniwEKecpzykPiIldTmr9Ag8YoXAGMJ7FjAaAT/0HY5XyvYPSvY/y0WeICT5Uzc0Vcwjz9AGTy4vD9iQLjK0K8h3gTylAJCThoYUkLXRDMygsQL85XzI8eRLtKQ216cw26V0AMK286KQGsppa7ne3BCYi9JIseexiI/lg6fN9UafvQPbvYqyClgkp0pGSXFKhaFQvgco7pD6AvUgBxwpcJL9nRnHAAGNCsghD48jknNgFgeJHBkOXPNCOBILhVI6st8rYj75AXzWv/7KsWmbSWdAIZaDE4V8Xj4oOmhAdMgEHCIfXvoayg7IaGQuJIgi6yEABYpMUayCpkPZIaUyQEJPS9LUM2EDGKZQyR0lyVNMe5+KfK4AIGj1MzJ+FBg05cWKwiFqIxId7HZS7Dz469FTyfgIjEKPWuOhpYi8fQtKyI7czjIhsLIk2vEZUxYnTb0Elg//ZQJzMeNI9rdilKKBFynj0rK/eRjBG7oq4wXol68o8orjGCw/Vp7SGNlmkHmGhonu4ggNK4MXRg5dj2Rsy9rCBb1x9IrhbqyMYvpY+i6TfFD4E99hMr4nL44U2B/d4dv4Z8GPB0dtketA2qPcEi8VQpiSSIovstxoiuCQccNakUbow66V1Ho0FhDFRTvkraRcCSSfUpdw3CNnidfwbaBc0kr/b64EN3DAUEL8m2NUxK6UIYmWiomykOuXEWN1YRhR6mkQvsRKS3BCRQUUrEsS0Ci3LDl4YgcCxmexyS7PAxTAITSgVQB8CT8qdJqyBAZ6JFIIH0xmqSCDn8nRGt+G7KyNh/EOsNkTxrFy2FiAfmNsUhjLmZ77Jcpjs77HWPQUsIop+eDh/SCR/Q++Y2izZPwki8QixBohIBJ6GLlYWeaoCB7FzAkSc0OUhpfZpK2M59aRVDCBuJSGhvIaNXa0hgbxpUl9DPuz8pjLPQRk3BXzKl2S2yEGusmm1eRPuXm0ciEiKYBHKI+RPJ6gg/wcEPKkEBDI3NEEKP5wQgGTAsM+pixlcFSQz7xWUl7G3JeiH63jvOxvGKHaSRfZhJAMIOH6GDHGZ4YCZdFdsZdCrz3aRiTGR7colGMMoPG0YcGbnjJcGdyNJGqjJHkqOGuTcIASbtrw/NneDp5ZKCEvDQtLBHMTWgo8Q6ONw1cfjmVgUsQurLXFlUgENoPEJaEKcjAqNkfL4a2XKpFjoQog+akQKPDaNucKZF1gkBgxw4eU+A0n4zYfKcoC2ZCWAMn397cja8nqTBbygI1fYCoGnhLcY5vjTV9JjkMwpj7g0tEUE0XwvALwISRG/z0oTwih/h++vR9AII+OjBTYobhzTo6R7VQtBR5ifmI9L3nGBzwlRPnw0U/mWbMJYFCWEJZwh+8RgC5LzhIva8NL+GhHgjLGsQLRFTg8ZW2SBAz8sfE8SdRFJBMLnCx2sqeTwuFk7QzSCHwvwcUakeBx4jtgsiP2kgEhjnDQFxMXxziEvMtAkYMyaciCxiIKSqEHEnZImaFW4qeATCVgjUdGhIXCvsFE4QogEmKXAb4/z7ixo5cvY6P1SJIVJRnrDDQBP6G9WJiUDmf1/YcH2ilSoGJ7NAv8BZ+MNzZ8XgH16Kb5TmiVJeDTMgEfEAcKCkMnQbLs7yJaRYyMi3A8Pg0+Q8BXo9KSgGHJ+oXDMAwOKi2PMeztM4i96SlmaeWsI0FeZH+/NJ9VGr4ZmSJmK0BUDMyAN9jKZKAEgH15Mv4kPFVEC+JLB1TPEx/633tBPzwTKYYvEYxwJMJknsU7j88z/ybzb+RD9KFA+xDnaL2tVb4QJ9U+PsViFFksFKBRzFFWb+6gkMRBIewuVZwL5PkoMJWYrRxZ38cncXAilWBWgXKMg5REBym2F5jRuIDCxIxPEXFTTHWsob5+mQrFkvLAMjcobBGSrKuYOhNVcOw0ptKM4zwVUIiQWoMFEHpyGwBe4XCKeDvGlCUD5iINN6Hml/vfgQPOOdlGX1npKNmvOzsUIZNJy6FUqZTNLyNYFrUVV5rI0ORo+ZHan+/bKBnBHhtBR0e+7B2g/M459fX1yGcu8bxAmUzGqmR1SeaXx9/NAS9GiwKc1xCbXfZ75XkimzSKZ8x2FqThODwmbfSSQUwJo2Qy4iO5PR+PxeaTcJaOd4w88XHsaJOhr8NZJRprAAohk7GSz8RJ0V6AtMWtAQucrwIF9veTDSyrBZljDbzSpHwIeLIfTbHgEKedCZwihkkFvgIWlaE8mfM0x5sZxULJAZV6G5D9Jz4kK7Ik8IqdL88LJIPr6EXEYvoX219tDsqkdIlyLFRD8LQ+JWma2iThPDmUkS959M2kfY0qz2DIgwpZrMnRmoVPxIlnSKNMuhS6LScCqkDOTyuEp45mNunkCcQd34HnJ4swQ1nUBSUp+fRXlGM5j7sHjwQKY2dhUknao5bWlBscD7ieb8YRyGgOaEcDBYYzco6ZQGxyBKzIglPSzJr8axI0+GzmmnxDwxG+FQh8UshNSNQ2Ao3AAqN71EVMyskGdIwsjFBIo0q2J+YHAZx2kBUpUwJ9wPZ8HtbAEpuMMt1IWjn4bLwWX55SaQRHU9NNE08J40dIzoNfsbiSB2/uiB7Wy1mZJcqKd8TLEi/KAQcEgQ+JD4qosNs+PMFumR2EFH1fV+wf0YRiOpr8PBbntCI4Ecil2N0pwBurtxgAtsjiPMNddHTgHDofnoQyvSm2i2S6ZDEOcYdSpQZXymRScgqNxYrANiRF1oC3Yuv5E6cRPoBGMRuBWczX9zfs4CNS7ALZ5oRDxrnB4k8SWcBurUcSDbnhBdT6pASmPUgmD0s0gCcRL0u8GNGe3yUD9l0ZfDTGDlf6w299V/9dwT+eMcczDMUwS9CwbxMqzjBCGSxQQPOLo2NPpu9BSTm2TGv6p30P2qQM7T1aZfHpcp6SQnE5KUYfIhJf3JHSKfqSy9N+iEDRdI1mgn3CiVNj2BSG36K/vutNocxmA3RSdHC2YGHDwcpTSRDjVJLgElJLKfaKm5MBSfkpCv76jsFBSfrr8u++QNXxAUU8i3dip8Xsf84TWY4Q4yE8mxfs2w/Mj3kSck4Sc5OHfFGNxN/ZOh7PKfsPGnLM40mAxDwpmO6i4kaukETEt9WZy7HDNZMurBXiF8PJrhA7k8nCOSVlNLBxrL9pgC2cHWXUJtUOuMU6JRdVlEcSdquQViFZCnG9MpwF3JDDMvuBffvf3UQToynLIDRlfgQrKwOE6Yu5d883q7YCKctm94g9K7ngC+9IHs2LeT7/m3u43jrHf1X9M/wwXoSKC1lisjiRgOBRjoUoL/nwz/fZABky2YdKoTc2j3iUF+BTisNeoT+FkOUqhu/JL/KAeodG+Wz8h5TEqe9t1eIH4+CwSKkVY4vLPFMKHDwSn3bH9kCO7IIAkhHtW8gHqOYrPDYXqUiaoQCOJFp5vAvEPKHFAdbF0HICbqyAuhT5kPI4oII82b/r/mHXH+ZHgHlg6pxTmvjBMW5gCs+BhhTKw79lHTkSVXQxKiJw9JJEgZJyK9bwZW2Hs4AeyX3/pq3xF6rgglGIfEf68KYa2DZGMTk9z9EAABAASURBVBlHLDcseeB4pJE7T1vzBnwnhq0EHcAAW5L5GEtFoPoOH2iM+bDRY3p4JOsTBClKlbSL89TiQ0rhgXAiJg/TF07BJZ/4k/FMdKiUhrKhfM9XBmx8UoS+DcZOgJW5BgPKV/Kt5PJ4FjlARtZOdsU8LNHYXsZlskBMUKLSeGX0ghuxNwXJbW0t2TgCLyXU2xgCNH2QpUGwNpYCMxpHHSpvflIiY4kyOtiNlXhA8VS8DEaBrPWWPA5nvWSc4rfjZVOigbVWeQ7xPeL2IIBPBWdDC2AJXIAAW0ne2ZgjFU4/uPKKoRqwvH9Q/L82a3KwJLhlsvhrRqTwf1Eua5UkL+HZAOvQgHI33NTWI8ky0JmEKGQdEpsMPWRvjWB2KoFuvI/likEpql9I5JWMHtOPNajoF7l0Mk7B5lDmOOFL5fs0kDz62s8jGKbOORWIZcvLy+UlQKhPYv8CYHwSNgdcR0oAFh/JmtfhCZWMnoDlYRB5cbvhJPQkUSZwlxsegLpf7n8fDuRyrGWYlO03L+2nzQMCJPv7/c75ynKQ+1eYolsyHTC/bRXJ989brixpoSSCqh/QkdDnyUFfNpuXzb9+4CmbzcrDUAYHsWd6Ge94/XL/AxzwbB1pTE0R5Jkjss0aW2ha2X+F+72TSepGHJMtUiPOuPyCQryPTcNpogKnkGY4UTarFBOEuqHEveUoxcfKxynmWNWbM5b9b03OEXJKhYAGTJQyh2yNGcdgRji92CtInimCQ0GkFAsGn3r22uhEX56MxDix8jbzOgqG0Y4wtgwjZHDItgGWxzHaT/XFvKPcgBQOygWBnB8kTjb0JI/Axzbg/LgfdHol8DLcGVK2eMnbqkuBTCmdc/LTQGeTSyDk4YAjiaeUwlmbAls/K5Pz2DDMSfGQUrYIh44wCmRjDjpp0FjH22lQGdqI0+4UE4z1h2UKMp5khmI8iobk4ogRBN3DfQm6BZ1RwRyMAQqgjQUkwb615ZAyaZvgor//ArIsfQfBPixREJPyyWIkpeIiNlIQ+NBcIIUK0BEjkxhRghbPs46eUi4Fe5gEbecPBK2LtcszUgFuhpzOGi/5RMPggzUIchDfDdy87LL2IynPAimH84Dl8CjPUBH9xCmdBzT6W4fYHkrqvaS2+E2DJBNSYyn5sAftHW/HgztpFivF+KWUZmSTtpVbAjHKCrLCUAI6pTg3Z4Ew9HnQi9SkIIvEYuQCj2jneTwSyJEc5NkeOuvepMQCiYCFScyYflBqoJUJpGw4QP+8hox3hhx4irFGINmn5WX6YboD35Pvn+gRg6PhZJLwE8pg4TAuRq+wOyU0pRS7DDWRMiUeNCpJFAhuJj0NjizHhCoLvtCTkAZwHp4nNZI1skS5sPvkxcNJCRx7jFQX3zAVxXHYl6Wkv2SjJKnYhoK/+47oaYkX9/c5Pgw/xhZIOeeQr08OujkwUEKf8GZSjtVFhP8QG8hgi0ZI+YF+ZTIlip2UdPKk5C0lL5dgbxNpD9+DMjpsMi6Qi/BxFAonIylDiUEtYmZPa+tTY37Xxy5Mv6wsxH8qBbfjARUPYmJqIxXy+CeEGUWxjBwTj6EFiO/umFw0nGR0j6REdz1qhm8aOrI/KOHr53sbLZb8RB5CTz2FDn4nBPJAgYPYIY4QOeDL1Se5rE0vvLEH2I348RtKdIGmTBUxbT3lzLF6+CTaOA63pAGFeL3Q4A8zO/aDxI7s0zImV0ZXoBKJxWxILocscD9KurGyt/iAASgFP2AXUTcIeYkYwHyLo5BaKTQcmXfEFYs+kbJD6Ae52EvLcM+kPBs6STb/GaTQlAQYI3qehozYdJyyCG64IFWkF7B2Ox6WfOrtzed3N8MymkhRkqwidjxHEtmf5x3B34Kc78n4aC7B4q9UxpcPQY4NYhHg+RmYx4YajIdzdKHO5Gnc8Mhb/BVjmBbXWIMoS21ErAOHsVw0BkaZUtBWg11oRKEoKwZxsRWSaBLCXUt8CTEUEw3i5CMppYXAzfERKhxkDBCAiuQ7JlYRLSLnlEE3MrwTRQ8icAhQOehgwyniYGOITua9MA/6ej9IZP/G7agbSWT/601lDA4GcaRyYKAPtkSSYzT7kxvElQVJQyRKwIs68ko8r5fkio/hcniU/ESXWWkMDXGmWM1YAFaSNHwB0IZxCc9imTzNJgBBSZSMZfz0EhztGdE9ojPjWqMkV6AsSwvkyJOiH920/25sy1uiCQFHjL919BYS9sE3IHbyLYYDNqgpND1Av2LmmsLAgFL0Ef5dFv/bZgf05ZCw/ZCyxdgZ2jrmYRf3EMN0IUfmJlAtOMYbuYFdVJYCJVQmOPNO2hhuJGoMraQpeQc3PPDzwFOWkrY+NcXkAcMf/kqq7AFIg0GxinMXOegQsGxkW29jBlZIgsv4IA84fCi2vpZAxYGEgXP086m0RBGy8SixUmotvmKDW2wYZ4I4gWLd7Sd8bLyIADzCCSUqT2djq8ER/hWQApjM3VElWYwGSAH9+0Sx/ndfxpuR5OJIluzbbMbYZZIwfnkp425eMbpscg5YL0SwLvnpQN5DHJIRMRM79yjhP8IuRL7s50Co5qA9UgoJptHrxAcg2zywWCrKFfoYN6+IAYcYvGBCJAV0HOXIRH2SN6hcLi/T+WSZa5XUm3sLSkqUw1AK+LUYXUnjcxmZZ0DyGJWGEYAFxiiE/YaQ9cux5rZSR7XpSoyOWDLdLOp2BLaREpulUZxA8sA1ItHJykjkfrl/Qg6MYvOX6Vu2FxLhi777VWAUKp0uHcYsQi+9Yh45y3Sh+PUzf0LXd7RAH3ZXpC0q6ijUBRiZ+UybZnyCnAK2kgoy1HjJn+cg88v9D3DAO+OMM3TOOefqrLPO1YEHHKzFF18Mf1IAZMQEhCDIJbdtFlCjxJG44jzqqLGo05e6vvlau2y5lfY/5DQNRkUxWrXlYtxQ//SvtNGqq+vkMy5XH+CZ+xB9zO5usZXy0rqrrq3nX32eIGFIH7z3lnbfbmvZHyWfe9ICOvSQE9Tc2qWugUGdfuaZaqyvU1NtnSY01aqxtkL2ByLnnXth3f/QUzg+gSXhIUHvuhttrmdffFOFgR598fHb2mn77TV+3HjNM2GiDtnvCLV15RlP8qDv/bde1Rabbqn6+slqbJis66+9XT3sEHpssIQsqJ988H4tufRSmjx5suYeP1lXXHilegdCDYUpFkel8vwMzjxUgNK2TZ+mLTdaT1VV4Dd+HjU2jtfqK66sW67/jdrbOhNO+kFa2Z5eXXjW2Zo0cS6NmzhJiy++gm648ffq7M/CNWmgs0OXnneu5pt7CmNO0vJLrqIbr7td3eyC52C/aJXv79fTDz2s1VZcVY8++Qq4iElrSB+++6YmjR+ncYzd2DhO9TU1mthYp1JOoU49/TxjeQLhn/2IAWjy5SXPC0heokv2K0i2IIkJHPuaZ+qg/fbVfocco34ICZnQjJYoO6CnnnhMG2+yuabMM6+mjp+iM085V10DUgGAYST5zleGRU2ODV3chnp7ujT944912L77a1J9kyY2zaW99jxKLe1MzJJssZgu8aUwq7inVbtvv60WX2519aBz+tEV/+g7+SS4iOUhMxuNkuFGwy8KRG3ykhxtnJKL3F+XYzWxfPRessk68XI2Q9sJJQurYw/bX4stvoSee+nNZAPYqhxSGurt1O9uvlmTJ0zVTbfdSWAg2d8IFNBDUhIfgEyYHVIGJ+ng1A47bgcP9pZsJ4ZxDRc4kAwp2iYIupFM8vWTPEYwMNw8EIvAIjIe8ha+Jexp0aEH7qUTzzhT/TAkJJC669bbVN80Re9/8JW1gkbjhGWtt1HqkjIrsWSlliz/fbLRftBsBBHe9P6+WfJhML8vosn3H/+CnMH/Mb4eM2CWTWyxSk+lAqm/V+efdZY22mYX9RSE2gVy4GrBX8hKJl2SUV9Xl4htlQSyRgLJyaExKl4ElMp16cWnHtayK2+igbyodfJ8GhoSTmhSgIdJqXhFSKiYKyrxcJ7XEJGt76f1+dtvaLP119Gf77s3gXXIIQdr2622lAN/D93McaLnAG+n4HT7TgA/ppehk2qAFN8/fBpuP/z+OecTWox6S4LXIyyBST+gy8EI25g1fzDryy902FHHqrFhiqZOmqy111pPz73xroZU7OvD53TGV5AGRuIcUJBcr44/eD+lysaqYcIU5sDJWmKxxXXKaWdoxpw5sh/qYdqSbT4kQjbFwc/m+TAUfV8yd+FhgykLwBxjkUBLxctakRt+SYxtyVFmd6FfQ90tOuOsX2nueRdWXW29Fl94EV137Q2a3dyW0G0cSKMcHsqVZt5QTGePxIahgOuxWu7p7qWts89kaOtj4JMCCyCTRAndrLslvhLcHXUeC2+qZOWWrO5nnZCLWBTk+vv03NPParnl19aDj75grlPGfoX9Ery//KLLNXnqApqIzuyx8376/ItvEn0JE/2AAyZreMw6VJ79XQkOHU866lBtsvWOYhpVwcRJPOWXxDr8wL208FKrq7kXHaCr6GcvS4aONbV8IiDPSiTHgaiPXItfomNBs5rnaO8DDtKDjzxJgSeHXn2HDp6nv6dbeTaPhjj83G7bHbXPHvvSLq8Xnn9Sm2+9vZ5+6a0fDk3d33t/T8D3OSXoR2ibHYzLLuINxYM6/9QTtNaG26kXf1lsb1rorIXM/3rkEt1CLoJm8XZAi0kyocQ0oCypI2ufSXvy1haBkTOYSujD5AyK9UwgOHLfp5gvFRvysg6Ot+HwXaEVUFa8owRW0gtbs84xSGMWMhxiyiIVpRRzWCwOEsPBoSJa0GtThsHxcQgePl15fItnAwzq3rt+K5euUv2kpdU01wKaMPfcmnvuqbrz1puk7jnabftNdegJJyXxS+9ApISYWMllL0vJhz2++zDqLVFIGb3I2B3T/fsvK5ERYwk7dxQYD4wSe9NY3yVxxcMJGgoofYbP8kAJb2y0iJgv8Exji2V/NdJI36Q1HZPxXAKer+SOnL0Kuud312rjtZbXnJZ+sZRQoFi5oT6deNKZ2mzr3ZlzifMBbr6VfW45YCkRBP0Zhyo0kKfpiyWjj5SAp8n/9hvODLPApGxp+HPkBQ/FvGE21cqaY9Jc82ncpPnVNK5JU6dM1mabbavZ305XiR2O5ft14YW/1vzzLqnJtNtk/a318psf4/s8ZBDAdR9/FCqPXaRSUk97q2696RbmsYU191yTtOBCC+mc869VZ2csH1vpaW3VFZdfqfmmzKv55p9bSyy+jG659R71s5axUM4hxJAFTYiu+dhTynd68r67td4aq+qTad8KEFLIM9uviy+5TOtsuKm+mj490bMMk3VCrdE3QuvIOymLki9rY5+m0/aWPRjPKostLPdL0k/CgkiDg4Mc2IYyX2o60E9c/823X2unnXbWffc+8N9gZVKz9N9U/ayLTFMtGW2WisQ459Td3a0Cm+Nt2Nvmm2+uBx98GBssqJDsGRRWdIwSAAAQAElEQVTb/fL8+zjg3XzLjTruuON05hnnaPbsZq22+iqqb6hm3s/LOTyUwbWJx1YGvL1kZjNBWYX5p342n+7VWaecppeef1V+arTspMP8jE2dvf1teuLxv+iwAw7RB29/qkKYEb4rmTodbjXGzcUEec88+5q+md6sFRZbRDO//FxnX3ipUhU1uvex+3XddZfr41df0/UXX5n033HXffTI4w/pLw/+Sfff+wc9/tB9Ov2kYzXvxHFaaL75lAY1r9Crl597Sm9/MUNTl1lKna1f6cJzT1KhdKzufvAJ3XnF+Wr9+A2dce6l6ioIp92mO357q0ZXjtdzz7+iq84/SZf/6njd9/DDIs7V6299pPMuvEKbEng+/tSjuvq8k/TM/Xfpzt/fL/u7DQWVq48Z3ieIdQQVLjeoNCfwe+22j1554XW9+NRzOnCPPXXL1VfplGOP1ey2XuXB89Zb79Sf7r5fl117vV58+Tkdf+ju+t11F6LkD6ovJ1106bW69fa7deNv/6AnnnpS+++2pe6+7Ro99/zLKshTW2uLrrjsYh176MHJ35KI/ZJkQzOVTquJTdIH7r9Pf777D/oL70ceeUhXXHGFllhySS2y8KL0BoF/8h3/AF5ked/T4EA2cXCeTzjG5PPpxx/ohKOP0IP3P6DugZzsB0R9Ng/YJVTLNx/r1huv04JLrqaHnnxJj957q1545C6df+lVGjR4Xpo9kFDidDad8uTUr+xAt865/Gq10OCeex8k4Lxd/TNn6qzjjlEvcoCN8Jo+cOYv996p5595QkFJNRO7AbSEAqDbAEMjM7RNyWIwq1GiqaHA3KopgiprW8zJ6LXk+LYU0t6SNbbvYgokArtYAbXkjfMOrNyQkhVD2pNwcCkC0U8/+Vr3PvCkOqk2/RDYDLTP0h/vuFGpjJTFJguMFaBjsNKGEUXAB1QQwJZ+agdgZU6ZkjLJfmyHcR1IEufLN/TJx+AQJ1Qxtn76y8EZBxoxxMTgRhaaQvlEUlFuQAVOfji41QefTNM1N9ykc889Fx2em4DZWkZyWIPBUNLXeJyiokibPUdSUWBe8opoYQl2KHZ8JBm4zim8fX5XR5UcEJJkH0pGoYRxi9//+NNGs/Q9JENHQQpZxtBfUPG00IkVhJRywrQUB2XqzQruSSqE8CPC/0X64+236447fqeIhXdoVXSzN9kizgnBfMGq7q5mpcpL1Q0c2aBRildBiXrQRAm1lvlr/GQKaCOzKizJlEhxRqMyYySO4NmnVJb6stJSDhyCZJO+gH6nS5ziOFQK8dDNgNLvr17Fjx8+3Q8//nPzRqYHefbmJROULczRSOQYKTD9yw/ppKOO0MdffKmHn35Mjz76R803z3idcML5+FIll9lK/0C7FOBfUgUJG1Iq0hCKsuQym+jJ5z7Wo48/wqHfsXrrlce14zabqm/4wGlEJnHKIb+8AmTvC83JI3teClN6/7V31MaGUx8xQc4co5cMKxmy9iNC9iNLFFlzChnf8BjSH37/W9314FO6mIO1D955WyccfpDuvP23evyxJ011E3ULYilgF8jRXw5dwc9pTJnCgU49++gj+tXZFyuKfCX1hpfpn7W1RF8U13LJK0rqItqSTN+p9zgQcfS3MCaiJUU8f853pNbZM3XDFVfq6IMOVn/foKI4LVinhAlBl15/7i+6/o77ddI5V+qPv71e+e5Zuuzya9TNVOF7Pu08AupIXjolPwUvWAgrGlIKP5iPSxRThhZJIRNs2CsPHYz8jAj1lDNBWIolP45IBTnBWU9iyis+ks+I8jwytjdjMC91sxLOs8BNDsOUktAbz0mWvvn8Y1173RV67f33lANQCrmZV1I8pKE4C40e8xu+BlD/yB0LRMFsBEZExpLjbXfAnDo0NAQdlAaU4k9tUd49QBkoWxuXwBAXbaDdkcIkUeSwAviiKMA3BxRwA0bM60r0l+/kLkguK5irxF7prx9cRSwD+GvJvkCJNpZzI+1s+Ng+rDRFhuSskGzyZgz6gBGje8qBd4EUoiyRK1AToTIGzcNHexriIOk3N96ix554XIJcwz4VSg77jLF1LyAg4RBbzL0a6FKG4SrqxuuhJ17QS6+9pmdfeF7PPvucdth5ZykNYoM9irxAUKnyMnAcRk3JxTe4JFmaDptr8vnjRwSmSpLVGFbEPdbXULci9z1gRzsrBqRCMgbXmhT7hwrxcHKBHP7vg9feVWv/kPL4WQ8aYQL8EG1k0IvdvnsaL2PqPIXOV6LsDOsrL7m8QjRdXJttuLK5L11x/c2CdMVsqH745lt66ZXXtMlWWyWHNC7RERond5onNMWMSeIDWAEcjnhbgY+2wuj/BiNr+78xwXbILuqPQ94+iQJuykzg2LA4BOlumyO/ZJQefuI5vfnmm3rm6Sf0u9tv0bjqsVI0oNuuulYX3P6wzr3tPr3wxL1aZ4V5dOaF5+rjWZ1I1cH/QJ7LKOUjnyire/5wpy6/5nadctaFeuOlh3TFucfogT//Qffc9Qe0KtS1V16lK29/SBfddDdr4Ht19CE765abbyD/sjKYzhCHoSEalimx2MmJrFZbcVk1Vlfqj3+4X1FoJOT06adv68mXXtdam26l6vpaCgtK4viQLN1QCLk4IEEv37hLKuz2KFOiidYUzZS11S/Xvw0HbH7xPE95Dpf6enr13LPP6JSTTlRXVw84eqS/df//1f+tvv8uddHfQMTmoVg27T5K7HfMMUcl8U02m1Ng+wV/o+cvVf9nHPC++uor+WzMDA5mNW3aV0IXVV5ehoPCQ33vSYBmgrIkeT8oHxzq16wZ32qZJZbQUostTiAf4ST1nQvu7u7StC8+01abb6a55p6oVKYcZyomNEDiUp0G5bxQ9z/8pDbZcmeVpUrU19XNSYunbXbZRYstsZDW22ANHbjn7rrv93+UT9Axbq4pWmSxRbXkskuTFtfCSyyqT6d9oRVWXUVzNTVYKCm5tP5y38PaYuutZfsgrV1t6hvo1x577qelF19EK2+0pnbfYTPdc++96hmS3n/vY307fYb23HdfzT1PnbbeaTNttv6qeuiRx2UbVG+9+yn4z6Nd99hbU+eerE02W1+rr7SMnn7+RXUQSAu8MkwuYSyIi1TixbJ9ndFjq1TXVKl55pmsvfbfTzdf92u9+/pLbOC9JPa+9Mknn2nFFVfUuuuur3ETJmibbbbRkUccplFs4KV8qa6hSWecc45WhrYp886jTTdeX1PmnqSWtg7Zmuyjjz5h87JTRxx2sMayUPKJMsIEBafKhkYtsewyWn6lFbTUEotoiaWWUM9gXhMmL6C11lormRxo+i+5i5qi5HTD/rZBMghB1VBPlz7+4B0tusiCWnWVlVRSOkbOT2qtsWbPmq6B/k6ttOIqmmdqoyYvvoD22WcXvf/BB7ITd2vpOwuSRjrF6h/s0zczWrTjbntpyRWW16prrKJ9dtlZ9//hj8oVsmhZHp0oaOa0T/TAgw9qjbXXV+8gAdUIkrQo/siECIo1rJuM5CwVGzna+CRKJOfJgknjc14q6ro1I9AfccmmBj9MNJOBK9ZHShagSQGtogKD5lVGMD2pabzee/cDvfTym8pThUHpgXv/pH7srIkN7tgMFGD5XJzYmRfHytMwMUk/UGC8yRfku0D5kADXxrBkVsdGO12TO+IZyrOYg9xPf8cJLg58COYTfA2ngpQfVNqPlfKcvprRo5vvukdrbrS5dtxxWyUaYDyC70X58WG39bcETB+6A5YcyaeBtMRHxDsk0VyWt8SnZAu8KMc7+fruYW3BRva2QkdHS5b/V6aQUy7P9+Vh18lC1LAFfwXoYA7tI/CjCr6BRQBHOFGmsWLn5PHtWDB70G/0Ge6O/p64WFBLARnJ7DOHbdqfBEsIhJ+OoDmiExCLrYxY5yXtv3vYQssNSGwwoYYCtAZ6ImRVLhEoO9rn81kC2YJK0ikBUjH/RL9cPif/R+D04wsec1sPyal4WUEx95/xTOj6nhH2+f2XFFOAKOXBS5wZBWktuujiOvGk49gAn6LJC82tbbbYBL4PqrdHifgCdCOwySNZQSBE/IAdMIwaXSbPK1NlTYnmX3hebbblxvrtDVdqqLtDF1x4GRstSmRkC196JWM6eclPBfrDwmonXjj1pJP1/GtvIW5fceIt8+DlSKYtksnKxGQwEiO1X4WLB/Xu269r8SWX1uprraT6xnHadpvtdeDBhxBvjFaGrj46yOkOcIAFzjGA8pQPFnLyy1KKscsCG4zmLv0oVIax/YTiiD4qXnHx5cDOw/b1o/oIbY6dV2z0/fNnnPP0GfHVN9M/19FHHaHRJWPgWhq5QJL9SmauR1dddpFWWH1dbb7tJlpu9ZW0967b6/PPp2lOcyeNuOF1kC6RLUhN35QKlGxGhTk5P5D9ORI4LKUpB6bPPOK80uSAMmE3m0eyK/kwLxMphwiTnzym3PY3BFbiykUOyVDJd8rz5adSSMg6FiTkYjlLDh/kE0M5/H5IPs/GSSk+RPjnMFEAD79iLfXPuf4GKOcMX4ZB58TC37ExWjq6QgOQ+n03y5GGmw6/6ETOeYJc2WX8tSTsSnCCHjytBmCWo21MtBKj3cJ4HFU+yaHrgu/WBIZRIrLATXI/eiTBQIb6TFEP2JDSd7YQJo1t3GKKQS0kJZ45aR/TIkYnctmCwlRag+bcU6YBSY1kBLDJnDch0xZBSKUlyuWGNMic1DCuRI11ozV54niNm9goEY8IOXrwj1uGtU0n1vWvk6dkBCMa7J3RDGayucoqaBySYuqUpOLTypIu6IkMekK/rCfwijCtpY2r7y6jx8GVlJyXITacpqMOPUifTfuG2ZJGXsAjSmCQKb7BwUj/7gP8iriAAYdaOCjGC8AsY11IgbzaGu225466+3c36etprbjhHIc2T6iytl7LE/+Wlqbk2Y/+AZuOip2TZZMxnETogxZEVoXYHSmQhuljgF/u/8KBiBJLvOxG72zDHiaqq7NdNXUNmmtynRrr61nPza1y5sSy0WOF89Pbr72hZVdaRSutPLcmzTNJm22yoVKlpWrt7ITvBkyJHJLcwKBqKmt01NHHatNNN1VtQ61WXYm1x6qrsjZrU76rkzHqdNrpZ2utNVfWlKmTtcbqK2jiXJPU3tMj+6WfYkzky+I6Q1OxU1Bdp5133Z217p369vMZ7Ev26vkXX1DvUEHLrLKGRo8BV9NzlKTYJ8HmB48I1Skoxg4sjVS4H2aGP7yRsl/ePxEHihJwzinNev/bGdP1zTdfa6+99tKoUaPkM/f+V8QiWfws5Kv/mAuaEp/m/ReKHDHhrFmzZPtUu+25m6qrqxX4afYVMICEB/+1z38B8kvB/8gBz/ddMnHbO2TSHxwcVMyEnzgl7/+fuaNGVWmnXXbT9vvuosamKsnFOB8xNQpn6auudoL23+9QbbD7jiofFVCXT8QmLkcLF/WodeYXeu7Vt7XhlrvK80s0hyJVmwAAEABJREFUrn68dt11Vy2+xMK0KpByammexaakr8GhHvpH8lxasl0YgqJ3XnxWD3OittoWW2lMic+kWVDfzH69/NIH2nbzDQn5pbKaCdrtwKO1+IILKzAH6mXV3DNbtnhlPcomZqc8r1yjK8YosTs3wCbUMvr0k6/URpy88KJLaJ8DDlRdZS0O1smCsdauVjGYLFaIC3lxLA1eoOsC+ewEOhbjBRSbg+2kjQg35p86USsvt5Qee/L5JLCeMmVuffje63rnjVfFWl/+6CptvcMu2mHLjVXmpP0P2FebbbWFwrBfne3NevLVN6XSsVp0wYWUoX65ZZbV2Reep8UXhy5fisNCQm9sMx6BpOxyWckNqhMH8+eHntcyq2+sMaMzst/08fQPXtAnS/8NmJiywE+xQRUqSn6lzKlk7FhtscXm2ufQgzVx/ARk6Bd5Zo3lqX78eFVUjNL7rz+vmV/N1qxpn+m+Rx/V0sssofKU4L24PHQ24h2QfJUxKe69z55afrmlFWYHZY1a5jQDzSX8SCuUhro4sbtDE6fOrxXX2UgKSmQbHJ648kM8cnr44Yd1/e1/QUoCPnoXDerxJx5jA+4e5dva9C2bkGey+D3ssKN0/sVX6bMvZyd6DnR1tzTr1quv0WknnqKjjjhGV1x5g6bP7kxkbJi++eoLuun6y/XRh2/o5ptv1Pvvf6FCnAEzwwBBBqUK4dEaKy2npRacovv+fLf6egY1Y/os3XL7Xdp4661U3dgo33QLbLMDvbr1+qt13FEH6vgTDtfF19yiz2e0U5NSwCI5DTz7OyEhNhZD0ayvv9CNV1+uk449Qscdd6JefvmTZK1Nh7+6zfYt/VXhv/DDi2MTF1h68AJ5sqHlTJ/MKD0467Hwz4cKBzv1yCP3KR+M1da7HaBMWug5nGVB1t/Rqj/89jYdd/TROvbYE/XoEy+rJycVYGvbjC912w2X6dVXntfv7vq9jj36KJ14wkn6/KuZ+vSLmbrhprv0+RczFRuNjNk742tdf+G5+vLzz/Xii6/p9NPP1GFHHqVjTz5HT7/4ttg/t5ZC0Xhj82BO5h+4vb/qa1+g/V2Zz6YwDlnOuSQlSovPFhvbKcpSzkPPNYwF/AsC2cZv9bgJnBbXKeWG9NF76N5N1+vrr7/W1VdeoWOPOhb9vAndapFcSjkgRPjdHOwusNny5ovP6NYbb1NPezebP4P64r2XdPIJx+joY4/TpRdcq+lfdYh1vGTy0aAeefBPbD6ciO5fpM8+nClXGIX9gItoAmN9L5JHmvb1NP3mlpv05rtv6447b9Yx6OKZZ5ylL76YnvAfaSZvVEKWCQtWIhWfAPsPvWPoihUYyTad2BQq2RwF5T51jhQhozBVIgWjdcTp52qNFZfFpXera/p0vfTCi1p1hWVUUU5D7lAFYDjmOWQQZSR8sAKnbL4f9SkAWzJZm+zrG6u0CxuIjzz0tHrZyx1go+W5Fx7X6fi5E486AZs6Xm+8/h5QpVls/v32t7/RZ59/rF9ffZMuuPI6zKBP06d9pEsvvUxHHn2CDjv2JP3+vsfFeiWhJ8aqxUaOEOqUyZM0/dO39Q4LrRxztz+qUtvssLW23HJDBWwsifTBm+/o7FPPxIceqbPPOVtvfviRZBtSXk4NDXUaN2leOU8KWCx1fztdt1x3tY7Hpo8+4lg9//zbynnSUCh989Vn+Nsr9P6H7+rmW2/RMUceofN/daG++PJb+FEiR6zjG5/gcULcz/LhwWNPSy65pM6/4gKtuNIySjOnBIVAiX3apg1zyttvfqgp888joQrynKZOnaru7l59/dU36AOE+z6sLyjgzVeiH/ZIozMRcU3aty9q4LnN9Z6Xlm3KWfPWtmb9Hlt+8dkXdP01N+qEY4/SBfjPGQRNsXXp69Xrzz6u0046VYcffbJ+dfFlau5kp7oQKu35yuOnS0pR3HyvZn39sc4879f69Ms2jR5dyQbSBJWUeCpB/jEb0L2DQxL+qpzNyojJO1Jk2qWRy8pG5i7Lj5T/fW+XdCsUCgoClIrxMCqhOPBJMteEJSXjR2wIKs5qsKtd1+I3DzvuZJ3AnHHVJZdr2vQO2tDfdenpR+/SLb+9S48985rOOOUsnXriqXrmxec1o2Wmbr3lZh115LG69tY/anp7VkMKkn5IRr769Zf7b9W9d/9Gzz/yoE44/BidfcZ5+viTz2nj2LgP9eWXX+myS68AxnE69pjT9Kc/PZ3wVvCoUOjXO2+9ovN+dTp1h+ncX52tGTMGEnICDmg+evtVXXjuBRw8H6+zz79MX307CzUJVVZeosoJk1Q9aRJ6NiB5Q/r83Xd09sln6OKLLsMOU5KTZAGz8+Wl0gpSsXo6c+pp7SFebVNHb04qHSWxYRgEJdASil7Yr9Q8bZquvOwyHX7YETrl5FP1+utvQw+8BeR7776qO+64Se+++6FOPPF0ncLcc8ftt2pOe7P+8vjDOv2E43XJ+RdoGge/edoLf9k6/RvdesNtOvaIk/Fbp+iZZ15JNvOsftpnb+u3t1wOvNd1082/0fFHHK1fnXm+pn3TSiwwW7ff+hvNZH666MJf6+LLb0a+BX360fu66IKLdMiBh+nE40/QQw8/ItvztLiin82kh+/7s5576XH96Z7f6vbrLtJvr79Kf3rgafUVyk1NpAhKvTFaY70NtcTEct33m3P1wUcf66V3PtWmHH40ja8iPh2S6c5LTz+p004+TUcee6xuuPUWtXf2G1VSOKT2b6fpoosv0BHHnaSTT7tQr771qWxP9R/X8eIQ/xFPYjfhz0X8mCT0XiPJOaqcsgNZFXIDupf56cjDj9C5Z52rd97/Et32JFemlVZdRdPeeVpvvfqumue06ZmX35EdqDRUViWu0yeOjrHMmB4qrdRG2+yonXbcCl0e0mDPkF5DLt+wTlhsuWWVGlOlXffZSztutobKwKvl22/1+jsfM0xG8yw4r9LmiyMxNQKtgIbG4iPAr6a10hpra9n5J+i2K87T1998q4eefkmbbLWN5p9/Co3ohK6//errOuOE03TKMcfoql9fqW9aupU1GMyh3XNm6vIrfq1D0PETiV+ffu5FCxexPckOepl6gaPE/vXL9ZNywOYX30ux9s9p4sSJOuCAA7TUUksp5adRX4cfDmRz2kgym7e8c644d+s/+wpSniZOmqB9sKVll11WzjmFYczbU8yc82PqnXM/Lvrl+29wgPV3rEwmw+ZcCQ5mHmWzWfX09CqVSilOpuOR3h4ZS1KUOFs+Y5JFgZySyN6cgplyWjFTH5UiWMLT2SKWQKOUVbttMg5R45GSG4G9/srLKq+u0ALLTE5GbKifqE032lDVYypEeKOettn64333auU11+TUpUqezAnSm5ciX+deeLFWWW99zbvIAgKcQFwvvvGBxtY0adH5pwpTUuOEKVp3/U3UUDladvxSgMZb/3yvNtxgbY0Cxd7ufpWWjFVJWal1l0Upo8eUKstKpqd7iMlhWS273DIalQ5kA3z21XS98sH7lC2mMhuAidpFOSXq54iYaeWlAkUpnylDSpxuDOVsxtVWjlULAXL/oLThZpto4cUW0WGcPm6zxea64uKrCeZaZD/dx+Z3ERfoffv1V7TdVpvrD7+7k4B/KU2ZZz7ZYJlR5ZLvK5UmeY6AIhLzg5wnFnwFAoWspBCaB/TIQw9Kvk1066gkRZYaR/pX3qYPAZsSzjGSKUbMo6xMhrtzsXwXwGNwpZgPNbLJtfUWW+qxRx/Srjtvp1332E0lo0rYZN7ZuhQTbdNpj8kSyjgdrqpuZFNxC9XWVsovidSLvjz8+OPadPPNNbYkUKCc3n3nA03/Zra2YjM1xc4ne7PykTuckZCTOJrOILZfX3q5+vqkTFpqnf2t7r7nXr3y5tv66P2PdNiBh2ocAbH9NOacmbN05a8v14w5rXA31p13/U4PPvCAFphnHq2w7HJ6+dVXdPX116p3MCe7PvvgI11z2a91y+23yTFeZU015ProMrU+wnA+5alkM3PjTTbSzM/e1TtsGl585W+02AprafW1VlfASb6HUrB21S033agH7v+zVmDTc+mlltRbBObXXHuduttYXKHx/UM5lZaVkMvq268/YcF+lWY3t2iZZZfkFKVSJxx/sj75uMXIlslIw5dzTs654a//By8XMUg0rOdk5YYDE8pdQTEHEmPQ8XfffkPT2YBYe/2N1TiuvMi3/KDC3nbdfMM1eu6FV7TsCiurrq5Op5xyil5/dxpykeaw6X3vH36viy+7VHk2xxeYMpdeff4pnXXOeSxOBvXS8y/o9dde0VDO5BTp0Sef0e13/FHTPv8SuDconQm01lprsFgNdcShh+qTT75N4CpAZlHBEP4nJA8Ylnj96LYJX+hGTLnv+0oIhw522OBUpIiFNO4h4V+IblhUkMKfv/bW23oJv+pcTl+xYXPeRefpksuuUFNDo8aR7vjd71m4/AW/AGBzFvguD5a/9fZ7uujSyzRqVJlGseP+Cbw55YQT1TRhIhvsK2rmNzN1FXCKeu/pT3ffK1u4jmVjf+Kk8Xr+uef0/nsfKJ3OEPZK5pdickPZfs2ePZONxyt1+a9/Leec5iLgefKxx3XdNddqyP7DClAZJkHmw3wW3qBE6Y/u+Ptv25P4/us/IDdsDwklRicMQerFTy+lEH8p9KEwOKDfsyDeeccd9N47b2mXHbZVFVPbD/kVx06KAULAJBjqpXBqQPKYwjwDynwtr4DPmktfT2/WtzML+uLTz1go36j6igqtvvIqqkIPDjv0QL33wRcaVVOvBRZaUGX478UWXUb1NeMVMlH9Gn344osvtOrqq2ry1PHY2vl68vk3Ep1MfEuyoV+qLbfZWUsuurCOPfJQbbbZxujj5frk0xkCHdkK5bM3X9GxJ5yqXnbxFlxocfX29uqqq64Ct8+hY0gff/qe7nvkETElq+ObGbr56usSO11+2RXU2FCr448/Rq++/Y0M4BcffaDbb7xBF11yudIlozTPXOP1yAN/0o233Ig2OvlmS7BGP/MrRIal5aOEg8IlDGms5Znciq4Jbejuw7ak2roGY4vEArG8vJz5P61+JjqHihgLnHO4Dtpz27el7NCQMmzuDPRLxWYhGR+5uoR/5oYGuubo/j//QTfd9lvl0LcpUyfrsccf0eWXXQU+0icfvqWbbrhaVbWNWmHltdgA+Vzns3EDAOWzQ7izAvP/kDp6B3UAB2u2IKqpGquOtlY99OAjmjW7mYVtiO/OyeIxOqiro43unsSmoLgSHePteZ6cc+QkyyeZ/5tH/OPGTinoz7MpLjMaq8Yes7lBYo9IhFxWIs95Eov4WzjceOjBB7U8h7JLLrGoPvnkE13Bpuislh4pGtTTj93PQdKpuufBx9XU1KSZM2bojPMv0pnnXiyF0sSm8br/3gd0z5/vZ6shKZLZrTiUefHZp/SbG67VBx9/qEUXXyjZ4D7njFPVihC5SY0AABAASURBVHw7+7K65pqr9MW0D7Xyastq/Nzj9KsLL9fDj73CwjKvjtY5+t1NtynXn9OqK6+httYunXHa6cr2Su0zvtKt11wj+/MAqyCfWTOb2SA8nyHz6uvv1ytvvcPB1/NyHvb31ks6mI24IXzQpLknJ7QnD2InOK4CgUk/G2N7ELNtQ5y1/bbb6ZTTTiWe/RpiUCz0w7GhCrc04+sZuuzSi1lr9Gi11VZTKTHRWWecqfc//damM+asT3Xu2WfoImKm8RMnalRZStdfc4WOOvZEfTrta9lhwvNPP6Uzzr5QuUjqmDmb+fpaffzxx1p8yaU1vrZGxx9zNPh/SvQnNnRm6DfXXqkLL75APmMtvPC8+suD9+qyy6+Sny7TYostptHYxbzE1U1NEzR7zhxdB79bWlq0+cYbM2fW6IzTT9azL7+dwOvr6dQT+KLzLrhEn3zxleaaZ27irUCXXHCWxmRSRVtzwlZGKT2mVicfvb8evucO3XTrHRpTO0GrrLKKxuCOPebnVx97SOf86jyNnzx3IttHnnxUv/vTvRrMoZAc2lx/+QWa/sU3WmmFtZBDWlddcx2Hz18q9oyTiQR+eTC/ycU/4kOkKMxLxicOOLP5WDO+/Vr2t94XmH9effXVdJ1+1q/08lsfS8RMO+ywgxZfYIqOOmh/bb3dtvrTffdr0w020TzjKtjkE8IsINdYBWIlmT9wnuLCEHb3qbbYfGtdeNGlWmihhbTI4otJaWQT+PijUG++8LT23Xsf3XjDDVpumSU1/wJzMwcBjyYxBzSljB2GOXQllB3Elo4eq4P22E6P3HunrrvxTg1EpVp//fVVWSr5bGm/8syTOuqY47DzubTwQgvorbfe0s3ErL1DwCTOuuaS8/XWG29rxVXXVHnFWHzzrfris09kc4Ln+RrIwhOaMqA9f0k/IQdsbWxznud5GjNmlGwu832fTa4Q3XG8I3nomrXzfGH/Md+efNpYmf5TLhcNU4JRDOccNp1n7nXOyWjNYCe2P+VhV0Z/zHwy3PSX19/JAdTOycNxrrv26pp70ji99vJr6mQTIZcsiFW8LIBno0W8Iy+mLCRxO0vkzbNQHPgZ+elS4WepEM4qtC5SypdYKARegM/x5FHrk2Snqr2hnn/qBa2w1rJSiZLJ1WPhZwGRDwQLnH59yXlqI/A67IxzhIUkpzERi3+xsTTtw6/1yDNv6oijjpFtag0xgu0M3/fEU1px9dVVXhYAJcSBx7ydZH/HJi7oVzf8UTOGMjr7tJOU4RjahVnJ9+RYZCX4O08RePgEC2k/UIJYHIP1ADCyOvvXN2nshKnaduv1NZaNikzcqxRwfWtCshPiPO1z8IZ4SX0EgDSQxpSqYVyd7CctBzmymThlXp1z3gW647Zbtf3G6+uhu27S3rtsr788+6b6YVLoeBASLb3oYrr+ssu07fpr6I3nntIzr7ymbrAZItiXc4rZCAgJrhxjgzo9BHsCpQL6E6AV2G386LNpWnqZZTR1arWIV+kdkf51twO0GTAvOTTN3mQk3yMbMyEV5OVDpWFvDJpWPvurb3TPXX/Qasjusqsu18UXnKmwkNUNN92e0ORHdGXShVyhjqhJmkRnI5qcCl269eZfa9rsOQTWF2k0JwgDHW26656n1TBlES2w8FSN9YcUepGQpHoMnsskOC239BKqI/vak09K2UHNnDNbg+jo2htspht/e7dWXWsD7bb73tqEDboD99kDnRjS6y+9Ise/LbbZWldee7V22G0Xbbn5xlpl1eX10UfvqaWtQ2EopcKU0q5Ee+17kLbbeRc11FUphS055GWEFbJ9irGTtqFYCyy6pLbfYGUdf9AeuvH3D2i/487WWDbZx1jYgF36Ttp1911YXPxaW2y3o7beehstweb3t998pVmtjJcqk8uUKbTfM8h26OM3X1AXJ/Fb7ri3Nt1iWx166OFaa8012Hi5WpiVImjUf3PZZPTfFP9LiiAJLhZBx/JGMnKjS9RJsB3i7D/9/HMVjH5qjW3CPqd/+gEnti9p25320IZbbMNG+qHafustdMkll6gfAZtvS3GYsc6Gm2njTTfXHrtto0P23lXvvP+JRo2t09S5Juirj95Wfqhbgyy0HnjuTW2x64FaZYVVdM7pp+mwIw/Txhuto9OO2k/5rtl6/Y131VdA9BEYm18Al3/kTuj4AQCgJtQPc0DOWYnQoZiFPD7K2vroeyYlmwQ97KrE/CYxne/Tlo5D2YFEpnkOXVAC2f9Y1zhubu2w657acMONtPuuu2nVVVbSe++9xwJsQKlURkG2FVcb67RzrtDq62+jDTdeS0EmrxtuvI0F1Sraa68DtPnmm+sATuLsp09fful5DbIT85vr7tZ6a2+rYzmJ3mWXrbTNdutr/gUnKnJhQofNI4aXz0ZTgUOS8RMna13sabvtdkhOO7fbdlu9/vrrmj17lowXRoK5LCMzKSBj5ZbIaqQsyf+HPBx0WOJlHkyoumQFRjQfsf24h+yKJA4B0AZ8e0abbLwFi47ztegSi7Cpcr5mzZZSKrIoFTjFNmn5OB/yinFsBV+FyBNrDupoaAsZ5qWGxhr5mVEayvuaOnmqfnXKadp3r7210SYb6Lij92Hx/KWef/tD+WPKtMQyq2ry3FO10nLLaqftNlJpaZUOOfR4XXLhRdjJatp3z000elROjz39jGw94iktQ0NehRomL6yjjjtBf/jDb7XtlhvoT7+/RfvusZPefPFVaaBTl2Gz9fMsrINPPFU777WvjjriWJ2HDc7T1ACyQ0pBez8LnIKT3n/3E309bYa22mJnbb71tjrikP21ySbr6PpbfiP7H2JLsfmasdXafJtdtMa6G2u/vXfS7jtsqq++/oyDMTCDt5FN9DaJAP3negcOX2DIQ0+AP+zuaZNPMM1UIhU89Q8NyPYRRpeOksUkonme7SXzHYJ+WElvD3uVPN+X8/i0CQu9K8mUy9pU86KUBk7ynAYGBtC/IIm3oqEeNXHwtupa62q73fbUnnvupsMPPlB33X6X3nr9Xb3x5svq6evQSiuvrs02W19XXPRrHbD3/hLwg5RTeaqATx/UPoedrnHzLov/3lfVY2IZ/mnmsKF8QNO00umUBvq7JGU1qjxNGBiLXbjETJxzlBdvm8ssxcRe9i6W/q0nNvXfVhsjlPjRVArbsWYFGvoeGz1lEhuvrE/AgbIQXNhc32bH7XXNpRdqhy030fa7bKNFll1CX7DR1Tq7Q6L/2NLRapg0nw448jjtvtuO2mWXHRV6FVp3w120/Q676YC99tSCE5v0xotPK5srgrb5mcCAj7SmTl1E2+2xq7beeSs2KXbV5++9roceeVFlo8foYPT/wotO1YZbrKJtdttcFY11euG1N+BjRq3T5+idlz7U4guupM023U6nnnKWTjn+COxU6m2foU8/eEeLLbS4ttx0PZ1/9rk6/qgT4HcJc07IvJhVGTGU2Ii6+vqrVDl1fu170knadMvNlApi5pZQKANMiBSgP5kxFTqbePY3t9yqq66+VvaTVk2N9aIxG4R5XkEisyefeEwFiNx5p921xRab6/ijD9fiSyyo2+74vexvX/vMr+NrG7Tjrrtoz333hjc7aZnFFtaEyQtos6121S577KIdttlK9/zpMeYw6ZOPPtbXX36u7XbdHt5vroP330Xbb7mxrr3uVtnZkhdliLmatPFm24L7Ftp51y219+7b6p333tMQcfhSS62gyqpabb7xRsBdW/VNjTry6GM5TDyNWGlN7bXTNsr4sR55+jmLwoQCaqh/SEssvZa22eVgrbTOhlpv/TU1JmxWRX62WArI/FReaUnlWgp/ufDii+mxF9/Smutvrgl1JUqjExro1rGHHaodd99X2++xu3bcaTvtRHrihZc0bcYsxhnSEw/er/nmml+bb7Sujj/uMJ1w4rGaMu9kLIFq/XJ5CQuwQbsdpkKSiqUe/gojllygyfPOq0t+dbZOJKbbeeedte+BB2kAX/cxB6T00i2/uUEfvfelzj7rQmLjK7XeWqvp4Qfu11eftcvs17kMUJ1SHrBdiD5n5bB7+6GAK678tfbcY3di7Tf16AP3qV9C/oFi4C+xxBK65KILtf1Wm+n5hx/UW6wZCtQPOh6BpwJrY9/maAaJcNAxUcBSqy+ldddaWXfc+7TW2XQ3zTN+jPA6YqdeF555irbcfgftsOce2m777bXXHnvoTQ7oXn//YwBmde/dt2vKhEnaeosNte9Bh+rUs8/S5CkTlAqU+BXbcIxpmQ+zPH+5f1IOEH+E6EiW9WbEOt05Jw/9CoJAtjEYM0+GBGwWw4dsZludc04F5pxBDuj0M78gj/n9h0RgW1jZSEk6HSiV8mX2kfzA0LCdxMwPxhvBv5G2v7z/7zngeb503HHHaIEFpurGm36jL7/8krnNqYSNPM+8xAjMGO+RTN3MWi5SjLNKPk1YPnUo5RBKXOAkwxZxqeF+edtccJ7E7q1N+BEzI62LtYDqmt2tTz79UmusubJB4oRFYs+sCDrO6qIzztVDTz0v+6Pl9bUZBYwjtMZLAQKDuOLmu7TahttornE1MnxLcJ6fT/tMn0z/WkutsrIyKRqygeTjsO30234v4tJLL9ddDzym+x95RlVjy1U5KmCjMC3blLMNK88BO4b4MJItoj3G9AFji2mLonfYZQ99OG26rv3NzRpXVUFxB24bl06AkCeYIHJSYEGj76GfMRiJSQMABI0aGFJrZ4/GjmbcsY56qWRMteadf0Htts8eeuD3N2vphefWfffdq9mdEut65JEGwCjNtcii2oFJZMqEej340EPq6pfkUwd/QxaJpUFaJSWlAnM2C2J5znIR/Iz1+rsf66PPv9KSSy1GQKfippvJBhD/vDsCVDF55OxOYcDOQefIWDg5seknj8mRclgk9l0SHkVxpBeef165bEE77raXFlpsCS22/NI645QTCfTu12fThnTuBedyUlKuMaNqtejCK2loIAfvPVKkMN+nW2+5Sb+//z7d8rtb1TSuRCaLN196Te989KVWWG09UIppm1cqcGL/QrBOBQWSc5yWjdK266+s399wqYxBH3z6hbI43/KxVfp6TrtORBfTZSUaO6pciy08v+75w10a6Oni4DFW/bgmffjxRzrq4EO19prr6MwzT1eODRjPAwWC+XSQga5IY2pqsJxAHhUF26ATFwoflGZgi1O6vEqjK3xtttlmGjO6THvts7cmTKiUj+5EbBKWpp18Txo9tkKffD5dBx98lFbm5P5KTtPb58wA77QGsY9ClJfsV5PYLP3miy8IhG/UQosso9JRVbKfALnwonOVHeqTXc45e/0kyTRU8vhnT0OBEheRgUieKK88doSWXXFVLbnEsjrn1GPVPKMLHhp5ISe6X+nhh57UmuttpLJMpcrYDTvhuKOTPxkQpADABFHC4reitlGjsTmLxxtrxmhgMCfPz2jl5ZbS9M8+UG/ypuFBAAAQAElEQVRXu7785ls9QoC+ygabY5NlcmxYXXP1dVpvvfW02bqrqn3GNA1iZ4kr9BzrT3BliH/0/msoRnsRorMXcreXc04B9i3nKQloCRrszzRE4DOIGNPQGg3bWElpKYvzNHaVlzmDFLoXexnVNk5g8ToGPoxWQ32VzB96nke7rErYEN9p6y20+tpra+e9d0FPStTe1qavvm0hgDwPnRnLwrtciy++sP5y/z2SK6i1tVWzZ3ZplZXWEWDQXV8NTWPl/By6P2BDK3YOEwxVYvqdzyn2UqpvmCDnleDXPDU2jMN+IqXTadmVgx57u4TMWH/NG6v5Pv2tuu9b/ZvnjAhLiUYLej1yED9iEY4y5/Mo4LdCksm0IKUzGgXvFlhhRe13wP6aObNZLzz3khzkpuibGxySyTbhoAOeqRVBU4nNS7SxAxRze/LS+mb6LKVKfY0b71RaGijCL117w2+0yQbrad1VV1JXaxubSE4FX4qQXzabV8oPhAsV6xc1NdTpzrvv03Y77KyN111Tr5gPRxdtyCJCGSk2zKRxjXWaOG48GyA76dEH78WPLqDf/OYqtU7/SnNamrXwUsurvFKKGKu+vl7jauuUAn0xb5iKhHBnEPK/njFDf2TMlVZdS5l0ucpHj9EpJx2vdg57QujLc3Isl9LYqkZVVY6S8JsVo3zwDRUQUGI+8oIULfUzTx74OyksQJenTFmKOSvLAoFibL68oUkVFYE+Yy5LDzdNpX3ZSbpzDhukncU6npNcpOTyfV7oQehxZunENGb7gEquWCobM1ZZNhajrDSK+bCrq0ujKyqZrzx46rT+2mtoDPNYvhBoczb4M2NHafXVV+dgZk+9/Nyzmo/FqBhjECEMDfTogvPPUS0HFGf86ixVjC2X89Ba9CdPnBCkSvC5kULit9iiId4W18T4Eh+cQQd3SD2wDD/nnDzPk3PFt/4vL4/2lnhxGz0+fh6+AFNBWnKBcsSFMSeoxk9USQwoxQXV1NXp669msHF9lFZZcRldeP7Z+nbmTPnmnDE4yAKvjKpqA6WQU21dtUrKqzW2dhz+sVTp0jLVjSqXTxwthfwDrBdI+G9zi6PHwuPqanklgeZbeD5NntCo3u5O2VVGjHLPA3/RrhxAbsEB5NNPPKyBgT7MJia2XFhbbbmN9th5N63PRu1f7r2HmKLRhtCkuaZonXXW0aGHHaQ1VttI9/7hT2rE5jwvxbil9M8r42L1tzfry08/1ZIrrap0uTRE7F1gfkzBgGhwAEQjfJNLcJ5v/gmaa/J4TZl3quYeX89aAlj5IXxLRvmhrNjv0KxvZ+jGW26mzTzoyliVjRqriy+6QL3ACmheyIWoo5P9xHHE3DSmokSjyktVUlKhhtqxkByrFD4ENO7hJNz+TtTdd9+rJZdeRn6QVmVlNRtlJ6i5uVmIC777xMShqhvHqayc/n5E7F8i07UAXxorwBacSktLoEMqoN9jRpXp7nvv105sFm224Xr64O23FKdKixtv2EzEjnqGmKOxoQa6SzWqrlbbbL6OCtkWuVSMpwJODKoGcdQoNjo30ygOJRZbcgVTf+FoFbfOVDO+e+fd9tSY0hqVBKXadqst9NLLL7DUCJFBSsefeJLO/dX5WmapNXT5hZeqGnvKG1gSmsnzf+ftINsj2VvGYzm+fnhT60hmQ+ykzz1livbabSc1VI1Gl0ZrytxzqaGmUjNY88766ENdfeVVOu7k07XWuitrwUUW0h609YD78quvS4CxR6wUA5CIrQMmpv5sQZnyCs278MLajg3pdTj4f+W5JzTj66/QCXQgVSIPXzh5vgW1w7Y7aslFFtEjrE9mzekqYhujBsNCzMUsFNAaRxL5LbfaSn5ppVZcbX1l8bXKY2fN36h5+pc65LCjVF5ehz5VaPU119TTTzypwObYdFrXXXedLr74Qi2w4NK67JJLVSgUlC4tl/2kbEka9GNRFimVyvDxy/1TcsBkU1ZWppLStGxvxDnHnkNezjkFQaDATyuNf0rhZx1+2NrbobrhXF5ezitRTN4/99uMgMR6zSUJeohH8gQf9rdls0N55rMBdNbHT6PAGGSQbMrQ7pf77+aAdy6nA81zZuliTig62ztkG0m+7ycAY3MoCMMcX1IA04vvHzwjAhScpAVAXhCisAX7QpmtjafAS+NtUFI/ltIFpWhDTsRDkp/Rix98orLqBs1VV68xooiU8vB2g7N0yYWn65G3vtBVdzysCVUVGkudTeahrcBdVm+9+6rufep1HXzcOWIUjXUYTtSrzz54QxV1FZo4/7zKKZbP8Brs0WB7q66+5U7d99xruuXm32oeFiOltlvJxlNVxViFBDV5Nk7yTOxEPvrio0/U1NhIYOezoB1SL6d1u+x9mLoHPT3+8EOqG1VC2JDVh+++o8+nfYEnD5XKOMkVkgApzy59BviFwajIOVeqlu4hPfbsCyx85pOVP/HYy3r//S8U+fDRCzWmPqPF561V2D1LH731lhZdck098OTrCplIxAmU0r4iNrrKCH48hmIwWJ+XOXMLmux03opLwCOGejEN5YkeH3z6FTXMPS8T0HxMFJSG9PQYU//gZYNZGgbzg2xCc4ygI5Lsy3TJS0k+KfDlEEyBVcQYBJ+KhYg61dHZqbLKKpUwaVoXvJ9EsB33D6ht5hztd8gheueTj/XB++/qsb/8RWPK0grZGNNQO5t/N+rqO+/T+Zz6LrLIJBGpK+zs1ROPP6+mCROR25DeeO0dfTTtaynbrXdf+UrfzBpMuBQnE3tB22+4st5+9kE9+ejjevvjL7U0J8NN4ybKFp3nXnypsgSw2dwAJ2k5NbPhtufuO6Ebfdpj9911/nmXaMstd9S99z3EYvRUlaQC5QcHVFoi5bNDtBtC5Uvk5EOar5TvRI1kP6UTCf2TCkNO9h9A1U9eSC+89b4uPONYpVgQjC5LKcdOaRwMEEDH2m/fg3XuOb/Wdjvsp3vvf1hncipcUe6rwALJBZ78wCZ4mMoIHvay/z4H6ysWJ0PZfg2xeOrsmsEJ/UXyfck5px9ecVzs59xfl/+wzT8v7yWgmNtkoznBCEumK3BJ6G+OxX/oyrTLzrtrrppSXXvRWRrMRgTiqaTvaisvpRfY5O3PdyoPj3LsiD37xD0qpTryfA2GTv3Z0KDSPqeYxYgP4SGLxqUWnV+FgQ49dP8DeuqZlzVl8eU1ab5JeuKh+7T/XruIdaiuv/Z6PfrEQ2qqGQXv8yoAJU+SSytOcLSP//tkXI5GusXwwQr4dmBqvCAr53noBbhT4KchyAoNKfxFWVmZUvgDTCnhnfmdkI2AAQ4Z8rmcyjMlUrJ4dPKCcs4e4iQIHLKfECSYND9bCAflkLeXk3bZfmfd/ac7NaOlBd46pcsrlcezXnTRlZhgTkMDAxyS9OnLr77QlptuqHJ8kO+VqAeflsl4kssr4tAmKIllQ8eSnB/g62PF2HA6nVYInfnIVypIoXt4bRy6c04W1Bgv0tgM6ODj8vJ8J7us3JLlR9KPv0fKf5ZvZ9RYUiJHOKnkIlMgRey0OQzE4Xemv/aSJleM0jsff65Bj0p4pyAN3zMcMMR4FusZKpXKKHQ+moSBswAQkG0KNtu24ZK5wxjd5fT7Pz6kBRaZzKav9PgDf9Bee++hmAXrBb++Rk8++6LmaWpQgE8RV4QcMyicRwr4Hpj9kbbddA09+cp7Ou7Ma/TAnx7T+qutrthLJX41sRMWS/meWXrigbv15SdfqxQ9cCyky8eM1nLLLonss+oZ7E/sKov+2k+sGX4MBdYMAh1ijs7jS0vSATok5V2sjdiwfvv9jzRA38HCgPK5Pv329qtVAlv8VEmR/tgX+5UAyaFTfRykDAkIYuqxKV7FAfSzvQrM7TgIEWhpCP2IcBERm50QKZlusOlbVlKuGLsrxIJxOc3+9mtFHDpNmHsuUS0Zs6kK8Ye8JCeZMAJ4GOcGlQqlEiujWMRzvf1ZzTvPXKoopYC5JZUpQ++GdQ9/4hFHZdglGiz4Kqsdp+tuu13Tpn2gtVZaSqcefTgbhBtoiA1ar6xcPnqwyUYb65GH79EnHFQVACmlkGUECUGiG+mUp5KyjFKZFLUOXxLj29IyXUS75bADz/fxxZJzI4gKGiP918vKfpj+awt6FguNZ9iObZaaqQgqlYeJzmNOTwlVlUEyv0dgoKP23FeHnnCW1tpsB2KTh3TRmado3Pg69eFrlXLKM4+VsgLHnIHvsSGVV+zF8igwnRc8cWx6emx+leHXGUlJOTSZvQ2xMc/WbtJXFltSXlmaU1t7u7bdZW898/InOuKwU3TfH+7XZuutpTIvVISdstuh/Y88QO3tX2n37TfQXbdeq0WXXlNz+iSvagI4n8zh5Rs6YL/tdcfN12mNVVZVc4eNVEr4lZIrDKmMtUCJPOU5cAUBlZZjX9ik5T1z9sxJIXNvJsiIpjK7Bz0jmyZQkvGVC3MK8FXslapA333225eNwFnq6e1WNhpQN++LLzhVsIMF8Rj4klE+N8SapF8Rm42lHCIFfplCIMqL5Lkstt+tUaOlArxdd8N19fZ7HyrPOF34gkHm+T/98cYkDshSFpRklANP625IenKKEGweXEL4abh19nUppkEfG547br2N3nz/fZ14+hl69LFHtfQiCzNePhnfY+3ieYF8P40c6RCnpCjQahuvq7AMCF5BgFWyxcInSqt8IQttmaRPRBeckWJsxVzrnx54WF2FNnQqUqF3SLM+f1cLzzdRCkZr/W1211ezpuucs0/RR2+/prVWXVlvvv1RwmMDbaD+tyZXtEDI90iBSVQ+zsv4EstTjP+XKWQQq7ejI/m72qgCbSPl+ro1GiGVMEH0t/eof6igxqlTNGhOBT2xH4Lp6OnRzLZmDUSxhoCbM+hhoJ7pX2u7DdbRbb+7W/afAQnnGg/1Esr3KyjQ55N3tDJz292PPacegVu6QnIl6uvtVwk+YFSpL4YQrkTODxSCY+DS4N8v2cyJfmXYqI48n3qPTXSKzU+zMRiAx8233aaeXIu6OMju6etX2/TXtcby80scuiy22gbMp9268ooLNe3D97T5Bpuy5nxDBdDw4FdAnGZxgPEIqL/cPzEHzAfEcagC/tM5p3S6hHlvSDYf55gLcrkC3znFeJ5UOq0U9Sa/5JDzJ8b9Hx/eGwYRJW+XPCmzIBVd9XGOGWjOZDL4zRQ2U4AveVKYpKT5L4+/mwNeGxPd7b+9RUNsbJjCJZAIDj0vYPI1F4EwZMlqTEgeimjJvjUsBE/h4JAiFmxeOKAcPiyXl4hncJe0w8mye6aCCxRSCfgEYl8/m2Evv8Gp4mpqqqxRmskwle/XQFeL7NcNnn/lVR150umqaZxE8J7TYN+gsA9Z57C/Rw/cf4+WWWFZLbr4eIEUyGA0bCC9x8bZIossphQTPu5TnjlOFr133vU7/fHBv+jw40/UPHNNUnYwq177y+dOnEROVchm1DOP5LnJ4gAAEABJREFUPSz76YkZn3yrex56SmuuuqIqWUfPaZmuY086XgNEfZdfeY1ivHeWE9bCUI5gcIxCL60+DFUorThd9AlafRcrZnGSIrAuUPfxJ1/oljvvV9dgyAnx0vIK/brxumt0029uZBPwfeVYYHfOmqNvvpmh2qoqzdXUqKlzTdDTTz6hWW396ukf0mdffK2vv52jxqpKlQeSY7w8OGWBP0SA6FMyOCjZHqYzRhFAvf/+e3rro0+19kabq6aynCW9FNDX1g76Ry9Tkb+CEYFBRIklwXtLHt/c8IEvyXBtaZM5vXS6oNbmQWXZ0CkfXa1J80xWc2uzPv/4E3V15NTX0q/Hn31ZY0pSWnDKBNmmx6RJkzV5niaNn1AJUBzCYI9u/+2teviRR3Ts8adp8tSF4FWfIibL2CtV+ZhaffnlFzrv/HN04qmn6q4/3K3pn3ygay69UO+89UaiOgleKGzjIvNoy83X0+9+/yd9Om225ltgYWRRooUXnE+vvvIcMuqFuQXN/OZbPcPi+JuZ36qvr08fvfe+dth+Wy2//PLyvZQ6CDYidCQwRoOl7/tM/CWK2Qwt8B0x4dukT1YwTESHsp/gTAVOpaV8imEIKH3km0nHGmQDtJyd0nyhoM7ODn3w3nvafJNNtfjii6m8bKyam2erQGTDforgiObjBL6nowX79DVp3kXV/PV0fc5GtRGbp9FTT7+o9977SGZPzjlGK942sRRz/2+esKE4kKEQSz6rAwfNchQ7X4KXfqYcmjzV1o7WcQfvozeef0K3sKiM0xlNmjqfgkxGn3/wgYZ/oFEvvvCCnmeTPdE6fI4LbPLwAciNHEIq0kEK3xRqbPUobWyn++9/qt/d+Wetvc56iqhva/tWNdXl2nKzLVVX26TWL7+V5wMjENOwEvTiME7e+gevoqX8CEhs38Uaz/Nk+pPL5YRKSamUbGA7HYtY9CN2dXd3KySIUJBWqqSMap9N54LioVglmVEaHMgqbXzwpEwJi7doEH0Zkl3lo8fC57S22nJLbbHZ2jrr9OP05TezpFS55p48iQOOt9Q2q01GeHtLj15+6VW1trdoTMUozTWlQa+89qxmz2lWT2uHZtGuva1HBRyQYe97KXB2ctDgnFMBnsUulfgnmxaMJuec7AQ0z46Pkc2aTF4qZaiZJpjKJvkfPwz+j8v+076NHzkY5dBWk21DQ4MWmH8hPf3002rr6FNvX14vvfq2+vq78VFT4bWQUyzfSyuOfHjnSQG8dL6cc/iffrGnI9+F+LA5+tN9T+q9z2do9123VorWzTOnq6mhXhtsuKEmzDOPvp72pfpYIA3Y3AtoPx0pj1/t6epk/iyou32mOltmaZdddtM88zaqq7Of1KtMuhSbFRDp5PkaGuzVHbfdoksuOl9ffPK1ssCznzz86NPPVD52rEZzADjXPFP03puvqK9V6u+J8GktevmVtzXQTUCRFzBHaYA50MiZuuAUtfe064svP2cAKSJ+efnV1/Tm6+8mOmM27KCZfQdlAppgF5nScnAeoHGoRMd8yn/md2DMgM6h7l7ZTyfnCgPwPasuWBZGTiqr1Pbb786m0J2aNa1Tnc1t+vNfHtW8C8yrKfOMk2hiPj8mhsj4HryRFMMwbH/VNdfSF++9pcc50OrBv/RzCv/Sc2/oxdff0/rrrGFdNUh8Y/PcNDbv+rpyyvcO6s7f3y3bhJkydR59+vkXevPNtzW2vFyHHHqQLr3yimSjb9rX05JFjeG4xBJL6axTj9VxRxyEL3lfA1lPpaPH4CPyKvHTySZKHX66t69TIYeplY3jVZYGx2wvcSuKAco/vA0f+w6TeMNy/3OC/L+qdGiPJcXwgkrP8zSaeVd8irzSJYkPCznQI8T7rm+udY6+/mqadt51F622xnLy/JS+/ho9H+iR7yLaOUD6CtkEYj+N7+LtcWAiNrcMlm1ieWzYlZSVqwcBJkOCQw6/GKKwLS1z1NXK4Qyx9kvPv6Evps/Ugsixs2Wmpk+brp2R8xILLaMhZNDZ0So/iLC/WF09XXr2uSdlm+Tb772bTj7rDLV0dWlGc4c62zv13HPPyk/72m7n7XX6uWfpW2KJFg7L8+AaEW8U8Nmuuh6/s7Def+0V7D2vvp5+BcgmDo02aAmdko3mfFbsu7GpV4BP0gC7I/m+ARo4TZhMjM3hI7fmnXce7HuOvp0Bj4ih45yn5597Re++82miVz19vYqdx4aZpzI7zECWQ6wPbM6DFRK+zPd9YiU2HGNp7rnnVg4fMOOr6YJdUl9eLz31rN55+xPBQnjvkGycHHaFxBjyAtrFCqFNrA/8koAip0K2oJ6enGbP+lo9vW3aaYcdNQW8u1vaiVFzskMsk4tToDy7sx4fluxwRa5cc8+/qPKptGJGY+0qX1xGMFhkggww8sSwaXyoGDuS19SkBRdZUE8/8pAG2iWPgOiTDz/VYw8/oewQW53o4Z8fuF89/Z3acJM1ddppp2nsmAp1tLUDEdj/q+8I6osJtgkV5PvHt5PQo4GOHu206646/+wz1N/VoSHT/29mas6sZi2yyKKae+oCaho/UQ8/+Gfmnrx6mHPefe9jdLRZC843D/NLt2bPmK6XX/9cXcxNYyorteC8U/XOm2/p6y9nsa6NNae1S2++94HGVFZo0YUW0LxzTdKLTz2nljkD6u4c1OfEkJ99/Y3qGptU4geyM9PI0Ef/Yny45PFPKEaBhxJ9dvhlEdc5RxG2qJo6LbjwYnruicc12Cux5Jb9ncpHH31e7W1WUKL7Wd98+eU0rbP26jr5pJM0ZcpUTfvyG9lP3gq9DFkTplI+OWD+b79/YvpL0ulkHvR9TxnWMRbH24GTycfmZc415BND+wg64iPED9r8NpJ+YvT/ecMncyTGgL/DWQ/DjWU/OGM6O8QckWP9k4ZfOHH19w/K1hjDDX95/Z0c8DrZJFhp+eW03jrra6011tJaa6+mCRPGyX7NZ9So0VJygsIslwgoZmJzDGUJYeFCPMLNZx5/QuddcrXe+/gLffTmi7rs/Av1h/seVT5IKdfdoUfvvVO/uujXmjarHYf5in590aV65KGH9dWM2fqWhcS4qVM1uqxMHgquQp9efeFpXXDFDcqmRumpxx/RZRedpTMvOFfX3HSTpk9vlg8GM3Gk7xCMbLvhqioFvdDFkl/CaSiO9uNvtNgCi6hxdEYRQUNEIPPMCy/q3AsvUhmniC8987guu+BMXXr+2br6ut/o29ltGjf3BK25+kp6+v67dcHZ52qf4y5UumF+bbH+GiphhX3zb67SPff8UTVVo3XbLdfr8ksu1SUX/1p3//kJNhHm0pQFl5VfVsECLA/PsrJAxcGtt9iMuOr8i3TxORfptJPP1QuvfazjTj6bU7zlNLG+VAftt7M++uA1XXDOWbrwvEt0ytlX6b1pHVp/4620wAKNOu6gnfTJm08SIB+vM8+9UKdecqM0pokAfE1VpqXZs6fr3PMv0M2/+53aCdL/cOdtuuX636p5TptC41Ta0+tvvaJU2WgttNiSsqAEsSXBgwUu+mdcsP5/AmOOyuocMlIqUEzg/A4btNddf4Nef+1lffjui7ri0nN1x+8JgHIZLYkuLrjgZN105QW65uJLdfKZ1+uG2x/VfgfsrvH1vsoA5BN8sY+mZLYM+9gMex2+naeWnkG98dJLuuqSi3TJ5ZfpzAsv0zedOZ1w+tl6/JF79cyj9+qxZ57QKSedoKkLLKC7/3C1Nt9oFRa+UmQ0sKHEDpQ223IrPfXCGxKnr4stugyjSYfss50ycY9OPuFo3XD9jbrk19fppt/+IRmzfHSlNl1/PT310AP67W036nd33KJp06bJeSlFXlqGq53WpJnoPSb0DAyJyRfYCMnGKb5KpHQpwWefPDco1vvyKFXksC4nOZ/kJcF0tpBRZVW1NlpvVb34zF9052236dabb2QR/5lKKyqV8tMqRbrLLTyVjdWZuvauBzRx4WW01orL6ZE/3KrLLr5AF8Gfc8+/RNNntOqnvsxsjfWWQFsBEVGaSU6KJGRdiNLk0oppWAbjVlh1eWSxpy674kr95Ynnk59q3WDjTfTkX/6km664TOec9Sudjv1+/vmnCQ9tEg2JfEqZXLO2WAl95T34zWlbUBiU/IKWRuc++mSGZn/Tpq02XFujnLTwAnPJc5FuvvEm3fHbe/TgM29oMBilOOPAR4lOBIZwgrj+edcIPMY2oDH8cM7J832FljejdZ40MCTfd2ymvK0rLztfv74C/3LGmbrt7r+oL5T8oFQ+uufQ7ohTxFJgBHbyImmQg4KS0lJF6KD9NF5nX05RpkxKezpk9201sXq0Tj/rPM1p79bRB+2lfNcM/NOZuvaqG3TOuRfpN7fcrtbOHuHetff+m+ndDx/XWWecjh7+UY8+9LramgsK/HLjTqL7HovhHJtInufLkc+yIBohw2fDO4VTssAnA0AHfjhtCT5EiR5YwX9wSghGnolGebJcUhRH8CBSCj6YPUfU5EmZCfNo5wMO1vOPPahL4PmvzrlUl1/9G6233vJafNE60YRA35fvZRQV3DDjAikbs+DMq6PlI1175dk6/dQzdMJpF+iWvzyt3Q4+UjttsaFq/VjzTZmM7HzdfN2VuuWm3+i+51+UY/GfDoLk4ChV7msCG0cP3nOfbrvuFtXXTtJiiy2h399yje66+S49+MjjyjJuYWhQJYzukRRnNJpNm1323F1dbc066ajDdfF5F+jcc8/XB599qQ223k51k+fVQYcfqqGWr3TRiUfq2ovP19lnnqXrf3uXPpvVKaUrODdKq7x0rMrTYhE0t1Zfcyn9+e7bdNGFF+vcCy7XCaecrRks6GyDIGRFGEU55psuZRy85IApBx4p/KzMjhzsLYBcTPq53oY7NtIze44uuPQq3XzHnZoxZ7ruv+9OXX/D1eTx765C22y3pyaUxzrvuIN16rmX6fl3v+SgY00WHCJGkOwnoAIWl6UOPcF3KOSN/1hhrTW0JfPjbVddoLNOOUknnnSWLrnmTi223FracZtNVYYnzHCA19XRrrdfe1vXXH2Tzrv0el176x3absetNL4xUNs33+hPt92hiy66SBdfdaVu/8sjWn/b7TXXuHpVcKjn4aNK8D3bb/n/sfcWAHYVSd/3v8+5945lksl43BNCCAR3h+Du7hCSkIQguyzusOju4u4siy2wuLu7EwKEEB/LZPTKOd+v+s6EsA/f+7zPysPCy8mp01ZdXV1VXW0zk820+/abasrU3+q1tz/XEk6RcglsFt+NurXBastr7pyvdNWd96qFlnuwe77n5mu1cO4cZTI5U6kHU6VzzgIlkza3+uj/4YNt0A+PYPLsjvsM+c1ZFtmk0xTGWDPySTOPFBaErFelhOFlnFI1fWRz0ytP/U1X//EK3Xr3fZoxe5FKEgUqUSC5pFrRVRBG6lki5vpO5J9UMfNPSm2M1Q4FqYRaQqmJ9ZctB0AAABAASURBVKr9BG9SsppK4RfjIKtvvpyh2y+7Tlf8/jJdeNlNWmOzHTWYy85Rg4dr45XG6p5rr9YdN92kvz74EG2l1cr8FiqjzuYGPfTQ/Trz/PP1h6uv121/+5vW2GhN9R9SriVLFuiRhx/Siaeeg36u1+0PP6K1x2+kPrXFKilIKxkmlHVFUthbBx95jFQ3X9efdbLuuu4mhczNzhy5SSEs1hLWX7mOJl37p4t1zaUX65zTztClf/qjPvrqGynRS0PHrKKPPnxbjz10r1ZdbUUNHTZQ11z1R11//bU6/fSLdPHF16h+4Tx6TXMl9D4RKtveqdAl5BLF2KqTCzvElCEmQ6WzUkc6oyiQVlhhBW2+8cb6619u0aUXXCBbn514xvlc/H4livF9OdmFc1EiVoq1hExnBT2ZwwrJj1XYK6W+g/ro5mtu0n133adelaVansvgu26+UX+55U4OzZ9QOxcqUVuzEnAYuELaDTjoXiKmND/XyebaRBnzawEYSaFK2TxmG1axzsvSZlFxkssa6jhQEgmpqFSnsl9q+uZLXcnB7CXnXKQLLr6cS/83uDQxm0vr+Rcf0/kXnKKL/nShrv/zXzRwxPIaMWiAUtiibwNS/2++Ad02EPKP8nrmm0NDNqqlSM5Fihm/xRV9NWHiNL383BO66NxTdcHvf6+rrr9Fo1dZU6NWXVuJmv466ZST9fqjd+uSk4/R+WdeoAsvuUrLLTdKY0cNVmlhoMf/8mftucdeevvTz6WeZdp5993UsnC2Lj33DJ1/yRU67vQL9VVDh7bYY3+V1tRo2uQjNf/Dd3XBcdN1+R/+qHMvvlSuRw+tsf56Ku3BmMrFynFR6rAFOMW+MthMiWTrU9ZIoUjjC2x/2yGxH2ZMFJXr6N+drsXz5+iCk0/U5RddrFNPPkWPctjdgh9UrlMfvvO6LmGve/nlV+ue+/+mXuWVGjduOSQjOWQTJkuX+kr9+vykEshlY+9/bJ9Sz6XLE088pdvZy9t6+A3ON+666259/PGnymLDBQVJOefAdz5MmP/4Sbn/1zUeQypmrEpOMrC5VlIyFcp+mObJJ5/UHXf8WXPnzdHrr7+uRx55RJ999gUYAfDr+49KILCfNktxq5nfXCa8cYWppBKJgNtdDiNcXsDR0hZIoxxTk2WlOdAICwpVUTtQu+2+j3bbcTv1qy5TGDphqwpY8BQWF6mi30AdPPEobb/VZiovLlDv0lKVcOi33977aLVVV5Z/rAKTfr/+/TVl2m+00QZbqqp3mWoqylTeq6eKqOecDQApVdRTEw6boI3WWUUlsBTKMRnHSpX00sHkr7riikzHUmEYKmARVsUG5Kijj9aGG66vivJequxZqt5Ajx491Wkb5N7l2u/AAzTxiIPVD+e9yVY76tyLLuMmZ6TS3L6ts846OumkU9ggMRkUJVVe1kuFxT3oX0oFxb3U0ZlVxKYjCAPZ4qS83xBunA7RztttrX4VvdSrR6m2324nnXPOedpuu/Fw6+hyrI0220CXXnoJh6+bqGevKq265iY65cwLtfGma/kF5oYbr6sr2dyvuMJyquW2cLOtd9QxvzlRK3HDZAvjlEuod+8qDV1+jPZlg7XyuDEqK00pEQRMJugTBzNyuRU09ahJqiwvoU1ems7ZYhRWbeCR84+/0KIzf1cfwl055qTSLOYjJjsxBbkgoURhsUL0t+Ouu2rvPXbW4H7VKiwsFHOTagcM0xT0tOsuW6u8vKeGj15Jp7KQO+iAvVSYgCiLb1tUsS5VFtsTkYrKWk075nhtu92O2EqFepUUqrSkB/LsrSBZJM7RaDmGTVZMSGXM2JV04vFH+w1qkYOmGbcz4iQIh41eQZlswIHw5qqtCLndk4aOHqGzzztTY7itbWNzO2rkaB1//G+14ujluKEu1KTJU9iQbsaCtF2Dhw3WlCmTNXHikaqprGTxKq2x3jo66pijVV7SUymaDMNQEf9cQMI6Tu4Ou+yuvfbYXgWh4FWyMRgQi2KpvGaADp4wSRuutyEbWumoiZO01VZbKJtu09Chg3XMscfqwIMPVUXP3hwaOG23zbY6/MiJ6llZo8o+A3TAQQf6w/0CJpFi5PO73/1O22+zIeNdP+njTAZwYCowvQpNkSRq0gmUKCrTjrvsrR222VJJJyEO7bbnnvrd8ccxPmIV9CzXznvuq4MO3J8NS1K9evXSb357gg49+BDZ07f/IA6PJ2jUkP4qCgMp1YPD+pX02+OOVp+qnqA49ek/RO3oe+PNttDQPqUqclmNYkNx+KSp6sNtbRL/tsV2u+iiP1yutddY2dtNgE6MFwj8w691B466etxFxjLxrzIgywWBbKzmWAAE+D4rRmQS/d4Ifu0/5ehXVa4eLCx7V5SrqKhAhUlp3fU31A477iolizV2hXE6ZupR2EYx1i8V0591WITuvR8L1bIqLb/8OE048nD17CH1xs9OOuwwbb3F1rKD04Gjh3Pod6aW48A8w9gbu9Ly+t1JJ2gMPsV0ttU2W+jMc07VmBVGq6ikVDvtuhcL58u03PBhXk7bw8OBh0xUqqCXhgwaqsMO2FdjlxuuQJIdbq6xxho65NBDNWjAQM+bQ/PO+V4qCEOPl09RwV5LGBAPgF/Ka+aU74tJFejqozjNchhaxIGg41Av54q1/e576XfHHacRQwaqoqqPDj/iSJ1z+gky/2gySSZCtXZ0evmhMsiGUlFv7bjbXpoy6VANrOml3j17acONxuuEU87QUdOOVBIs5Tq0+noba/9DJqg/BxqlRYXaBp902tnnaeN112K8YR/Y2sTJE7X26quqtrpGQWmFph17olZl3nFRu9ZcZx2dde552mnrTVQAzdhcrmkx57TxVlvp1FNP1tbMiZX4xVVWXU1nnXWWNt1kU7Se1MhRo/WHC87WWiuPVlnPEpltHH30FI0esxyUSrTiqutqwsEHqtBJVv/AQw/Wjttvp1IMt5j+nHjKqdp5+/EqoHz4yFE6fMKRWm7EIJOelCjS2NXW0QEHHabILhrBwdVD92f+ukBifVNaVqXBw0dp8sTDteLyI2VrpkwmQ+eKVTt8eV164fnaeMN1NZTDg+nH/Va77rydehWIQ5WcwsD5g56IwzbMDHoJ6hXKfOVpp52k44+ZomFDh2rgwKHaa9+DddqZZ6msOMWslVHEmqe6to8222QTDRwwWGXl/ZH7VE2YgJ6S8v/Z0D777Cfzo4LXtdddVyec+DvWfqUqY0205x57a/jQwUqw+J/GGmXyhAmKOaCt7T9Qu+65l8atMFYUaduttmFOna5CLtsGDB6mqcyv66y5qjo7WxUmHH2QB/GYv4QxeSBtr40vAzJJMr68fw2wuwTpAOh+81g+RTRZkFIEA6mUk1woJUu0/U6764iDDlCPQH5MKExJyUIdysH8lpttqIJAqukzUIdPnMI8fYT61lZRN6FtdthFRx15mI0GJQqKVFVbo/323FnD+lcpDBMKoLHZ1ltqb2iXFCW8PzTuMlzYhEFSa665NvP/+urdq1zb77qbJkyZqp7Io7iwSCefcLxWWWk0Co20wQYb6LRTT9Qeu+/iZdl/0CAdNXWaRrJG7MhKK626hi5inJUWSAMHD9KhR0xk3bmO7Ndjx4xdQef//myV9yz28+W2226rDTfeTNxua+iKq+iCc07XmOFDVF7aU1GEgGQPHc4ltfa6G+mcM09RVVmxKnr1VO+yMqVSKSXgL8oktONu+2rq5CPVs8BpwIABmjxtqjbfcjxrrU5VMc8ee/xvNH7zjZSA5EqrrKoDDz2M9ROyo5lEUZm22mZHbbXZBnlfFRRp3KrrcJBzjkqLpZKK3jro8EPxB9uoB7ZZAH+/O/l07bXb1shAWoE134GHHKrhgwdC30lhkUaPXU2TqFNTWaJS9gTTf3u81l1zdZXi9wYOHYn+jtJyI0YodLHW3XQ8+4GLtedO27NSk0rKemqvAw7QFuM3zPPjpBjZJqBrILMv+GaBJoUmn5TGjFtTkydNUL/aUnyShBVK+PMxa66nk353rIYPrOY8sECbb765pk+frrIyJJFI6XcnnKQV2c8UpBKyv6s4jXXkcsMHqzCkun59fkwCAZkuL2G5ZEpxnNCW2+6oyy77o4YNGaCq2lpttNlmOmLSEerHQTiDT5ttt4POO+0UjR02REOGDNOuu+yuU048TqNH9hNGqvGbbqazzzhZI1jb5JjPxq69vn5/ztlab401VcT6aw3W5ieffobWX39thay7Vid9NvPdpuutreKSEq2zwYY67bTT2O+O8foP+CaTAaQ74TbCTFJwjM4zSYkD7xXGjtVZJx+nshLnbc4FhaIzGrHGujrvvHM0evhgBS7WNttso0mTjlTfPmVSIqnj2R9utNFG/vKiZ8+emn70NK06bnnvl7x/lxQEAOGv708rgThwUpDwa/wwLFBRYQ8VF/XUQQcfyJp6ORUyDxQXFyqRSMguurIcGIdhKAM7FBQW89P24F/ZesCIiIVJi2UF4BQrUCLJRMUFSu+ySh2J/1x1tbGyfpcUkk8s/wbyezISAfDr+38ngeDJJ5/X408+p6efzcMzz76or76erRyewnEIGImbMzNS6HUfpASBiTjAqTqlMNj1N9pUE6ZO15Rjf6Mp047W1EmHaZ+dx3unlexRpg2ZuI+YNk1HT59G2ZE6bspEFqPraWj/ftpxkw01pLqKQUADOC9bYI1cZW1Nn3qMjj9qso6dPE3TJ07WcVMnayIL/kGDqmV81A4ZrS123lPVbEISsRRKCsKUevfrq/XHb6qB/cr9xOwwIGE8Y1ZZU1Om/1bTj5qmY46aoilTp+noo6dr0oQDNXhQPykuVFHvWm2z88466uiJOvqogzViSA29l4p7Vmnz8bsweR+r6dOm6fjpU1nITNKxx0zXrhxglZUV4VwjhVEnBovRpkqlHn209R4HQmuypk6boGnHTtW++++pFYb3U5GkCIiNwyCh0UzuBx8xSUdNP0YHTThCK7DJNpHnxRxo8HLLa9LESfB0hA49YDeNGTVIBQn6C5W+tf00ZcqxmnjMcZryG2DaYTrs4N01oLacwRTIJXprk0221QYslnumJBtYJhJzIA4eDAj+idd60g3QV0IxDTgPpFnMp9BrwIGw7Cks0gqrralJx5+kSUefoCmTj9Fx0yZrnz02U4o+xSrkwGqYdtl3L00+5ghkfiCHEeupKOm8jp0XivwTJqjgenA4t6amHTVdx06ZJjvoPGbqFP12KnqaPEGDB5QroJOBdTwullwvjRg9TvvuvJXKMBpEolQQwTO8uqRa59fpwYcf5cC2t7bbfGulInm+5AL1GTpch06arKnHTNPhR+ynFUYNgFv0rqzKWMAehO2bnW+1zdZaZaUVNX7D9VRRmlAgadCKy2v3gw9VioU+XCvIdirhcr5PKErqUa1VNthCm2+wlsqS8nVi6oV8AhWooKK/Nhy/rVYcOdiPq/I+A7RdKlzYAAAQAElEQVTfEZM1ccoEbbPtZho3Zoy2ZBzWspB1ECwsq9Uuu++vvXfeXb1Ki9RjAPa4777gT9UxU6Zoi41WVUEomWxoZunrnJNzbmn63xtBuPgZE771k64qCguVYRzHZAaCj0SZNt9iB22w+ipKGDMJFkG9KnT4vrtr5/EbSC6hoooabbjlljry6EmaPHWSNtt0Q9lhCLVVwcH/5lturRVGDKM+7THmBgxbjo3X9qrsUaC4uV0vvPyWFjS2ap8D9mfTIxbybUr26K/VN9wBeU3QgQfupj6DB2jbbbfWmqOGoXOp25z1Tz6OMWwgB2/OiOFXCb25KiAjkPlb+9XohHKkwQvMQEq04jqb4CeP0vSJh2n60cexKT5au26zqbePtdcYo/U2Wl9iQzJs+XHacYfNVG0Gz3hMFBRo9TXW4EB4SxUUlmkIG+p9d9kaK5OUKFG/waO17647asSgWuoHqmXjeDALzKOmH4F/2lMjl+uHLAMk2QOOemmTzXbSJA6FDp10kMZsMFbjd9xIKy83yPOx/vobaKvtdoVuD/XrM1h7bb+lRvbprVCSCwMNHDFUu+21u990mX4DdO58ofxjUXrrJUGRPEg+bWWGHyzjEyhiXjJLstjPBxys5iEgBliCwK9qsI2ECxTS6wAo4cJptfXW08RpU3Q0m8Fd2JSW9yhCfzFzENXpvkMmWUc6EDriE5ZorS12xj9O09GTJun4Y4/RwQfuo7VXGqlCawsflmNhqeJyrbnp9po09WgdsO/+GtJ3sHbZdhutNLqPzE8KBYwaPRa/fID22Gs7qbi3hqy8jo6cOEETDj9IK666ijbaeENtsc5KKpYUhIwnmpeNWyxi+ZVXxoYO1+H45wmTjtIqXKikwHP0zoEzaLlhOhB7njh9ig48dD+NZb4sgDcFxRq6/DgdsOd4P386V8CmfbC23WlnTZx8BHKYps023kB2KGN21H/QYG29066qqe4jCQZSJRo2dhVtuvlmSiVhypHdDUR/lq+jX/iCnjX9NW3asZp65GQdhz0cM32yDtlvbw0fNEAKnMQaY/AKK+ngiRM1jbItNttAZYUB2sgKDyioKBMHykGPKTAvCtZDcqUqYZ7ZdMftWcNMw9dM1s47bMa6rVwFztCS1ClWG5vhPv0rtdtuW+oo5pb99t6fA6IC/EMkhK1x66yrQziMnc667/C9t1O/siIqp9Srqj8HOhtr2MCBWFWJzzts/+20ybqj1atnhcZvtp0G96/G7sQabLB22OlgHbj7fupXUaEVV1qZA58jtNzo0bIuMl1gaJDgTSQSknN5wL/GAJzwFY/50FiimK/PsxzZwzizoBvoFpYHomUYspBU0FOrrLs58+q2KrakFSM3OFRZzRDfT/OF226zo8atMI5Dg3VUUVkmuR5ac53NtPeOW3v7JUPVXOrtsNV49eXiRhxQCJteZ+21tPX4TZWEtidNu8lUStkoVBZfvib2ewhz/oEH7qWRQwaIJTqknAaPXU4HHnWkDuKAcWXWHttsspHWX21VhUGK8kINGjlaBx5ymI4/6hgdvgd1+5SjH0mup4Yvv5r22mtP1mETNWHf3TSqTy1ux6lHSU8uvFbXuJVWkAIY4jJiwPKjdRDjbY9995ZzJlWJCHouVc3Isaypj2J9PEGT4fFoDo6Pmz5JK3BJGqR6q1fvftpn51205847qrBHL5X3Hahd9thTU6dPZ/44UOtvsLIKnERLXGqO1m5cdPQsK5FMSwU9tda6G2u9Fcd4vyLXQwOXG6ejDtlF5QWg4GgS5ZXadtcdOVicpElTjtTm49fzh2SYOn6gL3PgnhrYpx/IvMhyGPPafjtvrspC2uSQaCTr8EmT98Tv7QgPZVpllc016agJ2Nk+Gom9bTp+S62z8givv8LSYm265VZak0OaYsiZLFyY1vzvZqO7pHC95PImUaAjLOilISusor122UrVRWLsiTaSmC21Ez00au3VtP/Rh2nClCO01947ctlfSDn14gLV1A5nPB+hoydM0YSD9tIaK41Q0lkZ8DN6nTOm8wzbTzzlY/+Kb4AcA7MSZhEBEfLPesIxUswB9lOiLpXUmNVX10FHTdWEadO0J2vIfrVFrGVAdUBQqHU23lqHTz6adf7h2nO/XTVkYDkFvIVlGroSdffdgf1qSiHrVLkS9Rs2XAcdcZCmTcPmjjhAa68wRCWoPBEUSK5QI1Ydp90PO0BHHXe07G/rrjC0j0oleJScGTq4oRPpnJKSzBdFySIyequ4/3Dtvc92GlQRCmrgSLLxHAYawX7iYPbZE9kz7spB/3IDK7xNiXaT1QMYV/vq2KOnMNcfolXHDlcRbRl936aTeD3oJ35iNBexJv0xNrptxELnnAJ8kMWXxbf0zxnyf47AIYVQJSW9teWWO6LzA7Xzrjto97121O57bK9Bg/tK2HCCA8LQJbBtPGIuI1vH/Jz7bryLy1gLs1gjJ01ypAPsIWIDlI1DZWKpsLiXttp6V+226z5eLrvutp322GMHLiUHSdwwB9Q1iKljtuFII7D/8wtdhP5/xvmFlNpBsXPuB70xmVtG4FwScYV5ACk2A8PYYuIKYplADayChXa7+v2vZuWJmpMVyhL1IGR0ZRv6kFiOvCyuLUdBRNryDIj619YQhmv6MNwcuLG5u5hiIMSth8toypHtXwcVeM3HI1rxMTADQLSWB1FfLpC8+6QOMQd4JELLMcjjJCVPV8tgG4Xu+pTHTvbY13LjmHLA+aWi9TDAiSeAgJY9ZdDJtwrWWWUkuyokNwfEfvqxOmR7HDItJBAUxOGlWARY0tqzsJt3Q4t9z62ku60sfY/UjZODfgRYacJXXlrUlfpnAtoxHj0YHePDQiAG7I3i/IbcBGUMw2+E3jKc4ubYdBiK8Wr8WXGE/nPoPwfNCCnSGY/iSMugmy65EWDJvEoSoBoF4yGQ8wXdCIRdb87TD/P65fApzrZTEhllLapr1IGHTtBZ517EYcpkDegb5OmAkaNGDjnG8E9SxrOFxpe1Km9jZJOIrQCKptVAaVDpDfl02dMLIxFG8JuFWkS55OsbDXhy2Ihbak/yj/UxRyxvVRGx/Gv5FnNQogl9/2Cr9DUgw8BEbaD/ggfCT/k6JxMAflwGGTqUQzJ5loxzs4yQnggNGCr9wn6sjh9OtnGyEkcNA4IfvMjU9OHiND3PUQQ98qy+4owuu+xKTWLBt+W2W3DjNoTyWIlEEWFC2SyBvUbXAJ2SqwR53r4sz4D0P/aiR/Qtg78jQMnSHPO9eTsj14+jQLH5W3x3N5KjdyatBGMmxHYQowxk3KL4ECH8kNWA3hhYbwKwIqQIfWJCvoaPpCToqssnxqSEbXqApgMC8CO0E3u8SBDxkIB6Aj6cRExCqsQCIuB4/0dIzlJVG/FusPwusPoerMzyfEJUizzY5GZzkslIXY9zhtSV+IUE1qNu8F0iYSKJ0XeEnGVSzuUksyVsxH6dIkKJEcgxusmhI3l7Qd/ojWx8kDyYnh10PJ6NDWjLnlhd6ozAy8oPUGgJnVux+bMYfANL5yEATx4/NJ6krq+1ks+JyBP1UGAXfTKMJ7NpizKwc44Ir/P2BiPgmz1/T8X6Yb4ApK7XquTLLQM+oM5a0hKKjT5pn4Ajs5cYq8ynf55fpCKTE1qnR9ZfkwB9sQKCH7xWZChkhthLqBzSiD1Ykck2a7YTgcAbeV0gY69rC8mknvPQhYRMo4CyREKd6TalbJdK2zFQmAhZO6atEmANB9iElKDMQLSchyxmYPTQJTbqwDYg4A0oI/BvIOHrA+wvJA0Zrz2rSTL/WmY+1vXtLqVuV87fB0urfN+oRzF5WMTWvHkA078FyDrluTeODccDPlMeSEGL93veLUHfRC2kgkQjeDeeAnAiegSfMfV4HSmnZR6bFEkmOLAKEwVoLVIuAJkxEoIYUOZfixhYAj3m5wtLWCY6kkktpD3JUgaBFQMxbRL4b2gRGzTo1qK0RH8RPW3JLggsBHJwkqMXhpMfy9TkEM6nl/1AAHSwoWEtkPYELdM4YVyLvhhj3fx8X91yoq4kHKN/19W3GFnnoGc6MDCyMX2MyfMVPH0t3YfI5ztf5D++XVEjgossWdYWgZOxInl9GWWi5PlMQnpJne/zbLOa9B3K6btvv9YRhx+mKN1JZyPARmYAcoikAi8DSEAq8txYiYjFBg50Z/hZcC2HauSRIELf4dKSYvzJt0f2z+T1vhan0B3aePo71v/pZLSUAjFsRHnB+dyYr0mWEmIm9W6Q16UjV+hAzrTrE5K3j3wN8eQozwIhsvdrP/K8j3BEDMgP0Y3ZJznfN28krTkyLZqApK9vTGH3uQh9EzrPb4xtCEogc5CnMEUkJ7Fesj2DkYnJMfCI1q4BeWYhRj/PNynyeT2a5RtYGtT/qNfBoR3sLctUjCzMVrrzLN4NlucctbrA6v4yIKGAuTQIUsqHIjRjycoF2AAdjzE4A0pYz8TsT9jTcCj6c+5/Yln+8ekhRm7TSF4GyIQ1q48TOi8fem84QAj4yz4FjJnIy8Q5h6Tyr9lRPvb/9jcMbfTjRmIkApg0usdTkGHTkOXU1TZR5pj/HlLcPpqQAxTlnMMoAw/i6aLFECbxvdxJ8C5NB5QHZHSDSKvrMQPvihLkMRKUE7P6Bn7aBM8mZBYltvahFOyuF29qDtEwLB9f6tcTwiSEQ5avn1MO48piKEbS8PK1Y1Hdg6VtI2N4OcOLxeIh8hNEN34MkpXHTMZG35ljZrKxXxEQspGfQALoxVCIyIqokegCixs40siQr8UMBDbJ/OuyksvgAgktn0WP7PpKXY8vtzKBY4ZvIWXGHPLxuBZ3+Z5blFKR9Ii+v2RYvgHRf8/rG4R04NBEDvi+NQc3QRAqcAEIP/YGhqHgx4qWybNyo25g1HNeLwVgJAFeB6AfmR24CBsgzeulHxOhBRfmcQOkWVVZpbsfekJfz1moww7ZXexhZCI1kOHCVQRY3AdG4u/AQdeR57rwra0A5EDCLvQjT/R9HnXlZWIUcuTnFBP12XxCcoQk8+ATy3ysBYNlsuDh+5S1Y/B9zk8fM34B+siLlCQbQoH5Gj/yyPXyIF/yvbEeIApSXa+zEBoWGFjawOIerCxUCJ3AtxCQG8iZomjnqN+dphmzv9Wlv/+dSgopklPO/gYWzi2BaZi/sVyyZRDCBdk+bmn9m56gi645auecTCYGQkAxRhHDh2/fEOmv2UbC8pSPmfVE4sHu5W2GuL3OKphPkse2rP9bcCDGSxv1CW/TRjGCWg7wxYZIPDSI5TkyXvLlgWQ8kC8/NvVfHxtwjmwDAv8uG/cZ+U8YhnLuh4XO/TCdx/zlfa2X9B6vh0yRtYKQTiJpDraJSCZHHxE6IL/bDlxXpgVeD7Lacl3lOddVldDrKAbJ5iF/GZWklpPZlwGJH3nhx5lHDZhD5SGmBajwlQf5tli0+fB7EoZnGJxdwo/lOz4G8rYm8ylq5wAAEABJREFU/0Dfh8t8jDjAKwPfd+t/4HzaWdyAtADn3DL0lqHzM4o6eA28/JjbZDHGdURu13oBNyGvP8NBZNZ9R9zJJBRSuxsk84e4FnU/doAcg+tRDd3ivrCLkMXxLSOGj9KVV16t7bbbRum0R4SWOPyL5P0VfMmDVegC1xUuDYgYc7FkPBuIuJa2SbnVAXjllqEHN6SVfyi0agb5DPsahnwNk1DMSND3NZaJST9MyD+hC+Sc8yDnswi6Ipa0qMEPG6Uk8mDZBsv2JYYbq2IQdMUJ5CHSDzm0CSgbyf4+9PnnnM+4i9XJP7PvOBvDC838/QvP8sSsAIJejgEJAwLSFnNEvawJLW4QE5evT4pCG+0heZEjzUuUrngsKXBaygBRdT152t3tkgm65VGRBDGjb/rGfsiQ9cWH/mP1JLDI9xnyAxUassfZZxkcSwKWbRDBUJyvTS4kyMxXjUhbjIxlyuXjvjXK/6dvJJYQNIInxDf2HzxCf33gQQX2Y5lcOHq+bd/iEj5qcoxpIqZNR+iBDB/6tPFh4OiFfB0fUfcTEbFyAgf8TF5bw5gvCJmru1l27t/VgS75dDfUFVqugZYRqKXtQC+0/YHsCYTJe7A5UOgp7z+zjMks82zWkDxYeY6YhagQqhEpi1logFk4ecqGZ7oPu9c75FNBHjuIFCaxD6XkWHfaeEtQbnzIGYe2n0nI8F1sQWRRWbsGHk8/38f+4ze7xPU9oH8+5OOcU7fNOIdAlH+cc3LO5RN8//684peWtrHjXL6/FqfLChlHzlle4OfZX0af5ftiv3kacSieh8jncTylKGYvTD5TnuyiMt/nrOzPnNjZVcBYtbOqZNJGkElJim3dmo/+P/s1Odn5nYUmDxtTJoxuGwpKS0vVDfZ3pLrjpT1LfH4iCFVQUKDCopS6CaXTaeX4J55sNuOVkE3nOJHOAJ3KZvJ5XjlW7iGnXCYPlh9lOhWR73EJM9lOmTPIGR0Wkmk0nc510bNy6qbxv9lMDP0ckAE/q3Q2S5iBdqws9YxmDG1Plzo+9DjUgWbO18/AZ05RJgu0ezCeOim3v5Fi7UTQEDd5WcLvIUN7UmcGxw7tiH5G8BjnssrhvCAN3Qg+jH4HcmlXmkwDo5/NpGkr4yFD/Qzt2f8klo/n6IfJLq0sdDMQtPKItmw/l8fJl0fZNLRzMn4zWauXoU7OyzMiHRltaOSQW5Z0zqdzHsfTpsyHlBtf/zh004QH30bG8+V59Wmb+iI/ELPowP53o7S1CWThK8vCNkM8D50yfnPIy/jN+bLI08tCy/jNmi6snk/n6E8nsuwg7EAWOXQTE8bUMTAdmVIyXKClKetUJtfp2zBa9h8jRMghgw20d2ADyNTajLNMui6UrW0xc+ihb/RkvJk+DNLwYHUj48doWB/gKQPvecjBQ0bWryy2kaXvlk9APnxBzwakgeEY0Dz9EOVWN4cdmU6hgf5pgnzrE2naMhlmaS9Le9YXq58hbZBlHBnkdZqn5cvJ96HhMU6s3vd40KWRfJ3/3XiaMWG8RCacSIrw9jm7lIDPdDqi3znkgizSGeUA60MnMsiaDOm/9dnk4Xknv3s8+JA+meyNvsnfcLPYVQ6dW34O3SBo5do6CdJKBVIH8s7J0W4G2yKfNGTQZRrI5HmBN6OVh39GXvQNW8oa0Mj39Lr0RjtZ5GKQQyaZrrilDTLw30Gfrf8RvirGMUX4Ty8L8NP4JotH0PZgZbSVMYC2ybIbTEZRl3yNXhocC7MmK3DNPiHjZWB0PT3LJ9PqZtBH2sDaxNay0MrSnuFZ3Nqxeh3gWD8t3yBrNNBjPkQe3fQIjXfD/SH8UN7OuaX+xeYlq9MdWvw/H7p1/cN+/fd8Wz3qoP8MuspF+AdCDFcYqXJMHDFztJ9HsAXTkdcvsk4Dpo8seoqoY2U2j0f4xwifFuEfMCV8ZsycklaMLrLgYQro3/n8DDRz3bqmTgZa3j+j8yw69W1YO0shR13Tr4Hx3UnaQgD6EXWMB+PLwGiY/aSxFwOLW56VeaDO0pC47wOh5XXHfciYycB7GjlFnueccvCdtXzD/1lDJ36rUzlkn0Hf1k+hO/u9GVvDdCK7rPXb6wc5E88YLn338gQ305mFRlY5LjPzICEmzCivH9OLQYa6RsvXQ1fWltmohNPkMMfiCXauDHu1t7NQY20YddlkhvasPIMePFh9kzs004CVmS8w39UJz53gRRnmZHyalaW78TFAv14yvq2e7wv9gpbp2mhnKfPg87A5wgy4WWTQjZOmjQw0zZ5yhDnKrZ183yL6nmMIZWRljo0HkxIyIS8X+fwMC4PvfUxuKb7RSGPvxq+1ZZCBvoHFjQeLGz+Ga2D5Flqe8RNR3/i3dCbH+tEUiYwj5i0h51gZ2MnL12SfReBZ+phGZhn6FRGPkJvxYGBlBmn6aODbAsfycp43KBKaDAw6DY/xEZMXgxfl0r69TJRl3Uu8M80iJevthdWV7/uyffK804eM100n5bEH63sWennI5cf+0rTpkDza7DQ7pn2bb7KeTsbLPKbMIEudNDz6Nq0cyFLm+0V+zsvB6qAvykDvat/yaAccXxe8pfVA8vV/EOb58biefncaGsvgpTux0yhSa0sb2wVWDtwadnR0KLLxxPxs6kNFvg8mg8xSucCP95UmH+MVusab8WWhb9PKEDf9SJOXpiwfZthX5PDDOfpmkCH8zwUbKxEycs7lxxH+wPyvyem/yv1/1g+zB08D288YoJsscorwFabfTstjuGQtRKYR5VZmdaxuhHIMz/TcQT2jgUtEtrGXcUwddeaUx8v4MON1EZMdY8fIn7SVRyjb2s5aGn+Tg7bNk7buyZK2trPMsRmzAfgwOlkOBSMnEcjGstHJYfz2H7V1GM+eFrYCH1nqxebfMpFvt9uPGe/Wn58jhBxm+UMJnEnO+9cch6ZZbycxBzg5JiOD7r6ZLXVDZ2enzK5+WZClTwYilLr72t3/HL4xwhdbn7OMIwt/zpDFLxj/Mbq30MAOAWP6yOKTeYb1iA0OfKnvdy4vl6irnoVmJzHH6SajtrY2tQhfzLxlP2CUxXcuHR+MpSzj7nvI/Uf7TevPPwtmI845v8YzWpa2sBuCsWPHqhtWXHFF4mOAfJ6l7Q9xr7766rJ4//59/SFgc3OzFi5aKPvvxxvqm/z/0mL/U0t9Q4M8NNaRZ9BA2KAmcAwMpxGcxvoG1TUCDVY3D3U+XqfF9Xmoa2jUooZm6Fl5nk5jfb0aGheqoWEh+eRBt7G+RY31zWq0vKb5Wti0UAsW10Hf6jWrob5Vi+ua1VK3EJirpoa51K/TwsYWzW9q0aKmetU1LYJGE3wuBlqo0yzjp46yeusL0NRQrzxvi6BRT/uG06zF5Dc1NqoeaGharMZGg0Y1Wz59sD7XEdbT33pw6hqbPO0GT3OhGhvqaLsOmvPV0LhI9Q1LVF/frsa6djXVLVad5TXNUWOjwTw1QKuuHpwG45V26hrAQ5ZNDfS9iX41aRFtmYybKGupgzYyrUfuC7tw6pF1d3kD+f8MGC2DbhqN1h+gnv4ZNLcsUVMzvAKNi5uQbR4a6+pVB28NDQ1qAL8BnizehG00otc6dG95i+G9yZc3IBvqdsUNtxHefT8I6+nzIvpn/WxARkajqb5RCxc3yPrdAE4TtJvqF6oRGnXg19HmEhZuDZS1LsEWFi3S/EXNamxs1bezZqmttV4NjQvUAH4DPJkN13v9NaiOOlbPA2Uehz6bXn28q7xuEbjoob5hEXTq1dTUqMXNwOIlal6MrcGDp9FIGTZj8XrP22LVmS1h88Z3Yzc9ygwnD3XQbJDJwPizPOt/vfHRhW/1rLw7NBzj0dowXJ/uwv0p4t4mGGeN9H9xU50Wo8NGxklTk+lhsdd5PTIyG8hDg+/zD3hF/oZjfWrEDxjU0yfLa6hfJOt7PfZk0IDd1ZsukFEdsmwkv6W9DbtcoAUL5jL2GjR/fp1scWH+rRGdNIJfj02Z7s2uTJ4N2EQ9NBpo558B47Ebuuk0QnspIAuTRwO20C0TixtYfp6Hhd4GzD677cD4a4A347kO+TUyjhq876xDpg1AE31uRpaE4BnuslCHbLrTZn/5eD022aQ6ZFH3gzp5Go3wXYdM6oEG2mzCL3fz0+T1Ym034Z+af9Cu4dfTXh6aZDw3LKVfB+73YLL3QHkj0NTUxJjKg8ljWfiexo/YDHV/3uUmkwZ8aIPq6xo9+L43o4sli9VM2GL+Fl2YvMw2zHa/73Od6pD5fPxjnY05dNeMP27FB9qcsZgxlcetY46s0wLkPG9xM3PmYtUxZgx3CfiN1GvoasN0Xk/c9NdYvxibbGTs1cnKG5ivGswevB0sVEOX/I03i5s91WMzDR6Y06Br491s16ChK92Nb3WWhXy7dbTZBO0mbKjBQxNzpQf4b8DPNGG7TfBi/qaRvi9L4+cYN3k0IssmG9/IqK5xiWzeaPDz1kLVoatFjc2sUxaoqX6B6pFvPWsmk7ON68Vd/qWRsMHkgYxMTvXMUwZ12IiXi9kDYHbk07RZT9m8edBknl20aIHq4MHsrh1/WodtLJi/CB+zGDCdNKCXumWAPOgZH0bP+uHj0PIh80EDa58G36c6WVsN6C4PRisP+XoNrOEawKnz9tZInXqbp4EG+PS+jzAfb/I2YvU8gGuhlVkb9cjLt2/52OpiaBh4W0E2Jqdu8HW66FrcoA6ZWPhjYPL++3zfJnWMByuvo4/10DTbt3QjcVtTLmDdsgioR66Ni+q0YP5C1t/zWTfWeZnaWtn0vCz9OnjPp+vocx14DcioyUNjV/8sbLA2vC7yMrX0IuqaLOppq5618yLmwXpsxPrevNj8S7OaljTLeDV8D4z9Bvi3vjRA04PNOT6/ybdfh6+pY573ZdhiPvy+XetzA7w10F4DobdX2rW44ebbgxY0Gyn/QVu0aWmDemRabzisnwxvKZ1l+mk4DdTJAzR/hJ982ff8/X16yZIlWoTPbO/skK1zF6GfDJvZRtZ289BRN77Zo/HQaDx3Qb5PdegGvfi2G33c80+63vptYwAZ1sFnHXn5Og2qo38GeXn8//PXQL2fEsxeDJrwvxZ2g6UN/lW8mf8z+DF6jdiSlTUidxsTBg1eLuicOamJ/WE98mxAzg2Nc9XAfquhcT4yrsNmm/ApzeilRU11Larz/gF5U94Erl/X4Pcs38bfAux7IWA6XEx+M2PHQtOT7cusbBH23wgvTexHmvHNTQZWh31oM/babHNnA3sD1nym7zrP18K8H2U/2+D9d50a4aEBGzecBt8f+PqZhbbGXrBgAWvuBfizhfSpUa3trf4A0Dmn1tbWpdDS0rI03p1v/1vuLxm6+/ljYQt7119C360PS5hTDBoJDSzvB9Bcv3TfvLiJMx3wrNzsvqWtlavunOww2Tnn926N+M75C+Yzfn9+Y8L69K8CO6szMFmZvzW51ONjDGyNFiRVU8YAABAASURBVLz66qsyeO2113xo8W545ZVX9Nxzz+mFF17QW2+9pVkcitjJYVlZmfpU9VFtbbVqqquAGlXX1KhmKZDn41Wqra5RbY2FeTB8w/VQW0M9wwW66FSAXwF+TU25qqorVFNdq+rqPqqxvFrSFnqoIY98X4/65NUSr6K+gbVjdarJr4SXbqiugWfyqqFdDX4N+Ea/Gl5qqsuh2QPoqeraKlXW1KrG2gYqq/uqspY+U7empkJG1+pUVFWporJclZXVqqoAqnqrFpoVxjftGm4NfbF2jFZ1TR9oIxPaNn7zdKqoU62aqhroGlSoT3VP1dSWka6i3Rr4qKC8ijT1Pd1yGV1f39K0WWUAf9WkjTcLK8mzsMbyafN7udRAq0aeL/Br/tVAu0a7rKxMFRUVqqqs6mqLEF5qTQ/IuJp2DUwWJrdqZFuDbvp4XmvQgUFVnlfDra1BflWqgYbprQI5V5JfU1WhmkqAunm5lFG3XFXIu7K6v0z21kY17VZD2/RbRftl8Nev7wD17NnT67DPgL7qDY3+hBXlpfK44Hsbps1a9F1D36pp09o1fX4vuzxfS9Pg1dbWMk4MqlVD36qwj0rsxWRiYLRqwaumzUrKa2ijCnurqu4nC61OdW25qn1ZjWoYd5ZfDZ6B1a+Bl5qlYwMc6vs8cKy+0bT+1yALH/f54Pm0hT8dVFdVq7q6WhX0vwz9lZeXoYdK7KVCNcjd+K2mf5UeqhgnVYyNGlUjj0rrcxdOjfXJ5EhYDW4NoUE1sjCohX5e/1Y3DzXopqyiXL2wzT7Ioh/1+iHrfv0qlUoVqrbfAN+OlyG0a6tqSVvdKpl8TW8W/juhGtkYVGF3lZWVqsTOq6srVU2/KyqrsAcA3irgvzf8V/p+18jstLaqRjWUVTNmKoB8WYWqPE5VPoSOx0FOldS3vlRZHfLzYY0qLW0+DJlXQ9OD0WP8GG2Tc1/k24c6NfDp69FGJfjWZjV0a+lHH8pqwKsGrK1KeK4Gr+ZHAd6pV/N3UE16Wejdu3fev0DbxprJyupYaGDx/2xAf77/P97f/473WmRo83A1c1c18u+NfyhnTFVWIBfGUl9spA/5Ju8KZFeDTmqBGmuTfKtTafpF/xXQKgOnt5VXlzHWKlRZ0xdb66sqdFZdxZxUVY5NVQA15MM7dWsMqJfntY+qoW0+qwabsXgN7Vi8xuhaGT7Y16HNGtqsoW5VLfQILd/GaSV4lT5tbVRBEzskz3ANx4dW7qFKS9O+re/T1V4u5arG/ioYPzaOusHyltbzdGq+p/OzSJus+8h8u413k0slMjeoMTkYdMnMZFltffIyr1I1+d0yrqqsUXlVpcrLy2VzU5X3MTWqZk3TjZfXUx/soUrV0LX8KvTep08/1aLDvn3NTipZC5WpV1kptCrVt29/5evVEP4YGO/5/Ap4q/T2Ua4abM34Nf6snXxfwKPdGvpXA14tbRvUUM+ginQNUE2/DCoJq4CaHwA0DB86hmPQXV5NvoFvi3iNr1ep6vLerOsqkUslc1KVqhlbNQbgVAM14BmdvB+EPrzn82pU3VVe43FqkF2NasjzfHs9kIbnPN9WDn3mn+quec3wTDe9eleoT79aVTD2+lb20YCaAaqkDzXkWT+Nfg3tVgOVtUanRr7vpKvRjYG1a+10QzU85ftaBU9V8FqlfFmVqqBt/amE12rGTR/SffAjVl5BXk9spTfzZlkZ/sDokGdzrEFNl37MJg2/2soMx/oJL5ZXRdzya6wMOeTjtA9eLfOLQU1tRX6dR3lNdT9ZuxWUe3sirxYaNZYGz4fQMtpG0+NYmYcKdZdX+zrI3HB9mbXZnf770Mp+DH6IZ2OmmjVoBf62urpSvXr1VmFRqSoYO/36D6Rt7NnLxGhRF95NNtXwkIeqvOxJ5/NrSfehnvFtdauIWz0D4tYHDxYHfD8os/r/gVCN/di8bGtdm6sru3ywhZZfU1OT798/yLvJMK/z72Vhed52jSZjoAbwcx6hlS0dD8iusgtqTKZme/Db18Y3ccszm+sNjoWVtVXopsrza/62Fh3XovMaym28VFt7zL/V1K0A16CmplK1jJ+8bvvgP9AV5dVWhzarKipVid/tXZ4fS2XYUm/WMn3wcdWM92poLgvGh9XtA80+jENPG5yanynUssfu06ePavvUyOzB7KJnUU//W4f2k4H2W4kGPdmf9erVS91QVlamMsDG3y8Hypg3u6GSeKXvo/W5u/+lpSUqKSlSjx49/Z71l9L3it7lMujNvFJeUaaKcqB3GTIol89jjFSCY1BenpeN5dfU1no5hAplPw1ovwLcq6CXn6ttnq5mHNUwVvz4YLwtO5aqGYM1P9Nx83/Lt40nGydV+JRqfJuFNs6svo27QDzOOb4/9kZKJhOyH7G0gz8TsP0asP2utWHncrHEm4fY40UkIjlZaPViK4/AtrALwFyK67P4BCA6AExPkyyoWJSY/eqDBYAiPuAZ/SxtZWHdk7c/hhCFCg2IuyhH5QwYMbxIEX2MjWIe2TfjP/b3coBsLBmtmLPk2H7NQlnBpJQLpGxANFAEHxFlVg5hyWiJctqjmsTNH+xI9rdNLA+IQTSQxQGoQtlyjL8u8H2S7Fc8TKTkgs43ztEu+VGCsiQQkna+WUqJUxbDOMArYnJ8LJ4nScIYswyi9udkAuOZuHGwFCjP64qc/3Ectoyeh+768E27JssO+3UZ/6PK8Mpr8umGAH0YZhbOrX0ELN85aDk6aGLs6qTkZRHnUSjP4xFB30J/AVINvG4kk6GMAHQtTpfk6diPEucTng5NCJXBVcDtQRJbTyqTiZXOZBWEjtoU+W9MdQPIkEWrROxreT8ET9gLn3L0DTq4fEny9dQidJBFJvajyRCmPEdRHsFX9akY6UCbuK9kfCMD48p1l/i8WNamyS8PYNBuPg5d6pjsTEYms5h0jJwiiBrk8WgHWv/7cfiDqRiIXIAoYlhFODlGCfzQTfLkgS8vfYV/ywCLWvJgqNSkRznSDkuwlI196DsT4N9DQEaegksxrkjFTCAOiLIZvlLK8qlrlGJs2flGkK1EOwBpL0sfgvUPhqZvg27Zy/cPvrtD2jO/m8WQzVZphpz8a70QPaZ1MpAN/Mq4o24IovlUqpl5UA5NZyMti1hz6h4K1BKoVCMW0z8SRq8bRJ5HsGKo5PO78eRpG//C37rYZB7JcPjIgGoEfH15BAWfDddEu9uyEBSCfFNL41AiMy9neKZfQhceIjoL2Dgy+UBt6WuytIRzDnrdNH5uofFukOf7v9gFsrB+0kXv862/iEr2d4EyzFNZ7DjX2a4APBQgL3Dk6kMUZlpColbNQ1YJiphnbJLo8p1WL2buieIENiMwpCT0QgCuKA6lpfZBjuXThvFhEBlliwC86IIMw6cgjkPS3/cP65QBmdD8nojNZwayUohYnw2HKEF3mxYaOPElHxLWhgFNGvOG75irzVbsV0mMzs8d8oMvPw5iOhmbjJAAvSfmJUEqVh4vIWEXeeGQZwKhVF0Pw9PPhRFzQ4wHdchKgFGhory/QJ7qqhd3tRB5Uk725HI5mT2GzJ22eTNZ52WMXrxtYHE+hCp0rExxPm5tGA1HG85owhslfPP+CuP0TVONPEqI8KUaX2yKanAEBegboqWzJPPjJiLLQQI+rQD6EPF1vWy6aOXA98W+nBi0oiw80y/7DVxyujDyMRKQoX37Gg3A805965sBRbQDJmWSgw/wLQ5YOSlQqGAkuwJapA680q8gCBUgz2ycVmDCZXbKph3rFSf7FUIIgktF5Z/YxhU4xoeBb8O3Rdu+JXDpl0yhSCQvn9jLzvpvWAYRaMZSEARwLShGCgzf5dvJZtPKZTp925BXjG158G1ACd8ce16sN6QNKbJ2YqjEHst4o6KPR/4b01aMz6IcHn1e7JugUWjAJSSsCkAaHIjJdGi0YuSVB6vfBdSMPQ0+1gYJwzXaBhaPfb0u/Ph/Ejq5IAEgI4RtLSS5OEwkC9TalpWt8+ASXo2JjEzWEXIysHZFf2gNriiKicFHZJIGJ58pWX+NTweuQYyEcoADwcCIG63/VKDn/jXfYHO1T/Axfglg3/r9jwMEeK2+CA1i+ywF1JKfH83BYfOxyXgpChGb6wCz0hi5ir2ETP7EY2PQwEEOnAigJdrBRrvkH6EX0w+B33LY9CnqRs4pcpFkBbQropbEUih10ACgYXLIdHYQMwTmU2qQUMBaLVQnUfCYf41v4yeCFzDBwgpicjzkZLZlEDMm8hDTRkyzebB2/hMhh15snqBDcoE8BApkeXbmIJ4AHxSGIT4vD5Y2sDyKf9avQ4Ue0BSqxTYigC6ZDQJhmFS+r0lZfy1OqZxzsrMYi/+cgeHYxX7QFX4fmDwsZfIR8rH434PZScQYyFFu9u2cw3qCPGA3DCAZWFmcj5C2mIFFCanvy3+Bocmnvb3d+wLxWD8Jlr6sKbrFvDRPXR7TB+a4HV7NjM0M0Ah2O/KQhYm6q6MlB8Q2gQEWOhequ1jdj2WgJPkys37JkeccHwFmB0AoseGIyCEGLhF7pS483KLygBKpJss3kCWsjuSjxhNZsSU8HRLEwYBLSVaHfB9IcvwLJL6OD1gEJGTlZqyOWoEc/yT/oa4AhwEaiNADg1dUcLKWAUcdQP4hnq9MykmWbzQ8SLIsqwfvViR7mATky52ck3gFebFa8tCd50OnfBn15TOsfeqQ75MS2fmEc87HnfsHQ0lOEtUBB1hbjgFIXM47KbMbG4viYYxJtqrxETE9OsXI1GzHG5wDyYDAv55wKBEajp8ArdyAmvk6Me0FQNJywJUMX4GDsjz4GDTkAsXI0WQXSkomAmVtdU/c3kTKKZEKFZNwCuT4Zylr2zl5WqF4oC3ouKXg5JwTnzwYpqXNDvT9Y1kmC3PkBs5RRwBjjOZkSVLUdiSJ8RKR1zP6DCgxrjyi58HJ4s45CwALvwc5aVmwfognJtNAvp4j+GkAY4AbvgglCgMlCBNe+pHsgT14I2YR66/g08BJpkOfTbHJxJFvfbKwGyj6P7+symwRkseXUolQWdvYBFLWTs9owCFzERpYICc55/5pgIC9Xf3I0/MZ0F4aSkSduh8rsriJwuFrQjn/L7YMeJYhGCifH4JsclJXXiQnLyMn6xUpKV/k8pF8Qq7rn7DvPHQVU8sBcmC473UgkfBvQIxWiZvdgibHwllWhwwn6gCWL3h2RJxz4OhHwPJ/CH+P5Fy+XDzdk1t3SBbo+XLnft4hHdHfAz0SLoHJXfknEP4U+eLjGEZKYts23p2V2qcbTO5y/AsBeRD6iQEhJ0HHE3aSAF7mYnkwejK6FDhAvk4InpNzBj4qszkHnkz3AE1SLh4nYVPOOdJ5IKLux1mHFEvgiErOyQLSThZxzoFuYFkW/hhYWR7EAzXqEFnmde7H6v288vKdcrIwlEMTxP084kjlIfCydBL9lcdwRJ1MlkT0/RNyUVB/AAAQAElEQVQowGgC8Bx1An8IiORId/sWovJ10JFT/l/gEnKmK1l9+cfWiJCSc4GcA89DuEy8O+/7UIGTeC0IZI99HVmxfMxJkBEkCWPAyf6RK+dcHkc8noD1QHLioUyAc072j488GFHDJV+AlTnJorJQ5HmQCJwH+SeS6H8s4X0lSvIAvnNORtLAIZM8SGTzCT04Rw3AMp3hyCkA+MjA6oakHWVCX3JSNtupkDoRLcZxoEQy9GM+meTyKgglyhKUEVNE3MDoGDgHAaNF6ORYRvCFf5GWNUhoY87qOkmOf7Gg7yQbw9ZPopIi+UYtEUhhGHqwupAwSh7EWHdGHzoOiI0WIQ1LIFreUjA8ywNi5XMDC31+V46jmnjAER2yIA9WEAt0wMm5v4eYPANJjtfKiThHT7vjcnLunwOhj4gD4liIB+/bycVLa0eniotTsjFAtpejTH6KaU8yuTrnZHbkM4jmQyf/z1G0LCiWjWMvGzBCwAE+DR3nSP2Hgnicc3wl55wH8zPqepzL5zn3j4UQ5LW6IpT8x3QchD4OWWE2xCPA5O+Ulz9JF9vHQyiHpTrJ6hKzNCnSkgIAXGrKOZcHObKJg+sAErLHUK1uRHnkM0OyyeUli9eokGftAA6IYcgo+XHjQPdvzNe07hSR55wTr+cddDlr0zL+DpwzvGUATFJyju9/IIToaak9WJcBjmQ8v5Zvc4mt57rB0jnGWzfoF/VE9AYByEJHPJT1txu8DPAxPoxjObMBb2P6BT2RYnoT2KE5IcOOb/7144CoLXEIwAtMGvjZAEmEsvIsB8pmP74cGSEkGTjnCBzxPDjnxAtY+MsFG0NmL87l+6iux2zKooE5E5mHDANlubLqRk64QFGcVRAEzPuxrIJDoM79kJARkePLzYNyWRQiD+QsfeOM3X6ZUVMGbicatpSBWGhKxLKgM5ly4Sr7KQYHPaccmaI0Fk3LeI3thsY3aPlZYkY7C+/y5bJNuxkPbVjlGIzYIkBk+YRGDDYsRp2c7GbH/HNITqiAf0n7gRZS8MWCJhZGCRH7nwkFj7LDOEohLeM1osz+I5CE8vzGULBiIStRV7Qb0wHQLOV7LHDibJZico0AJdZOQEUHdGZJWTsUZzsjyTLFE9NfCwB744gy6FvcYJmosuhD9sc0oU0P+EqwYWgelsrDp/6xj9dJN29LScBTV9w5R5v0pSsd47z9wgdZRbmMLNtj00/BoYnCwPLpgKzf6YzJ1SNQS/7vnMse7FMBt9AsuhQlLAcKUgYJx8hXVHEGVp2SiM6n2cZmKDM5Y2IySISkwMuZ7YDnaMXsUOCGULXu+T9M6svk2V/20JCqvo/iMX0YEOWGHKlHFstDLpf2EbMFSmSH6pAkz5AiTDfyyYAc490CzABuLAaOb0i0ZWn6ycGll5XlkxWRsKiBmYXop4yiyZzqoCjCQHLWaRLZXFcm8Z/q9fqhcUYCWhP6iBTgxBVkEUHGy9pwIlKx9cXGH2zzkiNfbpF8V5AcNsFXHYwtKEFQ3wNRe2PGRIxsTN0WOhYhJhKrZ7oLQwcaHHELa/KSKMF2RPsxJXk7IWIzDsG//EVHMoCw2YpzThEKDfDFWXypI9/zQj9knSdtJp4fJ5aIyIZnooYb09EYvCyDKacksYCYvOwCCdp8zNAIDC+in+RaryXrN7KkiLj/+k86bfpRF45lxZQ7pT1uIPMLsgMgtZGfAdisMkZhxZB9C9QgDq+kcmajpPybL5DlWf8tL/ajwHAFv4SOXMA5B4tdFciy1zkKLPILgGwazWLzZpcGS7tkeulKmKlY0swRycik0W0v+TrkZvA9BKZ4X47mIhL2n17RAjFx8N2BlB0Qetdr5M3ETJrOGsl1kIWF4GdkA8YI2cBjTo6NR2jaH60W+ozgIgeI+VMR+md057LwYHXAzXQQ4YUg+rQatG+MdOUZQ+aDre3YmLD2QY4o58U27EsGbXbbiDVnuQbqsmejY2R9GbyaXWYIreYvAkxAdMQhc4OOdMa6ilQY2fhCk2xsYRYkexmTWfTgZUQ66hqQzjnmKxvTVkLIXBVgCRE4aT68xHhpL6Y+AW3IxCt7IvyTYzNrtHFTloWO8o3mbcKy4MnXEjpfSlE5fIa16lnxyhItOyCUW4ov/yz1vaSsHoGsw+bjLG40jJaZi7UmX9+BE9MO9geSlS1Lx8ZIRKbVo1iwQ0AdiJnP7ejoEOKR4Yi+E1En9mWsGh0wkT7jwgahxbBXo2VmFuXM9iNj0YPJySKelm/FuAxkdmmQy2Rl850NLxlhIEwGPhpaX0jjemUZRitiLIn8XEcL9dCbxNzHxzOQ7y8p+39h4MxiWYQL5/RNLpDMaZDtxDoKiKBlmonJM3CyVKSIgefQ79KxZnjoHAJgRupalirH3I0kEJPRo8i/gTLpdon5VDy2LBV0YzQs7JGs71/0gEOX0bCWQfNlEXQt3xK+WYsA1h7B0td4hlXJ0/EeyFohbSUEXZhG33XFLTCaNqdZ3CCyDCLdIVHluuao7rC7zGzEymO2oRZPhaxFI8uRzIfJOmH8YBd0zF753/7wKBGlkdIYS1cVxbCKljye+VkHhpC3QTadltmHo5NdLHoq/+kf5xz9omNdjDrnumL/GwGSxZ8JP4jY5LcTNOv9RxdLzstYsjGYzivNS9zSAseRcj4h/2Rsz0Esa+OIMsOxsUuWp5QzJbJ/UMy6x0LmP0Vp9Jw1VI9jfsbGQmFhsRz/YrNxh7+wMRFZvaS3XZpXbPYBXz5ujRgw71og8wGM4wifJOMFiGjFcH05H4sbEP3PfR2sAQ5ZEPOvc042psRjvsc5pzBkXiB0zunn/uTwKc4538eIAe2CWM45r+8Af2K6dc7l87Apk0WEHfsQfP3MnxhblYfI+7VluxPgMx0jJcZvRi6QQx7OOQYp8xc2H9F/k4PJMAuexZ2jXPnHue/j+Zz/N792zhBjO8v23mRl6cA5J/sRQRtUlmGhIWfxTv6GkUxsUqYMov6N+XYDUck2F0qjGJu25J2W94sU5jikcImQMhwbTtAWk2hSVp4/iAjkf+LGnB747BHBIoID84RoyFEB/6ZO9O7CiEIyMZqEEnylEOOwRSfFipOOSdfaihR1pjELBz4vC7EQQyKWf/G8EXlZNsSRQkUs7Byzg2cjksIgKUSgtAuVCzE+R//gzMWS+WnrVzeLxltIQY6bWiOetYoMUrHxieFd/pY8Vo78AASDTCy5JAuFEJn5RgMWWYAJhvaDRFJGl1W5EgVkOCmdphL8Mi7UDjuWcrRrDIHhJzbGBe0I1mIl4ZtWpM4MXDhfbgLD59CWiDr9ax/j4ocUI/rcnWOLrhwykcBjQg4CB59CquQge0uQJQMYlo/QyRQ6FTrqYIKjpvz5zFKiOXGSpjSHpAG4CWgnqGx4JPNYmJ/QfYCtJ1nkhrSYoSQTSA4wfeJLFHrCOdmiMnZWSZIJlMETOOLQTnO7y0pGdmho9DPYt98EOORrhzNBIAdkWWWECTgJIAHxTKZDlhY0zNM559AnSjQGjHSWciZ/o9kB89Zcnq6UpowZQULxkJUdOtNr67aMrxyLAyMRUynC7rA0ZVEyzVq2FIa+uqgU0F7oEiZqBfCZR/jpv66LhZwL4M2EFsh5m0BTjA+ko7RSyIBOxGlwJFQuVCPUrTAgne6Uc3lKiUSB7ImRB5WUxXYsbWATh0Q7LuScIPI0EtS39hztO4RqN0kWmrzy+EmqBuqkjTB0xIUm86FP/BMfmu6qjeLRcVfCB8457FEKw9CD+WTzW6ZQh/5yyCSjQAlsOpVghDkRS0iE8k9WCQ5TO8DIgZvD5zmTiQkOHDsAMNkp4eTFTcUAehE70Iz3ZyBhx5HF0UOEAVrVRCqhHL4q3Wkyj2S2xvpUqUSh101E294fxh2S2a+lzbghR5Q+5WgpUppxISRJVxQbYQqNVic+y/ps/i2CX2fYS2UTgCXfvo/8gj+JZFI5fKhDQAYmb99d7MLkJpxXEBJDJDa3OgoNCJShzOrEzG0KcwisQ+0cvDGiZLp2aArVMgYMW0olU+q0n34lGStAH8LmfEKR6dDfgEkOXvhKpnDnZI+pJoNtJLGL9o52tBV7sDIGMkFOCWxMtCnsJplywl3K6gneQVAiFFMm3OG7YjIc6Rjf5pwhYNsYhvk4TEOhjUHrBHhmh+ans8zpXSYks2eKZGnIfC9D/HlBqoi2kQdxw/nZgomeMYkieFlHILRkqoDxL1lRiGAjNp0yx29CoDxmHkwkEswpPlcBcjT7itFlYWGhRM0IuwnNXrhKQ0omWtmTRRcYghz1O+1QjExUIhurgbcJoeOU8gd+EfEE8o+VSuG3PW7EV8piz4YfwQsaVwg9o+NJ2CQOv07GMPXpA2xjNfaV17vZmXjChNENIBEpEThfI3YBXIu05PAb+Vpmy7HnR8jLQTqg33SZtWdOzhqmnpPU2ppWiKvPYaMKaR8Dsr9Blc7QhiEYf5l2aDm8luSgk8NebUA5Rx5xo2f1jWwQht72IEO/I1m/sWQfyp5Ysvo54lkGQ4gshJxdIOSYZc2WRiNSbOuMrjnM+DN5WTsRPGUpC7HpXGeHLL8A959DxsY/ZD2fsMnY4kDM8gMEEKYUY/8xPAuMXLoZ+WWRvLz9WD2wJHiKzB6C/Hxq/jiDjzAbSiYLfHuivqNN0UkHXhsL9UQhQoQI3aMPUhK7FFoMyEtCGLblKIyNYfLaOjJ8eaGhdIfvMykZexkcWxBaJUdL5BoRghyHMKF1DJ1GyCaOjap8nSiCuKOORL8kuiBxoU538jxTbnKPQTMWAmimUtYJKvCaniIKLDR7NQjDLnqEWWRuZaJt0H/wmk6MFUduAVVC45p2JMc/eX4SySTSSCDrLGOxQ4kQBpR/rM8uH5XJG8bh2cZOoGSyUOn2dlEgTF4/8+dfxH6kbnkZQS9qiywLrGcYUN6+A3RiRSFjgCkLPSB7bMmZv2AgppiIos42aEbC9NQJ8TRKzWAzedqRkt54c0riIyLGvDCkEPvpzAqdSgmUGOCJbH1FA4pt3xAk5MC3dSvmIxvqbPPUwYRm60oXRLDVIrlO2WMH/bADvZh6UoCtOwpy+AcxduVIwRdZNB9THtLFtCXl+Ocjv37+oyWQwAicc358J7C7LGu1CGcVhsm8z/ov3MfkGBD8Qt5le+Pok0HkAmJinImxRNQxnwR4UsZpSJn57mRhEQWSc1ZDfgzo1+d/JIHgvPN+rz9c+ieddtopOnLiEerXr68Cmw0hY0L+4QQXKc7LmtIAkPCJQFYtc7/VgXvvqYlTj5N3X114YQI8NnkNs77UequurDPOvgS3KE8niVIjBQrN2JsbtMVGa+uxF15QE175gzfe0V7b7qBRA4Zq6OCR2v+wSVrY1KjFDfN0/pknqbq6rwYNGK4hffoDfVTWu1yDR47SHQ/9TRELE3FIgDfUJuN30guvvK8Ah/7ZO69p5x120OChwzRkNpTBjwAAEABJREFUUH9NnXq0Zi9sw8FKYSKtD954WttsubWGDx2t/hX9dPUVN6oZD9wqKdPZqL/ddZ3WW2sNjRo5WqNp65zzLoSnSO3gmMgKkqGEQ05y+DD3my+003ZbqaK8Rn37D9aAAQO06mor6aorLtfipiXc0sZ+Mmptmq8Lzj1FffsN0tBhY7Xuapvo8j/eoLqmznz5klm6+NzfauTIkRqx3Epafdy6uuHaW5TlAI3GNPerGaouK9WgoUM1YswK6j94OU2YNEXz5sxRlM6oZf48nX3G6Ro4ZLCGLDdCu+93oD7+/At0rKUDR//KJ/4hMecci5YCzjFzaNriCQkn17xwng476EAdcOhEdTBnRdiAIup2LtHbLz+vbbbeQcOR89D+VTrr1BM1v75ZYrZ0oCxtwoQep/wCesY3H2nvvXbRyshhub5DdfBhx+mLua1KB+jONkFMnsosUdT4pQ7Ze3uNWWNrNUEoC8EIh2ukvL1D34QTBg6HYgmAPmTZXBJTqqBAkS2iLQEkzL6hDSmF3NTbeLEFfhiGssWmKHAQT6ZSRHN+rFDNvy5gg0H7YvGglkU6edoRWn6lNfTkS+/LDvkC4wFMR9t33XCFRmKzl938Z7WRF0AtzhCjb9YuqpYcnXXWeqS99tpHR06Y5DcOoMqFyj8sgp0SsmYhn8/7Cb+xQt86UpVt5zoTUnuCmN2A2kJn8Zc68pDddMxpf9QSw8w0676b/6R+A0fqsy8XWg4QYVIZFfhNRgIZBwroYUCJM5mgiIQ/RCaDN0ykZIu5SOjYykH0P8HAxkUYYczCPxGE0BAYWdQTs8llkLPoKkwxMbNQBEX/VvkZX5KpTkEg2WYk3cnCn4WspffeeQdNPPJIdXgcELJtuuHi8xUWVurmex6XXTDkOhkzbQs1feJhmvrbMzWX5Ckn/FYH7L6D5LLKYfchtmt9iSTRPZ9nthHS81SCSdc2wmQE2HnE4WEyDH2/Dd9RtyAV4mc65RKhlEB50DG1WXloybhdLz3ygAb0H6WTzrxSLYx1hoSSAUSVowr16ZNzTs45xnLs+5tCzpDy/Q5cYFpRxDiJyXQIwMIgdKQC4Jf9hsjVfvITQ0RegeZ8962mTZ6kYfiDEYP6aqvxm+m5l99TBlF41+T1mlQyVYz9BPK6STfr5KMnqYx5s+/QlfCtozRmheV04imnas7ceX6TLiVUlCxShAJtKkMd2IMkxBywYRXU7DDWxocUSNiCLxQlkZSkknn5RGGB0CoYsdLoTAGGwMVP68IFOuus89RvyFANY45dbZVVddkVV2vBwnprQmaHAX1VmETf0ISuQ/eyFLaX5YBj7sJmBZhl1hyewwp4A6PvpAR1A+qk2VCJdJqLyYCQ4Q/JhGztYuPINmz+IN0KwP/5vpFiW73EnYo7W/TS089oldU31mOPv678IitWEMRyXACcd/7ZGjCwr0YMG8zcsJc++PhrRh+SjSXHQE2Z7uxENgqpw1hur9NtN1ypkcuvofmNUveGNaJFIciCgpREXZNvQQEKUf7JsRm2Az8LY8a1hVbidRsEXsemJ5lOHdSw1RzrgQj9oipFrNvirkMVJ8NPosokPEWyudXaTCaSijNZSMCAeHDNl190icZvtpUWLm41ynLQCbGPCBrtHN45l5DVlecpY0NJYSAl8DM5fFzOFrKQKilJ+bIAG4zjkAPxNGMjp4JkoJwNLuoLW56/aImXH1UUhiH8BRZVECI7Ykbb+pNFcGEiJUfC1goZZOyco43YsyPyg9DqxAocNPx4sVAcyCeUDEGAnguLFAYpxmZOATiI0uuEqELsXkGosKBQKbjiHkhhMqFMFp6p6wWCjJMUOHiJFfq2s5RFMR9SdFcP3H2Hdtx1Py1siIwtyQ5o6W/AgDO8zg4EzZhJ4uvbWjs4uIoUQIvTdClu1t1/vlmJsIeGjhin/v1qtcIKIzVlygmaO69JuTigFdqKJbOZTJqJwIVyDr2QXcSBodmI7KIJ3h10A4l6UjIVSKyrm1k3L2nF1sk3PYZhqDTreks6eEoz6eXQkSMjCJP2VS7XLscYCcJQFPm2wyBSgACtPoVyRj6W5y+LLRhgmeQHsjBMJGQAijrTWY8XMh/SgH8t3yngn/xj9mvrN1H7rhuv0UZrr6kFdS2KggKJC7Fc+xJNm36CttphDzU2LlYYwgA1TcYZ+kA11stGlUxay3bZjKUsnmLjG8GnpX+FH0og6k5ib0ujzANeOclQL7zwkjYdv5369OmncexHr7ntDs1fvEQKwW5v0/WXXa2R/YdplVEjtNv2W+vtDz5XO0UdGG0mTDC6JJs/ZHppamCP+Aetzr5uaP9+GjNqJZ130S2qqxf+p1NLGufo4gvP0fLLjdK4FVfSSmNW0Z+uukd1rMNs3ApFY9aKXaJr7dopZRv1zEN3q3fvEbrquoe9G89x9S121dm2xdp95z104m9PogFq4zvlnISpmA8Tj/neDPtnovLjySK/wn+sBGIMIeMv0Z2fE9Jcfnz33Xfaffc99fDDj/wI30stnDJ0z/cX87rv+4ZJy48NzjmiXFbPPveC9tn3AO22yy7aZ6899Prrb2hJcwsyc4oZm06EyNJkYXELTbYW/gr//xIILr30Uk2fPl0WLlmyRBtvvLFSqQTAUoLFnDNN6HvF/D0pW1C/8uKLOv7oo/TsY4/JnJmv0oXYAs3HH3tYU448VLNnzZTdkHTd9ck2EiG0HY7s1bfe1VcY/uprjOOQb4EuvfSPqq7qq3vvfUDXX3+9Zn39jc497xwliou114EH6uG//U33/eUuPXTvPcQf0EknnaTho1bgkGzFfMts0l97+TnNnPWdhi83Rg11i3TR789RZW0//eWee3XHLTfq4/fe1lln/95vSuvnzdMN112lQcMH6/7779VlF5+jyy+5QPfcx2Yaiu+9+6GuuOIajedg6oWXXtY5Z56kZ59+RHf95R7Z5BGwoEh3MFWYQwY/4nAmyUJjv4MO0Wtvva/Hn3xC06ZM0e03Xq9jpk0Wa1KWJQndevudtHe/rrvxJj3xxBM6aspk3Xn77foL/bKf4Ljkkkt0z11/YaN0pZ588kkdeujBuun6G/T8888jOWne3O9UU11J2eN65pln9NJLL8nq9O3XXwF6vOKKy/T0E4/rrw/er6efftr/rzrnnXeelrS0cT7KIgxe/9E3/tGKkZ+QrMgx6ybCFOvDjBIs0ATHGSbZt159USccd4yee+YpFj9JtXbGlAg5Blowa4YuufBsjVtjDT329LN67KF79czjD+vK627RYgwnBs0vGXEWcZYlLHKvr6/ThRddIOecbrv5Ft1yw01avKBBJ/32RLVkoR0GijOt1Ezr4fvu1asvvqqsS6qZ7kNBCRYG2c5OhawEs3J+0YlxKnBUMacSB5SlLEtilRawAeneMPjf0IMpO0wBm0UmFOADUjKw6t1lOWZkR2YEov2KQByE+bZIw6CSOLoZn32qh/72sGbXdShH+0kkUz/nG/p0vSLwEz16qRUCTk4BMrUxJB7jlWzRW2VZNnSw6Ing1fmFMAjdL7ymuYJkj9+d8xOGQVfb3aHgP6DfLp/PZkPchhYkI2VY8Nrh0YzPZ+jGm27W7046UcuNrJYzVPxHIplkM5CR45+QMWJjoRajj4xMkRkW3UIychEyjxSYwGglLzPJhZKSWBY25QJhszky4EU5haFTQYEhiLr5MsNhHwzOP/66/7ZqIG8/4CXYhETYj0lI+LZdd9xeb7/5BpvzNjgEYUmzZnzyoYb066M33nhN7P0UslFo4AJg7pzvNGbMSiothX/snN2Fmpc0KqBfCFzm460vJgsyIRYhO+RG4zFy8puNQAqQ7exv5+jTj770beZMnhCwwyGGmdIQYL8rhhuY1hb+kEPLV198AfkG+urb2apv6JD9hGtMvZh+QF4GEXHrn3OO9vNvzuafrrTlhkFotdjUxR6hEzv2kf8HPmbfQhZBGLKpnqJZs2bpgQfu19NPPapRyw3Xcb87VYtbJIqVQk4ZDkg6Ojm8wAfIBkMYqWXxIq206qp65En86qNP6MxTTtLHb72o/fbcWfWL2/1hciZySnYpkKGgIOgWbsh8kZUl33/7bfS42I8FDAWESCFDpx1niAmAQwJNUaCsS2IroWicA4Y78W2P6E/Mo88//6yOP/YY3XnnnfobC12ja/t8OXDNGK2ygeMT8WHcvvTic1wgnuvtzOQRd7TJftLa7Ke1rQNEyfxhQSrpW0+mEpR30ofIpzPcHicYR4FCEEW+teqr/Ww/jp7Nm/edLrvsTzrqqKOU6cgggyCvFpMjF0QvYCO3//lOnXP+73X7bTfhJ9t09XU3amGTFJkInBTbhMDgja1OjDgKA/xCh5KFpV4lLpCyLMYD8xneYYCDT+ZLZcoyAPVDM0AyQ/AceImugxLTEW5aNEWpZGM9cKQCpzARCvctMW/lqBehHzSkKB2LYmFW2FqkyG5pXAReJGeG6Zz8GoA2IpxPAt5ThcXKghFQJg6wzM+Yzm0IiHK5rFrbmvXSK2+JJZBiww1pP3Cii4rwOURl/iyCRkFRCXMBnZMUBoaR0Qus5X5/0cVsyekH+TGyy2Y6icFjJO+fHH230hB7szYcpQZy5sMs4Wg7lv1kGSnk4nz7aWyUhHwnoGs00hyOxhDhVcg47uxo0bvvfqRFdUtkvLaxqE5njHqgXEujPnzzZcqaxF0fbcjjhDamjQj8yTnGpCygUBLrDsVpZdPtStLfZHGA7tVVHsh+2tPa8XOg0QDsp0WdQ0vQEvJX0I7WOlVW2U/PPPua3n7ndZ191sl6lY3a7XfcI+PPgeGoiyLRd0qK4decjHjoXGxlZgjMczkO+8k1FNmZWHvrEt2Fr3j08SeFiUvWrouV4vA5Y/xLSuFA8vYW+X5nsU877BO9xR3KfJQdoNmBszAIk333wYmRo1mF2J+Bk4Oi+ObDbFcbZkuGJ55O1lgE+Rf+85j5ZP4baY+dt1Vlzx668pobFRkCB5xvvfayPvlipnbadU8Vs59J0biDaJJKqYQTSaW4sIy9/UoB48M5R6mUMPkQDeBThD7z189/lUCXbCzwomN8Pv3X+7T3Pvtq19320CuvvOT95Q033aIXn39BQi/vvP6aLrz0Mv3mpNPYg92qnujmiiuu1OwFbZ5+zluVFAShxCXTLbfcqmuvvVZnnXWW3nz9FV104e+Zkx/QHezXAhfo0ksu0s233aJrrrlKDz7wVx07/Rjdfsdf9Pob78tIGFFMtMu/BJgkgzOMlQxyEjo/7sRT9PrbnzNqCkDNKsEaNBUkFPuxDh+2tsfuIg78EuCDhD+JGFvwRyII+Pz6/kdLIJVIKO9LnZoWN3B596jOPOt0NTU244vMIzj5B1/pQ/+JpB+kfebP8GMGamCs5312gD0bxC6QTdfisq1u4XzOYR7QGmuvr+uuuVrjN99Yt956qz75dAZTSSzn8jLy84eR+kcGXyMAABAASURBVBX+ryUQLFiwQAGeoqmpSQ0NDWx0C1RSVKwcC6EExvnfUaqrr9ec777R+muuqvXXXVOJRImvEvG1tUxLS4u+nvmldttpOy0/eqTasjl/n0ExN5lgZdkk4q9ufvApbb7LvqoqDFX39UdaWNek/Q6ZpBVWX0nrrbuODt5rVz18//1qjpOqHLicVh+3ilZbfZxWGDdSy6+ygt794FOttNLaGjVsoKIOqHN48LcH79GOu+2gHuUJLahfpBZWkjvsurdWXW11rb3B2pp0wN56+tHHWOCI+p9rXv1i7X/ooVpx5eW0484ba4fxq/vDM/G88eZM9R20ig44/FiVV5cziWyhjdYarVfeeEmNrVIbtFM9ShmYINPxHjjrIM6oV+8qlZb34mByjA7cf19df+Uf9MWH7+nu+x5SG37+00+/1VqrbaB111pTQ4f30c57bKFpxx6qIYP6oAOptmo5nX76HzR+s801Ylh/bb3thho8og+3TIuVY5ff0tqqAQP6a0CfWg3qW62h/SqVcIEiFj05ZfXuR+9p3Q3W1dgVVtCwgQO12467qqmpWYsamxSkUoph99/5OufUyaEDgW8m096iObO+1hqrjdPaq6/Ooq1AIYueyJcGmjtnhnLpJVp3w400cEhfjVxxeU049CDk/I4S+EPDi/ymVnIc3DETa9H871S3cIn22PdQrbT+elp3/Mbab9ut9cpDD6ilo9NvbF0yp4Vfz9BDj72o1dbbSolUoXoUQkP2RLLJVdx2OyVwKEmF5lNYFIhFKabEIjpQQBmCleWFgSFINu8aO450DpkH9CU2pHyxXCAceSjbPIVBoCwOLUIvyWQBi+IMbUlirNkq1zYwQ/pUaubMT/Xyh59h65RxcPn4X+5QFrsfstxYNbdhbNCMjCmE4ZIJr0OXkFhDUkHqYPFcWFiIbFM+7REyIFuKwBbKodEgblk/GWB8DrD2LWA4KIyckhEpDs8VZiRsPNPeoZ6pTjU3tuuaOx/WOlvurSMOO8C0IZkcsllZ523jbwsqS5r+QnSSQM5yUrLIZJGTLfq9UqxRIAAYrnx5TYB+9okUBAm0GEDWhEQ9diFG1+omUwWoLJaXK9X+XS8tyE+CNNDR0aFevXpJthFhYzB2+ZHqbG3WjBkzsCapoSWnOXPrdOhe2+npB+/Q4vas2pTUl9/Wqb0tqxH9atUDOYSpUNlQKikpom/IN4YkQmPvTn8lk0dELJlI+v45MgJsOsJGOznMu/fPd+v6667jQDbC2mEMfy5oiM1qAlwjgDYokELkpKZWvfna2zrk4H2V6Vyi9z74WIaXo2POWdtpcGkR4TI8ZJBmM29lYQijRLJ2cmBY6DpWKIdyI9IFBdYgkV/iazI16OqbHWz5KPJeZaVxOuF3v2XuW1EDhw/WdttszSVKpxqXZIXJ428zKikuRZYBEOJP8RnqZEOTUhwmVFVbrhHDh2j3XXfRnVdeqM76ebroTzf6n3SIjQAHMdlsixLJrBw6amWiihUoleihus8/07mnnqjn3/1AbfgcJR12klXEAW4K2zKNkCPHP6sToC8JxOICffDemxq3yirahLms/4Ba7bjTtjrq6OmqrKxWuh0eoYG7lecBXYfKP/6Qh4OsXGebSnqVqxWzFYciriAJj3mskiKcuckriD0vmXQaDqTQ+DNLhXAqxKYh2ZnpYNNFxPAJfr5vBOuR5nDA/9U3X+s3vzlevUt7sEHMyKWsyEm5dl196QVae8PNtBub3zXXXF3777mLPuMAYl5Dq7IeLUZLoQqThTKfKeYPZfEerF9aOa3nfs4P8TAMlEXuVBEuQpaZsb9FQoYtFcMgICZkm8EdZJWxXxsH0Xwu4scWJbMn+0kyQ81RJuwqy8Giojb4biEnhfUFst9eSIZOaRgMULELkoqZn+mQ0m0tVEsIE5GzhtFjkvIcyDnmV5LK4CN9g7lO4b6YP8XjgIwWzP1aEyZM0Py6RrMMtbN2M/4olIODiHnA85mT7IA0oqO4PzlH/7DRbIY1ayLlL7MjKjk6k0jAJA2nmb+C0OJUhl++amfugJKyHa0KcH5pKmWYdALohgyNiI7AtkgqmWKMchiHQqQuv5cMU1180Bgaa25apON+c4Leff8j5CwVFiQUeDsP1LzwW/3+jJP12pvv5S9aaMt6LeuAVQ8C9CPfb+Otk77n28oy90bIM1SrrZ8jkOmP4lAFXCRF+B2bA+SSkHJyLlRkp2o5QQwldS5WnG1VHBeoR1mZampqtd12W2tVLhzmL6jzv/GStRtN+AdRGIeEnEP0Z1MaYlcCfUvIGKGEKSdH5mNPv6I/3/cwosgIA1GQKBBTh2x8y2jRfAJ8wauJy3Rnvoiq8vQcBSSSCflDzQQHaCFt2kGg1TMcE43p33QunlzO6hiLGew9C+lYhmt6CmDPADSlkjbILNYFVAtoy6FPRy0hZZcMdMQhB+mmm27QzK++U1tLs1577TUFYUrrrLeBSgqKZHIIjAHqZ9MkEaeYkANnSkAODnuCbo6xx1mPTIxmUvbnZ7pa/jVYRgImte6k16WNR3zGvXf/RVtssYX2229fDRkyRPvutaemHH64ygoLhEHpD5dfptU23VJ7TNhPy6+xlg488EDN/W6OFnHpWQzBInxKwtamxIXeaoYM1wmnnKUNN9xIFTVlWm/15bXO2iuppblRre05DRiyvE4/9zytt9H6GjRyiDZadzUNH9xP8xfMVStOIIetm82ZPcXEpSTKDxmOTsNGD9LGW26kC867hMP8JfjBrMyRxayzzE8bC90QJM0+JMwOOw1w33jWKF9qgUE+9RN/se+fmIP/uObb2zrxpznF2ZzqFy5SXV2d9t13Xy7rS/F/ofdZ3oV1c+59Qnci6I78LENj2vrmiJhPF32ztGwsxPm+pULpycceVqqgRPsfeIgqOUvZZovN/U/wzpz5tbLIzddFWv+deTna+fX9oQSYd/JiKy8vV79+/fTNV1/Jfk2hM93hHdEP0f9rqqq6QrvsspP2mjhBlWU9uRiJuqZliXlWvXv3ZrF1uHbYdw8VJJ0Kinv6qdE7pQB6QacWzP5aL7/xnnbYdT/aDDRs0EAd/9vfaNDwwYo4hEkVxGqqb6Y+9KOE0lRjHSJ/0scc/M6LL+ilV9/UDrvQBjTNnzd9+63efPtdbbv1FkqAX1nbRwcderjWWGMNhdblzlY1Ny1Umn5mWFssXLREORUodoYdSczL66+zqmZ8/rlmzU5r9TU30OETp+DomSxoQ50tmv/dt8plY4VkORYDOWbniLbohBIsFGMI2/8IZrxakw6BLD90gNZadUU9//JraqHdfgOG6eOPP9HHH76rmMVqsjCpXffYQ5tusrFKcOyHTjpKm4/fVubdZ339hV5+/SUl6eDo0WNki5p6HEZzc5P+8pe/aPKUo3X22RdzEDBbMQPC2FxrrbX0/vvv67333tPX387Wyy+/rEGDBskOEzK28jF+/wnw/f0v9Wm5awB3dKRVVlqqyBZVzFDFxYXoeWcOUg/hkHMA/UKfnV0EcAD9+vVRVXVvPff8U/rq6zmag/z/+te/as011vZIzr6B/yq21RLRfv0HauIRE7XO6muylmqTXEZLWhYrY4tbCXcSKWpr0/333qehI0Zow003VpqJ1A5uKebmmzos1h95+GFddvUt2IHl5mS/PvLcC88i23vUurhdH77zkX533An6zbHH6yxuaT7/4lPZesDWbo2LG3XNNddo2rRpmjR5kv74x8v0zTff4aDoYiy9yqLviquu0Nvvvuvx3n3/PRUVY29oSrZDYeNQUlLq7XPUqBF66OG/qgUD+e7Lr3Tv3fdq6623US/GUpJb7iTsNTW36Pprr9ekiZM1Ebjssms1d+48tbHpKsFZdiJ3O3yXra5hsLmhWX+66DJNm3q0pkyZrueee1V+4QFvMeWQ/GlesxPgv9qR5QAFSRUmQmXbG7hFvU/1bE72PXya7f8ZrcZyRu1LFuvG667X1KOO0XFTj9PTjz/tfRBraM355kvdwKH766++ojvv/LOOP266Tv7d7/ThR1/o8y++1bXX3aavv55lhFBUTi3zF+iiM8/W7O/m6unnntNZ55yryUdN1oknHKNXX3nF2wZrNznnAPjL1/ynvs7XXoaWY/xgtZbNHskCpbiUWdzUINkMSdsjRgxTn5pqfciBWlbSJzNmqbhHqXbddiNlW+bri69myobV59/MU0lJhUYOGcSGLWbMtCp0WezxDZ137oWaNnmKnn3qaTbMlEn6ctY3uuj3F2jqpMncWE/X7bffpda2tGwTfhfye/jBh/Ts08/phBN/p69mzVJLe0Z/vPhSHX/sNJ3AAcS9D3Cxge3l7BYG5l9/8yMtxHdvwOK3V8+kPvjoQy1Bh1kGTsSO7cEH/6q77vqz/soYP/aYY3TaaWdo9uzZjJtIzc3N+guLdvvJ5+tvvN7/pPoZZ1L+3Tw4lXC3Nnp8/Jf8ifDTrnuwovsTTzlFa6yNP8x0auGsr/TmW69rbS7JevZKCJEzLyRlc3hkCSw2TJnHyElxhvkurdCSJjB8Q1nfMh2w1y66/69/U2OLGFexnn/+GZ182smaeNREHcd4ef+9t4W6NOfbBbrlxlv02Sef609XXaMzL74K22jWzM8/0HkXX6yJzD+TJkzWvXfdp2wOXhQqsHayfPD/w0eM1JdfztAbb76uNIchJT17aJddt9cWW22hIn9AH/tDjenHnoiPmqyzzzpDb+BzXcom2Jxqq8pVVdtP9pNNaQ74mhfM15VXXIXP/Y2mTzlGzz/3gnJsluMgoVlffe5/PevDTz/X5ddcS/kknXX6qYz5LxlLPZTslgGs/Xxfk67TmDEr6JIrLtOqq4xTzGFaKoXszalgK0wi+pg5Z8TyK4o7AolDluWYA5u5SPp85kxhFXL8M1tJt+IxmA9k9sJcHDK6kgWFytFMN56ZofdB2OTbL76is885k/lniq677lY1NLQok46RbYEWLJinyy7/I3PhRB1zzNG69178QmtsyxiFYaiHH3nY/+bDg48+rptvvlkdDbP1+KP36uJrrtLL73ysi88/X7+ZMlWPP/ay6psY6yz0w4DdAAeTKebNLz79VGeccZaOPXqq7qR+FqecTBQpy+FlGu//+JNP+bnu+OnTdNz0Y/TO+98o56TPP3pH11/zJzbhi3TiSafpj5dfTy+ld955X6ecfKqmT53i+X3syRfhU2rvzEisN2CZ8YOlIN+BduE6aIjscJAc+hTpxaee0uV/uEQhc3mOzFmff6JzTjtFL77ylkLWvdx+6K4/365nnnvR+9rPPvtMJ59yIvI5zNv6s8+8zhGPNZHR7O++0g1XX6a3Xn9dd9x+p46ceJSOmX4Klz1fqW7+HP3hjxfrq6++YY1xhc77/WVc+EkRjc7/7hvdfvON+vyTjznMuFK/v/g6xjNrH2TywP0P6thpx+j4qZP1wH33cAAhpCTZoT0QFunnAAAQAElEQVQnBpILZesA8xvfsk486aRTdAL++LZb7/S/phqEEXNArI8+/BS5nc765yzMJJR4mVgkFqMFYUImq6bmTtYic/TUU89o1qw5Wmvd9RRw8BkjxxxzyVMPPazfHne8zN/ff/9DaueCjyke39Sht956R+cy/04/8jBNm3SE7rrvQUUuxZo9p6ED+6p3eQW0xCHaq7rqsj9p9tzvdP5FF7AOmqobb7hZ9UtaPf7Tjz+pC849R58jp9PPOU9Tj5ymu269R220n8ZWEomknn8GG5k2Xccf/xtdf/1NampaggwQhXN64skndM8999DOa7rqqqv05cwv6VqgHH7MwJZM6WV/AlA8DuANFCEWc3qRxPjZfMsttNyQPrrxmsv02Yxv9fxr72n3PfdQ/74VDCVwqPPay69rypFTderxJ+j2G25Ro/04N/12UafmYA/n/P4iHX38iTrj7LP08it5W3EmU+r+TN//FbZD/J2NvbbFTfrs80+17bbbi7txmb8rILLv3rtqs002ZQCl9enHH2rgqOWV/wG7SAP798UenGbOmCkXSQnGiLCNmMtKjEFbbruNdthpJ5X06KF0U6M+/exDLVrwncatvIKSBcXad78DtdN222Iz7WpdtEBvvfM21R3+eoyKWMdDUmYyRRzgp5mLFQRSZ04xvi4Kpd/87lgOhRhHjz0qJQoUxSl1cLFrh/HmtGIOJBsWNeovt9+taUdN19FHH6NHHn5cBfbDJ8H/inj/Z41YZ/9nNX7x2KXsjc3vGgwbNkz77LOPbM9egN8wX/yLF4B1MDZjtdEQy3ynbXHYDluJxJp1cUODqjm/EaUB46K8rJeqqqqYA79WJxdpJjvnR5LknJM9MQPEuXzc0iR98OvnhxIIdtxxR5144onafvvtZYuS9957T01NTUoxQYqJ7IfoP5JygRIlnJbhIUMOeFLcFqaVfzJcU5mTFRO//RHymFVKKwt31io4VsOJaaKNxdcrLO5rtcqKON+4iEX+UG2w4Tqq6tNDQapZDQu+0c13PKJNt9xfJTjtlFV1RiUjdbTpzFNP0VY77ablVx4g26hETJqvvPepiiv6a61xK6tQwoD6a/y2O3JIyV1OlFbMocHNt9yi7XbZRpyXaHFzO7dxFRrYdzDYGGTOqUfPMtkmMwwTWmXN0VptzRWUCKVEEGn+N/P15WeztRGThyMv5vYmw1F0QJlynYo7O1VaWKxEQUr4bAwVsmboiZyqepdqQX2jmjukffbfT8uPGaXJEw7VDttvq4v/cJ0++uxbFSEzyObttjip9954XgcfsBcLlVvZ/G2k5ZcfLSsMWYnMYnEy85uZGjl6Ob3/8Uc6/cwzNXv2LDkQDthzL/WpqtTBhxyiPffdhw3Vu9p5l91UXFysVGgtwNc/+Ub/h/pJdlodHRmFNhEbXkGBZCM86RRhDxkOUIt7iElSslVsdf8BHOTurDdeeUEH7b8XPO+r8tq+OujA/a1YOdBiIJ3pkEuk1MFGs1dFX2252aaqqihWoFY1L/xad7CxGL/3furBYanlfvjODH326dfadactVFaWUBwmVVgi0bwStuFhOVyE072OA6HGpiy8pLW4YZ5uu+NWNo1f6J3X3tXpJ52hkSNHacMNN2SzU6drrr6She58mU3cdNNNfkNjZZtuuimHRa/rtttuV1PTYpkfsrFlP7Z89913e9lXVFRguu0sFOkRh8VKFamxqU1lNf1ZVOyobz56VW+88KguufJWjVlzc22/9dYqUIfs8MZ+Bfi662/UAw8+qm232V4bbLCB3nr7dV1z7VVq40YJ60beIQudAlFBC777TieffLralnRq/OabagALm/PPv0AffTTTj0NzoAaI9Sd4nW8zxNc4IEKDtokXfsUXcMiR6Vis9997S99+N1t7H3SEissLxbCSTQ6ZxkW6jk3jux/P0IabbK7RA2v0h3PP1NOvfi77SbcWfMfDd92kiy67RguXpLXGuLF65dnH9fsLL/Zj8uWXXsP/vKcOW8xjk8888aQefuBvepdDj9v+fCe+oUxbbrWtqnsXsZGcqFdemyEbxsLfSfgfePZ8/oOffO+7KuM/u2I+iPiaGOwHLQIWh86BzcuuTnKx1lt3XX/IHEv64IPPZAfHI0b018gRfTngfF/tEJj13WIN5Ca6R0lPFSVjJePFevfN57hIeEM1/YeqtaVDp512mr6e9Y1a8M2XX345m7ZZ2m7bbTWKA5sb2Vw//tSTjM+chg8frmFDhqp///5addVVFTJerrzmej362FPaatMNNXJoP/3t4Yf0wisvKQW/QlB33P+Yho4aq403XkvLD6vRxx9+pLnzW7x9xuja/uzBnbffqvnz58P/KH315UydxHxk9hhxgPUwh/JXXnmlOuBttTXXQFfv+D/3wBoZGnT8Z/9G9MCA4EfeGBkEYajYjMAmN5MreC2LF+uG669nwbiXXn/9Ve2x+27qUUxBIJnN2P8eXFhQgISNNhbi7VVKBKE3H9kDXTGPDhrcV40LFqilTvr03Y90+013qFdVP43fblv1q+2lKRMP0qtvfqKCXjVafpV1VVJWreVXGKvhwwbJRe268qrL9M38RRqPL1prleV15Z8u0AOPv+oPnDA50aIUFmvXvQ7S6OWGs1k5XLvvsYvOPPM0NsTfKcm5ASc3evfVlzSZy4lUcalWW3kVNTXWQ/safckGTPjnWTO/0G1/vlt0AT/Xpj9ccpFmfjVL5m8H9a3QGaeeoFfe/QwvKc2d+YHuvuVqncWlR2FZX40dNVjPP/ZX3XDzHWrLIM9YkOTDS+xn/CZUxNg2peZYd5SUlHD4mgYk2VqkvUNtXCSV9a6W3aZz+qSK3r0oi5FDx9L5NFBCRQVF8u6MSySZvXFJ1pnJSEn5J8I/OYfYuDx9iQO2M047nUu8wdpoo430zDPPcMB1tz/MEc+5556rTz75hA331lpllVV02WWX6QEuB1iugNOuV155WVdfe61eff1t2cVzYUGkt159Vmece5Gee+VtDezXV/a30k6hjTkL6pVgkqV5cbOqmZ+9p7PPPlvfcUljPmrRgoW6+54H8FFSaWmBnnz8IV1z421adbU1tc34TVTeq1gnn3GOPvxsnvrWlmvsmGHqwaZ9lTXW0uAhw1krfaerr75aNrS232E79enTR0dPP07Pv/Sekkw0QSLBSkpszDulwOn9D97W3ffeJ9uk2PrBUbG5sU63s56cs6BJ9lOTH7zzlu7mwO+hRx7XosVpic36lX/6IwdWczWLCwxrD4LafrutNXr0KE097kQ9/dzHCpDdgnnfcvh0t/7AAVdLe6fWWW8jvfPGmzrvrHPUkWnV2uutrcoKxuDosRo0dITClJSiYikHCSsxLnv07KUVVlxJIzjoLWCOupXLk6tvuUt9Bo/QqMH9dMcNV+uKa25VmrZQsbhZh79YIYcMMzi4vOO2m33d8t6Vuv/Bh/U4h2ncwOmDN17TpElH0+ZobbLRxortksd+g4eDKDuVz3RmtbhxvvY/aC/tscdeOvF3pyng9nvkyJGssbzodNed93CJcJtWW3VljR07xsvd/jyOGN9z58zWn/98v3IIdvttxqu2pjeX2XXaZvvNaatTr7/yvJ5/8WWlGbMfffSRzmade83112ngwIEawOXANVdcoXsfeRJK0lsvPqXLLzxXN+Iv+g5fTiUI6OarLtfzXIDnuKx/4dlndcbpp2qdtdaGjxVl85Ad+HV2ppXlgMfWazYX2vxTXV3tbTT2ViDmHYfkTGwI3sekmKwccYeRJvDZLse4IVTE4OnRU78/caoev/smXXXzfUpWDNXmm2+unizPFHfq2b89rN+eeIY23mgLrTN2lJ595AHd8peHVN9mFDt01UVn6xMuk1ffZCuFXG7ffN3lmsfFf0smVqRfn/9WAoxP+8nLQE4lpaX6zYnnaNvtdtDOO+6i62+6R+3sT9JNTYo43O/XtzZPLpBKuGgIE4Xs35wfK53pnLL4Q2f2rlhhECtByeefvK/tdtpZx/7mZK20ysp+bUST7KETtLhYn7z/mrbfaVcuom7R+htvptHLD6S2FGCpCTTYwl7UhQnadVIYMkcn8UXFGjyoj/bda0vdfutleveDGWpqS6hHWaWccxhcTp3tLZTdpgcffBAfMlpDBg/VOWefq1tuuQNaUgb78JEf/UTkGhD8+v5kEljMOs7WuaWlJersbGeu6qlQjr1xJOfCn4yv/72GseUfbSzwY2QJ47Kjs01FRaUKwgLGhlM60y77DTfHWMkwHpetztSxbPLX+H8jgeC5557zf8fA/nbc6qusqtXXXJNFVC8WXAkWVMy0nkDgvz/2yZegxHSHXECdCN8EIjlKsqGOctAoYKZDUY7NRkEyQSmvIYhPWKjHHn9aG26wjopZf7K+UuCgaj+m52yJEutSFo+duUjHHj9NJYyJ0P9sC2VU/5YbtTc/+EKTJ09WCrJF5Nnk+8izL2mtDcZzYJhQYDyQb81l023iOlEXXHat0rT9W2gmaS7d0alkolBpDlBYgYATKEObWa55O7I5qyrnWnH4nSyaO3TyeZeqesBI7caCscRJYehkm1ZRqjBSkhmgvY22XEJmlEn4FosD0daAgf2Uob1MZ8xis5pb3PNZUN6j3XfdTXfffpsmHHyAXnjuZZyAIAxFDspGjx3HTeQ12mu3XfU4m+IXX3xJiFqjx47VH6+4WscefbyOOuIIHXHQfpo/a4ZmffmZYlYlV1x7q2bOrtcVV1zDxuyPWnHMcP3lzlvU1prxA4wW/n0vqo/YtDrn5BuzBZG1xmJeMTIlPwxD2X9qRiCTzaxZ83XjzX/WOmusrqsv/6P+dMWVaqhfrOuuvFaFyBDxyUEjlSymfwklcAomB9f1vxaa0G685VbNbqrTiWeepJ7cyC9etFAPPvS0ho0apxGjh1KvHbRIqFWemNkbRNZZaw0OXiO9/PTTPn/uvAWKw0Crr7OW7uU2eO3V1tB+BxykrTmoPfzwCUqz4H355RcZJ5H22nV33XX7Hdp5p5215ZZb+0O59957T03Ni1lYCNtMqJXb6f0POVi7ccvTr09f1t2hb172cGBcVFyqdC7Q8BGjtdu243XK8cfohjvu0pTfnEQ/Y/Y+GYVBpIJAOvDAAzkMvt63tSttr732mvqcG85FixZxWBDTR4Rvm/5cu1579Xnf39322ENbs6mfevQUrb7G2rrm2hvAs8Z/IjBFGnQ1H2LRIeMnxDZkxsBoEzZSgP+wvwk08/PPVM9NqpmPrxLH+uqLj/XmG69qNw66t9lhSx0+eZK2234bDvguFRf9iqOMSnsWaZMtt2Fjcoj23H1HHT35cL334acKCnpquRFD9fF7byiTblHMbdJ9Dz7JofNh2njjDf0GYeLhE7X1FlvqmKMna978b/XJzFlsqQSnKIGv5+Nf9XFGyOhaKC8BRzRBVqajXTbp+XFkAigpVb9+ffXpB2/pqxkL+r9EdwAAEABJREFU9cmXX6pqwBApVaDdd9lZzz7xiOZySTF3Yb3Grb4uG95iOfiNc5HGjBmr/fbbX3vvvZemT5ksO3yZOXOmClIpHX/MdJ1z5hn0fyMdhK0W9ijVS6+9pjAs0Fqrr5lfaA4ZpK05kK6tqdGDD9yvIQP6avwW47mgONgvQNfnYNKxOWxYME8PPvWittljPykMNGxQrRbMnQ3MUZv9/b4gpSBZqDErjdP++++vww4+UNOOOFDvvvaS/vq3J7WEE9yCkh7abIvN4Xc/7bz99vrNtMn4yFv11HOv+VkgUqhf1oMjQk8oSwYuQPmSnG0QLGpziItV3KOXdt9zX11+5VX+MujC31+g5mb5qct+29/GjG3IXbd8cjlFjKsi7IP9rbUgOScr7t+/r5gq8E9tGjd6tM457TRNPGKyth6/tQ45YA/Mo1mfzfhKxb0CrbTqWqrtM0DrrbeOdt5hKxUXOJ10wvE69dTTtcUWG2u/PXdRz+JCPf/qm3IhTYjHeI4TKus7UGeecZruv/vP2mmnHfToo4/qoAP21dNPPCsGoK7C148eu6KO/c1vdeBBh+jkk0/V6WedyQa/Px3LeEhwGNOZk2y9MnfuXOziAG2zzXhNnTpZm48frz9cca2dcamIi5+iwiQHjfto51121MEH7aP99tpZX82cocBkCVtizrbg5wsBrAP4QXOVxUUpNTYs5jCoUIiJspzSLUtk00CvnhWKyRF9z3DIEaPwXDYSKlLE+iJnOrLFF/5X5nDCpELH2gn7s/spWlHgAuXidmg7DulPw3/srwMOPNhfWO3PvPj8iy+ovr6O+TCj3/32RP3+vAu01ZZbatddd1Xffv30xlt5m0hyEtnR1qE+1X118GFHYDdbSoWCz06NGDlaO+++l3bfd2/WdBM53CzR62+/4+3VwQvGqA8/eEf1TS069PAjdchhh2rCxCO1JboPncOGm7XpJhvrj3+4BN3vqk23Hs9h1B6aNXuOZs6ardLKGq3BwV+vXuX4sG21xfgN1a9vjbfL4489TptsurEOn3CEOjNZvfPeB2LIABicJOeFmmVtFyoOQ7bvkpx4slp39ZVVWpJkDp7BpWKghXWN6tunv5oXN2rBgvn6dObXmjVvnjZef30N7lurE7DxE44/Dr+5kfbdbx91pKX33v8YWjnWoYFKevXWxuO30T77HaBdd9pRU484TB+/+zbyd1pu7EqqqKjk4HUT7bLzFqLbitBfSWVvrbzSqrQ7QOtvuDH921CtTQt1283Xasdd9tRhE47SIROP0G47b6urr7pOdYslVCrFMRF07ZwGDx6oww4/RPsfuJ+OmjZVq6+2il545mnN/eJzXX/l5dp0i620/8F7a118vF/Y2OK5y6GUFBWruLSnLrjgIt12+/268orrVFVeqvPPOon1Zovquay7+ZbbdODBh2vXvfbBfvbWfvsfpJtuulmLF9dr1rdf6r1339XWzNUbbbMth6M76X1k8sWn8yUOUGM7cCkskq2ngyDUwMGDdfAhh2m77bbTxMMO0qorraAvZn6reU0dzHc9ZT8lcsSEydpp551ZGx+g3j2TmvH1N+K8R0dNmqLJh03Ah+2oPfc02RyhRx5/THPmL1AqldCSxiXqRV+OOPJIbc1lmPnTQA4bzckhrsAJXUSMqQAIFenvn0Bi/ChZoKizQyuuNU7rrrGqHn3uVW2+wx4qLy9UiM7sN4lOOeE4HcIF/Tbbbq1t9tmbMXGonnn5NX3L+lMtzXrp2Sc0YugwbbfNxvrNcb/VOeecp6IeZUqyv4IV/T/9cMkomQ7yGggRhgEBb4BekBBjVeC1tbXr4EMPU49ePTXlqEnaZKMN2BP9SQ/c/1fW8u0cqLWqoKgQalRl4Dsgg2/EVeLTpIKCpBLJpLdFme4os7YHDRmh6266xf/W2usvPqMnHn1IWW4GYuxFOLaRo8f6v7m63wEH6G9/vVcvPv+6LzGOc9m0SkqKsCHa9C07Rdh2J3vWRJG0y45bsW6q1u3sadrb0mpubaPcSS7SN1/N5ML1Qe2y6+46jH4dfvjh2nf//XTq6aerqanV24d+ff6jJVDUowg9JdXY2IjP6qGOjg7WLzklWOPHfqchxd5Jd3Ujxq90RX8JQexi+mc9sX5h14pJ2MiQHH1NFSTU1taisrKessO+TC6rJGvYmLGSTmcZlzkx+TGerK7EFKEffdyP5v4/nxk0NdSrsaFOn3/yuZ599nkNGjRYFVWVynFwE7OCN0F/L6UApXSnIh/BXQnN4OeK/YZMQUIhJeiVb8QciOTtFoz8gMxknEZZkqmZQn37Vb0+nzGXA8A1fX4Ud1CPxb7jgIrDkLPOuVL3PfaKHn3yXvXvI1vnqsCWXmzYlUjqjOvv1cpb7KZRA3qpB7bgolbNnfWVPvn8G6254SYKAsi5NB9a5IY8mcrpnPPO0q2PvqDbHn5e/WuqVEp5bXVvNS9p0hJuY/KVMhILgTRHNwqTmFtWLrdELlqCk91H78+t1/nX3aLa0lC9oJ7rbJLDKct4izOi10BCnVnn54oCyyBfLqXZ8+tVxmK9T5mDrpQsLNXQkWN10MEH66WHb9XqI6v117/erzn+15LFgjKUK+6tkcuvrAP22F7LDyrX0xxSzWtgwTxuTe20z4HqXVqmAro4bkCVqlNZLWAx9Tmbtj/edL+mn3wJt+Fraa2VVtDJUw/W7Bnv6+13P1EH+JH+8ce6FFDdgCD/WiZgk6aBY/K1Q0DRlmyhaVgukJCOY7SmLISJjAQ/Ob348gdKuDIddthhWnHF0Rq35ho6/9zf6+H7H9dnHzTovNPPUBkLbecKNXbc2hwetilUu5Rok6J2XX7t7br+vsd0/S3XamCfIiXUqndefVGvvv2x1tt8e7GyJi+iTqf5De9iO0gpLFBBjx7aY5v19eDtV0rsMj/8ZKY6ndSXRfGsmV/qrLNPVbJHAWab1ErjVtPdd9/LRqFDyTBWP27kP3nrA02afJQ22mQT/f7889WypJkDvYw3p4IoJbVJFX37K3YFbCoySiKgGG5k7ScTythOi7Ke9G/3HXZVr5IemjR1imo5OAkTkaJMiwLGZQGyKisp1IxPP9K0o6Zp4w031rnnn8Pma5Hs7wjCjhJsVnLYe5xbrG9mfapbb71Ro5BnipPo4h4lHNScz0I49iqJu/UC3e7X8gy60/+uMHJCHoCXg1TEgWXSfEBMi+hYcVIKC7Xm6mtozXFjdclZp+i7mfNl50cZFklzvv1azz/1hDZYdx0VJnopycHY1BN+p/bGhQoxqrggpfZEgcoqalSUCmioU1W9eyoL7TSHEuusPlYNcz/Vwjmf67v5c/Xce19rzc12Uc+ePRW1LdY1l12hPXbeXeuttaqamxu1mAk6baw5PlHI51/1wpv3Bt2hGBlikyAlHXH0HniZ0CZ+WdjMWuutox5RsxbO/FAdTuq7/DippEajx66qr99/R0vmfq0lHS0qqSpXUbHoe0LpuJcSRX3ZQFapkIuKcm4vCoKsMraJA6UHE+5zTzzGYdwhWnv9DfTU8y+ptT0nIas4G2D7sZJejk7FbHAuv/BMPfLAnRrQZ6BOPPlcLVpIeyksNOrUyy8/rdmLW1Q+dBQHL1+pprxSJfjA919/RS4MGHvwExTAT6l69iqV8MOrjB2iEX3L1cTAa0uVqpMxYj/VVFxcLLuRX2/VsRpS1VstWWfDSTl40M/4MZXGpvd8hJ5EHrqTqJ00r2VwaSSkJmUZt0n16F2jkSuvqqOmTlX9/EV67KGn5M9uQrBYKIVBUlEUSDEZYUhZqBx+rSBpFKDpAMq+5dJFySL1H1LMUEso17pEN1z2J203fnNtu/nGmjvvOy3pjMV0LBc7hdQL2PhDVUokVYClPvXwYzpgn4O1CYcvL7/6ktpzGc+pse0riCeO1Lt3pUaNHAXuAXrkwQcZ0yvor3fdqu+++kazOKBZaZXVVFgi9OrUs6xctTW94DsvkyT+MRnkxFm45syZp3vvvV+rrjxOyWShCkp66bSzzlVbOq12xn2afiW5Ne5dWqwiz6gY92UKlVEuw3wBO7Bt3581RNYJh0KU5ma8TeWl5epszaJzukV2qm+FSnoE+mLmF2TYy7yDAmNuRwqCQu91k4FD3jFjirVXIjYkCbuJzDlzS1aEvUSRsLm0Eq5T3337hb6ZNVcHHTlZiYJCLiYKtNVWW+ud999TW2ejQi7j+lTV6ImHn9D+++yvzbkceODhR9Sa7VAndhHjAwoi9OJ6qqy8hk16IBsC4hK5Z49SbCQpJUIV9SyWuO2K4c8zZUxwUTaLQ5yqPv1U1W+IlCxQCh33qS1TwLxRwPzWA1tuXjhfF593rjbbcAPtsNsuHD41sFmgb7lQLixWhDEXJRIqTkjFSebBznbdcdst2nGnXbQZB9+zZ36jtvZOidP0woAxgUjlTAiSg0wa2eSclBMPa9Wyqp5ad5WxeubZZ9XY2qlXWF8dwAFTL/xpc91CPfjMKxq37mYawuFfCXN5QZzTrbfcxGUN7W2xmb7hgK3D/z3FUAFrxA5XqB4ckMYM6OKiQL1SORXgU50rUhSWKEwUopAAfRDAD+qSWOwGcYESUQHRQKmktGDeTOXSrRwgjRaqklLSqsxlixe3ahZrb9mToRcukq1fCwtTqh3QR7h6pUoKtMJyI9SxuMH/iuOsmV/p1JNPU4+CSq26+mq+DTGi5CDikBXtpBIpLb/cENVw+Lnammtr6qF7atanr+jFZx7TovqFevWdt7XljtupIFWgouJSDj8P1qzv5ivJIO3br0q1ZcXIAltNp/T1d40aPmiYlhtaSwNSFv+RpY/piKRL+nHfkzmlqLBQJSmnnqypO82/9Sj0Pz1X3KtCFRz29EwE6lHqFBZk1I4MZ82Zq4YF9TqAS6cexSWyg8stxm+ht957T5kYYUoqYL5LKqEevXsrhNfQBcKAFAaBXkXHpbSRCENVDRiux557hRpSlMn48shwWbPIFSjGZgMuI5RIaottd1DvvoO0HGvHFOQ4GVT7/K+0aO43OvSgvbH33irsUab1t9tJr739Gjaalkp766STT9cFp/5G641dRZdfeqUy6QIVY7hmkr7hXz9+HEZCIswRPoEac8glNuNEp/Zr28lEka689jr99vjJXJxvqsMO3FvbbLaBPnzzNaFWRF2mmVyEWj0pJVvzhGHMXrhTqQTE8FS5GDsPMfhMmvICWmSQFfbUgBEjNX7zDbUDFwovPvaA5s3+hrV/Aq/cQ2FRrYaPGcNh/ZbMd0P14qN/1fx5jQqwL7nQOLTWJHMoiZRa4bedJpjC1L+mjw7db1/N+fJDvfv2S3LFSbXTx2xHmxbOna0EPmzo0OEKklIRjnrcuFXYB9Tr22+/hVv9+BOTHQfwDxD99f3pJNDJfGYXG0EyoU7mWhy7/L7LYctB5PdGET4Ek1CMvcTe3ybMbJRjHv3pOP/nWrbaMXNO1AWK882yFpoAABAASURBVOMtE3KoF2aYyx17n0ApfHrv8p7+z60VhMKmkVNO+GkpCJNKhSnZr8wL6YRBgIvOEYsZUy4vR33/xN9Hf411SSDI5XIqKChQhsmrkVPoVCql0tJSORyTuh7WOsR+6CwcOQYEwgtJWSfWSiw22mT5zn/EBgSMMJAKeqiDyVksAFNkkYOipDff/kzVfYZq4OA+mHdWKQw/VrtaW1t0Nocoz73yjuzXO/rVcgKcxTDEwKC+oPnOm2/qmdfe04TpJ/g2UxiT3RC/+9bbGsims6rvQMNUgoEUZVvVzmb4nPPO07MvvaZb73lAtf1qccKwlgwUsjAIaTubwcFbLguMt97/UNXVlSrvhcFx4Nje0qT99ttPLdzEPPDE0yrtVQgbWb33+vOa8cWnykbsPKxFF/q+pZj4I26CSumw3fRgqSxEm/XM869ozMjhbLQyevCBh2S30/anZkS7BT2K/U2m/Urcx599qhWZ9B9//AlPrzMHn/S7tKiAg692OeIzZ85SR0uHxKAQu8VCbtezfjMfcJjZqmZuvfoNHKDChORykTIsMrPo4YsZM+WcPF39Ew8kZNBNIiZiQMBgta/kHBi8slkqRykn92LhniHeiU7osme/HSE0NSxWErxiNvx2CC0Wp3bSn4Z3+5t2Rx81UZ999KFmz56L7P6mIvMK1LZFqv1K3N0PPqbLr7lBy40eij2Jw53v9NrLL2vw8GH+RvW1J5/Rl59/yWKtUy88P0NzFrVJyF0OAWU6tPO2G+ilpx/S80+/qHffn6kxK66myspKxkhC5599DuOkU53oeUlzq+ZxQ7v77rv6H92ewA3cWWeeqd1220P3/fV+nXbaabJDJBtP9ndnslw7lxT1UIxtRBJDJqEIhx+xqFXgJN5cFofPSt7WFgP6D9IrL72i33A7TBH1stQJlE13cnAnTTpyos445TTtsssueuCBB3Qih14VFRWKOZQqSBUpEeaUTMbwm5EdoOy9zx766osZSsN7aytjIVOnSy89B7o0bfrRDx/nrNUf5v27UtEyhAMWNyF27LNcICWKGbcRC+Pe/qa+X0WxbrryD1rSkpXDhopKSjgcXEmvv/EqB8iL1Z7OqJNDgGefuRedSR3IK0gVqMUfnkCVXVGaG3kXJpBnUmOWG6aOJXV67vln9ODDj2rYCiurdkitnnv6GU045GClkkmdddZZeundd70dKBTW1jVujD9I/uveQGYHWvaJ84nQxYptFeCT2GoiqR4cWPdi43PHjVerub1dVQOHwVtSK660qnrh0x64+w70ndOQUaPURUbFJRUK2JzYwsP+XEEiiOlSVjYPNLPh3WuPPfTk44/p8CMPl/1Ez2ZbbKFk0jabksN2M9hPCO2SomK/EV6Rhe03CxfokcceVd3iRtkfML75xtsQfCd2+ZBUWKS9Dz1c22y/sw4/7BB9+M4r+vDd11TX0Iy+pAQ6jKJIUiBWzIShbBzYgojhQNpKIsZymBc8CybDT7gAvq3Y6lr4cwTj3QDeTUEGRM26LNcgQCzm170Ckwm99coL6l9brY8/+UK4D7AD2XiPLYGPJIM3K+ccrjNSvj5ZvHgXdIYdpUnwZkzuLRnd9ue/cKGxgjWr5x5/REdOOAI86bprrtHzb76hcvyKoVJFuVxaYp5MBqGX/+I532nfffbR66+87v8G0QvPPaONNtog366E/UGWebu9fYmeePJxffLx5xI+ToyrniU9tNKY5ZXh4GfJ4ibFTgpcglryawm/nkAIAbjCN0dRVrb3CsEope4W2ObHn3ygrB0sYZdLWtp0881/EucWymGrsQJkk8B2qACNtrY2+hWx4U8K8Si2TjnKfsZvoDjPPbq3TW66vUM2dypHtm3y8KWl5WXKdLaSwZuVvuXApRD/MbR/fyQkmQiSqVBBwiHLSBISDlNKpgpVgH/IsbxwgeTsI6ckJ0lhGOqeO+4Bv9OvezJxiz744F2NGT2K+bBVG623kV545iVN5XD6oYce0nY77qAEvlfMS+0drUoECRWmShQ4yV98wWsqkVAO/00gmmGD42Rj3S4K6Yb8gw/s1aNUGZxDRyYrs5mYw277KQHDk2Jde8PVOu7oozV08GDdducd+tsjD6tfvz6yn65QWEg/C2W+NGItKg7iPvnwXR18wIFatKBO5557nh574nENGjNa1sfCVIpzyYzChG9ddI7+p2RrZlgVYqFJhM1F08Ybb6zH/3afliyuVwMXGOtstIXKeyT14Vsv6Y33P9UOe+4Pkay+/fAd7bv33mpsapb9hOszzzylESuugByhwzju7EwrLCj2K93QN5xT717FQj3Me+2SK5D9ZFIJ60DxmAwjwhzznguSCoAEjPFKfDo53AyQC1HJBWpn/svBfCoIrfuiQ7LFWhYhR8y/bS1LZI/5ixYuxI1WIjTcSJdcfrlaojq99dZbymBzhiP8krVjmzn70wNGK3JGQaqs6MlmLg3/JbSV07DhQ/XkE8+ok31H1iC7WM8995xS2Foll/Arj1tJZ592lv8p9Uv+cIUuufAilRRLdtARo/sgEVoXsAvJfgArxxpSNB6RCJ1jfAt/IoUFRYrDlFC0lcJMVraZFMJyYQJeIv31z/erA1lHrP3b8SEzv/xcw4YMxKapHwQqYN4r4HCxkw5l/ZraeeJrr7u2Pnz/PX0ze7ZefPU1bbjxOtAXYsjLXthyTE6GjwsSEutaYdAumVIUhioopA+UiUEa40+ToXTfX+5TZ7pRSzjY6eQg+/NP3+SiZLDs2WzTzdTS2KQ/XHyx3nr9bW299bZ698OZVvRzhX853xE6Qtn+lY8v04QLOZAeqFoOpds72xgJYDBf2F7L/tOkukXzlMYP9CrvrdaWxUpaVexq/sJ6tbEfHDx4gAJ8jKKsgoCxl5EWL1qkXbfdWpddebPM1mP2z8kU+mVOCWjh25mfat01V9M9D7zox3EHt1bFBYHaGE+Bi2U+zEwgDJO4lE75h/Eo2ikoKlSqsIC1qzDXpFYas6JGDhmgW2+6UjO//lIhh/QJ7DLA3m1P5Os6+kTExohBAl5I/tfXGv2vub/m/J0EEOff5fx7kgWFSdm8FOIXkqxRIuwuwPd0st5xXHZaPIEfcyFWhf/LUZ7Gz9u8mErhW2Se/9/D2/8O1WX5p48I3kyUISJ5PxooYK2S49K2o71VJocW9nJL2lpV2rNEhakChUGAd2Vdi3ws5kj97/D+828FH+JkTsQO/exvPNnhQFNTk8zInHP/bQ9zLCbwd0xysYJkMc6zQznWKFyCKmsHVpCI2loULW5XUFCqEHeIT2XxIDUsbtFrb76jsSuOU8/ingq8MafVsGi+Lr/qSr3x7gc68bcnqKainEOuThXiLNu4msypQNn2Ft13z5/9ryisscrwvMqjtERbn3zyiQYMHqqKmkrawVsz0Xa2Nejaa67Qm+9+qenHn6mq3j2V7kyrua1Ddgaz+irLK+na9Morr2j+wgZ9PWOeHn/qRW216dqq7iHVLfhOJ550mjqiIl121S0cVEZqa21TR3u7QjaxhcUFShakEEVScknZH5Jt5ySnhNl94YKMOph47D9YueaGO5lsQm25+WbM/23685036uKLztVXX36p5sUdLEKb9dGM2arp15dFa6VWHjtcLz7L7emCRrU2t7Dx+1rvfTxDw4cOUqatWQfuvocuPudc1TUtUEvnEj33wcfKFJSp76BR6lNTq7FDq/XkAzerub5JdYsa9fIbnzGpJTRy9BAvM9Sjf+WzLL0Awhk27AT51woTocQGQkvalWPBmUQ+jU0ZsZZXERuC4UNrmCTn6u2330VmkTKtaf3t4Ue4IIhVNaBW9ndpBg4eLvtbPkMHVzL4s2rvaOY2/S8s3J/X5CMns/AfIvYt/ga/pKRUJTiKr775WNded5ku/sOVuu/+R/XdV1/rpmuvRrbPeDmwloWvlIauPEw777qFbrj1bjZKS7T6uDVVBL8rrDwGe3xVdfULWDxKCxcu0nPPvoC+6rwNvMuCcLfddtNGG26kJI58xowZLFIj5XI5FRenlCoogM+OvBz4Wr4LibgIR5cDQiVcijHguMmTOlk9OhaMRfj4HBvkIAhUUFykFBkNHNTP+GyGdt99b22w0foKAgcf8zgczCHTUJw5a0C/SjXVzVeQ7KnKqoGyP8o+65vPaBCecJTPPvOm3nn7UzZion4g5xxlP3yd+695P8T416QCyCAFvglFLiHb1Mk3jVzYEKWKeqqpLVKfAf10/NTD9MozD+oODi3as1JVbV+luMX/etZsLW6OOcjP6PWXXtTDT76Bp5FSQSDH4ixVVKJ2WpALyHNKM4Gk2FH1GdBHdpDw3vszdO9fH2WjuqWKCqTZM75SbUWNtt9pJw1jU/vVB58Ih4ZddRoV2SRltITGfMa/6dMti9g5vJi16mjJIFDvsnKtvPLK+vDD9zVw4GAVsTEOg1ClPXtp8KCBevuN11VeXq7yql7YItXQe1tzozrZZLggICOgSzm5MKkUm7jFjfWaM2+edtltV621/nqaNWsWlwjN4EWicUIpwe58IYvfxU1NnubTjz+vuq++06iVltM5F56utdZeWbNnfaMvP/1Gr73yPhvq8/XZh6/p088+18dffalLLjpdn3/yNv60XiHd6GxbosaFczXnm2/ZuIV64aX39S1+cOXlh6g8aFMi3apvv/5Gs7+bo/as052Pv6B6XPqowf1UDEdJFu4EP+PXdIp8f9CDSIEMEDs2HrPoEzkISKOWG6EBgwbo2WefVfPiNjU3NOmpZ59TW0u7Vhq7Yn7YYJ2dbDqTCQzZ6Do+6DuDv/Uyxw2luVj5bt5c3YXNv48vOfTgPdQLgc6e9bV6l1doj732Vu+Kas34/Gu1dUboKqMQMtm4DVPoVAsHuO1LsvjqNi1cVIfP3ENrrDZGc+bMUn39PNmhAegKqeSSSbUsqdftt92kiy/5o956+2MuYNL6dvY3bGhmqaCwWP0G99cKKyyvR//2sBbO6aC3ac2b/41exoaW0I6gEacS3O9l1aNQquZiTshozuxZsr8xG7Eofvzxx/XeW19wCWAtBxJjweaf2JJs+nMukG2OMvgD3LIcMrGiny9EjN+0Zz/LgVOQKFLMDXpbeyPyxnDsR6WKy7XLnvvp4Qf+ollfz1PdwkY98PBTGjpsAHNEbyElRQgjZuMZoqwoSEkOAQehWlhjFcRpZZpzyjGpNLOJbYsKVF49RGNWWE4vPve4GhubZGcjH3JZ9swz2OSSZjU1NGhhfZ122HknrYR/6mQNUF+/SBEHwYFLqLCwEM3Fam1vYwEv1IiGWDPFbK5jNtkhSckpCBKUZVXKvMe+GquWcHLq1btKDfX1msml6xIOq+zietYcNvHZiLm4VV/O+JwLwJW09bY7yC7vPv/8U8bKYuiUQC+nHAd/2Wxazc2LZb/1Mfu77+QSBdp+h100bNgwLeJAoGXJIvDaAMwI3hxNwxLNPtHVAAAQAElEQVTtF6itI61W/F/PpMTLIIXhsERrbLiZShgfd1x9mcr7DlFJdY369i7SR68+p8+5qN1w020kDpq++epTpdjgb7LZVoznsYyZeVrcuEgsHyXstEdpL7UiR4ZOfsyxTm2nzc50VsWFJUoEVhJpPnyyBBVTpAL4C1OFyhLJIqk6LmUynTGX3IPVb9BQvfnGS8ggo47FrXruhVc1csQQDR1SJluOUZV2U9hOEj6aWBt9ozQHyfPmzNdrXKYrkVTvPn00brVV9MoLz6puflo2hmxNwoCSzD8hoyhZBKlI7NOURCQL583WS6+9pSDZQ32o379vrQaxrn3z1ZfV0dquTuzzjdc+g7c3mKs78PHf6u233tFvf/s7XXLJxZp6zBRssA07kbIYmbWXYfPA/TXuIKlEECAPa5NyDCTHQt78DiKArRi/0IH+cvirHBJJMO9lqBOqiv2E/QTjs1z6tS9plT0fvf+x/vrQw7SVzvss5/weyPZDKaQbMu95/TNPirLB2En/fv01pH+lGDqsvfI+PI2tZ/CtRjPh5PlQ0sZUEnoZtS9pYg0hBQ4MqhQPGqyRyy+vp557QcZKEk5ncEH90BOvqcn+iC92+tQTj2nWnAVae4ONdNopJ6myd4lmf/M1Y0i/PiZHpBAq4J8lAskCgJgiU45l9K7WRpttrj9dcqE+eP8j2fz3JXL+/MsZGr3CWBX3KtM2222rx++/T59/OFttzUv02HPPsnfoha8brUSQ1twZn+r5F99SOlegJON3zAoj9eFHb+vLGd+g/7RmfztXr7O/7F3dX8MH12iFkX313PNPa87CDGvOQJ989Km+/GaB+g0cgWFgi+Jh/RKEST+E/Ol10mGnrWqlfbYNiuKEUmXV2n+/vdgXz9HH77zBuEnLKvTrO8iv7z74+AM1NrSqubldjzzyiJbHnvrW1soMxGRgQEu/vv8DCeC+/gfY/zhqllvOAvaGEf7LfCoB+sc2cMy2Vlm8eLHM9+VbiJTAD6VSzM/sGw0/n//z/DqEbLYZYKgO8AaLvUshHaKQPmajUGuvs4G+mfWVvvp6BuuaVs2c+ZW++eYrjRu3olKpBOsEo4AzpZZzju+v7/+tBILx48dryy239H+UdsiQIXr33XdlRlfIDYMZ5X9HKGTR+OQjT+ic31/KrdQnevetl3XhuefrvnsfUIwu0tz8P/TQAzr3wj/qq1nz9eqLz/ryp596kgn/OxYx8zVq+dHq0aMENx0rxyLzzdfe8H/7zX7qy3666ZKLLtTvzz1L55x5jurZeOSUYPMwV5999oW22WJzYSc4/zyn8+cu9JuKMdzg9mCcpHCuMadLzzz9pC699FK1tHXqiaee1ZWX/1Hnn32G/vCHP2rO3PmqYUOx+Wab6q/336MLL75UR047QeU1A7Tbtpsry+bK/iewe+5/RKU440svuYy6Z+uic8/Wvffey0FjrQYPHiyTV45eyKWUTbDIRQAvPP2orr7sUp19zjk67sST9c7Hn+mY35yk9dZdRZVlPTTpiEM1c8YXTOyn6Oxzz9WxJ56uWfPrOYjYUcsNH6qD9ttHMz/9UGeeerIuvPBCnXP+BSouLdcWW26ufjUVHHhN0HPPPK2zzjpdJ51+sm75873aYIvtNW6VddS//0AdP/1IvfTM33TKicfp/Asu0tXX3ao119tY41Yeqzgvsn/51wazgREuLe2BXHIWlVgoZlnIvvr8Czqbfrz+5ht6793X9YeLLtCtN/xZcRRoNRaZq6yxqv/7dqeecqZOPvUsDnvu1LSph2nIgJTSabgGL8BH5FjIp3OdevX1N3ThRX/kIDvNAe5Lugw9n3XKWTr/rHOxl8U6+je/1WOP/U1mh3/52+M65tgTNHrUUP3llgu13+7bqqMzK29AbCCUbdUee+6sF15+k4VjkUYMHaWexYXa64A9lXYZnXXm6br8j3/QBedfqBtuuFG2+SgtLdVOHBQ9zgb00j9cqj/fcacWcIidYNMaYg9cTstuCcNUUhluL8zpma0YxGiBfTntJxRy0NjZ0criW0qknIQzi/BrqVRKiE0tnKrbgXu/6t7aZJNN6M9DuvxPV+iWW27RXA5ICpJJZZEN1bTaKitqcXO9brrpzxq38rpae601dNutN+rsc87WWcC52G4jBz6Gq5/ysVmA9gPA3gjnn/NM0fH/j723ALCruvb/v/ucKyNJxifugQgJ7g4huBOcAAmECG6FFndo8aJF2lKsSAuUQotDcdfiHoiP25Vzzv+z9p0gfe//fr/f6+tr0/bMWfdsXXvZXnvtfe7MENAXsJluDiAqOMArS4kD/9V09FGHM39/qgcefFQjRo/X9jtN1W233aKrf3qZ7J+bnHzq6Vq0YJ4QrQyfCzJKszNgnyshn9ilVJEJ8DVtstPcNdZaR++8+7n+/MGnmrzFxipLS6usvLLsQPbyK67QNdffoMee+pNsoc4GsbJGKGC64fG/clswkJgRmeHjVyR46FOtkSNGq6mpRfV1NaruWw7LWFQh0vobbKi3335bK4weKVhVGEhmT6lMVn37VCnwMpaIKLCtHAFsQfUc/Ky66qq65777dcnFl+qxJ57w9ppEsRRwp1IaMGggG+TFuuqqq/T1l/M4zHlNZ5x9jq699lp86aUEL+3aaOP19fRzryiVrtBW+NSIYSKbBBy8rLveWqqsSOuN115H01RwKPDuO2/rlltu0VnnXqhLrr9Zm2+zvSaNG6G4c4kSNn4vvvCybr7pVzrjLMa56TYdOOtQrbTCIKWYtg4Ng2U5vt1/QjvC7i0NU5Iz5VmzbEZ96xs1e/YcPfTwH3T6GafqjDPP0W233qFtt9lKo0cOMDWx6YlUXlEhe8ngbTQACXZf5PnFl5/o8gsv0Gmn/Einn366br/3AR33w1O1x46bebseO3aMUmxuLvvplfrVLb/Wo0++qMqqWqWDgsfdwIsFe1F49y236/abblG/6gYOedbQbejv0suu1wMPPSocmTKhk01tm3Mxem8YPNj/nceWliade97ZOuXU01gDfsxa/Yn22W9/9WscoLlzD1NVWUannHiczjj1FJ1+yqm67bbbWOu/krClossoToqK8vgB1oi11lrL+75LL7sYv3a+LrnkEv+rV30ykm3wglQammNAsrUnzJSrjLgm4sWcc5QlwHJ+pzCQRfMX6pzzLtTFl16h+Yvm6dd33Kyf33i9vpq/QHLl2mXPfdVQ01cnHHOYTj3rAr3+5/exl8mqrwm9bBJeDMQYivmXIJDk+ChKFZVValr4pW646hKdc+aZOu20c3Tzbfeom5dTp512Evg/0Zlnno4vuFo//vGP9fwzz8qu+rpGbbzxxrr11ltl/8DnrrvukuFPpVLKc1BrbWxTY79umse3h2EoFUM21ikOdMrEko5fDpQnbrMXON2dbYqh0QW0c2mttda6GjtmtG68/jqdd845uv322/X2u+8oxfpalq3Uhutu7H9t/eprrtGNP79Zb/HypqZvhbq7WpXAW01tIweEK+iSS3/i/3HX8OEjNWTocF2Pn7/uuhv0hwcfVIYXk2V+zYiUzma8LZsNyeH9M1nV9q1UgIwiNnAMrCLPVHkfrTFpJf38Z1dq8y2mCPOD1jU0/+svtMpKKylQIhAT766kQYMG6+abb9WVV1yjh/74qPr1LVMqFSviwML+zldlZTnxUJE+UiqbZV2PlC4voyxWJpXmAHe47r3vTvzmzZ42Zy1ZK8v69dOwMaP0wH336JqrrlS6vK/2P2iWXnj+KZ11OnP+jLP1DLHNEYfNUVUfWS+BnERaPZHUzGH+/Xf/Rj8573xddvElbLo+1R777adKDhSmTZ9B27wsbjbdZrPlClhL5UIJ75FLQg4nuuh3gY9HzzzjdP3qttu17Y67aOjQkarq208zZxygV159SWfjAy6+9BLs9gK99dZbKkM2lZx4fPHVIl15/c913Y036LJLLtARhx2iG2+8BdrAHTlVZgL1DeV57slHrE8FxQRQYTorlwqhBya4LWZKp7LIKpT9xHwiSOiP1KcspZNPPUmfz/tS5xKXn3HGubLY+r0/v4tvKSiQoAaRMBkMD1nFSaxCd44ktYyTMGbiW0mgYyNKObVhmJYd7lpVjPNjWoEoJS8j59S/rkpJrkuYM+UwwobX/sPvxxzonXHaad6Hme97/ZUXoTUPxHrmuZeY25ewxl6n2+74tUaMGKGJK41TRv++TAIJHyZ9Z5pjfsuAuMAB6RDZI2Oz8T32maYRwwbr0ovO1znnnKvziOFjFDFl662UqRukqXvup4mjh+j0E47Rj045RX984mntsN22qjQFsxuwv1l7MHPp5VfeUEVtjXaeurN6eIF5wfnnEgOdp1PPOFcLlizVDjvtKDt0nzt3tj796F32Xj9gvTtDZ557vsxHTZkyWX0qsnIce0fYSIYDHeekiFhH2GnMPG6s6iuqvcuxsvGrrKpdeaFSO6C/UqGT8IXDR43WblOn6ve//x0vWs/T6aefqpdeekE/+tEPVV1dqcCEom8vZ0n/YYl/wz+CBGztTWKHrgJ/7vLb395LTPMr9m7NvOR91P8WzQcffMghYEEuwONgr/onuixGNBBz1bPFGqIEw3Wx7BvlQVCmYcPHaPz4cZwJXMt+9hesebdp3Ipj2PsMVWixg+8oOec8ICXZ5Zyzx7/hv5BAkOONlQlxKW9UX3zxRb388stqb2/H4IqK/er1X/SmKmKlK+vTVwOGjNa+B0zXAfvsoRGDG3BwlTJbzfPGrrJvBQ5xRR161HHaa+quGjqwVlUVlaqqqtK0A/bVamusImItFnWnMFul0aPGc+BzvLbZZhuN4U3lwEH1GtC/RgMH1CphMxEVE5WX1+jAGbO0+cYbqQIfH9kmNUyppn6w9tn3AG266bq2HHhQktWoESvpRyedru132EoDGqtU169a9g2fxro6nGyssvoB2n2PvXX04XM1bMggbb3r3jrrgku00rABqiEwmzx5G512zkWaNGkVFpFB8DBAgwY0KltWoT79+iGFlOywQnIq4tQrawexUZ2tfffYWaMG12jw4OHabuc9wHmxtt1+G4k9dSaVaINNNtXlHFhts/UWGj58mDbdahuddNZ52mDD9QkqE23B4ewlbNjWWnUlDehfq+123VWnnn22Rg0fJWJU7TVtP/3k4ou08sQJGjt6DJus6dpjLwK2fhUqcKC169Rd9IMTjtXKq4xHliN0wMEH6pTTTlN5Ni3EVpKP/vuXLb4G/xkGR2F3d7fMyZEUs1Up3mBXVPbToGEjNW3aAZo5fZrGjxymQfX16F+qJxg/YM6hLGx7aMUxK2jk6HH66U9/qgP32UmOjUeGg7E4xkGAMAhDZcJyDR82Rkcec4K223EnDRs6SEMG1mhQY61GDh8iF2YZt0xFZCG4TQoprbn2ejruqDnql5GXQWU2Rb3EKREQaNSoEcqjx8lTttaAxj7+je3ocWN1TOsJ/AAAEABJREFUypmnarXVVlEFG4I11lhNZ511llaZNAm2Qs2aPVs7cwgY0G/CuHE6/IgjNPfQ2bI/RG0L8Trrra3jTzhOdbW1UCFl0xn6pRk/xPlDSFm5Ju+wrQ48YHdVVUqJHZhAku39je5Bw1bUzJlHaMM11yHUlg47fLZ223t3hWx6xo1fUXPmztKhh87RgIYBUCAOxXbAFvZXDQfW1TUNmj13DoHJdqpHzoMHD9Upp56sbbfekBG+f3+jq+8X/w1zTASwOzMikpHjYA6QTRAnpesGau/9DtD2W00WZ28KKvowj6bqhKOPUkNVP6WqGrTjbrvrsNnTNah/tTJsWn948qk6aNquytJ/4PCx2vvA2Zo0bpTfOAh7WXHlNfSD447U8MYqiQOFIYOHK4eP2JE5v8LwekIw+beoM2fNlv0nxcrKSu20+566/KqrtDEHD0YHJCsxxVrirwHj2+AbHAgB3hMPFMKDVcdoNcbLyKzHy8fJpcu05jrr61LzH5M39fZMqVy2QptusQ30XqvNN9lI/cpkvWTXTrvurt333lfZVFri7XPfqmqdctoZWm3lVVTFwc/JJ53Kgc7qquTgfs0119Rp2Mke+Bzrq1Sobbbbzv+R+BFDh8rYP+r4o7TDLjuDK6vhA0dq9qyZWnvdNTRxrTW8nxozvL8q6Bw6vA30jhi9oo4+9litgxzjglTdr6/WWWcdrb/OuhoxaqS23Wk3Hc46kSYAKGdRyJaXa/PJW2pN5pt9g8R8+w9O/KH3jWEouSTW8nsFkN4LjqSB15QlrFyyDYJCeEQewgaktA6YfggblJM0miBohbErad99p3Ggd6Jqq0stnEv7tTvCtr3/MHSpftptrwN13LGHaqUJw7XiqOFad/0N9IPTz9IMDlRDSWWBtPam62vfA/fXkCFDVNGnSlttP1UXXnSpNttwLTkOJyr69sWXHKGdtt5WNZV9VVk7UMf/8BStsfJY1tQyrbXhFjr5zAu03daTVc64GRAH6TT6CjR5y+04hDhJO/FSbcDgIVpvw010+hlnaN1115WCco2eMAl7O17bb72xGmsHaPJmW+p45ukK40dLxaxWXXNjncha1qdcqqqr0yGz52r33XeTzU+j99RTT9WO227p5++4CRM1g83a6JGjvESZrFodv7/7HrspyyGjc1KpgudyfgdBSg2NQzRx1dVZBw/TBhutqerqfniLFJylNXTFCfrpxT/WdlM2p80aOuzo47XLjtuoIi1vUSFxUxBksLWSh/GfmX5ada31dPopP9AKI/prQH0D6+kYXh7Uo0tpjU020A9P/SHx0CSJtWo7DqCPOPIw4rJKhZmMTjrpJG2y2aaqIM7baKON9KMTT9Ruu+2mMja7GfzAjrvspL333lOV2YA1MJBSfbXVdlN1yIzp6od+TTkNDf11LC971l1jFfyVgx88IQdtQ8aM05zZM7XD9ltrxIgRGjN2RV16+UWaw3pbnq7SFpttrf0P2FP9qsrVr89AeN1XZ511olZfdYycy6iuYZBO+tEPtOH6a6lvv2qtMHaCDsTmV155JVlMuvVW2+q6q67RphtvIvNxRV5SeHtBThZLrr72RjrkoP2UkZRNB4qILVLZrEL858zZR+iSi3+q9Vcb7+vHrLSqjuKF72xeIA6ochJ+sHH4GM2cPUtrrLqaaqv6a4dtd9D555+pjTdcR2EqpWHDR+pgDspWW3WiYny0FGilVVbVYUcdpUbW9wH1tTr88DnacqvJHPRnPI2huBKnNHUzZh2krXkxPnzoMIXZfn7eHXPMXNayoRq9wngddcwPmINbKRPQB9eitNlJivmxri6+4Mc6cN+9NHbkaI0ZtYIOO/pIbbj5poIwjVllVV14/nlaefxYZeG3s6tHsrgbfyNVatLq6+qcc0/V6NED1VBXq1Xg75jjjtYxPzhWFWV9VchF2m6nnXTccUfJvmzQF/9ywEEH6aADp0NITi8//aSGrDBOZ19ylewF01WXXaStJq+nX950g9SnQdtP3U9TNlpDfWi9xhpr6Ac/PA28lUoHobK1ddph5520HTKp6ytttsnGOuaYY1T0hyoB/qK/Zhw0W6bTbCittd66OvHkH2r02NEaOHCAtuOgZ+bMg7HvStk1efJkv85lsWXLBy5QuqJcsk0N+nDMuYS0iRDDZApEKnC4HaODwKUk9k4hdAUhgzkAr7T6mmtp1oxpGtRYQb1ktqBUucautb7OPfN0f6iXruinnYhnjjpkmho5FFZ5lQ7nBc36a6/FMpDXcGL8o44/kfh/MPMGFPrXvvAIXgDOPjk4QPzinJicGTYnwTSwLx2orI/qhg7R+Wefod123oG4uE6Tt9pax514jCYRW+RyaQ0YNEY//fGZ2m27TbTS6utp7tE/1J677qj6SvTpMtpo0y1lL87GjB4hBWmtRux1Modtm2y4oRqHjdKGk6forDNO0GabrodJlGutdTbX1Refo83WXVUDh43WDnvspzPPOEmTJoyQcw4aUyxLTrlCDxYlhd5OyrXSpDV16CEzVAbtKTMwsyfWx11220vn8yJmF/YJclJQUaZdd5+qQ4i5Ro0ZqbH4wXN5ub8T9ZhmyVQZxW5nH8vge5llhf94z38NigJchdmqFOIr+uITBw0aJPuneJtuuqn69OmDry1HFLGiyF52sDqjXOec7ECQiuX+dti5Y79TcorMCTyb/X1AD2GZ6hsH4bv313as9wMGDNJOvFDahUN22w/ErI+JyYMJ4ZzzskiYfT7x74//owSCZ555Rg899JDsV1/fffddBUEg50qCLONt+f8Jg3NOG222uWbw9v6wI47S4XMO0eGzZmjXnbcAl9SnqkpbbLe9DmQzPZf6Q339TG280foaNmQgfTfQwAEN3gEqYqGM0lph9EQdc8QxOMFZmn3IwZrOonn4EYfrENLDBjeoLOXUf9BIbb/z7hzi9fN2kwkDSE2Ura7XJlO2Uk3fch+A2dsUly7X+FXX0sGHzNVhh8zSsYfN1dGHH6ajjjwc/AdpGIGSOHkuq+3vA5TDDput2fBgB3Li1D1Mp7ThxpO1J2+QDucg5TAc7txDZvJ28nDtOnV39e1bLbHyBAH0eyqkDAcT2+yypw6dO4NFf3+eh2o/DiZHjBgm7F2BY3EicJYLNWb8eE0/6EDNJqjde9r+Gr3iOBYDEVyih6JY9FfUwbMO1hFHzNXe++znA8Ry262Z38ikNHGVlTVj5iyC4kO1PRug/v37iZfnSrF6uGy51t90E82cMwf5HaSddtlOVdUpZVNSDG7I/RveMUFRj8rLy/wYsTHuAq28+lqaPmuODuKgbzYL3SHT99Oeu2wBvUINZaobMMxvDmbORHaHHaa1N9pQ5elIFYAJL4D2jlxBnAOTTaG/0Zp7+JE61P6z29zZmnnwdPQ7WwdPP1ADh45QlE+USmWgIZDLVGjU6LHab/ftlaZEkeQkWWwfc3BbWNzKm/U/qBLHu+kWbACMZurtXmHcBM3gLfismTO1/wH7aPjwIfR1OOZINbyZ23fGdB15xJGyb+dNmrSSNiAwKM+WeB/JId3e0/ZRViF9pBwH7/ZtiIJ9+xAaVF6ptTbZiOBhHU9XgmOzMW14g2xlvTaZvIPWYJOcxm7q+tdrz/32wjEepK0I9idOmqgNNlhPjfUV4oxcFeDba98Dtdsee6mat5V96mu03Y47aJb950R42GzjNcVUtyG+B8657+X/NzLOnL8xyWCJC2RAkjtQoSfSxltspfVXX8UfUAjplPer1oFs8DZefy2J+VPWp0ZbbEHAzhw68ujDNHnKprSiKimovv8QbbPdLlph2FAlGDxnIgRrY3TAXjupqjKlqKVJT/7paS1p6dD2LCyBpIRNQ4aDjvU23kRzZx+kAzlkr+8/SJvjV1YZP0rlNOKmJW3959/qwyY4YyAb55wcvNpIiRjd3mojq2ErjNVUdDxp7CjPcwTtCtMaNXa89uKgb9L4kVicZH5QTrxw2FxbbbudUgEZ7Kiivl5TttlWI0YMNdQEkWPxNbM1c+YsrbHGmtps43W04QarStDAaZuqavppylZbacaB0zRs2BBlayq05c476vDDjtKsg2Zqg3XWU0VlmdZcb33tsvuuwlWX6Mpz2kcqVko77Lizxo0ZxpyW7O+fVFXVacPNN9OBbMKnT9+dzeEAP54t7HEQqk91jbbcYooOw/cesO8equ6XVTrjlGcO4XY93cvvR2Bqkf9wsUpXqvTgMwzRkxmt1ZkOkrSf32uttYYO48Bj9pzDtCsbxqoqcUCH2PAlKWRmB4fZsrTE3CrpvkLrbDIFPc3SzBl7adbBB+mQ6bO02iTmEBbiIpBz0CF84MZbbalDD5+rfffdU8OGj9DW22yvMSMHKxvSBpsbxSZ9xoG7aX8O2ZUEGj5uJc2de4j2329vrbLa2tp0sy21zhqroGkpKuahQUql8YPY7/iJ43TAjP15QXKU9mfjb7/2m8pApwOw67HY8d577MzafKT223c/DRk6QGEAinSlhq4wQbtuP1moHsSRyjhc2m6HHXQEa/n+B87QhvjbyixtIXPosJH4u501GL8c2UlzpkwjJ0zUjjvuSF+CaMTqbZrmy/UNr/X1jax/R+nQw47gcHaW5h42SwdO30dDhg9GPRnYy2jUsOGy+TN7zmxtNnkTXtCm5Jj/5hOF3B1gc8lJrKvYoctq+NhJmnvkHHztPjoSezic+bf7TjuoGt8o1qfxa6ymGTNm6KijDsNWdlVtdZXS/sWC09BRo3XAAQf4+pVXXlmbbLyuNlp/TW/mqVRK62+yPuvjOrJDqJz9GRnHhnmTLbXLdlOUFjSwvpdX13I4toXGjxns+8k+M+UStroidjKdQ7VDDp4p+y2WFVaeoG133VHl2ZRq+lVphx220+xDD9Ve++yrkSOGcJC0AXHlUEUEIUkcaO01J2n6gftp112mKmMx0sYbaMYhB2mvvffWuBVW1Fabb6Q1VllJmLvyUY+NLCEjuUqNGLeydt9pa/VNSQ75hxY8WB0CnMRLk2nT9tVQYrBQUlnfak3eejutu8YkZZ2Rzgc8rLnO+jpg/wO0z94HQN9o7bz95lp7rQneJG2Ts+WUyRpNfJF2IetWrIYRI7THAQeqD7IvFiONxX/uN20PcOyhAJS+Y8iIBH6jVhqPf95bU5GHwrTKoWG9tdciPppDHDhX6667PgejstAW3DgMBeg80NARYzR5s421+sSx2nevvTWb2GvyZpOVGN5UVjEHncNGDCI2nub/s3M6UwaSlIT/EPYyZtxE4p9DNGfO/jqMeH3mnLnaaustmfsB8guUyVTiDwpaY/31sM/9dehhB2uXnTZUdbVNWqdcd07z5s9Tw6B6NfQfoIEDB6ujswUfNFgpYsg11lhHK49bEb9S0KqrraKdOUTOwLL3b8hkA9aQjYgJKNLqq6+u3facqj7ZCuhL5HjxvBl6WGWlcUatjPkJa66uA7HfGSKrQIQAABAASURBVNOna5+9duelQ7UMn71TWmXt1bQNNpRBtw4MsRXylAm6Nx1gHIGVsQENg1DpTEaYgPL4UWfl5rN5JlYYpDSCuH4qdlNXLjlrYB9FozbNwfxEzZi+t+Ygk91ZNwfV1SgpdKmIrdY2DkXeu+qIIw/VvsQiK608RuWh83z48fWveSXfZbs3g+dSKVn6VEzEUZaRmPdxIdLQQQO116676ehjjtM+vDhbcdwKtA+UyWQl5tpg7Hs6e7/pM6drm20mq65Pxvsjsc6tuNIkTdtvNw0aUGXo8CXO+4oZ0/fXXHzj/tMP1KqrjGeSF+XSZR7GDB/OYf40zTp0lnbfew+tuOJIYi8phf7MThLGjIlLnZHrUtCQ1eBRY7XXLlupX5qsuCLjKqMB7ItmTp+mTTdYR2ZSEbxVVJbzAnUtzSZOnT1npiZNmgRdibcv5+j77/sfWAKB0umswjCtGF2W46O23nob7brrVO2Cb9uJQy477FphhRWUSgfCiBXiiw0sNrYYj8Ll+i7Zvdm3gZSwFgmI4SoBYuZdLh/xYq6vtt16C+206y6aMmWKhg4epFRIAz83JMeP/n39P0sgMEPKsZFyzukvDcq+vfVfYTQFuSClhEQcO4m02HAkBP2cmwkfR3cH0IY6WzfNjEPaFOx3GqkJveJiJoAUhCEfOGILFAo5hSpiEJHSqQw9aAyCVJSXY4EN0uWKCAUcxS4qKvabJPqnmUzgzMKP/X2o0IigUVcuD64QnFJYyIsMPWMW6x7/FG/Ak6IjLdFVimPZt1CEATKQQmioJOCJOYUPxMWCIgxVeGI7iEpDT0DbBJpTBA1yUN/DptdJGT956cNN7OppcI6KIKQEMNmRsiIz6gyOn1ICLgpxDnKMyLhSAm2JrDmiUECxQBNWVlBFDxufmRMmUoa1JO8nB42CDIsShQQkQVD0v1oTgtra8Pgb3RAC5oqKChWRdxF5eXpNZgEMGk0ukIP+NLR6GZMuKKWC0jLaqZZCKPUGVpTyXd7WiENVVpamL/1pGzj4cwwGhHTKyPETydQgxgtZjBEddCAm8jEZsKpMsbKWQJiO7k1Nzdp990N06ukX6ZQzfqQhw0KBTo7KKDYiQ1ql5FIpiTLjx4EjcKW8EVfk9C0VhOohELf6jO1wJHQZMaqACA5FwJHxkE5nBELKAxMBZteNfSCBMCANpYlKl8nMhUrysVLYpmFKEXBmwI9osbqigjCUmUlZKNKV9IOuxPQAuEDChmOMNYuRFdjoL0NNw3+AGxqXUYEdwwEyCZXmjbigPe2KyKUInyl1EzTDmVIBHagL2MCR4o79hsz/mjg5mWDsCTgghQ9yZgvO+XbK9+jaa69jw3yktt1+O2208USsQzKd2gZXyAn1YjcFVFRGRShnsi+UJBfpb3XFIDbgwW3m78yYTP++2AkiJSEA+Le/fRQwt43uEBuwcgevKQQU0Dnh8C00p0APozniZQdJmjnJ8KbThgn5ioPpgq8qsMG3RMiH/5U8ngqc7Ftl5WVZMbLMF8oE5KhEJIVuezrwpNFTrKKLFMY58rFC8515p4A3eoFLiX26hG2m8G89LPACd5AJ8e2ij7icAvoU6V10CYWMSPuspAwyMNcWQgful5Ll9zbWStTDlMmylPnOJz4A3SamjzBFeUppCxqRV8IMkQLW7YRPUk5C5WI55K1xVvb3qxL0H4QZ+rHrDFknVJQ40AiDgD6h6KI4KdKPFLqgo+TwweZkJU9RxEF6xhCTl8DlQg7m0Qm3oEVgijhkC+0r6bRhL65yI5X5l8JXJujNdJ2wDtiAEbwUOXwKA/Dk83LOQYMEqRJ+yRmfQaACSraXfaCRbwDuAPAyC9OSbe7pax3DMJQF0SH1aScOSc2OnRwcmD82nqJCjM1KeT+m2FzTeLm+kQYTwNZWoQOTaUC8Y2oxHcC8hK74YN4RFzHPnINvTCDwcknkvDCliIMG4XdDVt8U9ibTc6oCCwuUtQVFUrELO4mFD5SEb7Q4JHIJGeoQt6nNZ1BkwouIAL/igqD3W1glFSZyvon/CORzZd5/l+NyQ2a7PKSy6NdJYUAbxpRfHQUSJwXUJVIBPYa9/MoxDht8WigqxtBtBpiS2U4ADm4JOw+CUC4MSuNykhwRkHn5wXOR2NLsNc/hY8RLw4yhYL6k8Ut+/ilQHGQ9brMxq3bQFaODRGkVihBlBOBrnT0NbHDsP0UBtwLoTJCPJwAbDpkf1ky0ETqJmBcxaMLAyVHmKHP00TKgcRbZJ9RZfBqQN3SyD/RXmr9WKoVO0FoCkNESQdImgCaqfJcAwmL6xi6ldKpckC6mu5SBO9Y6m6tBkMEqnIJMVgnzU1yZVEomO8gQQqEkZJ0sCi0gc4u1Rb2D+kjeLTC0EROW4YcYP8SfJBhpKqErdXG+XDvttr+23nID7bnbllqRw+cJE9dWVV2tLrzoXFXATICsU7wIyMeh/IsuujIANgI3mYzEIxQX/KTIetosCwi9yaVk9VTLEoU8CxYFkGMtPFidcyR76TJJWtZ8C6VSgFzgEtHATmJokFlMVQQImSYKQ0NKFv6sNHbkoTkxfwZC2xsFjnrwiHjEDj6N9qC3zkYIYSybTssFaVJOIbIXV6ZMsrEjfGngtULhv/Qdwz1g8gRMbRRwkzGhkkKAEnMmSGcVukCO5ibDPBMtcax1zDmUqZg5L+xaqItpgV6FvdPYcKAHpdIUkGEQ59IKApRBtlAotXEgTtCp+WExqK0zYo7L5hztUpTFLM5x7xxKGz7nlMpmqOWOgSSDfkP/siDNODbHaOB9C8umjM6IvawgMg5Csokq+7CuO6ow+DQ+LQzJSPh0sz4S/77/YSVQZJ20OC0MQ1w3/hX7ETaRZf0rFHPen5gdJdhNGhsWV5H1TdiSxfdkl9vbYd8BfJg//C4TFleU8oEUpLgzipgzZRzkm5wK7LETJkO+uwtRJYDzzROct4GT8/l/f/yfJYCEpQyLp3NOzjmcT4xjC7zAs1nbbv3XSByLW4LROjxm0tvUDDNwErdEXWwadRJNlfi3HYnKUaYNXtrEUCcuQ2A+i2cKY3c4tMBjMTNJSQ7AYBQ4ReCLJcVMhvJ0IGuX8Jln0Q3oi2fE0YOI2xxytqwvRfSPBR2BJBtIKiNSiBnHhnGZUPaERBywkwV5opdw1Oa0GVJlOPSYA8gwCIW9KaEwcQEb55wytEtDQ8ykVhIoVY5jjhmQhjQz1CojUYRG2VXqLAjSdy9bj2imdIpScIsxjQZyXj+IWsRPpOVBjGksWL0HJyUEtpkQPk3oQVqGw7FoOElZH5HRBtlYnqL/uRu+Bd5lCGOEGSODkEWJ+Ec2eV2QUhIzsimRhgmHvcYmYjLt+u6pMJBNZi+0IIRYGqazsnYh2ZjFGwwUSiEFDOHbO47X8JW07yXCkCKGAjJHPV7rMUgDHIjzoxUFaUrYwNY3NOieR17QV0157b7HjkjVo/cyDsCRGG/0ZXJQEQsD8/wEViku7DJF0GbOKoPy7I/ue2bQRYBtGUVpmd1EMt7sEI5epdtRbrihyegqwIRDTiG1jo6gICU5U7wRLFj0yHlSH/RSm0HVhiZJkHFimRKdtJIYwwEJwsogMycrpTPPv9dtvPmxTbFGkM9Igp+EMqOuGPMJz0a3NUnbBOhtR41i00tEAZmABmUEQXFEJkxRVwRT7Df7lEjgZHLwjBUiy7knnKRP5y/W+ef8UEYL3RWGGRUT5CbJUZBGp6SQNlLGDjI4BooV6n/6Ko35LdbePIFlEKSgxWE36Ky32NqZrYXokmhP7MAkF3oLKvRuhp1zSmF74rK2PJQ2IVlCcGG4aMM09bjN5xfxqSF4Eja/IFPGzIim1iAw+VFoWeccMnHIGGQU2OakpJqAnrEC8IdBKE9bIgXQYQGto7nZv9VfeunlOvWU0ykJwBPLWAEt+ZDAtp+uvvIq/y0iCmA8kZjH1j8IBFryvuKf+yNhnXDIMWbeRiwOxjXSwv4SZCClsGOHTsJA5BN52RAwZXrXdZN5jIhAw6eUQsiO3k6BUgbLDoQRbMxcSqzMcJK3cdIoJE/QJfQZAxHzMV1BJTdNMQunIETPksx2ULMEnWkiO9OzM4KYXC6VwnUmCoKsQvix+ZzhoCHirQXDikIgLRmh2HyIMTlwkpQMv6MqlkLHEzrkQbJv8yhwSkNzQJahFKTAowDaTFqxIuwmzJRTHiqgQUKxC2m8vN8wkUplZbYRItMSO7HClLAFYRWSHaTKpWUyMb7NnWE5SqwW3ZoYTU/W1/FhECtgrQyshVC3olxR6bKUmNiyLkU5kqESy9DHcMbLDsCClFwqJSWib4z/yJg5eL2F9LOxjA6GkPfFluAA0qXKwCSFfPr6mAQ2HwaW8EODErxBCL5IZju2SXLOUU4/i/uclMIOnMzWpCBgCNA4IKCdY3yDAjEHxqEQY4oS6x+QDonjCmzE0sqyhtgSYD4zggbnrI1kdho7eRpDTsqcc4wBTZLSxCdi3pH09Zg/HZwEvVaWQKXFmi4o2aYvQ0YWLgbeyAuKXSC5lElEkCa7TF6y8ojGFDjA2kccAMUoJ02XUhsqqIyhl5QcaXtG9hGUaIyJXQ0VXZTyBAodOcbLCLcvu1ypqYTwAjJOTrFC5S1mssntpAIv+X1bQ0Q7Ie+UGQFWk2LgHPNNMFDED4QulIx2CEnoGyMHk31gp40gcYEUpPuoqnqA/9Xs1199UR98+L6++PJTnXPO6Ro1fCj0xazPCdgTpYJAzjkZGj6xBZAg48QeWGXGkeI2vDE0B9AmMBR4eWpVskBUUrqsZG9B4MiBjj6GU5YNKAIsmWCMqTBFVW+DIJADQmsIfv9yzYwF6lwYYAJRCRn8g6V009+l0gqRJKZFmeEKEEOobJ9+MlQKeh8Mmi/0MJ7AE/MMlSDDXO9BE+atbDqgOQ3BR6t/ydu4/z7j8TfZBOnIAD0hdHn1OKqJiwPmghUH6N1EGmI7jrrA/6mNlISvZFJ4q8kETgEyNm2Z7Zqeir0vgPMETZgG/o0W2LmfEyBK4QfMZsw/icvaOGwjJB2GoQxIYoYRw8SSdyo8g0Cy8Xg4BjSXEJI3c00ztxwIEvxWyLreUzAPjE2C3NZRw2djfvcZBnSwgn/DP6wETGf9+vWT+ewCMZblLW0EB9hBiL0EJJxzvo2tR845Wbm11T/NBbMyWMaQpQP52IU5UJZNq72tTSFxRYYX//aPDCsqy+Sc85Ao8fIxmVDikVjaJ/798f8rgcB+x9y+pVVZWakyFsTa2lpZum/fvlpWbgZq7dI4IROqGWGEQysSMeRynFI7qTtfkB2yJHjUQnePCvkegqkcUJBcSp09Bd8mIN3T2aWYACHPW6wCgUGBoCnhwMMDnrpY6FYS5VTkjWyM97M3LHHB0QejAH+S62GsBLcsxbSzf4xgtHjAc3aDN4Ee2xBH4IjAb0EWsY+EA5VlCJy6u3M44UTGU4F2nT1dghxdkwVFAAAQAElEQVSqY7kiuHuK5CPG6qEsD0955XryShPA2a+fFRgnDz34fo/DymL6BHawhffu6mrHLNMqQLt9mzIuFBTATxqnneMtswVHBRaRPLzHRfhj8Kgnok1RQcx4xW7l2RwhOkXgsJirQCBu3zKzQDKOCp7OfGcBWSTqpkGOgKQL3gN8v+mgwFuEKC4qiZ0gV1ExhcykHvs2HUwWoOmvA+TDYcMyHMZjTD7OR4i/IHNmEXQWKLM2sK886Vwe2cZSscdWurQiKhITJDoITEdJrK6ebuWwL4tnC3FG9uIrDxMRfIZJEVV2oJduxgAXedN/IRfL2bf1gIiAL0f7GARR3K0ecIsLc0AWeTY1eU9jkfGSuODTKmSUFFJKsKs4yclsE3LFkMJEGC9ivFgxfawf6GR8FTEu4910E0F7wfLI3YSdMFeM7jx9CtAjbL+IDZrdFW0c+C4ySMx8EhuhHpMN86SAjSbWDrB5kEOmiYrK53PIC/vEZgoEI4YnT0AQMx5DK5+LfL3JI4EOAx4q8IYzgnmDAuPa2EVwF/5qGyjov4sjxlYL+by6Ua4d3ps8cSfgi+CjKJOj6SBmcSgyPxJk6ODVvqXRg8x62HTmKS9i3zFMFgvdMr1E5At5h/jzKhZ7sH8JsYK3QBkAHhQp9lBKirEQnezbCNYmD04RlBWZO3585GP2nGBPecboQXYRdRFp03eB+v8uFNGf6X7Z/PB4wOvH5ZlD195+0VseOeUhkDUPW86jY7PFIiKLlUcW3ei9CC8R8glcolxPj+e3hNvaxth2ThG825hF+MT0EEMiJIVNF2X4mUEqMJ7ZRuyfCTKiP37K0xWV9B3TP8IvUaw87XqwV0QBnkg4TkXetiKZ3oq0tTFd1KM4360Iv1nspdVw9lCfN50hj4LNDxDBgpKoG1zQZWWwiutUDK9F6r3SGNPkY7IxX2FPk6HRbmDpf2ToYS0zmnFRyD6WycTo7u7qUByZnBMFLos+zGfnEGtREb4qh10YxPg949v6FFgvYtaNPHOgwPor5NnDelVkfpBER5g7/hEXIiHvYk9OYUFKunLy64mLlI8llhjlWJ+ETuNiFzTlsQ9oQNdFHGFk/xkW2yxAR8H0Av4ieovQS4Svy1GXYBRFdGS0mX5jbC6CH+PPcBu/EfiTQp65iX6tLpEifFSeNbSIYeaYYyxn2ECCHXd5cPShqTBxFTCGImPZOMt0HNk4lEXwl4c2k4P5l6LRiK3kmUMhG3PQsJ5E4DQo8Fw+oYjMzRfaJqGb9dLimB50VNIhukVHJV+QR48JspSKrKkF2niZ4U+8LmiXmO7oWECXpts8gkZk2CFGQayQoE8CGnQUEz8UMKMInDGySzzEONHY8AFF6DIfIhciZ+wWhUWG18qBIuMV0a/1icxPxCE4JOtfoi8Wo6pgdowtCdx5dCc2Qz0Wt2H3Bfrj/OT5wDeAlnQO2+hWIR8qIgYwGyii7CJrp63fnm94J0iA9iJtC0qwo5zZCjgCDgcMXxE7ivHzMZYfsyZDosyP5rErk4mvx4f5MgYuYreWjjltiMEVMz8JUMCPbOhTsLnJOhST9riw0YKlmX/GaBGabH7EKKNAXRFZL4MI+q2sQMNirwwjmEkoN7nYuBHyjKG5CC0Rtm5loGB8wWcCRIqhFwmT7vZrZGlMymMpD1E212LklIAjhocoimX02PhF6CKLDHoUcThlZaELwAV+aDIdRszZApDHB4WpiDW9U4npFbkm6C+hzmwrj98vMl4MgUXGMZpjyxvdCNdoQRzQCLXWh4PWHngtUB/SLoHPOIY2oxP50QS6ImgpqoBcitiF4S2AGyOgrAB/iQS9Nr5NggIDFEzOvm1BEekIezcoQldMvggkII/wUUVs0DmnYj5PXJITJqO8L8/L/EtEH7NPk7vNRQTn5xlk0y62rLq7ukxYsvFjaMszJ4rwBEvQLhWQY+IzMMW86cKGYqMJGnGJhIYBbeAT/o1GA7PVf2QwmdgaEKMvk0uEQHqIS6zsf4Jusx2DPPLsQVYxsjIw3ZsuTDd54g3Z3CHWjLztxTJfidkrjgKvn4RYP3I9Yhqr29Y51kaErajb5kqB8gL7q6IgX+m0k7cHfFDO4hlszs6y0xwZ5hgjh13ENIzQZYG1MkcM49CtmH8RYPXdrPvOOeXZ3KVSGVuO1ZPrlMCX7+5QhB/G9PDI2EUe6GmX2MNEjGm4pUB5xrJ1ssjcL2ATMXPMnkVs22zju/AfZI28SjIqwObfD3qQg9lCzDzwumFOQ41i7MU5p2U2Y/QXkWfe5h9g6X8GMB3kWC97mOt2wGxrkZ0V2NP4W8a3PW3uJDjhdJjCDxVKgEys3XIPzIuin5t5lXiJ8dnYPfzl8cMF9ocBa3FHR4dsH5/NZtXZ3uFt19o76sIwxC8n6uEnz5w0Gyoy74pmU/hn8/ceLO0h8v1Ntv+sYHPL5JJnzljaZGK8mswMgnHjxmnVVVf1fzvA/n7A6NGjtdJKK8n+yO6ECRM0ceLEb+oHDx4s55yampq0eMliNTc3yxSyePFinl1atGiRLJ0nwGxpa1ZbR6vaWzu0eBH1nZ1qbW3VvC+/lBl4S0sLJ7qdalq8BIXmNX/BV1q8eKGWNi1Ue1enWto6tGjhEjUtWaq25hY1L23SksVNamluU0t7O2Mv1cIFC9TW2qw2ToZbabNw4ULq2ny+ubVFTS3Nsn9u0trSrpalrWpradOSpqVaungRuBcybo+sz8KFi3277u5Ons2ezoWM3Ux746e5d4zOtnaMrksL5i/yYxg/bdCyZMkS5XHYJlijdcmiBVo8/2t1wPPX8xerpbXdj2W0Ni1aqNalS/wYi5qatRi6WzHkhdC0BDm1tjSprWmxFi2YT5sW/1+lWjo6tQS+ly5tVkdHl4xXq29CD0uWNPmypc1L1NyyVM2tTV42ixYshN92NSPnheBdAI9NTW2y9i1Nrepsa9WSRfPVwngttPmfAXTzF7jM6MxGzFZa0b/9gxnLGx9L4L8V3hYhD9PL4oWL1AVdzU1LoHMRC1xeLeTnL1ygprZOtXfn4a1ZS5H3EmylHXxLsMPFSxZ6OzFdd2Bvreh7wcKlam7tVFdXj77+ep66OtuUZ2O8CH3Yf01sgU6jx54GJtMW9N1M36XgbbV6L5smtaB/a7MMmqhblv7uswmbM7tbVtZGu8VLl2oJerLyZvB2YKsd2JHJoa2jXdZ2ydJF2OF8r9c26Dc9t2H/X3/9NfNsoZYuXaz29la1M58WYOOt1C1atIT5tkTWtwndd2MXS7GFBei0ra1FX3/1Jbx3qdnz1OafLdBj9mE6Nzs1KPHd4uloof5/E2xs00EbMmlph0Z0bbS1mF2gBys3MB6//PorNbdiv9iIybWLYNpk2NLS+he0N6uFOdDyF7y0IQeDZnTUBLSgU0u3MjdNRu3NS9WOP2uhXRM4mxmrhKNJNidbmX9Wt6zMnq3NTbLn/xy0/QW+3jxjt0JvJ/7EfOd883vIrBl6Db766ivvX7oIWs1ulmAHS5gjNs+MtmZ4MrB0GzQbtICzuaUD22zR0iXNzKul8Nki08d3ocXLsUnNPJsAy39rN9DX3AXNbczPJWppXaQWfK7JytqU5NVBX8B00mptlspkb3iMBv/sxdvS3Kpm5kiz0evbN8nwtEOz4TKdLEV3TUALc9PkbzawDMxWjHaTSRNzzvzB9/AvG+cf6NnZ2Y7sm+V1trjFz2mbv13dlLcgL2Tx5bwFWoROOzn4MH5snexABu3YaDPrYgvzpgkf0YyvaUFuray9JhPTf57gcinli1lnlyxZ5Mey/xq9cMFidbXn1MaYndiBrT9fMMcWI+sOW3+RUWk9avF+yesKm2mh3GRvfsR0sdRogEYra0UnpiffxuggbzbbtBS+bE7T1vJt6NjWVWtnejKdmc+bv2ARa3YLLwu7tRQ7WoINNwOtyMHaeCDdBg1mA4tZDw3HX4LRYfVN0NWOH2lnPreyxnoe6GvtbT61M0YLNFp+eYVm/JbR/vXXC76Jq2weLCXesbXX4oCl6N50uhQdWCzWzQvYNvxem60/6MLWmS4OnM232Lq8lPhgCXFSO2vOAtbOFtKG08qawNvC+mV5iwFtbA/o2z+RbxN6bsY+m0kvtPWKMTo72ohHWonfzNc0E0MukcUsi1i/lza1qIm5v5T4pANb7iEOa8G/ffX1fL/umb2bvdi8bgW32bWNZfjt6WGZbUJHKzGVL0PvNh9avqfjVnxMS8mmv1fepiZwm++x/t5HUm9jdXOIbnFoK/zY3DJ6zBbNdpvhs4VyD9Bgc8Jsz3xWK/1bsMGlrOlW30o7w23QQrmVtTD3Ss8WfUtnG2nLt3j/10LbZsYxfg1aevG08fTp3qeNa/lvgDWjFRs3H9rS3AHONqAFaJbJxehYynxvoX8b86QD/o0vo2Mp/azOfIr5mGb0Y+1a0UsrdrMshjG/0s6mbPHipcQqTfgx/Ds+aTHxrMXTzeBs+obHJhkOA+OnCZ7akJGBlTXBZ0tzO2061ALtLdBgemhFn63Itg06zee38mxBz9bf+rX4ti1qpr+19WXgLT1bsLk2tdDHxmz9przVl1n5MmijzbJ0E2lrv3D+AuU5sDI7/vKrebyU7vFr5BL2JeZXTV6t8NGKjbciwzZoNjs12pqZJy3Etu22R2Du2Rxcgj9biJ9dxF7JbKsJfr3to4cm4jhvU6zrbdhuFz6rGTpalmMwP2GyMR6a4cuelv9uuZX9d2GZvm3eNZv+0a8vw14s34I/MdyL2SOYDm2daWcvYePb+taOjNuJpy1ubmL/tIQ1pdV8I3bezL62h/1JCz52CfqxMRYuatFXXy3RYuJQ46MT/ItpZ3nTmZVZf9PpEtbdNvYdtp6b3n1cCx4b29bBr+bP9z7b+iwlXrH9otFo88Z88ZKlbZo3r01mR3bosRi76SBeaMLGFrBW5nhJZ7wtz2B82vxYiqxMjmb/nfh/O5xwzuH/2z2YvGy+2HMZWN76Ls9gPNi8WCYHsxPj3eRgfHVgP9bGeLanlS2Dv8wvK19unuxnv6W10+u53Ze1yuak1dn86SB2aCGGzNsXyzi4s8Nzk5PNI5s7Jps8B+12uGWHpD28NGzBZ5qPtee/MphsTI4GJiuThdmb2ZfNueC1116T/SOQp556SpZ+5ZVX/D8Eee655/TCCy/4tNVZ/pNPPuFNVqyGhgYNqB/As051dXWqr61TbW2VBg4eqMYBA2X/QKGmtl61dY2qb7D6GvWr6kP7eg0ZOlQ1ddTV16mqqkqDBgxQeTZD+WA1Duyv+v79lS0rU3Vtf/CNUH/y/RtrZdDYv1bVtK9pHKgBDfUaOqBRDY2N4KlhnAYNtvFratW3qlq1jQ2qra/35Y3Q0Fhdpfo6gDHqBjNO4wDVVNdo0MBBHvo39lcN/axNY2ON+g9qUF3/eg0Y2F+NDY2qqalRdV0D/FZr4KBGj7euvkF1xjftaeJsRQAAEABJREFU7NuSmTCj6vpaNQwarAbobIS2QUNsrBpPY11NveqgpZb2DdTVM2YjUIs87L+z9h/QqMb+dcigQY1Wz3iDwFNbV606ZFAPT3Xgr2+sk/2h6Eb6Ngysh1f4RwcDwT2AtoP7N2pA4wDV0b+2vr8aBwzWgIED1X9AverpX11drUZoH4gcbdy/DurAaWC4oaW+EbmXoB79l6HLqppq9FQHT9TXVKlf30p0Uav+2FE18muE7/7wNsB45VnfWC/TRTX6aGxo9PpphK/qvn3U3+xhwCBsqQGcjRpIuq62AdyN8NygmtpK1TRUa8DABmRdw1hVGjx4qGqRT1k2rf6MORT9N4Knuq4W2uuBRqABqFd1/37Is1qN0N6/phE6rbxGDfXV1FeDsw6oVy102R9f/0Z2tDd+67DLWuyuEbC6Bsb7HqDrOmy0BnvyUF0H7QM1ZMggbKxKtXV12E5/1VVXa/iQwWrsPxB7GEh5jfpW9tHAgYPV0NBfDeh44KAB8NlftbW1qoPWxvqB5GmP/Q4fPlB9+1Qgi0ZVW/v6GjUAdQ210F8LL/VqMJp76TRa/x5Qi73UQUdjfS301MBHbYmfumporFNdbY0asffhgwaqnvQAdFkDzeY7amuraWNQw7NWtci2FnnXgbOhrtrjq8b+DQbU9pNBLX1rKbNnDemqhgGqtfYN/dS/vh99+oGrGrnVqRZdNkBXPXZSw3yp9VAv07OVN9D/r5dZDePV9QK4DSfyqIcmw+39ErZSja+sZe7U1PbFBvozf+tUV1eDbAZg34O9f62p6sez2tvPAOZS3759wQtOdF6Pv/W2id0av/XwYmX1+JB65pzZaCPzzsoakGMDc6qBOVNv/AO1+JZSH/AZjctwGl5wNSIjgwZsrL7BeLJ2jciqDplavhq7q5GNbXKsp5+1q4OeevD1x+77o7Pa+mrV0r+uF38DdQ3Io5H1xPoYHQYl+deqprqfbB7V0d/wGB/fBSv7Rwaj28BkP3BwowYNHAA/darDts1PNCD3IUMGaADz3fisqanTgMaBqjfbrKmW74sMzZ8Z1KOLqupa1WIrtax5Wd6UDmQNG0B7Wxesjcm//+AB6ofs+oHD1qPG/gNY1wZhV/Wq7teHeViPrx2getbhetaR+oYarz+Tu9dDfaPqGKvO9Ag01FXjX2opqwMa0Lnpnz74d++z+w9VP9a/WuKAxoZq7LYBHhpUxZyuQ8cDWO8GDWzEr9Wopq6fqqsaNWjAEHBWq74RwLfV1w1QPbZYT/8G7KzOj2/jfAeww3rw1UOTQR3pWmg1HmqYL7X4SgObOw3IpNT2O/1pvzyV2Tpgc2UQdlOLfPuhu2r02n9AlSoqshpEfNPI/K6q6UccUKv+yKyauMdsqV91tRq8fQ1STU21zFZqmUeN/QfRbqBqwDN0cH/Vo/saZNWAT+lXz/qNbfVHToNNrl7ONar3eqll7jaSrscG6njWgb+/+mOf9eilrpbx8C2WN7ob8T39sbsGdN/YWIVN9FMtNFX16Uu/ag0ZNhB8Ddh4jQbSbnD/gerXp1LGY31Df8YYCDQyTr3q8d/19dWqr7M8AM0N5BvqsDNore+lr97qfVkjNmrQwFpfp3rs6VtoUMlm6lVZmVV1TR819m+AjjrV4WMthqgznAP6069W9d5X1ajUvx6a6lWFvGpsLC+fOtUgqzrA04Es6n15jeob+qgeOr3NWXvk04gOGoxG8rW+Tz1t6lWLrurgq9S3AfrrPVjebOAbHEZbL/5GbL4B3urI19q6B12+nW9TD95GoF79adMAHTXwYtDAWPXIrBF76c+a2h+6PE30MxupYU0y+xg4EBlVlBF39FcDc3Rg40ANZE01OTXgh+rhpQ7cNeCpYewG1thGxinJolG1ho9xrK7W6pnjjbUN0GSyAZCD5fsjswagnvZ1ywBaaxuqS20pa+il0Z621tXDs7VvpK4eGuoZd1mZlddDUz11pbYmi/peedZrWdlgYvnqflWy56BBg9SPddj+qZrJZwDzoQ7+DEctc6yhocHbSK33MfCA/hpZUy1ubWAsg3psvf+gQRqI/62orMS31aoWnTYC/Ynxa9B3Ff3q66qhpU619QOwnf7qT97A6K9raITn+uUKSjKp9fIxOdWb3HtlZ+n/DjSg72X9arGTWvJWZmByMqjD/uuxL1v3Bg8ZwjyuU1V1X1nsOBCd1Vf3Qc79iPkHqLZuoAbSdgC2UouMa/oPUh/WpwaLg2ob8RP17AurNXhwvQahwwbs1OKyQfiBxgEN6gfeBmzU9Fxttoe/qshWsKb2JyZrUA32Wk8sa+t6DTgHYVt14A/l1B87MV76Dxqiqtp6ZSvKobWfhgzpp4aGvurLXGqgfTXrfz18DmG/0KdPxV9hA3X0Nfj72lEV88nmUAP8DyBOacTPVpVXyf58iR3o2G8fWpvq6mpVfweszKDWz7VaLa9P468GX9qvb7XstyxHjhrOmlMpi90b2cNXVfWF735ANVDDOUIVdZXq18/yyy/f/1Ff9bL4xeZlfW216tFrPbZeZXOKtag/87G6X40q+/ZTthz+q2rYBw1mbjQgl2plXVb2TTezm36ZfszpBuoHYuM1QB3wn9n5/1/5f9Z2+Swz27J5YnPM/Is9zf8aNLIWBXbaLK50Ou2/Dumc++Zrt3aaauX2NVxxOee8kE3Q4ortO9SJlEqlcGFSQJn9iojCtFyQJkllVFCYCpSlTWzfaV7WhmeKcmdP60hTJQkHjJHKK/r4r0Qb/qjof39A9isbURSrYL9dJvnxHO3FqDHg26l0ZVIpEiANQnixtORCSaCKYwddlKdCxYn8OPZrC06x7Fdl7JnQ1G6GU5H2URwrDA0PDPfyUCgkcs5alSCKEmXKKqQwkPI5iT5FTqvt1zgLdAsc7QLqrJ4kRSKnov0aCAOl0xDoYkRQ9H1dKk2rFHnJfhXOdw+dCnFRNpZzzo9veHryEXwGokT2FeE4QkiSaKIC3BYlxqGlkwLYQD2UBEqsyIW0c38FiL4G4JCzxLcA0/brsOJyVsczDEOlgpBU6Q7hyZE0sRZRSELaucAvAI70N3cSyf/nZGsAJDL6E/gNwJeW80Iyvikr5mW/hW1g/Do5ifaZTLlsZFCRl1xIDv7lnKQ0QD6Q7KvYgZxSCuklUpL/CHjQ1Dk+qBPgnJNzblmF3Hd+AtKyOuSQqFSjRP5K0LnpMcRW7SvKwv6SIOJTClxKcSEnR84FgXKFou+TLcvI+nf3FOX5xaDhViHysvKAtqJPLJNDJMvGjG/8yIECcDR0ZIw250j9HUGBkxhfXKbbALrtq+8J89qKA8ojDCNjSqQuTooyXrpLvyGjkAbcCmnn8YAvIefkZLcHnw9l+DyQtzZy9DQ7dLSlH58KkB3m6NuKy7cTNdaGBw3oDS7KHGAT0zlSfwUYGgNQyLnv4BJpRoMMOedK8wEbt69ym+5j3ng551SaX4FsMgcptOvoAZiZZTn8sbaBEpncnJxEH8GvLCmVklYG7wJ80sppECIj6+8bMYSAgHIDWcPAN+xNhlQ7n7YqUioBbZxkeJwciQBIA9xkE8pMziRJlcrE5cgZiHnpXCiB1EmeD+PF8qLA1igLFBNvMxTQJsDwnXNa9nTOybl/TBB0iwvXxyf8JTzIQK1cQNryPCgy7SgIU54XWUEYKDQfRr3NE7RMm0CZdJlvU8h1c6iDrK2+0A1ymzgxNtOL1PCnqHTy6GKfjMERKQwoJC9H/yAEnxQ4yfkf62gpyaecJF+Z4DPlQc7pG1DvZX9rMAzk543kWU+ls0pEGXlcYomOmMyy26psoZLhI2N4odCqUz5r5SVwrvQEs0IaGMjoArzNUGZ2wqJh2FRq7nguvyBkEWID9qtEEbFSNl2uVJCSg9csqkO4pBJihhxPySEzcYVBGtGkZL9eYzjs24IWPFOFeBLkFwBO/tfn8DsSXgSzCcFJV68nR5mT5Piw+W16LWVC/zCZh0GoZZehsbZWiaeC8gQIRAgkwiWhJsna2yB0ioGI+DEgNiWpmLgmwEFn8GtWlyfvjEoX+r7W3zknj7/0sCRAxleGPh3Qh4Ssk5PsIQcljrR1JyOB06Ciskz2jRw/Ng3SyBYSkAtrkQKaOg8k5ZxkH86R6AX/kOQYM+FTHnpT1kyStREIEtqEgM87cfFhGQSXoEhyMpmKhOPD0cc5Uk7kQj5IwKdzTtxgksj6tOXlJHm+HEnAOQWkDJy+c/V2CgJqrI0L/JxmBIkeCUTErMf2q4YiZs14Q6PK3wGfTtlMhZeRIxcAdJPAZXZSkjXYjBbRgvKYBuY9nOXF5SSKKZUH3w85OOvjwck5p1IlbeX46cVJvXPknZWHlDuR9WDtnSOPdBygZW1lZU5yfwFmmIn85dcZJUr32qNT6UfIR4YYuUEi04kOTnIhc4b+aWJ74zmfL0q0oZu392yWySRZVsYfH/ShiReY/OVkP5JzKnV1pGUfIYlQbhn9NHDOybl/LBCXc45P4e+RCynn3P8InSAxbAIbIMDxUQIvZpKYsIIwlF0x+7GEvUEQxMqk0rI/e2GiTiArFZTRJGSfxBpJzEmmdDta0D/A5mmmYiTWz1KV+QTztZgEzEXy+2AbkGr7dh49Vc4BIFl4j2hGZzKONrZ8J6TzxPbVHGxBDIhj8DglVKazKQkEtiaav4ktERD/gyLBpgj15Hk0rv9b8pToBri/KwQmX33/giLZOm3zzcBqnaP0OxAgQ+eQFcqztssr2JrrnPO2Yzy0tbXKfGplZV/Zmix/JegolFMou6ydPZ1b/vk3XhKbW2b6SeL1zkIvYeMeYDTPXjhm71fa+zgFzN1sNqsi8Y7Zhz2L7IXtmYADS0FWTv6yB+Cc82X+09IeJOco+ScGk8cyuaj3cs5p2fwJnHOyy5xXAQfpnCNYjLxwy8vL/dOE7JzzwjKElrc+AQ7KnkUURCehPSkMlLhA+DDM1UkctEX5HoVJQSklEkVWb45UdhHEpQIKWTljFOrCtLAFaybDH7LhMdwxTjlMBwrwi9YtMYeYBFQ5pTJphamUihFmwAGZ1UccyAkKrJkPckMW31SsACogyijBZCJhewqDUPZ3C51zckEgP3giUayYjyTIyl/gTwKM1ElBxhECyTctxnkF9LOxfIkd1JBPhYHStOfhx8E2FcVODCK7oihWFk+etQYEoPlCj6w6CU1SKT8PLEQwgCrGS+SoUxh6URs+oz+bDSUTWsFBRxqayEuMJSEZBfzYYavXnZUDKga0S9EPfkBkdf8d+IYQGz8B8XcAtCorK4OmAN3k4aegxPSDrkkoQZ708KRDjMJUAI+hcr4chIaLBpHpEgeASH3bXF4K2CS4IKMkCSTnlBRzUtwjDE0unQKP0K+ol78i22XYiaCTNe+td+Az/ilkLFKUYxN8Gu1UyikBIomjVIOE08OYsoQSDyggAfxASWI9S7W0ExBDd+xLS3jp5m/nGNNSIE/9x5sAABAASURBVAnRp2gD+3zGjOeUZt7Y3xHinFlhBj2B2+gBucqy5J3JKmbYSM45ZJv4vwlh45FTMYc8GAL0pW4kEjoncv6TjrJJmoD37wmxyQA6XZxATwytDhlAI1lIlU0NqjkQLcrkFNE+JA4qmk3QJ4B+zwvtEzqUeExotQysN2lukPsWYKcLn+jNxjcUCEUUApFvY80NV6mMFGgYzmfpSXPK7JPOf5X8llH6DR6wQ5c8JNAiBU7K93R7/abNSDgQCawQ27IAKgGHsIGIiYE7NTbVzimpL8cGEyRq1Ea0SwyvdzKWAbg9/b4NLbxArBDgtr4xdca7QaLen4QnQA8vExylFKdIR4wfLWslEmDhpq3RU8T/4okpsDYF2oKHnPDvdJa5BstaaUzC8Nu4vp42Vm94EuODBDetBPsISaUrJnjwPCVgWQ4ghU5RH2tZAh+SC0o+zeRh8jOeHexRKn+Zz0NyYvOAen2RfRRZTyLqeB+kUE4WJCEKRayrNobwYYl5xdCpaMINJEzJrxNmTiG6ceg6DW4jgaRI0sYaognW8AS5QyXDJYC8vhKSRcaLIdahLGdNaRcrUAGDjADjATZpEQD0ow1YoSZQnrbisnorM1oyocCYyF/Yqx10R+ATYPqFKFLSN3oGq/lmCqxw2YM0GJGJx8OHtbf+1tb15q1seQWTrVBSOh0qlWL+IZUAPcK1EImSHtYBSVnqhbRJ+ttkWcQ40r5PrJDYymzM/r5eCgU4cAZoIM1Ls4Sn2YnVGwRgCFh/YuRqZoQqGYpPa5SU5hw5MMiDyVaMBWmioaywGBcwL7OYQB5nKFl3FRNZvfU3sLgusQpsJAzS1BWV4PfM/YdhSFpAacyEyZD0jl964mN8mT2tjbV1ve3tCSMMRxfIKjJsgTrKjCkDxszliCkw6CCEQKrUQ57JY3+Iv0AerPQ1/KK/fP+Efj5BDdOhVE5bJ8encQX0jksBneyGHgRk+OimbzqRsTKrtSfdSqiZE/KgUj6hlnFLfCfMy8gDxfLiS0rtYmiIe8dZ1tbTIHRhsmI8US8X08H4Sngm9JJsDlu1c07+wCqMJPrJYjqah04ym4rlxFKkTIbYL1GpXyxZ35j2YCVp9FoZDcjF9CkCVMsDhHv6aFIal7G8MEv9ItoWsSBrI9p+A8gk+Y4cvilP6OfHSUCfUOx6geEgIaKOUlHoITHcgInCXsZGrD0pYm/nHKYcy/6+XIxgje6YvpBJV8MQKcY+zdytzPwoPfDBeeRBvMrczBViBVQgLkMvCFJEn4TxrMz6yRHjwaOjLAA/5IOXGnRkcWXC3CsBY1KZ/IMCFJfk8h36rMzgr6UZxDJZ2DMBoYHQvc/beMjO/uaX5RUHCvB1zv7Qs3K05naBSgooPWihdIq9HjqWITMlWhpd4HlEjQjLQVWkM32CkCcN2a+wzaNLrC7v16Q+HFC4mGruHLG4cym5IIUHNi3T18kPHQQBc8VezoGHNhFruAsyyseJzBWa247AmfixoCJMe6sArfKFPGOa/h0s/iVY+T8+GB8eYJ/phD4ly4f42xT6Mhux/D8rFIsF2RoeY2u2Vza/WlaWZZnJe1t0Ds69IWGrWIzJowRWYWXUL+e3TRM/bWHWmTOE32XPTIZ5Q3kKqMiWiaVXSa+PL+JHjXWbQyERr9mMgWOGWLnJlAnibcrLjAwzQj5t/sFszj8p/Sd9mmyMX+eQCuBlgnDsaeWBGZ8lrMCEZ2Cn0tbRTlxTTELn3DdGSt+SABFmEcdnDjbFG7EQZ2vGa66xh4+Uk2ICf2sfZjNi9yr7hl0BDcaB2MxLue6iQnPCKEJMhCCTUh5FWGAVOqnQQ4qFTmFWDscHWnDyyVthZ77XOYWBw4HGWrZABzhZMyj7z1wJb3vEWNZX/rIaEpGgVkqCUOZoKVGagyqZ8QGebvrBIvWlUjFBYVwMCakEinSyP5iegMlosA1WDocscFoj+8ckCmy8CDSxN9wYnEkYsg0L6BUrAw9FDkeV0I6F3UF74jK+Hi49KnV3SEk3TYrgcfQTi4jQR8wwsaJCl5yVmJw44EpcoKJBJDEU52GJ0oYbGRsLhjeGdhuShwRDzjkefx3ISf8Z2N9qM/tKETyFEOR8IyiwhY4yOwi2ye+LJdbznMooJ0kG6UaCD4euMsjQCVKVyVKLnRTRb4AMyclZMGpp7CuKQrQo2d+7d45a2gbYjwJTABJwJssAWYbINAQnjez2jZ1KP/RzwnwSD7I6wDkn++FDJSBHmZaBnAQ4xxNwDtotDzCS/EWZcw5yAvQqOcgq5tCxpzol29zAsALmlbhiQAlBC47RvgFrh4LEB2B0ci60WgXMAz8PnVORuZTKcnjP/LNa0Asm5JyTU0iSUtICnKPs7wQ2vte97DIuoQX6zIZdYGVFOXvAh0tXIJ000zCBfsnhIBJ4drQwv1MqdPT2JZJFZK6UD2ljt7VB4iSd5ELFzonbg5SmLCAdy2EZgeRxyQyMto68lTEkaAxjL4DAOSfn/rsg+hr85/0x3W/qPSlO8j6DTantrCw4lL8ChWy4UrBh2fLebxcI2iXX+0PK4QicIyFRKLuccz7pPx0lNOFTTA7KHQ+Acpr5vLNPn3HISLKknGTgGC+QQ0aAKTcETSCJcoeMe5uRd7Ryvp0TlzGHcK1paFlf62tkaEp6cKKJH1OOOsA5R9LJLue+fTrnfLlz/8jPROYbjfbIJj02bWn75rgS3nKYjing/E7LVFKwXYEZhZyET4M9BEwyyCoVsuF24kkRbQrswl0g2dqkYpfkwEm/GGyoQ+ZHInxpwvJsa4PJnUZsbotadiUBKXBKVhvKOadAjpyBSANOXNgIpYws4adEu4T8Mr/PkFIsRTguR7l1ZE9tRUpoW+QQIbAcuGJ7EWlpa2ANg1BiXUxIGwRBCgyJnIpyzpVApafIC+acowvg8/r2cs4pCOCApxjDOUeT5RfCMFQxMr0WVWQ9dCaZWLJpLseTjShsyniNiJsUkOTm7Fgpv9GM/EbSZBJTX87mQ8hVvHBQImKRtLqVUgIuuoGmE7SsRWSszIpLwCeyFOCck6PegEfJxh0Dg69Eixg7BSmBjVSKsbB/a6KQXtaOjgFQtNjFpYj7yPTeoJcNYM08DRTYGmAg0gaWds6RjAFakpazbo6H2ZM95S/Hp6PUgyNjA9uTPhFrj/2aVo8dBJrQ0lRgq2D0rDiF8OFEUy8je5KTL8BZGX3W1kly/Ni9DKztsnQCHufBt9Kycn1T5igyTPLjCBsXdRTaTXsn55x/kuAZi5Y+CYH+adWJnBLrBzjnSnaS0NS4MaOhzHI0kpirRr+szLehxp4G8GbllgQVFbFUjHjhnaIr8mWOJpRas4CnHB8kYmxJEOQocBQtW6cTkDjKFEj2EGNa3s5rDIfll4Hlrc43NJp713pfT6Vz1HpIKPo2HUAZJXwuK3MlFP7hZD+in4G183l4ClhUQ4zTDvy8v0YuGU5mAsqsjYP2BJ6sn41hICfGEXZLAEs8EbKPEpf9RlAqnfF1HhdluCMZroT0sjLDZ2C4DHrJUsmuE4G+BFQ45+TcPybA0n9K2/9fuXP/93yAGDRO9uRTBkIX8jgiOaRsLzjEXPFLCSXCoynqke13xWXrHkslqV5doVvUJboKYxaK8XUsSX6uBOQCNk+JbxSLN+20SSTzwyyWAetwRBvfH58m5lXWfDBltsbH0Gf1+Xwiw5UJAznnqIWy7m7QBKSLcoGTn3v0T/A3IU0K9kUbaukgsipLmw91cm75hRI7TrLbWOeZKCEGKcjOH5bNB/Vey/L2NHDOybnlFwImv1/DCfJsrUnxIs7+XpuVR+yRRSxlfMYYalIyCL+eWpmJxLlQzi2f/AvaE+zcue/Tb2YQ4tcD7KBocmHdzXX3KORQycuAuVZANil8akjaOccsiTkTiWTtE/qZbEyGcqQA5xzJXrC0B8k5yv6JQVxmK859yydF/nbOKTAhZjIZ/3VTO4E247M/SJlOp72TNIGKy9oZkPQGCDp9G9zHFEeyQ68iKZeS7FsHIcotylHCHeIKOzoYMPCu0w4y/DeZzKgLtEGRMW/BihzOkPMHQZmMU8wpjp2r9ZjXBE0awwjjLhxEpyzwtZFjc9qYgAVpli/STuqSC/Pq6ollQxRjiMJxq7tZLsipA7w9tEtDY8LTyCzaf4uK8woJKNracEIgS2ONgYWpAQxAo3ijnlIiO5sMqBMdqVGhmFNAgZEZJymFmURxvhM6LTgHAzR2kTTafBucumMxStNOLEi5XEFBmFFbd6y8ZCMiZ1pm6VFoV8AKxtmW2nJSN8WpFIMnPcrYv58i8I+7ulWAxiZo7qaKvbaUFPAfPVJ7sxAP+nTqNHTgNx3J5EH6r7sZ0BCY0gws/R0wO3KuVGEyEvoT8it2d8JkUUWE31WQ7HC0kC+y5sIcm9Wezg4V4dlo7EL5eeSchz9bUw1bgp5SoTEqRfku+c1thHCiDEO4koyoLrXtkXOk2EwI26GHuvNC+vr2smpyzi/LdJRdMR8GPP5PN3yUmlh7A3JWZuOS/PamDr7M1mNsQJilXKxUJqUABRtdZq/sOyQSmKeK9ut7YRGC25WkJZOVoNPFoX0SZMKR8cbcoZFSYagCggo5EHBYUqiYH/l5VxJ/UCLHQUsp9Xf+hI7YScgrMXkZ09iu8aJij+RCtSeBnxcZ16VU3Cmb18RQ8pf1IwEWPnt5I2Vytce3UGrhkJql6OblIrt8QQAJecoKsmll4rE2CaRZEyq/+/Dpv/WHqdXGDZ3DzpkozNlUJq0C8ycudisMEl6A5NSNQzI6u7oEd5LtUx2cJOQijIxZVSLVEOJnE3JWFvOMY7MPKzGgwB4ssEosQf6/uB11BjZ2YgIjL3SlKJDRHUEDVJMs5c1XGhjmBNoC6qlRqT9dQMZtWGRP4+HbDC3paOWiX6IEnxZDZvIN+LbL0QcuDWpjeHUASW72m5JDcsz7Ar7PvnXgBMfwnrYdsUOi6Fu8AbVp0tlu/At/KdmhHs18Y9RKLymfwy+GQNKlHl445RG26b4HJ9OSj/y8cojW0SGtrDLpcsl8SSqWTcvIBjekplfZBb3kHWA5A+d1Kfk55+0AhJTF+CGzL2I4kZX16TYjFXQRBLDceb+UYJeJMZPECoxh8TQUZoMu9G3y6Nu/dPNlsQgSwMIDxM6nej/IcJcyCQ8yNi4pf1uRwO8zy/1HoCAIkEyEjNg0Ee+U3CfyQYex+U/qjc0CQTRhiHjvKpYI+kh2CBgS61lvf0BIN5my0oki7K+bjqw8wv2QIkfMIYtrKLSmBlRwl6RKwt/fz/mi0ocZHvow+eeImWz9DwNBDz3wbZ4o8o7WhruITVKjIhsBJrmEv4vYCGM632rQGsC9fGc6Yg/ytTaY5Uu5Uuo/+7SRHBUMzKe/Levt2Kmrs9v/JgPCoop55HJi2vgRKOCOvxndulHAXcLlSSP3zW04Db6pYGzBTongAAAQAElEQVTL08CKvulvGQPKS3fsuaN1KWt1y8BKeufmt/WkbJ5YG6vvBcsalLK0UWnEmPmXjwsqogNfbx8o3VFvrbwEzXisnM4JuPP0iZB1QjwjXlKbz+jpSYg4JJeSl1GJaDBgi4bD2kesR052FSX8nLhMWgYMJ1DK90uo+Oam1gFWBnB7+YP5mxbL+ljdN4WWMfim9Xd6+PJvWv7nCeZOzLxxOJA8vtM5pyAkosIuI+MbYiOIXoY18Zagby66SxbneblGCgInwjymWEG24S/ayRKtrX8CHvODZD21NjdkTNHXyr4LuHCr+W7RP3TaOcf0Tb4BI9ZsyJ5/PcRooWQ23+JKkGakxPuNgBdPy2ryJArILhHbDa8L69yT6yr5IFvwioFsT5JLhJ66aV8U59mkJZuqIcpy4jKbJhN3tSvGIRWJeagCN3U2C3LNytsXONCm7W2s3r4ckytKZextvV0QZxXNmeAE0xW8jXM9KvS0+71JLpJ6ik5pCwh4IZhOx6zfeeVZU22QqNd2bLTlGb6xA+RtfDg0Z/tGOzh1jlwvWJ2Bc455FMi579uU4VneQFwx8Xh5eaXnx74tWl6e9etdgo91zvhP5Dg4ds55vi1mDIJ/Dv6NxxhjNkjwcwnzL4Fv84MJvhQ3q/LyCpWXZdTZ3i4H30Wzf3HhSwvMgZhGgQLmb+gBiVGJ5wSPT/yLf0QRjqRXBibb3qR/BEUWdXyQRq04Vkcfe6z23G031fTto56eLoXplDc461RgsSsYIoRuxud7I+AgiDhn6tH8jz/WfnvtrTlHnug3FCGnsyJAcECUz2nxBx9pi0030cmnn+udW2IIHB8xwILa3tyqzTffXC+8+IxyUaeef/55Td15V01aeSWNHDFKR8z9gRZ83aZODrrOPPscjRs/XsNHDNHQIUM1aeJ4DWxo1MQJk/THh5+zYWUHPcWupdpup131xHPvKmHVffOll7Xvvvtq7MiRWnPSWB0+6zB9Dk4TT8Th0btvv6Ftt9pOo4aP1irjR+uaK65VJ144R8DS3dOj+++9R+tuuIHsPyevOWmczjnrLC1qaoPfNC4+UKY8I1tUEJEWfP6xdt1xBzUMGK5hoydozJgx2mSj9XX5ZVdr0eIWDDmlHBO/delinXX66Zqw0iTajNcGa62ln//sJi1Z2qXIhepYvEjnnX6mVltrbY0ataKmbLyJbr7+BrV2dklKq3vJUl0IHRNWWUVjxq2k7bfZWQ/88Ql1EsRbTNixaIHOOvV0+BmrkSPH6JBDDtcrr79fWhAdKP7a2wbpxeF12pvGY/mUw3EVWOBsqDR6TqJuvfbyc5o9d46X40qjRunwQw7Rx18ulTgEy7d16uxTT9P4lVaGn/EyPU9ceZJuuv33uAn1XjHTHYzYnzgIDFPS8888r2l7H6AJE02Ok7TXHgfpg4++UoRmHIelMQuord6F1iWagQ2svcFk7EzfwVlCHfAwsLai77cNrHQZ0Kj3NvNNLO3sI17GtuTlEpAPqAi+RWONnZPDkXFObCMoYSOUtCzWqT84VuuutYEefPgVydMc0q+olMvrpmuv0OgVR+uqG28TR2LglQIXyBCASkFobRPaxxRF2n3PaZox4xDGtjtCC7FobZkSGH0Gpdzf5dMxagC1CU9h63IpJc4psAoDfIc6mjTn4APwGxeoyxqy+bvzVzdpxXET9M7787TssubL+HOyVKzvXRa5MdayMmvx3T5eoL6f1RjQ0hr4MtLLbmiw4oRyg2XFf6tnEIKZMWMe9oJGEBrxRuTIo47R2LFjNWxQf9XX9NVo/MvwkeM0dc898d3CDgAWRusnrgAwVLKdA2nQyKCHtxI5fL0dzpv1iLFkV0gPrwjBacA8kodSvW9prRiEh+9TGsknKVp2m2/9psxR2ptxYBXgJCNDdpUwWArotU2oIFMaxifsoxeH6Omck3Ml0HJ4JegogXE/h+ErYj0239O2eKHu/c29mrLNtnr8T697zhJ8eshGe8HnH+qEU07VihNXwQZG6YjDZ+nVNz4V+w+ZykDDxiaS/QkPRyaTxUHi/06YPUsVfRo1dqW1NHzkaK279uo6/9wz8JMfya4YmSeAPFACbUUepkMeJSVYnZZpxZf6DytxPlX6gCVvKkEYynhLp4tqalqscy+4GN++OmvsSK233rq68sprtXBpm9L+24yB5AAf4GFjxYJEQCiQmQWanXbl8ip6G2Y0awstpPTN9Z2Mg3eqfZUVm/3bRt45yyGTZZW+xfL4gWDYaDpmZntHix5/7AlttOlW+v3vn5Zj/bAZG3CIq+52XXj+xZq06loaPXqYph8wTW/9+TNxfqwYGYVysg2XzAdbQWDyadfJJx6uXabur1b2zGYDES8dxAb1mMNma5U1N1FrriQzNEbC+vAwZfFYliMpix8ZQh5CyZ7FQo+++vwzzZ41Ww/+8TE2PMaLpKKNJJokam1dqgAHmCfI33vf/XTIwTNEsKlH//iApu6+t55+4U39x6tEjbxu3TfVy0q/KbCEVfdCQHtngDxkl5XzzGbK5bD5yGzSDt6LTTrv5B9oyna7eLn0Uk3L3vs7/RPDR/GysT1K+zuYlMMgNdy+UFbiixKTn+sttydJu50Sv4aHZDw+q7OEPQ0o//a2WUvO9VYYTb1gJcuAFioNmqjIS+Q8OrGXAr63b5T4ahtGjk8r4yGugJo0VFuRVYmD4UvOPEnrbzJZXSBIaJM1YvEh8jwlWKngggq7zelZI7iKwGNFhqvUILbs9yDpbSPrB76Y2pgyLy/DbOs7CLxroE608Y//8BGUSpLSw3wE3cBUysOWPFBi5Z++/Zam7rKzbrvzN1KmQj3MgRZi9gCnFmKb1qYXo+xy8KPey+p+++tfaaN119LCRa1QlIasgj/gOenkM7XjLnuora3Dv6AxHAbOWS8xupTyggWZoxuP0m2EJ9gkOcr5/Ie+/dyHQuecnHOkvr2d+37+25r/h1Qvit5Hb8fgm6djXbHNDltZhBjpoQcf1bY7TNWY0WO0Dnuqa67/hdrau1SejdXdskinn3GuJuAnV11lJe2200565oUX1Z4rCBcg29KWENtoec7vcnrh+Ve09wGHaMzYFbXGaqvr7LMu0eIlnfri04/R744azz518KBBGs2ec+wKK6qubrD23m+6vvhiHvII5NB0hgO+RFLpBViPnnrsQTXUDtAVV/1SLuXYJ4YS9h1xSHnAgTP0w5NOl10pXtyU5gs5Q4CF6XsgX21VBrT69rYCg29L/i6p2M/n3qFNrCQTqLYXPgX8vtnPX4Id+Cwro/lyfMeYZkFhGKpAXBNxvmLr4meff6I9WN8efOBhz5vx+g3P5usotbLEYiPS/xx3yRgTfF7i/ULMzIhUjt3nOtv1+DPPar8ZM7XbrrtqzsyD9cgjj3AYXmB+pOUCiw4TmYyKnFMl2E/yzyGUvzkXQZ6AL1XZR2NXW001jY2Kcx1K8abLjDI2QaIAo8I5ZmeAofIsAuRwXpEK3S166tEHdfaPfqRnH38Wj1PuTbSLFdqU2UUQ99j99+j4ww/Xe+98oKLLqhuEET7Nvvgn3mooyemVl1/Xl59/pdUnjtOi+fN02ZW/UG3jSN159+269RfXaN47r+uSc85WXN5Xu808VLfecZfuu/e3evC+O3TP7b/SyccdrxWHj9HI4SMU+DduXXrhTw/rw6++1IjxY9XZNE9XX/pjpfv11533PKg7rrlQSz54VWdd8FN1YC1ti77Sr66/WgNHTtR9Dzyuy887Vtdfcqru+f0TMl5eeOElXXLJhdp297302NNP6dIzT9Crj/1et999v7rgp6AyFfKxOMNCBgVleXteGaQ17eDj9cif3tKDDzygY+ccqAfu+IVOO/EILWhtQRYV+tWv7tQfHnpUF11+pR57/FGdcexc/e6ma3XPb+6RHXhcfO0tuuWeP+jiq67T008+oh/MnKp7brpaDz35tNo4ALzupjt0zXU/14VX/VS/vfdObb3mKrrj6sv03sfvIudQl111vZ5+6RX9kkDkkace0MDaKv30wovU0tHJohYIJeq/fSX07IVERZaeohJHmQE5R12xmCidLqOQsfhc0vSVrvnZFSyqsX7z6zv1+xsvVteXb+uUsy5Qcyx1FlPqRo4zDz1Kjz71rB59+hk9+uRT2nOv7egtgiIaJZFkp36OoqCI3Xyhi358nerqR+m++3+r+x+4kxfS7Tpi1lzwReqxZo4+yumuO36tJ5/4k8LyOurkbTXHqW3sU7EPxhy0xxxayxjAITGqlAQe7LAcdL6KZoJF39PKDAICXkxbtl/wsoBcyycIOvKtacXBLy8ZkViiACSOlEvlFRQ79B4B54MPPaVFnVI3/KXB3jT/U/3617+mVSiXqeTAWfQyPEAMJAJ7qcy4LLiEkUKFQZniHEiMEOzRcfRu3+ZBvNTLXwl9faL3wy8sf1nYW/c//4iRo1EsFdFnMYDWuKAgQmNGF87cDvLTSZccfqgIAS++/pGuv+nXOvnU0zRh3BAZa0KKJhDEKpppGfkJhaiDXnab9AuUJNQnckmsEEBU5Kl3BrGKhQBsWa8/UWb1Dh8ZszhTQSP59jEpg4Tn3/SGBhvX+CxCr4IQnlM6/8eX6Ok/Patrr7qMDcZqOvWkH+mpp57S9df/TDbdTM9xkGJR7FYKy0mZmI1gcgknz5Z0SvQBfvXs00/VkiWLYNdp6ReL9OKfXpKZTTfS6mnr0RN/eJw30VLOGPXzqIicCpYDAxJA6EZmzKBFENu30Ixmg9g+aBlzAFXk8N/4SMgXeA1uslVvvaMsAOzJg9tyATSZPsRT8h/WAHD08+BC9GEYtfxd+BTn0mKKl1gzvlynFn/1ia665BqdevI5aiboj8pDFdBfljmiQot+efXFev7dT3QNm9JHH/qt+pXldc4lP9VSFGRzBDRyqZCXUd3oh46srzgCZdicrrz2ZN37h+c5RHlC55x6sj5+9TnNOWAfzVvUJdO59aWTVAwEEiyHpGQk8gH2niLr6gta0rwUb4KyqTOz5OFv+/VdYybBdor0jgyZ+etis+6++Xrdxtr746tu0pP49ROPP1L33XGHHriHtY5D7Zj1zGuSgFjMOcIMyb7uDPOpuEsvPPGgfnDCD9XBsEVh24Ch71524kCfYlQs2YNHJKtmLseQFEN/noJI5hPMR9iU9kQvtx/wxOq28MuPdfXlV+j4405RC8FMIahAN8ZUAZ5b9OZTD+uGX96l086/THfddoOKPYt1xfW/1MI2yR8ycNCaz+cVZLJK2HASQCGnpaoMaOBir3tMS2FFlVTspq6oVEW1ujAtG0W2KMYB5ZK9SBWjF1lkQio9oE9UKMxdSlGIAtLpUI440+EwQodlplIy/y3KhUF9/uH7uvaKn/Ky8A0sKeXNMcwEEi/8HGtzjG9LUhVev/JGG4I49EmfxT/IQ0h58G25Iwtwk+CGPz6pD5gdlgKoLJlPoLhIWbC3WAAAEABJREFUCmMJ7E+MqEMKO1k3OpB6hXKh/K8vi3FoooCm9OZGZlEp44hFjWWaKjZ5ReTsEDBCooyd0DdCdg6ZBYA16aGPl1UAKkPjM7Fwugp5uCJJx9hUx84aUGgEkA8EXuadfJ+UvC+mHCHKgHBJ9u327rZWDkMeUI6xuqOCvvj8c1143gX66JPPoUIyPy30ZH0gU10gygdGJcgYO2CupRg2tLnNmq2kk+ZdisvKhQnKimUKdQWxoCtBwkXA0d3LiQ3vm8+/qAVL29WTUMhtdMl+nZ1+oPYs9FZR23s7+Itz4JORBkZrUaSSeW1jkbI7hifhC2RyMaDQvuwA6l49MQK2ZMZd7CyCR7xYiE1yPr5yhhb+0/luVWKTPa5MXRD/6KMP6wJemuSZM2CgkxTETojDyzpxgeiGVhkQv7vDFmtqUEOVrr7xt2pm6qSCvN569Slewr+rXXY/SH0qa5S1eYe9OITuWM+MOZO5S6SIsqJSRqY4hyoxjc5kDRjiH/12zsk5h0xiD86V8v8jdDvDYpPEoKBe67RCRJj2EBWtLpbyTXrqd3dqn1knaaMdD9bjTz6hY4+ao1/fdTf7rwd9/W0/v0rX/Ob3uujmO/TkQ/dp0zUn6pJrfq4/z1vq7SK28UAFI1LUpZfYBx5w2Mkau942evq5Z/Xjc0/RS08+qd/efqcqaup13mVX6i5e4v3+nvt1/29/q1/eeK122Xk7rTJxovpUVUMntIHTDrvIyAUgj7uVZg7UVfbVqaecpcde+kw5RyMaBDiQKB8q7Sq8aVNUuhMefsKZ9wCSouKkAP+xtxtK/FyxZrQUFTwYy0q/KaTo73AHzBfn3DcjW8LJKQgCD86RA2xfIi4rd87JDnucc5Qs33c2jY/O9Xh/0cWe/A8P3KczTz9NOQ4dgqRMYr0IWJkI+3FlkWwfFOHXQtbUpNevLd8SkBx2aCC7ElsfAZxfyJ6hT9Cjrz/9SDfcep823X4vXX/VNdp83XX1u3vv1Vvv/FkOO4kwaDNjSzv3f2cT1t7Ahvxnh5TFVr224lxJPs6VnkEmW6aRo0dp2MhR+urrr1WeTismGE+x6BVtJfPSMWfhE6gqQNyltHmSHG/EFnz1uTbfcH1tuuEGckG5X9BD820osYf6zz76WPvsOVWrr7KycsXQ9y+AgiYSDg/71q13/k677HmAKioqteDrr9TZ1q29995XE1aeoI2nbKSD999HDz3woJZSPnDIcK2x+prAKlp51RU1cdUJ+vNHn2n19TbmTctAlcOweb777rlPO+yys2qrA733/odq7+zRtBmz6bOKVt9odR2y/+566KFHtLhZeuutd/T551/ogIPnasWJo7TDXrtqe8Z94HcPyhz/O+/+WSNWGKl995+mgQMatTV1m6yzpp595kV1sa8IU2k55xQRKIkAtiJ0CnDkIfKtbgy10oSx2nfaPrrywrP03psv697fPaCcnD744COtt/Y62mKLKRo2dJB23nlHHXXkERrU2OjX+IZBw3XuTy7RhuutrVHDB2qTddfRqJHDtaipWUUnPfjwY9p/xsHaZuuttNqkcdp12ynq5A3lwkVN6iEqefm1V7XOOmtp4soracyoMdphhx3U3Nys1vY2fatV/Y9cgcdiWHuBICWDXBI2CH59Qj6LFy/WwiWLNf2gGZqwykoat/6qOuKQ6brzznvEizP/q+gpAs0hQ4Zq4KAGDexfryED65GUR977kSghMEosWAJn36p+2N5kHXvMDzRmxREaP2G05hx8iD56/yM2zrECfkRY+/mf39ITTzyhzaZspZ5vDFAEYCnwWkGkTDbLQa5TkEnLXxZIx1KSpx69hizSUZT4KiOKONanC8WcxOGII7pNbGeJMLopEhf+GgoSzDxWgr1Dulwqq4gDkwgdgV3q7iKQjLTCiqP05juv6clnX5cDhwj27uLwr7OtXWPHrSSlMiqCE/NSlOuW0SAuRMy8CglCi4SL8ANe55wCXsMXwK3AymLoiL3eY0k0Wdad3N/39vQYCba78RQ6yWQPt2mC5mKuTYsXd+qXd9yrdTfbVgfN2NvT75vSL+FtYRBYQhzixkz/lAqxk8kpLjJBJTmXkuNH/rLGATpgGPJefyBLh2nmnS0pBlSYYBWirxBKRAvKEgCCDYMj+b9xJ0ygOLGBpVQ6q779qlVf36jGumoV2RBX1zVq0FCgfxU6FtZegrQJhYXU2E4wYaPVsYs0TDGFlWzYaquqkWUR+4n02MOP6KeXXaFufH+CJX328Weac8hsfEYnrSX7JrWKEYf6aUOFv8Ma0VMSBQpCJxvOBZL5pkjyfZykENmnkG1Poag8FelMCmQJQGXv7Xqf/uEzICLjkzy/f1udwfdLl6ucZyzBtlLK4V8soAsCp484/BCb0yMOnSvzbTmzQc9qLLGmvPnqS1p9rXW1xmrjNXSF4Zq6286sYS3irFZFmhha/2c80K1z5GIEXuBQnWeKFwjVdaFWXHGodt5hO13/0wuVa2/WZZf/TEwXeRNj04vqS9MPgXqzsfFTgZoXztd5Z5+ll9/8MxvlQHlsweETraP5xSBTjh3BDzbhQJIyC7BDIw7wPvnwba233nraePN1NWT4IG2//Y467rhjNKCxvyo4tbYhYE8gkIzuICWFAuyjR1lGrKofoFxCGbcNa23Ly1L4QuyQ9cCFZfARIqbSnC/isxGpEuPfEi4tGUgKHB/L9Y0gmPuL0MniRQt07NHHqKaqVkkcyuag0LfyHcznn2jDydtpp9220xrED1N32V7vvveBlrbkZPp2qZRCDv6iKJKddynGiFinHDqzjVaYkbyoqBeHPWEqUUtnTixhssvrX2iP2CcMeSpWJh2wjlJrm1Fkb6pEQ6KJqUw0EUulXJhVmgMQljn1qkUKAiXQ3r+uzvuZgBgixLd093RKLlGGNTrAn5i9QalKl41rUMqVPi2/DEolf/mJBEv0LEsQs3jiaGhFAXZsdMpasb6LqC1UURHjm49zhp62aeuHrcUmI2QRBiE8xHIwbvM64UAqMIMNaRzQyQAhFGLLS/a3tKVIkSmEPlZs48tRb8JhTGdjWAVQpNjqAspxykpoFzFugQkTAVZtMQvLhvy8jqxE1kVSrFc4fDtk5iwt7exSkM4o5nSpobqK9bBTOXjIgysJUbwFCfRIpZ1yjBswjhgzz0vTIKDexioQ6HAolwoTJcQnSktp49P6IhMbNIedOhKgEKamhZ9+qkt+cqGe4CVv3goZQ5IUBKQC2TgMIUIkRhO2hP9iVUvMN4UBNHrpYA509vKJFIC/h71LjsO5gDbCZuScDIpKgSsl3ovIQow4l5coM+Qp8x9FycZ06DeFn7G00H0GGbS1dirIVspGLGKXA4j/Yw5wA68r0BSLQjx+uAIOuKy8UhFlAnmK9XnG9P114/XXa8GXLepubdETjz+lvtUNWne9jZTN0N9sQwjNK4q83U7Yj6ApkUNfLJtK0cSqTEYFgsrYZ/7FPxz8AyEPA9kcIU/W3yFrFgGh1NGqW3/xC03eensdMnt/DR82Uruybs62NbZvX4l96ksvPqs111tHa645UgMHD9BOrI+FJKOlHT3MSylEn3zI5K+udj1w371aceLq2nfGLPWrrtX2O2yvHxx3rGpr6+RSZRo3YZJWW21Nrboy+9Q1J6kcI8nlclp/o41UVdVHZj4Ra3sYesqhF43afMHGGur7a6+9p+nCiy5Sc0eBOieXzsrx8sBhlyFLo2STuqiEuSXWvoTDkwg7KpB2Lu3txmE7jt4B4BKJW1To39c/hgRy3d2qwv5sjVg4/yu1tbVo9iEz1bdvP+wjkPO6DOWcAxLAQTh2wqf14fFPc5t9SsZfgNVaKlKxo0UvPvsn1fQfpC2324n9Tr122GZrNTY26r333mMfn6ctcqGfycNcqHov5wxXb+bfj/9UAkEfDty22Hyy3uM0tWnpUn8AE6ZTSnBMzjzUX3QLEiFq9V5OfWrqtceee2u3g/ZT38qMIjQQ9sq9yCJZVV2vmcccqy2n7qQk6iHY6+PdlvmvpNghxZ1q++oLPfXyO9pmzxks8VnZr8sef8zRWn3iBMbJ0yanr+YvlAtSSqdDW7Z7aWDV5s3jq0/+QQ8+94q23udghWm6QHfzp0v02hufardddja3rWHj19D0Q0/QKquuTgP6ERgvWvi5okK7QKl5C5uVrqxTWZ9K29/KiNxksy306Qdva9FXXVp7w000Y+ZsDW9sUGCVzqmppZkgNu/pifJdHk8aJ88AivM9SgiK0qm8zFmzTxIeXCutMkFrrjxJr7z8tnq6xEI0RG+/8Ype+NPTIgZTUNOgKVP31G47bqG+gXTwwTO0w/bbKU1A3vT1l3rl7Y+UD/powrjxsrVu1txDte+0/RivE5kUmBA9HEjyzDmlglCbb7yuXn3pKf359Xf02edf6yEOwIaOHqn+DY0q9CBb/RWXo6+BfwSMH5Ay6ZQAU5HQeYhWbZOQEBDWNQxnAT5S6667pmRv1Vmg3/98nlRGgBWK5q3qWvq1Pvjz2/rhiafosNmz9Ktf3kQFzcGeIP2EVThG/va3rArkq+sadOhRh2no0IHKd7bpkw8+0G946zbtgIOUxoGmcRGFjjb95u67tMJKk7Th5lsQzKI3xuMGdw4sPbrv/t/okituUpxxaDilIodKD3JQezvju3yb3nvlGZ18/JGyjflpZ1+i197+WsTO2LzU3tWqK666WHPnzgTm6spLb9Di+W3e9sxAXnr+CV3503P1yhvP66dXX643XntPaVV6HQk9ie1tn741WnutSVp55VG6j7eVS5p7OMT8RHfe9hvtve8Bqq9rVDcHt+WSmppbdN31V2nO7IN1yKy5+vFFV+nLeUtU5rJyBIcJQXmKuZBXQamKrJq/WKhrz/+pjkCeRyOrJ//0qmLUZRsH0P2dbhy9gwhGD4E0enJAiaaUhO5sM5pJp5TF/h+4927F2X7ae/qhsqvcCZsrqhn/8fNfXKfDD52to488So88+jhcSwlynf/5e7rz5mv19DPP6Nobfslh1hyCtBP0xlvv6vU/f6hrbrhJn36JHgmuknxeLV9+pJ+ef5Y+eO9d8DyiH534A/rM1qwjf6BHn3tdvJjzcguZ286fqMX637icc7IFbtlYzjmFGJ9jl5Ri05VLl6tHUpBv0k3XXaJb7noYG6YAx/P7u+7SKWdeoGab71Gbupq+0rXX36T3PpqvgAMhC1jTyPje++7WTTfdpGeefV7HHvsDXfWzn+mKKy7X0qZFOuHE43TdjTfLhVktmLdQv/j5zzV3zqE6iTn6wP0PiTMHNCd9Ne993fKra/Tyqy/qp9f8TFdfeyObN+iIAxVzKaUYpxTv5iX7NoeL9a97xUpcoijJKZtNY8tOcU+aQ7JNdeKJR2idtSfgFbJSIUU77DlEVmFaG22+ld586WW99vxb+vr9j/XYY49rxIgRvDyT0oFJs6hy/GmnbT0dL3sAABAASURBVByQO1YhqwjCohJmBm7YGlHsVDeU9XvnHXT/fY+qvYOh2Ew8/+KTOuXUH2r/gw7S4YcfrVefexX/KH396We68rLz9DEHeWddcJnOvvgqyeX12Udv6fzzztSsWXM0Z86xuuWOP7AOqXSxmVHARoVDplFjRuvl5x8DXuDgUCqr6qftd9pOO+ywleJCJFeM9ek77+mEw48F1yz98PTT9afX3pFnIepWXd8+6ls7SFEA6bG0dN7HuuKiC3XkYUfomGOO0yOP/AnupI6eWJ9/8q5uuPInevvNV3X1NVfDx+E65/Sz9d6HX6iLkww7GHEOEhNgub1hIFOmMSuM14WXXsrasZpScU4ZO+EwnjiQYcLppVfe0OjxE5Q3Xtk8rrXG2upsbdYnH/6ZmMMKHbFATgkHKSzHEvIVdpbYwkV7QhlfpMBhhLFCJnB5ebkidGDfHL7t5uv10IMP68prfq7Zs+fo1NPO0JcLuwQKic5PPnK/jj/+CM0+7FCdee6PZS8nhbUnLs06HKi1q4MVvVvzP35PJ55+ht784FPVcfhXYf+QJOWUMEdCDhID2xwHafUEKeU4CArwv0aq/kYX3P5HzKxXsQLivvjbOowpKbSpp7NJN/ziZl5uztIRcw/R5RdfpA8+W6QIQwuCNv3+tzfqF7fcoj88/oxO/MGPdNxRx+rJp/6k+Uua9EtijLlzjtTPr79FrUu7lIA9x2msfzHFweHdd9ys3/72dv2BGOWwww/XeWeep+eeeVati+brsp+cr2OOO1o33HKb5rUXiTnSMuXYt3tP/tGxOpQ5fN6FV+rd978UBqInHnmQA6mfq4lxjv7BKbrjvt8r5VKqKc9oSF2KeON6XX79XSI8lbAn8fLt2utu1KOPPKKWhZ/pyot/rB9ffAlzLQWVgZRmvIAhOcjKsd5wfqivv5ivm6+9Rs89+4J+edPN8Husjj/6ML3xzseaN79Fd9xxh1555RVdf93PddllV6uzu13tHYt132/u0RGzjtCJR/5Av77l12oriCM5KZN06xFiovsfflT3PviYrvvZL9Xe0qP77vqN7r3jLj18/wM68oijdNY55+r5117W5wu/JCa6QEcdfqiuv/4XWszL/wQ9mGA/eftNnXTCiTp01uE65/wr9P6H6CgUWi1ghx36w9038QJ5uk4+7iQ9/cLbUrYGXgO/vlb1H6hy/FAZG6Goq0l/+P1vddLJJ+io2TN1JLHVi6+8zIv3SDlkIWxFrlJbbb2d1lyhWr/+2Xl6862P9OxL72vyVltq5Kh+UrFHSvJ6mhdvR889Brs5XFdccY0WNnXJ1lTHnFzy2Ye6+Cc/1sy5R+sw1ttn8Ikd+EuzEQOU8C97J66XdQ7GZD4FLZpMrNgRkcTEwcpk1N3cqY8//0q77DhFbA+pkfr2qdGuO26jbbbcUiqv1YYbTtYHLz2td175s+Z9NV9/fOoFVdX1V3/i7jJefIj9rO9M7+7mdn31xZfaZN3VNagWE8niD6Fhk6020u777KCqfpWKzUGKKxNK7Qv0wp/+qJraBo2buIYiiiEVTJGClMMGKPGEO4ZIVFZbr2kHTVfzgvf0uzt/wZwOlUuyink5k+vp4JmT2U33wq/061/+QnNnH6Hpc47Trb9/Um0YTs4WSQYIsdyQ+MLhP21IA0aSt03qEZn+ff39JFBWVqaOjg6lWHhHjx6tffefppVXW1WBrbU4q+/G/Ealc9iK6Q3Lcc7SVrr8gpl84vn5/+GBw5POzm6mcIr4tkLZbFaVlZU+PpjPgWmOA3Xr6TBkk5VzlnImOSv+N/wfJBDsuvPOWrBggd584zV1dnZieAHreVoFXjmlCNr1X14Bh3oIvKJCIuhMs0ExBeVNq5JSKC9TXo6jogDnmSHAKOIUzQE5q+91fM8/87T6Dx+h0ZNGosaM+vat0kYbraOq+j6yAKSHAPGXd96pTbfZRnV9sizSUtF/40pSPtJZ5/5EU3bYicOdBqF5oKDX3vlSfaqGaeVxE1ROs+r+1dpk681UXU2wglNMunK65fa7NXXHbVVVJjU3tSlb3lcZaMrgr7E46M9I7JYiIprxk1bi0Gp9yuClh2CVA8PHnntZm266oSpoFuU7eevHYs5YwknHLNzZtIPODovF5AynGTp096+vZhO9RN00n7b/DA58VtVxRx+qnbbbWqeeepo++eQzzwZD+6eY7C8/96x22W47XXXVVZqy1dZaddWVFQbS1hwOjh67ojgLUL69RS+8/Kr61vbXmBHDlZI0bf/9NHjoMB1w4MHaY4+99dorL2m/ffYCo1O2DMJp81fdpkhDwEZBBpYGkBKfknM2vckhDxcEamwcpK232k7V1f3kF9TWHt105z2auudU1VUI+Ye8BWnTq9A5ZvhQjR82QJdxIHMdBzVmN7EETqc8wTEJ+MggI4hIFdXRuljnnHW29tlrbxVzHZo9czq6MSmEeuG517UInW05ZTOVlQdKoWT7JgkvbIXRC2JUkc3oZ9fdIM7BWbzzHLIt0YOPPKRPWehfe/FVnXrij2S/Yr7Tzjuova1TP7v+On3+ebOpWzdc9zP97r57/VvDrbaaohdffFE/4wBlSYtRLL3/+lu6nUD45rtuU9WABtVV14gpoyhCNkZEpq/aO/JKl5dpt6k769N3X9HrLz2jK675pVZfb3NttvFmkNijsmwKnsWh6M/1wIP38xZzJwLMKfr44090xU+v0eLFTQrZoGXSofIFbDLq4GDwE1144U/ZeLUR8EzVRA6PTz7tFL36+keyYMgcJwLwt3POP/83PuAcXgKGCpjTsRw5oU19Y0fozoI33s6++dpL+vD9d7XbHvuq/+BK+kguziu3aJ5uuv5qvffuB5qyzfYaO24FnXnW6Xr6ufdl18IFX+q6667UxZddqVS6XFtttpFeePYJnXPRZUoyffTM88/p6Sce47A3J8dG5qHHntRtd/1WH330kW6//XYNGjRIu0/dVaOHD9ahBPkvvvY+3gPMYVq8PSDxv3M75zB3h74S7C0uDYqfccgqFWbZcESyP1wdZBJeWHyuX974c3V0Se1LWvTYw4/p5zffqpdee1UKC1rw5Sf6zb33a3FLlxYvbdF9v79frR3tGjV6Ba2yysoawbxbZ911tdY6a2udddbhxU6F1l9/fQ0ePFjz583Tz2+4Ua+++qp23HF7DR40QGeccYaef+U9H9R2NC3VEw8/qAsuvERt3QWtsdrqMv9oBHNOKWcJA/iRgaX/pYFZYHLgwTmCAuxdKQ79KsvUk+tUMR8rHZR5CUUWxKdC5vzuaqyp4+XIHO2zz35698/v68ADZqgCk7TZZHMoz8FwZQXrJ3jlSqU5Xmg4FhVcAzYEStvUJN0av+JwLVi0WF8vEHp9U7fefIsq+1Zo2n57aMURA3TMEYfqqefeUbaqUVOmTFFV30qtvPpaGrfSqp7GH59/jpYuXqh9996LQ6g1dNFFF+mPj7xSmifYqNdznNHOu++rKZtvqBOOnKut8cPnn3u+3n3vY+a+lCF2eOelFzRn7hEq71er9Xjh1l0s6vqbfqH3P/5Aov7reZ/pjrvu4SWl1LJoka669BItWPi1ttpqK40ft6JOP/10NtcfKlsWaMH8L3TjjVfpvB9foLr+A7TummvooT88wGHErSqr6KsgNP4jPpbnG71GThWsJVGuR1niDcc6G2AnrpetwrwvpTDlZYCrkFyoskyZ0mw4Ongpls44SQEgpXlz68xebFEgeogBqyvLSqZGTmllcVGeFyURh3HWrHnJV8j1d7qdg5gsct1g3XX0Gn7mvB9fpI4e6Y2XXtTtv/qFVlhhtLbfYQd9+eVXOu+CCzhT6iiNmQnUt29fzScGnTF7NrFLtWrrqtW0ZJGeePIxLWAx7uKFlv2aXAb/jNPHB0YKAgcp/wPxC1S4Xv71n12u19danRdgSom1p9xZmYdEDtp+9rNrOKT7DfHHXtpyi4309juv6dLLr9aipd0IsEdvv/acjj7hBN3JgdsKK6ygjvZWnX7WWfrhSScpwIevvPLquu+39/EC5VbiAilFLJoGr1DKY489opNO+qH+9PwzWmPt1fTSC8/q/LPP0qlnnqMhw4dpQF2V7AXZHzlI6oylV596kQOx41VVVaXVV1tVX3NYftmlF+iDTz7V4BFjtMG6GygbpLXBBhtq6IiRzKmcnn76ab333rtqaWnRpZdeIf+/elKJPv/sfT3z9HNKOFi49tqr9eQTj2qzzTZTFy+UIvyJF4HJwyGRwBEjS0sXfa2777pd5198KWtTrA3WWk2vvfi8zj7nfBUZd8LEiWziajVh4iStsOIY9clGevDeX+vWO+7UxltsqbErjtK9d9+p+x98XBYiRbwt/9Pjj+mSK2/Qs6+8I/ttluqKrJ59+ikdd+yx+tMzz2vSxFV4cfyOzjzlFP3otDM0ctw4jeVl9+/vuVt380K4J8EeX3xBRxw627fdYYcdtWTJEuK0a7C/+firgm7mxdbJJ5+qFcaMJZYYp2eIu994603F+YLMC7/19mt6+JE/qJDrxs7f0B133qWRI0doh+2hecxQnXziCYqx13KbNEIeUVqq6Kdzf3SE/nDPr3TdzXcoUzdEu+y6k7JUK+jSk/fcrrPPOl8bbbalNth4Iz338vP6+W13qLUzkrradMVPztaXH3+snXbaRfUDh+lCDkwXLFqKHXrJ//tjmQT8/FyWKT2DIJCpobmlTTESq2bfceppp2mrLacQv+ysO267Rz0WOOEjd999d22y3no6cO/9tNee++j+B/4gOxwcNqifnOF2KcnbeKBiIVZ3d059ytI6/bSfaDI2ux170At5Ed9sfzRVUgqcSRyLzbS+/uprPf7kU9qSw8bamlC21tNEAXM8JnKygz3hU0uONlDOpbTCxGE65MC9dP+dvyROfV7FJK0wk+UgpAx/AVr2xdfzUvvxJ5/VpEmryV7s/OS883XbzXf7+igOGCIE7MkDCXiTI5kYWIbnv++/nwQKxGR2CGgHWbYPq7CzFMhxvGAoFvOYQ+whiZ0STrvNnKj2t7XxiX+iD5a673ATEF/mtIQ9Rf+GRiW8TDZ5mZwqOQS0OMTyyzpYuXP/Nupl8vi/eQbjx47VHx94kLeXXepbUYmQpZ6eHrkYF4HRfYsk1veVU6pxQUpyOBkqEzPaQo+IQ3E1Uo4AXiyGIjgQmwZrZ0qitThflBhCSUoP4Gg33Gx9hVREHBBWpivl0pKCIm0SnXHKaephQT2chTlNn0ogi+MUAer7Hy3W029+quOPO0bldMm6bj7zuvePz2jtjbZVFUjLKAkAllM+Ozg8atE5l/1c7fkKDnWOVzn4QjwyMbGq+4SKOMzjA1/v1MkGrJgq86T2cHgn3qYoCHTCOZdq1GobaFsO7bJgremTUZAUlYBLgVMpcIvYjJh8YIM2zGSJIHvYwMFKOCXN56WagQN15gUX6r5779L+u2+tF/9wl2ZJNVeTAAAQAElEQVTtu7vu/cNz6oJo5jyyDLTKamvrN3ffpwP32lF333ytHnn0KZYNkIYALcRG7o03X9Vd9z+mvaYdpFVWGKAKdeonF1yuz75s0yXX/Ey/+NXPteFqk/Srq69SNwpg+BIOQ/E3A5Y322giM/tGnUkigd6IjYoylTrv6pvUwZuzi08/Tn1QkEtndMDsI3X++T/W3AOn6ejDZ+rQ/ffQtTferCWoFpFIOIIQ/ZuoEzmwpdBPQX0a++roY4/TLzjEq8oWdPSc/dXRmdOiph794eHXNXDAilp5zZUURk2K2VD2wLO9KIvpLWx9ysabqoqg8sVnnlQ6SPTl5x9rcUezVidIvvWWu7X+upN10KwjNGXrbTR9/73Rd04vsWnFxDRz+sFsdG7RVhxST9lqMoHc2nrv4z+rqWUp7aQ+/ERdoQ6cfbi2222qhgxp5GAkURgmUgobsSiXTUCeN8YTJ62iaTttrh/MOVA33n6fDjvhXPUpTytb7FLKFRXF0t57761bbr5NU9j87siB5MoE1F98/qmaW9qZd4mxoxS4y+Hzlaef1NKuDk2bPVebbb2VDtz/IG21xWT9/BfXi7NtbBYakMWy2znnkzZXfeJv+lEaSwlMmR4YK6GoRBHGzYqXTocETLHmffEVhxTzaSEvU2G9iz57V2+9/Jx23XM/eNte0w+err332h37OV89OSmDM6qvr9X2u+6uqRyA77LzNtjFwXqNg4d8WKEJY0bos/deV6GzVXKh7nn8Ze04bbY233IbnXf2GZo5c6Y257Di2Om7K+hYqD9/8KHMbnosuMIvQIn+ltcyHdjTOSfnHO4nUOkK2NuXqYeNWCaTFiZCseOAaDe1cvC59MtF+urrhXLpPhq/0gQ9+dSjEj7qnbdeVzpboVErjvYbvwyHTkFYppVWWk1rrrGaamv7aRteLEzkMHCt1ddQOW13YPMxZavN9PFH7+uD99/RIYccwiZ3ig4/9GDtvc9UnfuTS4WrVL9UXy39cokmb7WLZsw6VOutvaqSQhc2263EmY4hwR4Es7I/BGuBNVT/q96mV7To2cf8ZL7N7Np8QqxQojCbSgsPATjqY113zdX6csHXuur663XTr36l0SuM0TVXXSvOgMS+RDTym4SOznbJTMUlkgvQgWUC2TqHO5ZC1leX07ChjRL+tKOrqHXXWEvnnv5jHXnoYdpysw10/KH7qmnRJ/rzp1+rrK6Pho8aT/sRmsKGZ8sp66syW6mzzzxL5559njbbdGPtO3UbDWqo5MDwGTbUklJZyQHpGvVtGKEzTj1Dv7v7Vs2aNlV//O2tOmT6AXr0wYekYpsuPOd0rbD6ejrqzJO0z7QDdPpJp+j0k36gUSMHgyNWF+tIEnUzpvTK8y9r8YImTTtwtrbdcTvNnHGAdtxhW914ww3+4DvP4WlDY70OOHiOttx2B+237546cO+p+uyjD9mPRSUxB6GW+ytMexbCbBr9d6LuWHZYZoURhxbCfjo4iSsvz5o1ScRb5WWVyCCHiQXyU5HGQTols4nEx2wR7UK5IIu/4emkwNHIgA2Lc04J/pr3ZQpZj8oyoTadvJX23Hcf7TdtTx100L66657f6hVelnz07vu8kFioddZaV9tutbXOYYP6Qw68slX96Bthgm1qb12i2cefpaErrc1h81wNqatUTKxlsWUrL2rtV1Hz8BFgoyp2KyUcOwTlWQiNfij7b99Ogf6ry/ATGsjxIw+hYhfIwX8oxGQNrDzJ6uBDDtUvr79SU7ZcV9vvvIU2nbKxPvz0Sy22P7bI4ZlDrGPwsUfxIvGgWQdo2t67qV9Vjfbe7yDtsdd+mn7AgZo4fpxefflFP4+L4LewQBzyVlXVacwKY3Xcicdr/xn7ae7sGXLM6z1nzGHt218H77mLhlY6ffzOiz7MvPj6XzOXJuvIY0/WQQfso2MO3k2diz/S48++oCHgWZ14spp4f0d0ssbKE2RxUBvOI101UHvvf4gqox699dRTUNCtV15/WX361mrM2JXx6YfpWubY+hz0lrMuh6GTH5B4LiSfIE+8DWuRU0VZWtvuvBv07afdd99Fxxw+R2//+QO1tOe1Ogfyo8aM1Lobb8ihyBSprVk/v+Jy7XnA/tpm9501ffYBmjp1O93wsxssFEftBTkO0waNmKiD5x7LS+QNlc0k2FCsVddYXbOOOkZ7H3CADj/4APVLB5p5yFGaMmUnHbTPHho9qEHvvPWWcsj/Zz+7kb7baJ8DD9DW222lOYccoEJ3k555+lEVsKeb7nxcG265jw4+9EjtdyDPg/fRquPHqIo1ULFUSTwVsAdI8HtjV1mHFwyXa2981eTtJ6OXPRXxIq2MvZPD+yXsKRT2kVjrxq0ynvhxNT3y0qvaDJk0VAVK27crC00665yTtPeBB2m7qdtq56k7a3dofpp2Xy1YJKUTPf3o7znIHMX82Rg/N0eXXXylRg0bwhzUv/zllknAEsQXTAlZslQcSOYfOUiprqlQC7H4NHRVXVWvH/3oRG0xeRNddsklHDT/Fvtbql/ddKMeefxZ3fDzW3Xrr27V9ltO1u84fLNvsya8eEuKWWIZjMBu4tJ8rqiTTz7Zfxv5zHPO1rRp03T3rTfrxiuvoCxSwXyYK0gq6oW3PlZc0aiNN9lAFZDFVMEuEjnnmD6xf0pOwsiCIFC3fcEhlHbYajONHFTvD9NbsS37cyBdttDT7t0PP9TvHntZU3acpun7T9PMvXbRMfvupktOPl5LWzqVY5w83jJyaSUuJSEfsYa6pMBIMRikRP84178iJQ6DLRRyConfM+VlMptK89LHDgTtW/YOWzD4VjbOz3vHeuic2cu3NctzCjH0kv+tRSawly8kikjAtcqRUbFYlMnJOVeaN+ZrE4mm+n+5rL3B/0uff8a2wYUXXqge+xthCDLiUCjA0cUIvKpfjQLEakIKELCBcBmI3cuBIlGNA/EtJBZPb8guop8IQqWMBf+huFh580V6iy6Jf2bxR4oTLfrkS3361UKtv87qqpRUHgaKiuagcgS0zTr/1HP01NOv6D7e3g8YUCbb1DOobBYUccA/vupmrTd5Jw1q7KNy+jt16usvP9LrH3yk9TaZorKUlKU8waE6Rs5FHbrwkkv1u4ef1e8feUYDOTQqc3k1VrNALF2k5qZW3iyDKZAyEGmT0CYjHIArragQa99pB+ndT+fpsiuuYtx6dXcsVb6nQzaZsUuRUEKQaN9SK/ZEMgnJLhMiB39LljSpX98K1VRLxVgq69NXQ0eO0LQZ0/XI736jtSeN0+/uu0eLmxOWDqkb2aWyfVU/fARvpnbTGgRsjz/2KCfjRSkyURT0zrsf6cQzztcOu0zV1N12UgifCz/7QLfcfq9+dNaFWmO9dTWON61HHnygmr76XC+88po6USK3Ufbfh+8isAWmF9MynhNsKQYQvVLplBLlsY9YcZzoJxddprsfeko3/Op2DazOirNX1Q8YpPU3n6KVJkzEKaakjLTmKpN4W96tz+a16ZTTzlZtXa2yYUZrrb2B4p5uJVGP8sg7R5BdXT9Y4zlA+8lZp+r1l/6kJ598Qi+//pZeevUdbbHl9mI9VBmvXs3hRNCOBJWPnBRkpTClXbbcWL+65mIxKfQeNpTmTcPA4cP1/idf6dzzLlZlvzpl0mVaD3u9965bsNE2bD1W3z799PILr+iE407QjjvurLM5PGptW6pcsdNLpIjeewh86/sPUYhFhkiip7vNlCczkCSfU4CzD+ArZHOz9+5TVV/dVwfPnKEhQ2vgMVbGdu4s3mWBZG9E7B/THHbE4dqMt/GXX3qxmpcsVcGYCsAOjsRO91qXauHnn+jWu+7SqPHjVVFerbraep133nmKooLsShIEYYm/A9iUKA0LU6XE9z+xmY6ubq27/iZaZdXVdOF5Z+njj+fLZMYuVl988qEef/hJbbTxZqquGyjzW6ec9CMVkaeTiHkSNgoVcqkKpbOMkS6qsaaSDVaoIoHRBuuuJfsjs/Z3Rz/88GM9/Nwr2ny7XbEvyf771FVsQLbbckvtNGVDLfr8y1JgJ8mFUmzy1d/2cs64EO4u8fC90aizBdH055xTkcocp3D234HHjuyvd954Xh/NW6A+9QO012476M+vviDhB5995S2tueba4pxPZZwa5ngTYb5KWGZMYJtB5gGb7TQztSyd4VNyLlAeG573xWe67557tdrKq6lPnz74sb465dSTQJvIfFl3e4cqOGDo06eOQyjDKAVpJ6aWchwEFiPyqMH8FkrRv/YVKCAwd8jdpq2fhiFzkUNa4ZNcKisXptXR0SH2gVJXjwpffqXf3n23jj3+OHQ4TsPGrqDjjjtOH3/4vt549QtlkK1TgE8qKlPKCGcrMUYqU05Ngs+iCD3wye306cefoJ9YQ4anZOexS5tbdNWV12kbXi5svuGa6mhZpB5iA0hSCt9naRD6OWJ6zaTSuu2ue7TPtP217Rbr69knHlAqzChHIz9MMWDdlDLprLLlFRo1erT22m8vPfzAfVpntdV032/u1JJ331IHhwATVl1LtnGJnVSeLdPQ/g3KplISh1kJ+MrKsurGpX75+TzdeedvNBE7zGT7Me/76JwzTkZWbcpmpb59++JhnSoqq8lnJORaW1XBnM2pLJNSEEoF1lU5kC7vN3MWbtBNoFRZOdOKjaqkEH2nGxqUKQs176svS6wyATva2mRxTZEXaYQfKthBBb6wgIKdc5Id6mApthnx/iUSvgeEvXca4UWsHZwFKgCHvY0vq6hgHMkh552338r7hh5ipU233FZjVhivLTbfQlN32RXbeEwNNdU0DNSS65IIDM477xwNGDJEF1xyIXaTFk5bSooKsGWzF9O72YMvcIkC/G7MgVOEhvU3uRj4P8PL4amSDKOGSCcGJM6aaBl7evuUl+uNt9/REYceziHTFjr5pB+qp6dLPZ7PBBVFiujfp7qPbEJU1/RVZd9+ckFG5WVppVIpb5uJ8QY4SYEL+Mioo71bDQ0DJOaa8d23skwxMhoweKgiBarqU6HqyrS6mEP2WwCffLlQK622Hv498DoaMaSOWLdGn3wxX0t4LxCGIXOhwIvFMqUYpxizvjA/O+M0c6mG9W4jPXb/ncq3tBH7fKGhw4eqvrZaA/oP1isvv6GL0VXEYQJduZ3MuHyYh31x3qIA2sorsgozFepTUS6FUv+aKsZ0yC+rIAjU2dUuE2k2IzXN+1Ifvvmh9thzmvqUVam6bx8dcvAMLeRFR+ikDHz34APKbV3p6wydWOQ9ngK0V5udg6i+Xx+5XF61NY2yDWMGwio5bSnku9S0pEWffPy5zjz7fPWprMBe01pzrVV0zz13S8i7ualNn36xWOtutCV6KZfLOPU1HtjTFLq7lZHksD0x3+wbsDbXliCfyznw2WLyptqNF7HtSxbjqyPOWXJyziQbSCbhsqy23nprlfWr0hrrrE8Zd1BQ94LP9emnuhiQ3gAAEABJREFUCzX90EPZBwxTv9oa7bLTDnrzjde9D6eVTjvzDF304wu02qT1dfN1NyrPgb6ttUIuVv8vDUwr4z/Bj/Qm0aWVCDuTYg7qFTh19LSrjPnxi5tu1gnHHq7NN91EB/PSaItNN9VbyPrrL+bp8suv0tnnXKD11mNdHTFcMw/cT2XY6bNP/kmdnbFMnc4mfLGgDHPdDmrOP/c8nX32qexF1tAuu+6AzU7XG6+/qvmLFiqdCiGgS7n2Fl1z02+1AQfStcSeZhWQK+ccftUJc/J2vIxqh49LFPh4asjAwbLDvflffKLnnnlScSpQjw8UYi1dvISDQmnshFXgLaUMfn6tiWPVsnC+Fi1aJPuCh8nEICoh5zOWTCak/n3/A0ggDNiHRTLf39XV5ed8xOQuK8uodIDsvJ0E2KFzrkQwQVqCDRiUCv45Pnu5gxlsVI4p4lRBHNeHNbK1tVlFDkpNTjETpqenh3aSzUFLJMz2APk41gLLO/rb89/wX0sgOOboIzm0OF6nnXKqVlllFW217bbal7cJEQudfcX5m+44pW/SyxIYovM74UTKlqmMhT5mUQupz6YkhxOTXXYwxEYmZvOZCp3SlDmArP70+p9VO2SYJo4YpTLQBCzEYSoiyP9Kl//0Ij399jz97PY/amh9FYFfolSZlDMHhqLffPUNPfvGh5p1zEkcqUgZDoIU5/X8c09r5PgV1TBikILQBmpTedilrqZ5uviyq/TYs2/o2l/cruq6ehlbIW9p6rIJbRjXpdVtdLMje+WF51TLpmH4wD7qq6I+++wT7XfoiVoSV+iRhx9TXZ8yubhdH3zwuubN+0QRkY/xJcKTPIFU4voS0NUp6oZmJjVRkTpZvP/4yJNaadIoeOzRH+//vT784D11FZwUVmDRWU0aN1o9LV/5Dfvqq66nR594TvZlmRj8Qo7FLlw7cqoocyoLu/XKKy9o5jFnaOPt99GcuQepIpOD6bxa5i9SZyFQUFGnMJAC3jiWq6BCe5s+/ewLoSAmmf77F/pi3vn+9u2exGOL4b4EjnxE2BRm+jB4SglBoYs71NG5UNdec50ef+oFXXjZlVpx3IoqRjkVch1qa1qixfMXKJcvTXBBZIGNWiXBnenq6ONP1JvvvKePPv1Uf7zvDlWkOnTX7Tdq06131QfzEbRfpQnScRBxT6e6ujt0972/0cixg/Xp1x/r8fse0LvvfaqWRUv06rOf65Mvm+QILhOVexqn77SZ3n/uj3rooYf0+rsfaMJKkwjK6uQ41Dj9govVRMBXwBF1LF2or+Z9rGn77ITzjnTgQQdjW9cQ+O+iW276tc449TQOR8qkdFGd6KpfdZXKyyt5gxhiXSn1QF+mLKvIBIg9u5o+SgioM9h1KpHK60bp6Vfe1kVnn6gscotpVwzSLApFdXTHmjPzEF10/k+0xx576t7f/U4n/egH6lOZlUPRLsioiL2VpwlZK8qUpmyXXafqc94ot7W3qAc5t7ct1hWXX6QggG370H+8nHP/sfB/sMSwO/iyp5CKFHrspmdnKeTApFKmsq/yrlIHTJ+lUYP66RdX/kSLl3B4mqlQkElrw43X0LPPv6ylTfPVw8HfEg7y7/ntrSJ2Rw6C34SDgH7C9YC1IOEnnHNKklATxo1TrqtTTz7+hOxvB64wYWUNHNRfLzz1mGZO24cNSkZX3vBL/f7JxzVmRL3sm7NFsHR3R8jOqIzJ/W/cAfTaeN8Zy4KAICHwy8JnwkyRspkqGqS05Qar6clH79NrH3yi+mGjtMvmG6pj/ud6/a3P/TzZZtspwvjYh3aDN1FZZR91YpNZ5kLBdvZhia9cLqdiPmKMjAIO8hJe9Oy4/fb6kLfPXbRvZ3Pb3tqhu359rdLYUroio1yhh/OW2Gu0ADVFNoViE1SWrlAqJP6kjEFJJJb61wXYj3iJZQIIAsSBLr0S0YFSWbxnKFuHK5nDtoSiXM2fN1/d+P9hw4ZRT88QgQahujrb9cXnn/ruSeIU4zOc4bNWAXYT0y4sU4o0apR1EzpRd0p33fF7rbzyirzckB589PeaefjBbEYbdN01t+tJ1p5h9TUq9jR73EKrgcvKMZkcwy82H7j/vnr85bd1zEln6pE//l4br7WyirmCGBH6aQRzcdNCPfTbuzlM+JL1NcXQTtmKtNZYbZLaWprU1Z1TJxv3AutsQLXhzoQpP2YRG1QGG8cOnXNKpQQE2nnnnfU+9t3T06aOYo9aO5t10y+uUiaUWlrb6VIJ9yk8DDTAdKIe8BVYdzlBRPZpQ0TV8nwXe/KSCzCeWFGuW11xohx65eyNMqQYBho4sD+HH4u9PoRNzP9qHnO0qBGjR9FSSrtQMXFFwXLYkhcYb1rrq2tYk/Py7iCQZPMYn9ne3q5xxFeoT4FLy9bnNBnMToq61N3WohQGZoc/dcOG6yfX3KC333xDO07ZTD855UfacrNN1IrvyNQ0QG+g7fEnzz35sN559TX1xMICyvBHWRXYtAec/BVgsS+xVr7QDREplVX0U1k2rWwqlpGl/9GrhBHJ/QVWKwfglyhUDiEhSvFORASBUuciHTlnui646CrtOHUGMcCduvwnP1EmE+E7C7SJFGLDmVSF/warwhAXmLBeFdWnHweikuxP3VSUlTHNQ+WJ9SLKchYkw2U6VU5ZDK4yBS5UOkyhN6eUQ820K7Ap6mTO9etXi4qdyjkM6GFeUI15pFQkvuzqzCudTqu8XN4/ZNMhMs7Bi2Q+PwxS6uSFdQi+fXbaQq8884Ree3eePvyqXRMmjFBNZaw9dthZl174U228yWSFxGSYm8T8FnMpQiY2p8ozhr+gfJRXlpinCD5RF7EuZDIVcmGoIjFPKhvKBXlPS1opDR86WHff/aDa8q1qae9Se3eXXn3xMfgVuDqVzqaZz4lg1WMUMrCDy/KKChWJnRyl3cggnc4KEliDGNWlFDJehvErMikFmXL96LSz1JHrUb6YU2tXm774+kvtufvecuxnTJ4dHKKiaTonSuArVVYui2+NzYRD8thsktjygQfv0fTZB6m6vkE3/+ImPfLAHzWkf72fhwE0RPJYJPZScmkVmTuVqUqlYlBDq4KiUIGJTjfdcZeW9nyh1vZOFZl7b734lCatOFQKy7Tpjnvp46++0OWX/Fhv/OkpTeXFzFsclubAEQP/voVdmBQS+/geOFOaEjUObNSIEcO0gBjY+RaJKnj5WVtToaVLFumzzxerpS3SqFFjFFiDVFER9tHGfq2HWC9lwRLC9vOdvW4qXa4hQ4apm4PhPPVZOpntNHCAWywW1NLSyqh0wBs/8vAftbgz0eQd9+61y25w56mHEGxJ2F0ibMVBP2MnCTnSto5FymrsuEkaN2qY7rj1Bn3MQWBQVqa4EClNnwxYutqb5CdxEKoAvhT0Fe2bUpJCg0S+Wv5iHPpR5HP//vj7SiDAPkMU3cN62K9vtbLZcvxbDBRVtDUAvxbHsV8rjFLnNap/msvHDN9wE0sOkGTlCXbq0hkFqRB7Lyrf081SE6iTdaG5uUkNvPTJZrO0pr0SOed8+t8f//cSCE455SSdfdYZOu+cc/Tma2/qnt/eq1tuvQ3jKxIolH8PU4CbxS99r0xWwFvgqLVLbd15zDMv9ENggVIiaxpLLIDFtk4lYUohgTprrnIc6uDD9Oxrb2vsxNVUV1mmCpoHLlLzEg6IrrpaTz3zgg49/gQ1DO6vDutPAGEokxAnxgHRb1g0J4yfqDVWH8m4dIY+QcPrr7+h4aOGq291HxU59CK2ID6bp19c/zO98OLrOurYkzR46DBFidTZBcYwrRXGjcWApEceeUSLWnP6hEOih594VltvsanqEcNnH7yjCy84X3YAcBm0OTZYXW0tEg7XcdgXxKHSBFcxhz0wrDzGWAww1s5OEesoynXq/T//WT/92U3qSVKavNmmSiU53fnrX+n8c87mEPEDtRP0LFjSqj9/8oUGDx6oEYMbtNpK4/XQ/ffpi3nz1JXP683XP9AHn32tMcOG0L9HTz3xkP8GyIYbTda0aQcihB51tS6GroyGjhir4WwUn/7TY1rM26L2tjY998Kr6mLTaX+TxxYHOvyP3fH3MCFc8qxlkgsUI2znpFxPh26+6ed64A9/1Kw5h2rCSuPU0tHhD7ZSqZQeffhhHXTggXr2qSfV3dKiaEmH7vvjo1ph5HCNH91PFRUpDR40WCOGDeaNdr2UCjR+xRUUMtyLz77Am692dSxp0v1/fERllTUawYI+ZPhAfcXhx/U3XK2bb75Z9/72PrUuWarrr7lab7z2uizGLrIIi6v/+KHadcfJuvOue/XBRws0aZXVVV/XVytNnKCnn/uTmptbZDzZG7aH7v+dvpz3hZYQQHz43vvabZc9tNnkLQg4s/5XVfMEAmaqZdh9c2uTCsyDMAhwVfJzi2mjwKVk9iE28JlMSjELt0ukIC02QgF6JMxLepQuS8u+CVpO9B6xI3v15Ve01157aYMNN1Yeu/hy3mcKCELoqYCfFUcPZmO9SFF7TiPGjJN9G/HtN14SvpT5WdAf/vgEh2av0UdyzmnZZcGHwbL83/ppvHqBQAJsSwTJznRhGRaDKEooyihXDHH4FTr0oP30xktP6pbbbkWegYaOHstcC9lgvq40OHq6i3r2uRf0p6f/JNucpMIMPKdlG5zYmGETG6SRcz6nCiK2/oMaZW/mX3vzHd18+x2auuuOwm3osw/e1dAhg7T19juonrewH7/zgdo7c8pkMjI8fcpDiYXZUP5vwP/H3lsA2FVd+//fvc+5985MZFxihJAQIMHdggR3dwsJIbi7u1OkFKnTFineYqVoseKuLS6xybhdO+f8P+tM0tL33u/3e68tf8orJ3ffc86WtZevtfeemTgHcf9xIuTtULAiOmNJAtqC34ZxYVZrrLq8Pvnofb353nsawyK8rqZK9cOH6mc336P2gUTjxi3GgYfQVacEOP19eVVVVKkY55WopO6OXr6lyioU0RU158vZBOFEEyZMkG0K2t8ALLBhE+XLeuT3j+qpx18RYJSAZ0SyHGKQhk8AzmFYwcY3eMmL/UM56qwPK1We/o0/MCLIhRIOJYkEdxzMgE/oVdRX4rCooMAX1d/fLvJDqew0Cn1vHjVaj/3+QXW29asHOT386OOKigNadukJMl8SOPQ7cTxTgC0gy+cUUVcq9hKbS2yCFfTZB5/r1l/eo1ff+UiHzJqmHAL79ON3NKqlWVM33kINTWP08Xsf4V9KqqgAT7ArJ0XUvkiMbktxGujr15wvvtQeu+6e/i2vBW3thPtEaV4gZjYFYCPAY8u333KTLjj/XL351tuK2Wj48ou5euONt9TUMlK1LSO0yhpr6ImH71frl0UNoKMffvipnmAD0n76SVFGOQ6SInTdg+fYJUart79Xb7/5FrYtlfoG9Nijj+iZZ16QXVkOV4rkGBnnB1HBF5eiskJ2qSvYoeBRqSLq2wz9WJoAABAASURBVH2FbMIIdve3dykhjylzkFa0n7QtSwV8obDpnXffTU8+dJ/efv1Ddc5boAc5gFxiicU1ZuRIG6oYpfHoSWK5i4Mf6Ilyw7XaGmvrsz+9o/vvfERtrb1sMuf18tMv6annX9XWm2+cLmY9+tDf26P33n9Lre2dJOmx7rz7AQlDH0MO8+67f9ZTTzyqak7xZx54oM67+EJ9+Oknap2P/oBfmKnQaqutptOOP1wnHn2onvnjy0I1NJAvpjFSCGp4VlocWAPEyFJ/WeGQGnyX50C39esXIXoLRxZ+TJnxh8SogPzPUxuk/PKKSn36AB5svvmWWnfK2hpSWac/vf+xEuThA4ybhVxE/C+xiW0bmjIem8MEhuWMFqssf4yKbJwNYPdsWhn8TOgUMy7GJySMSVwgRKuEpCVM6IE9BEpUwubDIdXqhae1tbWavNRieuGZhzV/djupRV5vvvuJutldnUA+BEjiWKg+Ni+6evuIrVImEwpTUVWmEoyklVacrGHDq/STG2/DdQzTMviW7o65+uTP72vXnXZObTXPIWPaGf0DAnrk5aGTFJ7YXFZAHLKNiLQPX1k2QPP5fuy1pBJ4O+fwX+gMOXvN4uNU3zRSb77xGnomxdD3yvMv64EHHxOpjxy63c+mXeCZjI+xXdBvfLE5Mubj4IMPkQ88SuCSoxMsY1OEN5KtLLF75RVX0FtvvqF5s2fL+Dl77hzd89t79dnnczSiaYSWmjBGTz/+kObOmaeBnrw+/ORLfYnN+EAycr2vUMimXOASffjeW5q85BIc+m4C7mP09rsfyXyMNwelQBF4pslCKudALqxETyJ5GgJxgX/YPEYrrry8nnzsUZEi4qsSePA6h3ePIrcBidzxjjvu0Py2BRx0rqPzzjtPNbXV+vTzTxdSDJx/54/7KvF/85I2ROijWFeopl5rr7ehfnjdVXqLXK63r1fvvvO+PkCf7SfSJyyzAhtty+q3d/9a8+d04Vva9dLrb2pBR4+GVg8nNwo5YPuTfv/Y42rrHlCmrl5TpkzRXXf8Wu+9/YY67Tdt5s3Tsy+9pLqmJo3Et6JgEuu/73//Km2+1ZYaN6YCfxUj4xj7ywqTlkdJrcSGrTkBdNc2tR1+z3SkSEN10yjtvcfuapv3pd59/RUVaPNsMI8ZPUq1QwO98+ZL+NMu9bJZedfvHtFiE5fR0hPGM49YI4o5hTaKy0vAT4t4ltI2fXd9QxyIZTHBJg+CgPV/D7lenhy+jG4gePyZre3Mv5mfUyozL2cytEFpsX7pw/+KL9zqV+jwKnPgstqaa+mjD/+sD/70Pjrerbfffluz8d+TJ09S1vLnhSOcc5hcAtcSOeoSSvqxl/Thu6//yAFCVayAyI9aqUzyka0gSBE1zTnFJRQxSRSTBFm7c4MMNmVMYLOojzmdf/j3j+jMi6/Q6+9/oNeff0oXnnmGbr3tLpFvpKead95xm8659Ep9SJB99omHdM1lF+p39z+g9z/5QrNbu7TMpOU0dGhWKnVJUbf+yOL96mtvUb5cpfvuv1Nnn3WSLrnwAsplaaAOoeLdt97URx/8Sbtsu3n6q6OKqYSOTz9r1VyS1WWWmqDaYdT5ACWK9Ic//lHXXv8j9bQN6LHfPaxLzj9TZ5xxss695DJ9MbdDzUtM1JSNN9Hj9/9GZ558og479RINGbOMttt6M5V6unTLz3+WbsRVakDXX3GezjnzVF184WW68Wd3a/ziK7HInqSETUDnSpIrKM4l9BxgM+IhXXDuKbr4gjN10kkn6b2P5urkMy/TqquupBEN1TrogBnq6WzVuaedoLPPOVMnnn+l/jw/r8232UGTlx6vo2bsqXkfvqmLzzpZZ551js79wY0KahfTRutPUam7VUccd7w++vQLlQlAP7joTJ17xgk69+KL9Ydn3lOufnGdfNSBevreX+iSM0/T6aefp4t/+Cutu9WOWmHS0qqQZEGG29f2sWSovz8vn2bK0vPPP69LORm3E48/sGC79NyzkMU5OvuCy/Tx7FattNJKWm7ykvrZDdfqrHPO0bFnX6Z3PmvXsUcdrmEgG3oJlUxdofMBz1Vs3q6gPbecqodv+aEuPv80nXDGqfrhr+/RrBNO0/IrraBjjzlG99z1a9193136ya9v0/FHHaNJE5fWTb+8SLtuO1U5J5EfSiwSlS1p+z130u8feU7ZoIHEd3llJB2w3y4aWhHpLHTxsiuu0OlnX6Df3PeoujlVr6+v13ZbbKUH77pT11x5pX518y/18Zw5CjjNyZZDuVKsXC6jsotQUxJA4EXUeYWyy5EoK/Dq54SjIlcFTUo3NK3VYaEJuwNmc0EQgGfE4iKnHXbYjtPyO3TllVfr17ffpi+//BQeY8uqlOXI66w6WZ989r6uu/k3WmzyWlp3tZV1z80/1vlnn68zzz5H37/2Oi1o7wAfw+CvxTkn59xfK77OpwTg5vHxI2X8CTm/Euep5JO2xVKugtP6SCELE/P1U9dbQ0cdfpCuv/6HuueBR9Q8frK23XlPNo4f0MXnXKQLLrhA5553ERu+s+Uhg4+8aXlSVAJYZYfiVwJVsSgLy90Ivqw11llXL5MUfjG3VZutt6aq6LfiCivQ3+vHP/whfuOHevKld5QZ3sTGRX/aHtDn/6+Pyf6vcxl/PDoCZcgpMn5BqEeB2XOTY1EhCB01dnHlOTDpaG/V2NEtYgdHu+2+l359133adIttWZDn5JC+M/7DoayvUJkNgJFjmzTAYvaqS2/Qu298qCE1OS29/DhdduEluv3mO/HVy2qjTTbWPffco0svvkwXXPQ9nXfBxWpbMFdm4mVLuMGrnPSn2m04KQ6lTJZtQSnrpQBiAjMq5C4rvP+9H9usds6lw50bvNuL1ccx+mMv/7IlRlSxSukGGUgmFGSyYP58nX7qBbrlV7dq7ufv6KafX6Mrf3Cd5rLhFzSM0MHHHqfH7rtPF5xyCnHoXP3s57/UNttsokmTRuEfBml2LgB2iJ4Yt+G/MsTBWPPmfaIrLsMHnHmmTj7jQt3xxIs69LRztONWG6lOZa297HLKRF4///GPdf2PfqiHn31B2eoGJeQEBml4TahJyyyu39z6a/3i+p+zqdygKWuspV9e+3397AfX6+7fPamOckaZigBKhMyhMZsoaKzT3jOnK0+su/iMU3XOaRfonLMu0xfz2rTdrntq2IhxmjnrIA1NenTZaYfrkvPO0DkcjN16x93Q3Sclw5VEFcq6UBkQWXm15VnQraa777pFl1x0mc668CJddPlV6u7uUTmWHPRn8KkhB46pfy87FdNN0ECWUAfGEnGlPOf+bfwkEBrl1YW+nHvpdfreNT9Wx9yPdN8dP0PGV+mTL1olX6ltd9tdo2syuui043XCmRfomTfe19Zbba4GZBlBdyyvsNRLHlVCzpLCYXwN0dqbbKPdttpQt91wic49/USdSuy46IbbtMqG22rPnbcl0gA+6kPnBvT6yy/q6mt+qJPOvkbX/PRO7Td9f40dkVX33A/1wJ0364rLL9U55Es3P/S4tth9HzXX1aoK/H3sVOZAa9edttas/ffQCUcfpz8++4oSZFVgE9F7LxRZ6yw3SXM+/kzX/vI2xRzs1XJgfM9NN+qt11//yyLqP9r7f3yHqP/WJ/lKrwgf4oNA3CR0SvgyF+SguSg7cHKyK1AwrF5bsMh/5KHfkgNco1/cdJc+/7JHlcRzleCyD6EpYMHioVdcvMdecmUFmTLwywJoyv+QDaaIV3EZLj50sCCScwnFZvRKwCMpewWlAtJLZIfKA0lWCoYqDKQjD9lH2aRDF517pk4/8zxd/bNbtfikVbXu6mtoGO2NLfUaOxG/fvmVeujhJ5T4Mnj1qTKRgCLlMtpgi831yBN/0GJjxmni+KVVWzNcO2+/mR645zZ8zq8kYgbik1JjyqkYBfAkkkqiKqcSsShwkczVy2Wwy1CBS8C9oOE11ZrAYcYDdz6on97wSyUEhJnHHanXXnxcV5x7FofiFxBXLtGnn3wmUiVKRplspYJoQFWBVLRKYoeXUyYJFMJLj4/KF0py7BgWQKKEByqzeRoggxK4ulxW06ftqjDphy8XMsdlOv/8S3X3vfervxClMjjmkH315Yev6uTjTtDlV16nR596We0cooq8PvCSrWmK+MfKTEZrsUla7piH3/uBrsQXPvn6+0rYcJdtOBH9wiSDTBHkwpho+uxCL08QBJSU5KSggZzyMnV9+Cddd85p+t6F5+o8fNkfn3tDcYIkkO8rr1rOfLHOv/QyXXPjTzVq6QlafuVJaIegXv/yl8ViQ9I59DhJ7PGfXgKF8CIUX8IgZJdD/qF3SuvI2vbYe4YmjGvRpeefytrvTF12xbVy5N5bbbe9mhYfp9POPE0vPP2QzjvrRJ153iW65OqfauKyK2i99deWSp168Le367DDj9Wrb/xJCjLacNOpWmWlZXTNFRcB80KdeebZ+rS1TTvsvrea6qrlyc2eePxpLWjr0i5bb5zaAdKXfI64KKW2I2kRf8rYtMyrupyqfCJfpKu3DhkttfxK2n3nXVTJZqQ3n8jGyNgxi2mPnbbQk4/8VhdddIGOOfl0vfDhxzrunPNUhY5VKpbpbVpinhOvCJzKFHEF1s79X+bzFdVwzsk5l/LG+OPc374bD5z7a7v1+TYW473h7Zzj0DOv22+7Qz/5yc/Uz0HJU888qZtuuknvvvuudeOQBh9KchOm/sX0JvoLfwzGt7P8RxkSP9gIN1oi/LkPQi2z9GStsMJy+vnPfqQbb7xRd911V/qDCEsttZS8nEL0GShpHuAcekKdMSxiTWT3f/dSXnjYZnxYlBPZ3XiMHXnqYw1wEvjaa6/p9bffUjEuKyDpMUVzDtbitNMBUSwfSBm+jM3Cg5kvsg2QJZZeVvsfeIhmzZjO6eMSahnRCAyvGGE2NY/ShGWW1+FsxBwwbQ8tvfho1XJKWV1TrxkHHKiVV145xSHNXBJp/JLL6NgTTtEOO+2qSUstoaUnjk0FvvTSSyvEkSVkRyNGLaZp06drg3XWUNZJhoe8U03jKO25zwFae9VVlQWqS0uoCeB31HEnaq9dd9dS45bQ2DEjWDBN1NJLTlCejc+gukm77j1dRx91mNZk7DY77aazzr9YE5ccp6xLtDGbg6efepo2m7qelho/RpOXXkqjR4xWc9MolYpOFbmhCsIMsw1+hja06OAjj9b0GfvSf6zGjh6jadMO0IlnnqMNt1hfWfhI/qIpG24g+180d91lJxl9U6ZuqpPPPE/rW9CBd2uuv44uvOBsrT9lA02cOElb7bizzr7oIi07eRlVZHM64qjjdOzxJ2r5yeO15GItGjd2MU1carL80BqxH6mddt+BDc1jtNZqq2qFlVfRAYceqUOPPlZNtVUS8nSklqYIf09hqBYV0jrMzr4p6AtipC0R6qPq4RWyq1yONHrMOJ148mnafdfdkOt4TsXr/7w0AAAQAElEQVRGauIS49KfVExcoMWXWlpHgd/0/fdBPpO03OpTdOZFl0P/SoJlCg0QC4c4KvHkJVepqmF1mr7n7jrm0Blabvmltdraq8PnM3T4sUcokkSaJaNTpUTWf4211tNJxx2uKscrcZFYqyyAI+CaDo0cO04uW6UNNtxEzTWVsvYlJk3Qaacfr3XWXk01w4dqw4021RHHnqgl4XVIcrn//vtp73321JChOS2/4nI66JCDdeSRR6q5vlFB4LXWlPV0yumnqXbI0JQO58DI5gcl4eiUGaoddttTu++2s3KBlCJOW0Lv2GVU3zJKhx56uNZgg7QKXA86ZJb2mT5NQ4cP10Q2Mw8/4lAdc8xRqq+plWf4lltsppNOOkkjxo5n7BgS372187Zba8TIRi2//LI68cQTtdUWU4Vqf2NBhInB1FOUysc5r8Bn5FyA7ii9EmifPvNQ7bjtNmkeE7CRtNVWW+mUk06E19UKqhq0017TNGvmfhrRXKPFFhurk089Q3vvuVvqe0aNHqsDDzpYq6y4bArPfpJouZVW02nHH6UxDUOoK6uhoUE+N4RT2u21xNgWOfzfssstjwwPZ5GyuEa2NGmTLbfVNdf9SFtssp6CmGH28QEkOMpCnTe9/ycXm8Y5J+cGi71bcc5xcxq35FI6EntZf63VZRsdgSUH8HB4Q5NOPuU0HXfYwVpyibFSlGiL7XbmEOB0bb/11hK6BQAthi88+KBD1VhXr4wPtfLqq+qIo4/S2qusjq4OU11zo8467xytt/baGg8vq4ZWa5c99tT++++fnnKPGr1Y6r922XHLVO8a8YmHHHWM1sCH2hyww6aRmVb6bLzDr8l0noq/x+98dYxzxod0Cln94JNSfnmCgtX9KxdLUoJMqPRCJnEJj5WEmrTsslpzjbV1/LFHacq6a6LXY6QsEQ2/tMsee+mUk4/X6iuvSBxYUUcdc5yOOfow4XpUkcGegJMJcykPUvY46lxWe+2zv4475ggtueQYTVp6GW2x9fY6+pQzidsHKjABIZcVll9ZM2fO1BITxqqBGL7dzrvqosuu0JS11kzlW1Vfp2kzpmmnbbfU6OYGNogbddSxJ2mLTTdS9bAqrTNlA112+RXadouNbCmjJHVkNr/XhptsqvPOPVu777SLxi0+QetvsJlOOe0Mrb72WtBWqcXwYxeee7o2nboWtlyrLTfbVMcfcyw2uITMby+/wuo6+tBDNCQjDWuo1X4zZ7CpvaOaGms1gZzhuBNO09ZbbyRjwbjxE9INxaUmLI7uR/KVQ7Xu+ptqxoyZtKMzpofcUBo+X5/9fp26lxoxCbL9muIY+LnySqvqlBOP0obrrq6xo0ayyVIP3yo0is2bC885V7tut51WWXNtnQDPt9liUxaZSmXq0Q/bmLGS6ou4iEdiw+V8FsXnn36Clp00UZPwiXtMP1innnWBqiukLJss2dArW5HT+uuvr7XWWlvjJy6nw486njxwX4VOWmPdtTRj5iyNwXeMHDNa6244RSecdLyG4UdGNLRoxn77a9WVV5GQx7577atTTzlZGTZXGppGauYBh2iZiRNVAZyttthSxx17gkaOGqvFFx+vIw8/TFPXW0d1tdUyOwfjVN/tHpMj2t0599+QrdI+Qk8TCibA+2CdHbxlsTn76fHBObwsqdqRvPSkE44RpKf8S8rMFlRo7333J9/bm7hUoTHjJhB3DtWxRxylxUaOktwwbbX9HjrqsBmqs7CjUGPGLqlDD5ql0SOblA28ckMrZbHN7GtoVU52Ofui7L333ppOvuvxaSGzLj15WfKLo9XS0kKryANqtTMb6dttvZWGZKXx5Ctns/m30vIrcKi6inbebS9N23+mxo2uV0Lq1DiiSRd/7xKtstKKamls1Ej89owZM7TkuMXBDJBVQ7ULB0YXswm/2847qMigMJPTrIMO0R74n0o202IIX4Sfkgptv8PuOvm4o2Tp3qixS2jGgYdq5ZWWxQcAL85q0nIrs7lyGjG2XlXk//vsN007b7OdxhGz82yWbbTlNjr6yEO19PixGk1cOfiQw7QvOVUGtueGVWtHcsZdd4C+jBQa85nc/hd0+w+psmEIV6SJ6Og0/NcofFeIUmVrarX19tunvy1hQ8axhjjjjDM4gF9VjdBtP615AofoS04cr4B4vt7UDXXuOWdrygbra9wSE7T9zruxUfQ9rbzCZGUkbbzxxjqQfMLDizVWW1MHHTCd+Do+leUmW26vsy64UI51QDEfpfhokHpuGa221ro67uijVIeASIWBBkRXpWXW2EDnkxuuvMwE1bExuueee3LgfaQq7bcMgqyOP/nUFJ+WUc1aFn4ef+IxGoX8jD48F/rK9z8hliZfAwyITD/OudROnXNadP0z5osVIeVoIQ/EfbBooSGXS+yipZIIVTdytC698Hzts+cuxL/J2nTTzXXq6adrSTYS5DNab8ONdObpJ2v99dbWUtjX9AMP0gnHHaOxI2ulXEYbb7oJh1Znk29PFELW0MYmnX7qKZq+376pDmywwVQdw8bx2lPWIGsXiMRqGjNe511yqZZfeglVUGWfcuxS9Dys4JMeSFl9mKmSWM9MIgYfz9pluL1K9PV8Z7Tl1jvo+muu0e677CDZ4Koqbbv9Njr4kAO0/LKTtRzrjqNPOFabLczrxeax4M8gU5xMFctAIsPgmSTha5D3/1imIGVjQEsCRS28rM78uHNfqVzYZjdrt2L+8NtbwtQmvA9le1VGz2KLLa4JEyZqn3330trrrEneN1pDhw6V/SRrmY0co93CW8waxTm3cLz/X3EP3VfocIO8KWNJQ4YN18477qBdd95RI0eO1Kabb659pu2nmpoaFYtFmZ4wUqYHMrvX4BXgz1GvQfU3XeclsWLPaTEzoCZ9/t95H+TEX79THvFqd+ecfJkgboplSc4HH3yoDz75FIfqZT+NY/WmlNbZ44Ps7mCw1UlUAEA4s5VJKvfbf7oOOvhQ7cdGyPRp07TVJlPoUVKuqlZTNtpG++4/TYccfjBJyD7ab599NHWDKST5jVprjZU0uqUOSZABuowU1mji5NWAdQjJ4V46aNp0Hcwm4X777afd99hZE8aOUCaQaloW06bb7UgQH7rQb5DVsKisGl6n9dbfSGNG1CuDjwuskJxZYnrwIUfowJn7asa03XTQQQdy30/77rkTp0KjlWe3LFvdos223Eoz9t9bB+6zu5YZvxjqAkqVQ7TmOlM1bdYh2gdnb4vf/UnGDj7sIBK2qWpsGapSnFe+MCCH4oqlT+WQUdpss900jUXXYQfO0sGzjtZ2O+ymcWxmwjJJMQkHOHNCucwKJGh77M3i5ADts8duWmXyEizI6AJ/ExZmS66wsvbcd4ZmHThTe++yjcaNrKHRq75+hPbcc5oOO+Rw7YvDOOjQg0lOjta++x2olTmdNP0XUlhjo80Zv5+m77+vttp8IzU3VOBQoCvwcvaPeZzj6X9YAK20OLFJFvAYAC1Q7CgYbsK9XOhTVCwQhyKFYYXGT1gRGRytAw88QPvtu7sORg4Hk7AdMmM/ktORKpa8Ghcbr42Qw37U7zt9X01ebgL8ZQ6odknEXLiFIFBhoCgXSbBeFfUNWn3DDbTP9L21z/57aeqmGwiNYpGiNHHznBInfhhAajVi/CTtucOGqvFKgzI3mVMNcpXq+rxDt/3mIVVygrf5tpuJGKyMGUNQ1mLLTNA+u+2qA6fP0G577qjxS41RxkmgpJZxY7UD9Ox/wP7amE3i5Uk011tzdRLzIYIpGjl+gnZh46QCvmRUlgtjkuoigxMJzqmqQSutsxEbjCumC1xEk7YVOW1OfJVy1c2yPx69yqSlU5zrmhq13S47pTqzMUnpspOX19ps0tQ1DoGHRVUMHanNNt9d22+zDQEko7qWkdjL9pp+0AHadfedtcE6KyvrJEROcd9IYVKljOdkUvghlERJ4tIyWJ8orKzVWmuvrzVWnqBK3IMUqmJIvfbCTjaeuoaSMFB2SLWmkLRZInTAAftp6vrrqDKQMt5pWPNIrbfpZho3dgwjJQVVahi1hPZiY7x2CJ36OvX4Y4/o8znzkc/e6bTeh1JVnVadspEOOXCGdtlxG40eO1YbbLCBJo0boSovS6sUod9Gg3OO29dTkmQwMOk/XFYvKGpoGYuct9L4Mc3K0CfCP1t9ZkidNtp0S23GgnuIKWl2iCrrm3TQjF21xOihsqoysFtGjNIWW26pmiEVaGbMPnSdNttqO+20zVRNGt8klxmqFVabohkc3Gy68WryuQoNb2jRhujcDGx2v+n7aP2p6yjnxcIyUnXDKMbvqCUXG53qqaye4iiBk+wuzwOzSRn4FlDc31208DJ+fLUsrP674Tr39+Pk3H93bKDQ5+ThRUwGmODrfaZCDWz229/hnUm8nMHm90EHHcTBwNZqbhyKz4sk/MEUFqrTDpzGJtgB2nSzzVjEV5PvR7INfUDJ4rlcjC2VF7Iio1XW3UCHHXywDmXjzGS31167EieWZXbR1SPAjDS0WqttNFUzZu2nXXfbjtjWrM0330orsGmYNVBJlSYst4r22Xt74vHWUkWFRk2cpD323Uf746sn4Z/WWnNlbbzaoJ8KgZ4oS7xxxNJAEyctr5322Ev7HTxLex4wTcsuu5QwYaUXCjKWg7Xd2ew4/IjD2SjcXhMXbwYCrS7U+EnLavcdpqZxvczhVVVdA7q2uQ6cNUP7kxBuNHV9Yg1kxNKoseO1Gb6vvrGaCuIsOIwdtxR5x4a8RzKgiTl9dNE596+tJ/8H/IT/SeBLdV2zDmEj6ZCDZmrGgQdoGvnLfvvsohGNtWzRheRyoZZcbiXtRW42bd+92cxfTXXDKpB5ggWKO7EInhVi+nKXXRaWuFcNr9a6G22sQ444UtOmH6Btt9xci49skcU8mqWgUh4f0cLievNN1tWsA/bVHjtvo/qhfvBQLazWEitOQU8P0QH77KFpO26hEXWV6INXdUMj+d/K6UZyVMpJmWri1cZac/XJqq1t1iorr60lx4xirrxC8NiSzZgdt9xGLcOHarnlltNe+01TU/OIVHYJvsw5J7vs2e7OubTNuf/bXWkfvvhYP3u3Ys8uXZw754gLMIYcQuSSS7HRutmm6KGU5hguDKUBqaZhMe2y8y6aedB0bbrVxpq03ERtNGV11Q6rxQ5rNHnVDbTd5uunOQVDNZz8bep666pmyDA5RRL2v9Jqy2uDqWuLCvvIrnIx0aprrKMNN9wUWQVWhY9o0oabbQLvzba8qnIVWp8F4wZrLC+QldCL0Usvr2nowz577cLG+MZaYlyTYkwhAF2xgbfWemvrwBm7ac1VJqupaTFN3XBL1dVXpzSJfLhx9OLaZbtttASHhhl0rUS8qR4zUdvtOU17clBZRU7kyWXSAa4KelfTttBtGA6vbdIGG2+qpZcYh47BO+VUQ6zabedNNKxSKY5LTJqsvffZQTvvtLkq50mMeAAAEABJREFUq6olN0RrrzUFPdtf+848QFM5MGgYDn0l5M8m8+rrrK0N1l0NeFLopChyWmH1NbUBGzkAVMwhV21jM7nfFqqvqFRoPM3miOPra4PVVwADU2qvkcssi+7srQPwn3uSCy0zcZwcvI/lpSSntTfaWtNnTtcee+2oVVadrC23mqoJi43CZZQ1gcO0zbbYAlyzytU2aJ3Nt9Te06Zp9+221fgRLVoNORXRxWwWLkSDMlWQk7CTxZZYSrtstZ6ah/JKc+K95Cuk2GnCKito9+nTNItcfnOju9YrF0giZ61umKAdOPg/YNre2m+vnTR54uKq8CH+VODk5Ny/boECmT1asYW63a1YvRXn/jHcvRhPEXDkZJ+0KH13CjNZSTQYt9hAGdE8SluT3xzA2mK33XfV6DEjlMt5yWTPBpxtAO+5955s5u+lHbbbXEuOGi5T8cTlNH7ySuj9NhrZNAQTQ6eR6ZBhNdocfZhx4Exi4j5aZbkl09zTiXb0YKkVVtXm2+0kQptCcjM0QrEPZPqLAitmYz2bDW129Bc08A7Ni0/UNhygGeaGmXNOSio1csxS2nPnrbQO9lpG1+VDZarrtPr6G8jysMMP3Fcbrrq8hjrmVlniICUi7pVdVvJOxoZAkhVniQIVzgrwnePpmygL5wctaOQ7EZyLtUhXqPmL/pjeLCqL6q3ft7n0DwwoIH74MMAHDtU6666nDadO5ZBlD+244/aayvMSSyyBKDMpH7xDVyjOOYWhT/n0babfcI/M97KhGdsakJzM6qxE2E85llwQajHygE032gie7KhNNtlE9fX1cs54ECrwHutOUl5E+NzI/L4WXk70s+L0l3+Mc443t7A+fXZy7n9fEZeHP9xS/UngqT0bf+3unYPowKNMIYaH9XknnxtUNnHZgBj22oCI7MHeqR780F3mYBMnuYAJJC8JveSbdMFgscCJCNRlm9icDsK2vw9lJ2AhvaoCyYkLJBPgFEg8IqB4qrKBJzCXZZhhI9QmSlAQMRhfKvmAx3I6PiGIyoUYSoUAlda5BAStP3BFuwOCqAsNbjq2mG4mQZ5CH5Iox+k4D/DAiGBshKP1QUbK5MRuAxCYg1O5OPayzs6I4LG/0K/B0YGKZeHMGUNv+4ZEKvhQLy6wYqiFAgrKnYBfnACE/rmsdaCH/fEH8FCY0wAbUPbDa9TKcC9zshNYRKFrzmcZBWyIKLMoMhwduOXAK33HscjgAN9mMHFZN+8Y/M/4fBUOcywCabjac0UFBNmK1CaEzkQ5ZOYQA0/omTNORGU2DwoKBAeDAEoMU4pTKkuDk+WVj5JyiUqrkXIsPhkuTwAVo4WMgwDCFfOWpIlijq4+5ouPA0DCl/E6oA8Sl7NgSUlwGvZ3X/aadqguvvQaHX/SsWqopxfTyXCXZ1FdlkIStkTgr3RT0jkphr7IhE4foVcQoGzG8JBMF1EjxoEAsgjsJqcAOhmpwcsrcYaNp75Mq006iDRDNCj7jMJspcTcViL4kEGY9uoBYv9RQ5z+VGRZGeNHGc0jaQloyzopthUbL9Y/IPuA5HST2UySLt/MB7xSBjG7c864J7u8MS2AKniSmL7AkQx9XVkql11qXxlo4cO7jB2CcaKb5VQycTlsxiFjoXNyAfSXBURZFYYueyhhs5dffLFOPe0M7bD9jlpppSVldmO+DoD0cSqXi8ohy8giUZIoA+NsXrMhq6LT1/pxzsnDD7tbWTTZX56hLZOtgPQyZVBvEuoiZdBRKI4ZkfLAq2RI82qaSYtC6xdF1AjeOAn7HchjizwOwTE7dCZRqP6BRFl0JsHvMokUGASGOacA3hSL+bQ6g7LGTjK+wCbFpUiDlyEx+EQrD1995/Wf8HHOoUpezg3e9S25YLGUSB7+Io6FWDslgefZKfUdtDve2DVZ6PMCHuGtVQaDjfZYmUMzebWRQgD2E0w+fWFwmYfIIWcv61teqAteSvUi7WdicRmVC+W0jwcx75E1+mP9YC325VUkNpluYFWSIR3mJDqkm8/ogLATkdDhgfDDnjFS4LNyzsnodfSlAv0oKuQZVPGtRckHsjwhxY05ZYYMPQxjHinVKyf8VllBkMOUA/gD0j5RCd00VgzLCo2VYS7hO/hSEEJDSm+gLDAdrXKSS3msb+2VyKtsm1LwVtiuzN6SWGEG4qAK1kEmUmBzpgB7ecGXOXggBbTbT306Ojnn5ICRuEDO0bCoiAfkWSrkqVz4oT+hh/E88OnqjeQzQ1M5eLowAqyoYwHqkJCpnf2ZZZoQikc2sbLU08m+ZX7FxgW5HJu3Zdm+ScZ7QYYC4pspjEdmURxIyigIPXB4hF7TpRzjeFNiOmcPFOcMC7p9pY7qv+tTJucNsxkZn2RIOxTMhdCRvonQPwg3V0VFFs0KU7oK5GjOTicNBwcuoM1ZnmyvIS73p2McdTRx4Ge0WRX+O8OdSjhg3LcZFSIDmZzhes77tH6wIe0oqhQ7z0DBIfiLPST0jWLa+diAhSwR1Wm/hJwLoaWvCQmGoSmjig0JKeYxK/lQ1sFibUxdEYYnNjEVNj4pFQGdKE6cxMaZkGwOPEzuCbM4xgfkVQFjlRhhstE2i2yIGB0jaExX3OR9ILuYBpiShZnYfoXf5nM+hWTtIs9xPHjvJXRDdneJHDlxTH3oAnn+6S/0x+T5MRszYOal1KfCUzucTpIiw2OFzgsQSvAr4rlkgBzAAopoDzwweDaYSagkxd1xZxyHNjyk4yvISe2nUphFMtxMX33AM/GY4ebrjBNwVsbzgTITZXjzNJJrJNwqK3Lkw3k5Z29AglmBmDMuIo5yWgxGVo5/DPgX/3jk4xy4Ur6KqnPuq69/97NBMf1MARjLrFCZyKtQKqfVMlmgR8JCvNkwcoyiosLAq4wtmA0s7IieJcpWwGEU0XLOCsRXRn/LjB3skyBuz2OgIDSb93LoukNPEvJOER+FQicx/cIK8nfkG8WSAykJnx3LngL0FdYoREdM1KleOvoqxC8qnS0wHGwccdn0xUNbhsGBxTQ0QaxF5QPF6I6w3UAFRWVOIwwg/STPjBIqlBbHmxVuSpHQN3vBIf3FdxtiFA/OIfRlMhk559JiWDrn5GHYohIEQdrm3GAf575992w2qyhKoCNQEGRUVTVUQzgQGhjogy+xrF1cEXm68ck5Rz35TqlEHlZk3LePZucGcRY26dzgs3P/+S4XKMxVqkheU8wXJOy0XC7DDS9bc3jnsACX8sPJKRuEsnwgoFZcFlu4/dt/zE6MCc651H7EZTbEjZiGo7BAYwpmFXJeJYJSgoP0PpDPhHLOpU2YmwLaQw/TqTGnoiSWEsmjvNbNAhx+jSqvMg4Q8AoQZBBkVSgWJZyuDbBELwCGQ6giWSwrwHWFCNHj/iRiPAHVoyNOot3hlmOMQC6UghzzBbJfS0gCc/0x8xEgLdsEF0tMIgNg3tKQwbMGzks45xhHamE0EbDBSd7GEQhIBKpciRSmoNCX0yQh8V7OxoOB5CT4wWEsmITMLbGeUqGk9Mpks8pVVIEHcJmDoSIekL/i4mK6ONlwZhWQDF9xhYpdQEOojOGCh09IOGVRh2rRsxh5BQQR5wHnBHwpDHM8lOFPXo7+ZQxErkLiREpcNrdL7yYDHjJZeefoG3GXrN07ydMkm/MfLAZjUYFacLRvx92xsItocsxksxlRPn13RjeJlJB26DPQhFyRHWgqoncCjQk6oVjK8C5knyBTBy1yYfofEUCQjIjIdChxUlDBnBkCemIjJXMWBtNLJQDFKKPpp6kFPlemnwajWBiQ6XTLiNG675Fn9cX8Tu296w4kjIDMSgU2OGI0I5OpllyKjRwwMxQBN0NEDiwJjDNK8iG6w11SHn1PmMgb2UycEKRBRyXqIuiRIe+cYt5BTY47gxkJVGxHtNkUaT21iQvhnT1IQZhRBN1wLaU1zAbyQQDsIvyD/+AtR988NoeNxkGiIriaugbOy1tbTDsIWWD5pkqKI7iQ50A0ePMQo49CkpIHY3QDHRE+wGPrIXaSRTfMLMskWlljAGTgshgRynQbtskbQ6E7gU8leWUdbXAm7UByEaEbGYLtsedepDc/+EwXXnCqKrzgaZx2YUgqCkeCh9XIZ5go8ErY2IhZlGTpa4VJ9XXzLsZ//cc5BuuU4gj5io1WkAmQs4NrCZVl0wz8uJxXBM6QrXSxRRtKR2uswBhp76kgJNuwj1jVmh9KkAVsUmWaDCeAGZRPQv9okOE8CRgZ7pEK+bxssz2ENzZtgIE4YAjbjNIefJlsDb6Alb5yp+4/0vfffTc+WFnUH5B/81lU/694R2hyDnSJS4nxCF8ek8QnbBw44mniAtm6nyY5mO7MZ1gx+QaB+jkxpVpl/IrJFbarZAGKh0yGsfgcwWcl9GKTOPWPPDJcnj42NTf8nMcyylIGh+C8wuwQuUKkMBGXY8O9IMPB9mASZJqxTRersFVygTF8PD1lgPGPic8qZoKYd5sjE4Rpq4BnuuHoLwzM57JKQ50T/iwLDoFijy6ZzYEOw5UmAvbgpJCmGCDOG7xQTlkl4OtgTibANsGHbkqwFwn/SImZR1ZiJyWAww48vsSSStPJf0W9+G/jBEEO+o2dcRFq0JdUUbDpEnRCLpzzwk3KREb3VA6O2kK+XwE6lFbw5ZzDH7h0eNrPFA/+CfiZTEYxfi90kqPwqiANIIGWWX5tXXXVj7TNVlvI4CbwVnaZ4wCBCGDWn0eJeJ9EOaRRQSmnJQAXG2eOI8ABO2pLA2VGSTxKzqiTAkd+Y+MdYKwOnXbomHU0fmnhZc/O0Yn3r/oFq/+vC/AMOfzUYPvgu/m+xDQSHpVYbKVzAVORwSZ+8pxAqw+KSlxRCqhAx3BtPHpVZiqp4EMuKeKWwbMukpf3licm8EvC1AftLJE1SRhEMUI2NHgJv82XfUweJSdUncqEfMZsspS+W12CPEq2yWDw6esYk8rXHgyQ3SkukMp2twdsVcybIX8Z7BIrB0/tmeECUQr9scUAuBX0d9BiiIcEE5d4ujlFC+eVNShJo3WMXCP8k7gS2/lkHh4VcVDqaHPMI4fNUkJwctaIqA2Wy0qQICHnwNPI2BioReQfx6ECfGMcFeTglbhK2Hvk0CSABMzPCIl+KvNEm22M2MEdXWVui70cxfA3rAgV+0QxsdMxR0oNd+uX8bG8K8vkUSbvjOQVpUgBs0y1c/LgngAsEdMBx3S4xOZLFRt4JP6CWIEk4zzykhCfCuR1iRI57jZfBn9aBm+URqrMqpCwgaNYDh/IYNlFSAdWgmxgDGNtXrHw8OgbyGtQb4GKTfyrPRv+i+zQnq38M3EUPDB4MXyJFIkbvOIWpzeF5OWJPOLIp5UxCDg5vqUg8LA9lsUnl3Oim2y/0CnDY0CvmD4l+pYpko01X5rQEuAXrDLhi1nTaa1HRRApF1AJBJGnlsAJFIHthQu1BmXQvRJrioWDVChgy+gpJiUzJbp8JkkAABAASURBVFvOWZtjRodixmnMl1A56OAuu3y6fkkYl75xSJG4AHoyyoWVilD0BBwC9CyMhY4MllRNQTqxditMZPz7povRsKjE0F0mfhRZP1ndV3EzXbISwRMrX237Nj5bbO3t7UU+icyn9vcPGMnps0NY+fyAjN4gcLKihVdIIpXNhYyLKP+atv/3yENxJJfGYifT0VIEbfjZioqscrYOgf4gE8KLgPYo5U2C0cTYmemD6U2CTtMNe3EoPZ9U3612YUmowC5QM2BQx/vfg+u3YYzxxHhhOmTFnq04B2948FVVVaqurtbQoUPTMmT4MA2lVNfWpPWVlZXch8n+Zp+dblkw7O/vV4EAXC4jAARkG1AFNhqwWZKBMg6tnx1aNiJoKxKoikXcIAwPWbyLhUm5OCAbY22xBVcGDnBEXSaBN4c20NevCC+Yz5fpV1IJr1wmCSviEGLglBE4oJkLQRK8C2zg4CdVYq4Sp5JlHJ61F3guAdt2iwWuCY4W/QK3WP3ssEccZQNBZQbEJCYRu8ylgR40JlYZT093DZCMFoBbZLz1K4GDCd78LijKE52LpXyqSH0DefX2l4jNhCJiRmmAJMUmZFEnNmvKxYIiO02HHgsGeZJ2ptUA94GBAeXBKQZfQV8ZWBF8szkL4DnAO6Srjzg2wOIs399LXlOGZmDiDEuUImPz8LEErv29/dBVRk5lWYITF/pV6utVf76Xjam8SuBShMAyY/6REiGzdDwbu2UrC+FFC59T8glERXgRpW3m4GKVYJ7J13hbgv4IvGNkXIA22CPAqkgfiEQXBhSjM87F6uvtRibA8AELm4QSUYr4jViJyZGklHU0z4kcfCwBL0IZisjN4ySSQh+w8kqcZxzj4UGWhajpV19PHt2NFUWhIhbVpWK/igTqhHmTSDKZ9+OgYxzGQH4AHepRgT4FcCv25xX1l+Vw1NZ3YKAoc+6FCNwRttEWmYwgzu4xwLwXCUeJQB4xb6QkdjitED0o4pucivQ1HvlkkF8FeBTxHAGviE4q9jK8B7BH0z3IFMAUw+c8ectAIZFCFk4oThFbyNuiEJ4UGGv40hEdKVHK31jJo4cFcDPdWMSXEroTIfsy+l8wm4Rvfeh7zAl4AQMo9BZFFUHSy3Q45iWPnZaRfwnFiaAfw1ARvgwAowhjythQARuKsNUI2RaBH8O/JAqUh88en5FzQmeK8L9P+b4+ZOEE69TdOyDcG7I23TBFsFJWzDiDm+o/c34d9xI2YcVg2/1vSxk+JCriREop7SWV0HPzJWX0qwzdCUle2ZCX6DcATVIJHimONABPjVemP8WBEnSXZH7ciI7Qk4jxNi/uRAbTOQeMMnwooGYRNiSZLgE61Z8Mm9BmG6gn/fNpu/Eogk+lckKfKOVZgizKyKCE7y//g3xzzsn8scEpYMtm53k2Iu1uxer/VUuJmBDDizz6b3JK2GEzXCP0uYieFmgr5iPl8Ssx+io55F1KfUaM/BzKWaKP+QRbcxjfM+zSlJB3X98AfHHKG0/gcdHsDL6YPdEg8z3dXR0cWBQU4+NMHgXw6OsrqJDHb+CzE2RmsUTOy3Sgn9jWT58B4JXw52K5IQ9O1PX09mAjwML/FomdA/19SsAxj79MYwR6XCD2lcEnon+B9yJ6YSDM1vLgbHMZLwagSfj3JEUjVsyiuoiPtVNx44/5sv5eYqu44EEBuooUS5ipQb9LFKmATpexiwJzmo7APMkBj1Ji/hJEGbxvQ4ng+X+FZypXZOEDNMB55Yn7JfgbciBZTGI2b6HX+Awvy+RT/T1dyKWsgP6mfyaDErpVxk/G2GM6D7wpEJPTYnIxfSTHKpmesMFcphSQZdFyFvyxz+Tgd0kDpYJK9LXYmMBbYeNCliX0gDBMLiKhwurq6pHlbEVip8HMA2cAeAXwpLs8yukhJ4/O9uCHywYrjtXbg18GZpnoWALHBD+Wyh6fF9NudVYicLBS/j/w7G/qS4nKwC9bX+JOGZ0fLGXqyzK9sRLjCyNsMcbXMj10lshLiqivxycWlWdDNcEWQAPfh+6BexE5lBlnOJWTvIr2vzPDOxtv/Y3vFndQ7dQOmRDfWlQB2krQGeEfnKSB/giXnKhgHdlrjMHXeFPgSK9InfHA6C8jb4NZhI+WyxRJAkxGpiMl/EnfQK9K5EAGO7ENtb6iUrqA14fe9MPrAnlNRN9UHtBKyiHCpBLigW0q5y2PpL2ETRnPCtApF6hE/IV9EhukeeRRgNaYRCiGnwk7XIjEyEP8ZcXlggrg2I++2B+7L8KnBDuNkUGEDpZJ4Ab60RFoQ7HQ6T7lC2Xh2uA7DOETMz5injI8SnAUBfQVMjQAXkXgx3YwAe+VlCX0rwgtfegqQ1I3YL6kgM5bkCox9wD5m8A1ol8RXe9n/iL4mQwsphWRRwm5pOAQsvG5zDi6qwc+GryYPL+c6nFekSGTqVCRDil+Bcmmq4CIAnm+2UViFeBYAG6X2QBrqtjF8GYAPiYq4W8L+bL6yGMC8kqbs3ugnxy+IBdmVO4ZkPGsDN/+VUvB5AHTIxTA+BCnvCupSJ21/cN4o3QpDPSgjDwS4ztyLKclwm6E7uQll1GMv+iDZ6gY7079+BOTj+FRRCamTxHyGCDn7MdWYpxRRH0BuyibIeBDxRUxRwz8AfSpv7+IisYqYh89xMAyfUWeWsThDWDrMfmXDUPFkVWMz+hXCAz7FC0PRz+yGWSJb03gzQCxswhsKSG3HVCJ9hK6XbI7viphoVsAWAncytQ71gwDPf1iKMvGRD0LaSpjaf3gbLyJ6RstKuhaRCnBLyvW/k0W0wfTjTIxKOUHPIkUyTmnLDHM+LSoj92tGL5mi3a3sd/mYnZgdOKiNEAct3s/OVNMMmcxMggIhDDBdLQfP2D9jQcRPjJPzvNtpt1wL+EX7P5fFWsrYVexvHq7O9Xd2SHzjyb73oWbpsYLyxdCrMp4Ze9F4mIJ/thzGVsqY6/l/9JHRsSk8v/qYjxAfVIajW9WTIdMn+zul560jCYuvZQmT56spZZZRpOWnUxZVhMnTtTSSy+d/kcMy1Bvv4dufzTXdqkHCFZdXV1q7+hQG0LpIdnv7uxSZ9sCtXe2qaO7C0fUQ6JHHc/dOMb2+QvUOn++5s2dq/n06+nqVndXr+Z3dvLerjyOK9/TrY62dvWwMCnkOzGITmD2qH1BH3AH1NnTq86OeWpbMFsLWtvV0d6nrtZedbe2aaCzVX19CzSvq13zcMJdnf306+G9S619PWrv6tSChTgWenpUYgHRuaBb8+aB04JO6MiDd0EdOPR5C1rV3bFAfdDWDX69bBx0Qm8rePdBc8+CueqlvYv3ttYv1dXdTkJbUJ5Nn16Mt7sbPBfMUaG/UzZ+3uw5mj3vE3X3tKrAwqwf3DqYu7trQO1tXerr7lEh36P+3i4taOsBl4IWkJB0AKvQ160+8CmSkHRy7+poVSd45QlmbcYPNif6gNndCv3g1g4fO0jmeqExD997MZS58+fBu27lCRwDvX3qZRHQDYyujk51MObvLZ3tXeqidHR0gXNbWjo62tTdPli62jrUywKig6Dbgay7ujuQ55fIdz6y6VRvXxnaB6jrRJd61AovesC7y3jdOh9Zt2rO7M81wMZlDxt/7QsWyAJykeDc3tWn2a1dau3oVjd8auteoLmts9WBLnS3d2sBurYI1vx5C9Tb2aMe6G1rn6/W9nla0N6OvHvU1cF9fqvmoJcFHEUX/LK2bvjUAx87kX8efV/QOket8+aqq6dTbehnZ3c3wTlK8e/q6FUfiV8nspo7dx463KZ+aG1HXp3AmQMf2lo71Y+8Dbc+aOzr61J3Xzt4zEOeC9SJ3i5Y0KYFC/rV3t6f4tXeNo8+vZpHvcmxr79LrQu+QJdb4U2/OtD/tgXzVSJR7UFHZ89txxa6Vezog8fA6m3XJ/Na1dqdBx/onzcv5UE3uBsdC5DT3yv7f9Y4wyUtXf34jD70tFM92EEnvqAbnenFNoz2Dmx4AbrajzzMftuQ8xdzZsv0rROds2SsGxl3di1QBz6oHVvvxS4Mz150vaN1Af6hT20EklbkZ232v7O1dsKrvhKyZRww29ta1Yvd5Em45uGzFsDfAguRbpKsecDoZP4O7L517hy109bZ3gEOX18x3pgeL7overb3RaWtrU2GVw/+oA1d68EH2Hs7Ot6KjLvRt7Z29NaK2UUX/eFZt/lmsx/8VQ8Liz7sqgP76OpsV2d3UXPnd6ow0KV5cz5NF/emhwsWoGPYl+Exe/aX6oafNs8C/LGVuXNnw/8FKa/nzZmvNuM9cuukmJ8webRTZzLrBDd7/0eK6YaVRbww32HPdrfyj8D++se2aUFXq7p7O9SOf+hK7blbbcTAjs4F6sJP9SO7PP5tHr7rS3R6HkngPHjZCu8L1LUv6CDO9uAz2lJf2dkxl8VVj0osDnqw+57ugrrMLvBHffku9fV2outz8Y9tiliA9hHHetGFHnzCPPS/yEKhG/trBYe5rR3E5m50q1tdxLMS/sTikcm+FZit6P5cxrdhm/1sBAz0F9Q5v0N9bd3qb+8hNrepzCbEAvyv9e1hYd1p/hP8TSc7sPE5xN9+8Cihf134pwI0FsCltW2+5hHrZgN/Pvh0mK7iS/uww27mts3LNsZ2ECd60Kce4uN89Gn2vC/Rv071scnUg273EJtM97oZOx97WIC+doHDAJvf3eD/9cu44x/zD/DKcGxfeLfnRcXspx95dqEr883+2qCbBVQbdH9GzJ9L/OlGRyweLyC+DfR1cCjSqzZ41olfnU/e0wmfuoi3lo/1Gh/xDRanO/Al7cQ/45vNV0S+XfjVntT/tROT+2WyLJSIT8zV2V7QQLdH1wbw4z348E50bA7xeL4sTzC/20HMm4OMS6WBdHOjl7jZi1w70D9b/LR39qqNeNyOzL/88kv1gUOp6NTa2o2dtOGD+tRFfrTA4hzynDMf+OR1nYYT/DE/ZKWD50U+0Z7/J6UNHlhZNMZg20LLfFcnutlHXtaGD1zQOk95Dqrn4uO6wNt0akHHbLW1txJ756ubXKAd3Wtf0IVtdquLPG0Q7tzUri3GGd0d7b3qQQ+76NthNtPdp24OIjvwBT3oeY/5cnxEO3bdyb0Lm+gnF+ro7tZ8G0es6kafu9D9bnx/K/wz2Q1waNBHbBsAx270o53Sy+F2BznF/HlzwKlTeXKzeV9+hq10sqkUsfHkyJM61NM5H5tvVxs5eiu5SCv5t+W+XfC6D12xvLcHPBPn1Yn+9KInXbR1oGvtbb0yOjrJdTs656ltQQ/vyBUZLWhfQO7Zoy5gdPLeBX3m2yz3mb3gc7X1tqI3XeSP3eDRq17ypXbk3M36opf8vgN9njd/rubOa1N3dz987CEGt9EPf4Pud+ELFxDL5uNXFnTPU2fvAs0lZs81vsCLIhsf3V3z1T7/S8VshveRl86dDSxyjy5sY377bPR1ror5oyIKAAAQAElEQVTQZmucTuhv7+hRG+O78IcD8Hk+648uZNuJ7rbiH7vJpXvR6yI86KFfngPmATYLWzl8+HjOApkf7WLOnq656m6bQ2lVL3HYZGT22T53vgrM048/akVGJnPLqVvxmQX8vtXbZvHs2V/I2rvZaO1ko2ABOWsvfGlD1xfp6r/ivYf4ZfH4vyrW9o/h3KZ2fJLBMB9jfGuHH234sA7qu7CPBfNnq7PTbGVAC9CBuNyrLuy0FdnkS162fuhhfTGAHDvxJ73cU76zDugkD+qF332sU/LoVSe+q2PeZ4yfpw5k1tObZ93Wr3b8aTc+N2Kju4eDgDZsoR3daqeundys1fJU7K6AjrXzPG/ul6wjBshF+9XJOmaA9YXpUCsxtre/Wz3o1wLWOqZjHfiWXnSrv6eNtcHnmo/9z4XGDtZdveiprZl6WbN2oP/trBPyxOAubLKVONwDfu2mv/iWbvMP+CbzH8abNuqstOPvjH/fVGknJrfBI7sbDqYn/fDQNipsU6gXOZie/J+K9f82l/msMfrJ6Trxh0a/xRp778JH9tk+BvdO1obd5C2mJ2U2sow31taBr/82074I905iWTe+1WhcVNeFD7fnDnS9Bx9iujCQ7yMXaMVmutjwjolh7WmxfgX7yWk2E40/ffQzfZrPWsfG/zsX453pit2NT1ZMt6yYzvnXXnlVf/zjH/XCi8/p+eef1wsvvEB5UU8//aRefNGeX6D+Rb36+hv65LMvOLiKZD8x2FTXoMbGBjU0NquW56bmxvQPMzby3tzUrLraajU11KuxqYH2OjU1N6ulZYSaKSNHjVFdXS3jKU0jVNfQpMaGOtVW16i+oUFNI0doePUw3mvVwLjmlhb61AOrmfZ6YDSrCbjNTTxzHzVqtIYMq1RtYx31LaoHdl1DtZpHNKqxvgXYI1QLTo3Ara0bpvoaSj196xvU3NKkEWPo01SnWt4b65tUz72hmXtjrUa2NGjYsGGqoX9Lc4uaKQ21jKV/E+3N9Gusb1RlVVbDhlYx13DwrFZ9S7OGQX9tfT3wR2vkmFGqa6xXzfBhqq+rAU69mhpqNKK5RkMZVwPM+sYRKf61tcOhu07VdcNVUz0MvjXBrzp43cizlQZkUKu62qa0rq6uXs0NjWoEvuFUWztMI5i/Zng14xrU1DJSdcinYlgFc9arBXwb4YvJpKmpiTn/vmKyrYcPdm9qHMTF7ilM3hubG1I8q4dDb0t9+lOkjdBbX1/LnPVqqK2gbjh4N6mxpUWN8LKhsQaZVasJGTQj+9FjxmjIkCGqq0f26NZw+FldV6eGhlp4VyeDZXQ2Qv+IkSOpb4BHzWoaMULVtbVqBL8m+NIM/UPgRwP1zSNbVFfDHHX1amwegd40afTo0eAyjPE1amBMPWMb0OuGhhbV1NSouakRXanXiBHN9KvlvRm5DZfNa3hW06e+uU4to5rVYPOhby3woKGuUU2NjdDXrOHoUCP6bXpeXV2d0mU6VQ8thl8T+lzfgOxGNkJXvVrAtaG+RiNHNKFbQ1WPjrS0NKc20NRczzx19AGPYVXQU6fR9GuCB0NralQPj0aAxwjwGVZbo4b6Ro0atZhSXsHDRvS+oaVRjf+A/Jv+CWMb4If9Qdda6KwxvOF7HbjXYcu18KMJudYOHQ4PW6C7UbXoxHDsyvqMHjVSLS1NyKNajdhiXZ3dG+EL/fALdejLSHSqCb63IA+bq6a2XvVNLarD3wzHTwyHR7UNNTI7b0QfWppHyWQ+rHq4mkc0MG9Tysu6+iqNHNWkBmTZgD2ZfjUy99fNP+PNf1nQBdP92prhGolONoJXLXxrHjEK+po01GzO+NdcrzpotPYWbMz41QCddeh2c8sofF69zAfW11fDx1r0e2SqZ7W8m+6Yvxo9ZqSGmc9kjlEjR2C7jWqAfyNHjcIuG+F9I3JoURP6NGrUCJlsGpnTbKURG2hEFi2NdbJSj/+sRxaNyOCfoT/mm4cPH57ibvI1OhcVe/9nzPF1wjBcDX5tXY3qG6vV3DxCzcTE5sZm7s3Ioka1dcPUjBwbmupVU1sD/5uw5dE8N6R8r099TL1GLzZKNfi1IcOGyXhSU12H3dcjqyZk1CTTaZNby8hm+tWoFturxYbriLsN9S0aNXIUPq1KZovNI+rVgh8y/9TY0KgG8KnjXldThy5Ua8QoYOInG5FlDXbXgI3VEfPr8O116EYTfqi+sUVDzY5GtagFOzSfV4cfasKHNdKnnv4tLU3IrkbV6HPziJGqxzfVo5/1zNe4kA+N9cyFPjU1Nsjkbfo7YkQL/AIvdKsBePXQ0gQtzS0j0OFm1aKvzS31svoGYFVjGzZvPbnGcHxvqqPgbGO+zaUeukYQJ5pa6pBRjepqG9QM31ooI5BNI3Zn/qEBPg9DTjXwqAHbM91oIT43Iq9GeN5AP9MNk53xzGRu9fUN9dh1s4aThxjPGhprkWV9Grua8MXVjLf6kY1DVTc8h77VpLo2HLwa0IFRI0aqBVk31tdoaO1wNeGrzC6HDalBNiORU50sblfX1DJHNbpdh043aURLA7pQi55Wo4ctqqmrUR0+qYU43kRuYL5v5OhR9G2Rxd9GfJOVRc82hz3/P2XbXMecDcTBFny9Fd7hRToO31VdXataYkZNbQ05XZ2GYaP18G00MaAeuxkJfY3wswle18GrFux0REuTaohjZhtN5A1Nqd00IJ9mNYF/XUMNczWpCVnU1g9Vw8ha1dCvFjk0NjSrGX1ttndgDB1SBX9aGFtHDtGoavTddHlkw0iNrGuBR/Xg3gTfTe7NsnF1tTXkMMNV21ijanS8AftoAr8GfH4jvBtL/l2PTMxHjCAvraF/NfKtqR5K7BiB/TeTW7WAR51aRlSpuXmIRjK+mbH14NzQ0pL6APuJiyZ4NGRIpRpGNKihpUZ1DUORXaOa6ppUjx034bPqG4elbc30qYPG+toGNTRAP2MbicEtDQ1qHjmCsQ3oQC1yrlcLdlxTA/7gZXrWxLyN8HH0qBY1NtbTt1F1+JemphGqq6mH3np4WgvOwK5tlI2pMdgjRsKfEZR6DTefgA9pgR/Dhg1Px1k8a4QXzdBnYxqAP5R+DeDeAF4NjY1qxteMIG41GM7gUQtPTedHAKcOm2o2WcEb82HV+JaKoUMG5xrZQGweqVr0ZEQzzy2Nqh02FFpb4HFdCreJ+jrwbMQvNtQ3w9cajWgeCb5NGmr5f00NvKrTyJEt0NYow6sOX9kArBpoaQSfpn/hkvIQPtaiyzXQYsWezc+bvf7DuKNDBqOFezO2YbZppYlne29BblbqG+vUAL+qiUeNyKuO57o0rjaoBryqkXP9qJEyH2h20WA6hq4OJ97VocO1DXWpTqU4M1cNfqGpqU51dTXEzRY1oBM1yLkWPajBXzQ2Dqd/rUagsyOxl6aRjRqC/zN7a2kZhfxr0VkKeARhVga/sble9fU1wKom7i+cDzpqgF0NLiPwp03o4IjGZhl9DeDVCF1WaomlTehBI/pUi+6O4t4IrEb8m9XVA6ceus1+U51h3kZKE7TYuG+sMH+L8Qe/2NzSBP/rNaxiWPrbU+IyWVRjU1ZMTrXokdme6Y8Ve/42F1t32vrW6BqJfCsrK/FvjcSc2sGCfzEbakQ/jf7KyirlcjkZX5qJv99m2g33BssTKHXEBHuvrW9QTV0DdlWXlmb0o2b4UNlvqlq78cj4YMXkb3o7nPasy8riUUVFhWoqapTaCTGkERttQvetX6rrwLNns4HGRfXYjdX9byyL7Mb4Zfwznpk+LaLVR6WysmFGdoXeS4VYvhynDC9GRQUuURJJ5SiQ8zl5+jqf0D2Wc1Ycz1Js345nHlzi5cQglaxW3qc3lQv2HiqRV5LEaaU12bwxtUGGemDabq8U0g48+iVxrCARo6Qook8K3UaUGVWiFKSA/rFXCFijxmZnCGPKCviOpPRvnwShY27628/yG1Dq7VMql1CgSC5JFLpAAFVKgpPs72oF3lEFxBJtLifDic7UMa/hU+xVZSV9mN/gyeaMnSLG2Y69IvoxrXwkOfgAXQwGTlnZiqyicqhyMZSxkCFSXAKPsjzTRez6Ry5IuVmWZD+m7uRkYgBdZAMvwsDAKSqWZfSbQJzzCmWXU1FluYzjJVIcRbKndEBC1d/7MSALi908UO3+VXAm+0KhmFaBDvfBHnGZRz5GbyHVC17AEXLhnJTKiaoYAn2mAqK9lAzqjpjH6MqAe46S9YyyH7WPNXjR1R5RB8aUFIRRKsoifeUYmQTKws/0b1wBU3DJMd4lZZlOl+0uccogeccd3Zf9LR/7Wz/YRohGGajYiKMfKKb9eBz8MMYeoniQz+krz1ZnOmP3UqGsTPq3bBIFPkNVrNghGzpzoKeEiRN5ZlJaMrw751Rmfkd9oRSLGzrBnfqsg0UFMU5ShnHUGX2Ok5GQXol1RjNC7Ff0pRefWMLe9E1exncQsl+l9z6WxzRU9qm8yoYnimI/BR8oVmSOKKCSj6Hs7SuRvPOKsBFuEnQjRSpDYEAf7c6Kgzf4ukyYQ64OaHQNxL2MbRjjJAbI5lbiFQQMoNXmQGMU29xpB6sJ6MxYk6l1S9/+3i9wZB6gASD+i0mCcvrsnJP9GHcS0S9O8BElOfsHPo4egU8UFwsyr5hQn8e2IyBlQ88bDwkF+M45dKfMiEQOvfWmc9BprVQKMahcSmS0J86pnJQEZMlDPfbi5CVqlPKAR9DhW7g4GWpyjKWuVCzKey/ENtjdHsyeaLMuCXAi7M1O6mz8P6vYnM65vwHn3N++/03jv8SLh23YPnIIMmXJleW8sY0vbFVm+ahaTGyymhz+MUuJygMSfIwTZ50Fu5FtrFQY6Lc8vbCHmPhNt1Q+MTz3xG8bInQnTGOBgQFybghjJXMFGfSGUKK0n8TwMnpksOnHm+mWd07m82iWR/hZHgLRx3TG8YLKRNwjGwL+abxDb0LGJ2mhD3SEKIQjtrtyCjWFWYSYojUzPh0ehwtjPxXUB4FXhI6nyKL78gHjaIOHSgSuaK2122BJRofNyWP6YTqVSpGYRs5wS2u/rV9GJPTDUwiHrrIcrHDwwkiLISuCzxH+P+WX9bPivBLs0vokccq0lKd5/KMW8nMQsuSd8D9lCUY6xzjeRclmEbKNRUcdjKRKOarEXKUoL6X+JQMGkpNS+FmAmVdJBHTkiEpI5FKyd0nZbCBUQnGBHtZODkTPtLWMnvn0qaCAWGz6B+aMsk/MVyxPZ+ccz+KZl/Tp//6V0GxF8CwtpsdpMZ0UVlOhQj/P0Gb6HKf5WxlTjaDcw5dE9k/pG/SaQ4QvhmticJzk6MZwedpsrgQeC1pM7eMA3tCeKjm8c+Kd6ayf4yUkX2UCxVEiZ3YND8v0CcHX4ruHu7EptfkL6mCNbIjFzhL5bexBkblEP08JwDM240wkYesyRmJHsJ4KqYzcIl/JQ5iilKRCirHzklzsAebSmhK5siLtnQAAEABJREFUijIJECPkBnXgSuoJjikYUM4xE3AS3hkWuTLUGeZezoX4qzJYxXL4ItFbstwuI5/JCPahL2UFoSgOAAlaHKTz8iJUd3AIMO1d3kt0KxK/YskeaafOw1x4InjHG/hQbe/MPPhSUoSOictZvQlDIEz+JJyhjYll/+jAx1gl7IAqGW5pH7pbPxRCCsjfTBboqqO/1Rs+3uck/JjgnzO7Md4BxFEE70V8tFk8SAXKQqenAAEAjiK7SiX5OEppo0UmQrorrdC/9uVNPqAY4ZedcwrDUIvqqP4HPsacwWI8SQHZg5X0RbDHU6TASZiOHPotBSL1tkaeePOBZPUUxKmM2YU8daEcTQbA1MN47sNKFXEEJn+zSTEgxpCdQ9KpPjpZ7mi5PxBsqLxDnuTtPJCr0c90SErbUE0F9md65NGGhLoIXYnkA8e9rIgJBucOVSIvNpu3eGnwF/kXcXmMPqZ3mecAnF2ihfabAIFKRwG6AGYmZ7VplVX/KxWQ8vDCOR7Ay3TGe2ooSWqAknNO9mxF3/LLmdTxFyFCK7FODjx6gD5ls/iBKJLJKyojLXTGOSfjhfHEobmxOUp9ey+Hji4qkKfIYScUe7Z6wpccOWzGDNfIdIEc/jIhAETFSCFxxHTA+sdoeUx9jP91GvxnQ/6PxdFihdv/5k+AXhUXrsns2fjlnEvtx+j2zvEi0kQWGUHglUPxEhSuVGZRTA8TBDc+Iaoacl/0SRY9EKwjAUbYLU5qsNrbCyPKCAZwEkodZnMEXMn2exxziXkjFioBQhfBLaG/AQnMOyNIsJQF2YjNMmJn2iquCGfqeHM8S04ORZAPJO/sY6AYatDKItQodcSxxHSK0BYXZqXASXzMiRuNmQzjxQUeMmJoY7AMjUBOMTh47uk4grHzofJRojLwYmbw4FDKF2Sxw4am42C+jQtJauQCKUMisBDPqAB/8cQ+VeiSbK4AtAzHBKUfhBMZQrKxhn4iKcboA3Av2nichYO/IZ2LOMcyPMllkJF1NCQYHllEYFwCjgUDTh8HDNHO9LT8sz7eQALMU/766e/vU3UNhIFTAlPKBE+BiwXQdADdc0MyLF7yghyosY5gC18dCbNzIXV0Cpx4kFxGYnwckRC5OAXh7JvA5gAQRRBNjwin6h3jTLgOnWOTJBNm0NUy+VacwqJaNjReOAbmUp8oREbGooDhNiesldKOkpiDb1PnVBWAJOeshlI23LnzbrR6+iYwOTadYlWdgIPkFEK8R38S6As8CS/zRySigXcqskvJAY/IZZGUwAfdoI0n2d8dybDAj0AuzHp0T/L2zyFz5Ax5aR2PgzQyKOM8JMSKkxges/xyVIIm33wgEL7x8I19TDw2ufHR0DL0MAmrolATOBX7+nmWPDaECvEghVkHJ2EPvkDUBxmjM+1GveMhlnOOwiOfBH8GK+R4xlyUwEOXcjjC9LwBUtrIY6koLuNZmSrg0C8LogGcNAdaooPphA9MF+n6NX5sviAI5NEl55xSX8J8LkTm3CN8jsd3xeiZbZD6wLCEHNogmYdE5kMFDRl0MNbghdsV5ChB9yCSu5SFp9bq4KfdxRjztTF+Dm7gPdBF+ADzBpv5RmUFWhL2iIIqw2Y9pifQoJWP8/YlwXjjmRWrCcOs/rrxr+8uhJHA4b8ywrhkRTL5is010SekT2UY4n+QpBMSGhwRBPRFECarMvEpi074QMZ2ZOFS+xeXEzrrAp6wF3xCxHPBjApYJkt7RGMUoSCMIp4jcwGbj03mUhwSWd+0j80rGhG6Z0ITdwx0M0srEXqRANSBifkg61q2oMQkCXYk/LwWKYv39JLybESZmqXrZPqVB4oCBFCVtofQZg/m62PRwQV8c0e5DEIQONlVJElMx/FuONm0IbzLmYOlg+HF7Vv+8amMoF6ZnIeWiCLZZohJOYThJrOUgfBXChQTgzPZEHFG8vDGBsQwKggYQTxwjhFJERaXlRhPPb7GeTnuqIV1l+C5XAa+e4U41LjEvMgaCMoE5DnGcOZGXeWBkTXYEjAd82rw8twchTljtnjsNQGMt81pG+9oZCxqqoogk46V6Qt1jEpJsvs/VmwiijGQYjhoEYa8OxQxCHxaw+tfcVhEDzga7wgnSnGjh9JivSnkKKV8njYp8PDeiJFdXgaC4fCYZnK+tIImqyddHgQHCKrkgxAOSQP44hS8VcIru3mPfMzYypLBkxOXWUYE+yOZ3SVURuQbToECn3ZgMwK8Fj7TzAGQUjptCnlJ4OpUUEIRh0C2iZWynuHZHHOaQUW0k9+YWNifVH8eXjI0JKrKgEB/udhnTxSvQn4Q6VwmC/xENq/xz/oWGZrnYNQxd5ABvhMXlWBFT/vZBN6lTIZbuciXfdAceGd4ZXIunTUdZk12SAojU76nArJKpjWQ9ojeBqn+U8EEke3wOAPu4EWEjy0rYjPbwUWzA+OtFcPZhpv/8OkDX2kDb8S1AF31jLFxpvu0ioWHZISBaBlbYTpeodGYjfyClDtuIWgvVEVyDFuEN37LeS9HHLCxmGsKUv/2l/9vccD9pZf1tzJYYfVWjKeDmjlYL1NoisnYaqwN87JHBQHjGeBtNy6tQU6pPlKJfIU/sx+ckRKZvzRZBeSnJlyXwTeipW5hVwGqwNo7xjYD6kPGhJYAOwAzDxDYOI+oVTqvmVyGPC7Abi2Opvg55mcTOWECHhWjzoxm+iitibEfQYvdqEDvPF7AyTYR037ffX1jHLBf+bWf+isUBhSGoXK5DDpTUoH1vff4h/+EWfKfar7NFWYHViQMgWLUJdwX0ZQj7hXYQ8hms+SFxXQNaz/lZ/54MG4s6omWu0XP393/uxzwtqOaIaI652Q7hcZUS3qsLgiC/ysc43e5NCBzRkJygJAlAbaJIV4SvF8iJ/M9wmFZQmH+MSTGEpdJRKWQIGyrT2Kb8gOFdD77g/4AlRb+j2N0Ug+B0JYiQeAUBl4BQIMklItCgnVGEfOVnWT/01YQSAHvAQ7VACaWmCbMRYldVgOcspVIaCwxsp/u8yQpCfBkJ4A+VMSOqbwUJagid/Ig5jFIsRSTNJFoRLx6Ar2YJ6FzJjcU8rwchAXM49Of8isr42I5+pYh0EoBnPo5DfSVnI6CaET/0AdiiPoseQolhyMQFySrHMUkAzAskSBLlYGTbdAGOeqcgO3gIwFiIR4gKAOWh4aELgaqTALqlJNLKmkK5TLeBsqF+scvcBgEAkxo++uzvUsZNhX6MGBYJOcChcEwulTJeW6UArv2ETzKZLMqFxMWC072z3JOERTLBFNL9fKKhcjkqItZ2AXwrszGWNkliimJkAiJaJDqU0y/RFQTDJ0SYFSy+cx0CgieRr/piiWclox5eGr4CeV1cDlEF7yTynGRsbEC41NCwuqQGR1RC2UQRmy4xwk8lUBaDBXN6TMYUOWUheaMp7MkV4lAGGMDPPpQQrZSLM9k9i6uCvjFTQy2btzdwuLlA/SEyYOF8BiGjkYyPU7nTSRLPEKWCkaj0itDU456CTOXc7ESYwy1gi9pl2/wyzG3lQR8IvQncp6amCcrJSEAZYdUyfSZBi0knQAZm8TlMlmZfYrx1h5FiRwZkGMl6emRUFlkY9ZlcnShJoqwn7Ky3ilLW0Wi9F6kv9mL6VhI1wQYlofZPWaMQycc/QGuMBuivyGLg7TGar/2EoHD4CSx4lJBZRIEew9y6CS4efTM3hcV40nWCHTgiM5YfZns0cGTiGJ+gZxRLgitSYL+wYfB76zLyMEbj69IcGgZ+JtVJv27UfLGRw22i4t+CrjDU9gmuioPjrITcXjPdOicZIc4nm4lNi25KZMzBO3p37w4oz9WerNHivGe26Bt05CY/NNCbSxZ3ExFTpxJ0s0a6vlEDAyyGZVZkCT4F5MHwxW6WAn+EnejpOwlR/EhniKRD3hGhoRJLRSXTD9iFtYBxlA0wYkLQAFjQx4H8p3ymUTmm8smcDMc8ycongdQjtid87GCIGCqnIrE1sSFwI8UMl9EfHJsFieB04BNCkwlStWoKhMoNER9WWIX0FdUKPZWA55gLPyyHZAkATrKCEimn2MEAIingm5jZqaCuak1fJ2TMBP4Upb9LZ2I3MQ5a9G/7vXfwMxoz8KHIpupUC+jW9hdFtk4JfDRy8cZQT1FxjphpnAxoZRlPLEGO4gMlCgpxeImB+CYHk4ufY/tTh2iSd/Zw/jLIZXN67OBFAb0GizyPu0n55UQaHmjLZLdEyaIigOSi5X+M7i0OGRHd9lVJs7bWHmLwX0prLgMhi6rBJ0EmFAjusaUf+QTG6ivAPBgYq+BbH6XFBRmrE8sQ8KZLSTWxhv4l4k3oQ8UgHhk9jnILvhuvHcy+8tUVsgmoUmCLkxEdll3TESwWY6NI6srphtOMlaK1EI23uqFoEIws/zP3otskgsjjSKgmgBCLyaVQI1JFHP6k6FjyJgA3DwNoQtkVJjspJJ8zsnwimwiHjMZ0UvyTpKnoEchHawIGq3OUe/FhNgv3ennZJtS9E4/2QrPhnQiZzBtMgYEFUM49C8AScrlwAGeWeeUX8zoyLuMHNu/HsLGoqMxZo7I+uE3xMSGU4a5DWyZOKZMSC8q+A6h3TnYWOZl0SfmxQbgf6wqAABdUhycZ5wxlrgY0S9OsAOqLBSmsiE/D8MqhdhVlvGeAJbQz+CU+CoYsvLAMhyoMDp5i6krMbaETDJwOkdxyE34t3LGKR9FUpxV6Kuo8iZ2JcZ0Z7BoQ9cCxgSANFxhgXzgVCavLRsv4FWWOSro4+ljZHD77vMPcSAV3n+G4IzDknOpJGSX1dibN8EQgwioMvE6/F6ALaYviFHIKHChHP+smlclACib8vpQJfo4J6GS5EmRKqpy+OhQirAo8jDzjda/yJgEGBmK/Wab+QobZ+sdmuSck1uoBN45qmIZjqgMz3x8gqYspM/arS96HxHXEzAKvGka/f7Xfown/9rEZTMV6b5LgJ+JyJvKbAbbM2JSxuKcoU+csVta7NmKvVi+lUrcXr6txTTWiumplb+lo8Rhtm34iTzQ/HwceQ30l5RNFzf0X8SLvx323dt/kwM+RtMSol42G6qyMqcMGV6Z5NiKcB/6ywWz//JsD4PGFYYZlQb6CPhFlfIl5Ym7kbe2jFxYgZtJFJGcKsHr9fWmQY8uKWQfDDog2+G1ikoWLuYcM5Uh40psCPWpnzH5Yl6xdyJlVIzzkv3vcf155i2ru9vcpNQ7MKDugXyalNriIASgx0n3ceJYsl/bNefrYhYbUXqS2Nc3IG/OGCNKhAKW8hBVVp76iAQvX8irTMAGazYmiwq99SmyA51Xb38vC+FIRQjhQ3og9Q9E9MlJ5n3BT+V+Kns00JNXV19RfSS8XSza2btiXqX7WwkzBh4esFguwvM8C7k+gObplLDY9iRsxBa5JK+Ik9H+7rLIDxnv4KNj3lgq5xWDj5BjgYVP30BZ/YWSXEVWJQMU5lsAABAASURBVBIHkVRUEFuKRlfBg0vEuJCELJYFLzmQ+Fo+8Au4GRKckASNR8mCEJMW2JC0Yn/0U5wgp//zHDJwyN8WZvZTTQha5Z5+2WKtl9MRk3JJXID16BxP8DuQU0KJ5FyiYm+vCn096u0ZIGkK0v910JHECT7m80U5052Ytr4udeUlU4sgGxiotJThH+BEXsgtAr6Xs6iLU1bk6ePZ9DG+xWAripMllrLLBqFz9mjF9NXWUqAlR0UJXRT6J3tjce7QvYBNqXTzjk4OieZ7O9SFvti4cqKvXMgM/SxiR0Vm7TUFp9UwyrBR410o1FiorQSNpWKBNXCivr4CvYTpJeBdQEVK0CU5/ulf4UppTL/AxqfcY30kKyAthz0IeZWg3WeHsWRBkfFVYgEwQBJeYlREiY0R3B0lCBz2QYWBpWAhCki+jeSYYGLtztFg/ohGb0yjOIJtUZL9VK/1dfgL57wcxfsMLegJums/Zccw0fxX2dP6dXwMpvlnu3vv2fQclKcnqwwJgCXsyDb3+3v78VHIHL/RXyhi3xLdSSxsJNjaxg+PYZDlWyqgH3ISaoO64MFY3HgyzDgGPqwRl6mztw7pM7YFv80+KiqqJMamiyXrC3ibS/KDH27iyhBHUt3G/hVmRDf8qX1L2RA50scZIO7/1h+3iHpjXLDoRYtY42Aurl0ug+y8taPxjOnFn/cj7758v5xzsrhboCmWR/6RshU5/FiU6kGJeEQPBcSgnu4SsUrq6R5I9SCPTSTiAqbJNAMaNouA4l2U6rmnzfSdKuANvlSyqC9hizY2ZrgsUDG30CWx8LDxMr9Jnwh/F2BzjJT5tV7itN37B4rqAWfHoYfBgYx0aMa8lAU68C0TwxJ4YDhFBk/ojukxnctolelYBHJROYYPIG94BN4gGFbg65XaUCwFAKnIViqXqVAQws+0x7f4C6bF2LvgcRYfl0A1YQ4xhdhaSQExRWwEpbKA/hIHrAPoDCkGG7JGd0bGP3uK4aHJxKEAdsDg4j5kkVc/CVnRAcF8pHUs9+AzetON3xh2A9ZqCTKJBvoIquhAgp+UbVgwDhHJpzE2luMfkYjvSAEbPSIeFpnX8hYD4q0zDxaGvUfOPFv/IPAqQFhEPmZxoUg86OkfMOqgGCTo98/9/BVmkiT4VvJbJgiYLdVvckP7D1KKCtEpR4t9YsVmqDyimnxDDfhaHWKShewyuhz4jDwBLoI/qLVsJsijv328XBDAOotssczuFrJBgikO/sTIo4yggmyY0u/c4PxWbxAMX7tnsAMHvg7diMgdE8YzJTVSGNIDuvjm3UtBxh7TkjB1gi1FbIoJ2BGx1qXJhWRhI4Fm6+iQWxDbU8L4QJZbJeBGGqwkdLKxYkFrsrJuuUylPF1Fk6BDPFs8sk2RhErISdstLJeLJWqcfABe8Cqh2DAwhSfxIP6ON3yKuOyQjgHIQqJWEXw3FaRJpmPxwvgHWchIg5fRD32BD+WdMUSyMVQNthvSxDzhz/q7u+XAhdRadpCSy3ozOcmJQRToMXkmysgBz4ps45INbRW7mbMfm5TKLpDJ0UoC/G4AGr8iQHiAZZ1XwLMDHq+yQjcJmIH5K5ODEgloDl1yPH33+WdwIOXyXwAZh//y4ga5bOriqTSVM96bXpkcTL/7Cn3E0jxrwzJ+MSPTMyFDx9rGM7DQ308u3p3qZY+lWKgbqbwMXiV5Upm1n8la6D2LaAVsvA8AJEl72HeEG49lIdHQ8XSOKAG+xNQhYnzMe8ycZj9WJ2wPdFWmooRf4sarlwKvAAeQ+olYjNL/4utvJPkvSyfiUbpOJvYK2Yfcy8g/z36K/kZCCAwZm24p1Q3kqf/dl3OOQ6Mc9tMDj0IVSV6cC+UwRB/876b9/w/q/Pe/f5VOP/10nXXWWTrllFO02867aOxiY3BWJUr0/8bBeWWCQAs+/bP23nk7HXX0KbKfpCmwYVJiJyMkWIXRgBZ88I6mrLOOTjjzYvUL9TXhuViWIOWqqhR3dmvqWuvqyWefVx/tT/zxCe265y5aY4UVtPzE5XTYYado9rxu9Q506aqrL5X9D8VLLrW0VltjVY0fP0GTF19aKy2zkn7/+IuSEzbSq0LbXG2x+a567c3PFA/06MVnHtaue2ynSZOX1GrLrqRZ+x+uT+YOaAA/4YKi/vTC49p++x01cekVtPQyy+nqa6/Xgp6yckNYLOR79NCdv9Y6U9bTSqutrlVWXE7fu+Qy2hOcvpThxNCTJEQoqEjGe7/8s3bbdguNG7+CVl59PS234jJad92Vde21P9Pns/NwxcKHVFgwX+efepImTVpaK6y2ilZeZz1d85Nf6aM5XfQJ1TP3Y1165rFabflJWmv1NbTWmuvr+9//KZudBdrLmvPRe1piVJMmT5ykicusqCVXWk1HnXG2Pl3QKU8G2fqn13XagftoHfBdcfmVtNNuM3XPQ39UTBtMglH/rM8i57QInr1LxUKsqBwsrETeSZ/efe81TZ9+gNZcZS0tO3aCjjr4KL37aVeqF6Vip8489XAtOWEUfF5Ba622stZYdTXdftf9bADBrwRQqXy9EgJmQG2RMX985D4dcTAwV11Tq8OjLXeepbc/6qaV/nwq2BAVC1q1fqAD991JUzbdWrPZUS7RVrJozD3B+S7yqxEJlrcXkq6YzNmSQ5s6CJy884pJMgM8kDlvYrzSC6ckIq2NxW/J9JC1rywge1bXZUuqPVCCgA3kPIu0RBHJnXDqpfmf6sLTTtD6U7fQ7594XZZDG1yDFbHg+eWPrtT4sU368U13KCFpYBrZdC7xsss2rgoskEFJFky2335XHXXcSdakMEjElPLIPMIuWQsYmmnbN/8Vg0IMByQ4w93JeC2eYLLUP09HHDRdx5x9qdpNWAMduhVeLDN5Ob394fxUvrHgQZKCwZ9wt0+SEcyV8S+WNUo+wwY9bYExwyYxRnBiL3hYpr5IyYT2jYeiT1QENz5RmVZzhSyCvcsAzclkYyAY8g9+wN3wX1gc0L5aDNcSmzRysYZXDyXJBD/kOGvmDC277CRNmDheLS1Nmjh+opZfblXtvvs02To8AE4OtyVb0UGL6bCYI05CVWSrZPyN2JQO2JzvbGuHbwPyNshYBa2s5Ugehe3GCn1GIRtQpsNGNwyQnNBfBGIrGcYkCsFNsno7RPEu5DmjMgvFAkZiVDIVdZIpY5qApsB4/zf+JKbnVkxfkY2DF1bgLk8xPl4U455HlPCbA58PXntZ02ceqLETxmvtKWvpwCMP03uftalkLCfBt979+QGF+LwyvitjjB9o15nHHq6W5pFaebV1NWXt1bX6Kivq1NPO1LsffIKcJTMmZ7KMpMR0HkDmh8yXmThl+mQ+0iriDK85pE5fbIRhkiHuDQkGGj34PFoRd6KA47uu1i907jkXaLmV19Syy+PX152iK679iT5r7ZOBlOkSi/XENq3wWWKTyLHwLZUjOQ6yyhx0zWkvKC/J8S8D38wXB4FT6D19pDL1ttni0DmHDze8IuA6b2OkPBtHJVNucTnKt/mDT/BsngreFHq69Zu779Ga622q39z3hLIux4ZKLLl+mNKjyy68BP+wspZdbintvd+++uCjL1O9CmBMxKGRD6sQf0YFmIe5S3GPzjrmEG23576aB8NTX0fMk+/TsUfP1CprbyTSMfoxhflROtgfKE+QSQReCJ0Gyf4ocxpX8T0lgqFDQp6ZRE748bvv6oCZB+nxPzyN/plfk9jrkUeFPDC62ttUYFe7pIx22nNvHXr4IUi3T08/cq923mM//eH5twWFTOK/Unj8H3wceCktEsDtI7tMb+xuvq8qV4XLc+hXGV6264JzT9DOe81QK6xN58fHCRjZbNaGsO/N6Igaj9/EBlA/mX5HZeptgAvkvUvrbLPNpVR4FVj0eWj1tBsfxWUst/EKHG+JbKM3yzOQeJfSA0p45XOBQIG5HWbkxbcErxGygiArh1+w9tjigc3nslKStSdoI0I6emMXYRApw86ed14lJi8QAzs7ewRAZXMycMRUr4TNsSBgTgHHoKAvl591gqZstrXmoi/RQv+RtZ092j2TD7CgNVb5MFBiu4nUOx8IEcsuULCbwkxGjo4GI+HwSD6Up6VU6AWNMvgmxLh+JS6QcFguZZCkRCqTA2XByzEmSvUyYWyS4g1JdKETvkH0kcADnyt6CJ2M0E8mkJXYEiyc35z33tcu2+yoX939sMroZW93p7rb58BPKc9mOmov570CN4hjkQ3TAuseLzCGx7+7+0atv87y+uTLLrlAModZznfr5FPO0h57z1Bn7wBcoD72IO9lcbpsvEOmCdhG8CGxSehSRj7CP9JRPnDQGlP73eefwQEHECQwKAueRU4oZzX2InwphUfMVs6hQ2hUqbtDr770ovbYdTctv/yyWnGNNXT6Zdfqs44BJcmAusjpz2JNve6aa2mtVVbWlHXW1fU/vVVz2yVU3FRXCTafoKekllIu0FO/+42223xTvfnOn9N1pUcHivk+fe/KK7Xldtvpw/f/JKETgZwiYjvNCtBlw8ihXKgiWPLxAV9CLzMKsQVnDcwTo/u4JnloC3za5buvb5ADiCOdPUkS8ueCevu69Pbbr2uvPffV7x58JG372y+zeSsmPCt/2/rtfTOaKPi9r9KQ4Pv62UD3xKS33n5De++1v+6/7yHyAvY/Fm5yf7X/d8//Mw743t5e3XzzzQSkE3Xa6afo9jtu0+zZs1OnksmaE0Eof3WLg9DNOfJkTseE8+QTj+mME47W6y88jc8M0wTd4qpjwd1NEvfYg/fp6INnavYXnylbVYvrVAoxJgnwHig41KeefE7tbd1aY/UV9elnH+qqH1yrppYxuvOu3+jH192g2e++pyvOO08JXmuLHXbQbx94UPf85m7ddNOP9Nu7b9WJx5+sZSauoDGjFzf/KDt5e+Pl5zRnfodGLLa4OjrbdcP1P5D9j3m/uetu3Xbjj/TZn9/TGWdfIPu14Y7ZX+ja636gZdgY/N0jj+vCs0/RtVdewjy/Uwlan37iSV1++WXae9/99Pgjj+q8M0/Ws394VL+4+dZ0A9EWWpawBAuTwHigT5Xwb9e99tHdDz6sB+67X6cef6zuuuXnOuX4IzW/M5/y4Ze//KUee+wx/eAH39cT3E89+UTdesst+v3vH1Fvf1Hfu/pq3Xn3XbrxZz/W7x+4V0cecpDuREZP/fE5FTCO1gVtaqyv12MP/14v/vFZPUU5/dyz1dxQIzHDGWecoQ/+/KFu//Vt+t39v9OEJSboovMvUityKUJZQi8r3P6+z98MjoHx1cIrgSoMLUkUyWkJOczXNT+4guSlrDtuuV333XmL2uZ+rtPOvliwhA3DAWUx9qNPPF4PPvEHPfD7h/XYo2wG77wNkCSLeTZDCjkkI4OGuXNn6/s/uE5Dhw7Xrbfeqjtuu1MZgt5BMw+R/YBEbIkwmx1knbrt1pv0ymvsOXrZAAAQAElEQVSvqRRUyoFWDCAn9JzNOfJSOCYVWHBmGe/Q0ogFo0emxEulCDgIJsmUPP+owgcbjCR1RrQxJgic7DLnbqQvyk8DF3DA1y/LJnyG5Nu5FGRCwpcmBCSgb7z0kn5z7/3q6ElEswLvNfvzT/Tbe+5WVeVQ2SnyQCIFATOQoMckoTwpJFkNjYC4LIG/ZxzrX9lrYl+GpBzJgESTHHiDqqjSN3Y5ZrbCLVhY7NeTIW/wzR449gxibAVajUfvosu/+vXtOv/889HlphR9SJclQgyS0cbaxB5lLxnvSIsipTxwImkvDLaZ9Lzpj2SqEVCLOqic9AKzSGVZATJSkigI6WcdGO+TAHi8wL+YMYYit6/tY4lBBsIDBN7T04PcmRucLr/8cj39zFO67portN6UdXTK6efo948+rZ/99Kcamh1Ep5RupIClE6zIGCmCHSmryihHEHq9+vLLuuzySzR3/lwGxWr9cr6ef/p12XoE96IBNhYefeh36mChgmaRtEKx6RO9DS8HH0x/HVyzhRutsv8VUiygEupibKFsd/rzqHjhWOtvpkT1dx/jQMKXFW4oH9/2EnNXaqsWXxwb/0X89v777J3qwWPE3Z/96Hq1t7bqmut/KMKFWH/KdN0j5f5Cv5wx3RiNT436urX8Kmvolnvu1x1336sLzjtXcz9+TzOn7a05bb2K0Bv7G14eFXOm8/jFhFiPiJGgJHxkRIL6/JNPas68DrGeV9qGbdIq05c4Bu/I0ddqAkUc0uCQeC/o9l/dqEcefkyXXvF9PfDQ73XSSScRw+/SnXfdpcFNAC/vnFwAVMco/FgEmAx+rdzToeeffUonnXGWujDhCP1ylAg9Tv1rQkc+dnOmlIAQLwnxIeWBOTvePbCymQrwEfGIAd/6T4zNfqbvXX6hLrjwPPX0lJTL1cJHCLODLd+vpzgc+8VNt+us8y/Wb++9Q/19HbriymvV1lmGK4nMD5RhookutA1FU6KoXxlXVJEDI/Z6jZUAjKWoV47NuzjIyVdJxmoqeJBkMuOwIuABVmProsS8WVOsbGCbJF5F4pyQcZmNxyBTqf5CGRzwscjMGYyy9NnH5IBXXaU333qXcGbQgOEj5s9LbGJFLpDnIGOwRf/A5QfHMu/gw99+RyQcAwMFGU0pnSE2FfdxAFuSy4FODDrov23axAT8hBJmAEYgihk7CI1OcDCbboZRQ8w2Ok13XYb5A+rgUjbM0cupUIp4C3lO5GFL+lOaLmIyFJ8NIA94pqSdKr6L+Pky9caLMKtB2Suj1IkbaKQc208jYQsBE5dM0FbPM7OrhDwc797zRl2E/GPgdXd3kzOTdz78qArFWGbfuBGF8D5TVSnb7Ip5ZqhU7lbO5ZUoVIh5+YwhHoNDiVKU0VBZCX1MBIvoX9ILTz6tjz/9UoQ2kQKxAJaYnrZIklOIvgBB7KdJ2HplLifPDOLKVValuZqIhTKGQKOhnwmJc/QplvrRKSYzgMAp4ScYpsD64tMkj/2XmEULfaajfyj2Y2T4+SCQ0MN4oKThQ4YpchkZVvc/+IAuufACGfwMGzYJPlG0mPzFlWP+HPOBAtVlbbzxeho7ZqR+fMOPlSetEDr89AtP6bkXXtYuu+yhiqpKRvFh413kFt4H8iFzizqXKAO+lt9AvkKr98ZXJ0M8DLy+u/4RDqBd+L3/EgIs/mq9qVH6bvK2Qr7/yiuvaMbMQzmE20hPPfWUzjrzdD3x5OOsQW7WQF+PfnjDdXr00Ud15RVX69HfP6pZsw7Vzb++mzXaK9gO0BBqxsRJwmr2TI2mcCjWWN+gW269Aw2VPLnvJ396R0/84Rltt8OuGrfEBLoZ3gn24QafQa6Y8Ggj7A48ezM9jnhg30+DSu3l0J8E5UlSBaXxu883yoEYIWXI7yMUoKuri3X/A7r6+1fJftLNXJtMpimGPv2WQ/ZW7G2hH7PHb2cxmqz8n7H33rMp2qPf/OYuXXnl99TbM4C/9grDUBUVWaHYlO8+fy8H/NChQwm+ZWXZ5DAghUJBjsBjjC2RzFmd7dGlhSBr738tXnmiWmvrPG2w9spafaVllcRh6los1pXpGBXy+vLDP2v6frtrzJhRyrOy7KPePj7rFZFMWRC9/d7HtNX2u2torqTO+R8QnAPtstuBGjtpRU3ddKqOYAPoxd/exilcoKYJk7TUcpy4rDBZq666pFZYdpxeefVNrbHWRlpiTKPsf4bFO7KZeau22mEL1TZLn3/+qfp7+rXz9vtqxWWW00prL6uD9t+OTbeH1Nohvf7eJ5rNDtRG2+yqCRNGaI/dttb+222kBx98SJ0Q8/qHn2qZFVfXjjvtotEjW7TzlhtrnVWX1QvPv5T+Ok2mIlBCYpo4KCOQh8oqIIkY0lyt2hHVWmaJydqbgP+La8/RF39+Vvfff78GsOW3/vSZVlx9Ta23/roa29yobTZcS6ccOUvjRjbLFHzEUivr3Kt+rFXWWkejRrdo43VW1hIjG/X5l/OUuIzmdJfUPGYJjayrUUt1hUbVDdFwcKkke4lLeS2z8no64fyrNXGlldOfqttr202UKXVzgmrJWi6VqKEM1v/gB2KU/CcY3ocYLNU0h0S7OXM/09x5X2jmzJmahPyWWnGc9tx9G91/3+9kalfKR+hEouHNozV81Ei1jBqtlqYGBQUpBxjLgchFJXOCxm8oqKyu1tobbaUjjjtbSy2zrCYtNVazdt1BrR+/rQKnrSLxderVx+++rkeef10rrreV8nmXggAthdkM8EpyJHJ5EkXPJA64IKLA/lYjnSInpfm8bWAEUkBiZrlDRJu4HA7JklQt9GdFErqQftZuXPHAdsDMVOVIMs0ygMGMzsZ6OsKnkA2Z8UuM0heffqBH7SdhDXZS0G9u+ZXau/u1+MTl0TEnW6MxTAIHv/DlL8EChxkzl894pFESKihnqzSfHZSD0+AdAOk6wJDj+Zv6xCytEnm+ywrRWUeJwVG8yQWCYOV8WbV+QK1zenTxT+7QOtvth87srKH08yxWnOBnsU9CdrZOgi0CJH4NmSIkZ31wYAl8yWUr6eYlJ8Eg2R2XpGwi9KvErInKJHcK6AA8BTTw2FuSzSJEqBifJ64yCRy3r/1jScJAPq+sLYDAq1QqaCg639jUqIbqnAps9GRrRuAH6lQ/1KsSfpFPyGfMYiwFLKU4ss4zthjJKrDIFG/Dh1SppqZaAbD78f1PkLBewYag/RQhXNUc/OYhB85UkVMS+wEWpQyO1NcHvw0qDs85JwMaS+o3++XusM8kLqhApQPnPDjHJM7eWyOV3JQKyh7+nYsxhAIL/8oF3okhEncqTQ7O9JB4/NlHX6h13gKdePIJGr/EWK264rI6/rBZxKFn9cnH7aoMhOoGqsiFymZDNB4ALOZtAZANc4pyQ1Qzplqjl1xcW2+7ta6/5GSpe44u/sEvNB9V8VUePc9jA4mkCmE2sh/6k+kLcLrmfskC+Dy98uc/q5RVCj+bcYjfsJTKLkgLFcCI5XNVkvmfQp8+/fM7WnZZ4vlG62uJcYtp260208lHH6alllhMSSil+azZVDEvKSsXVqUc8NSFQ6sU4h8t9npaQ+YRDszuEYppGmXjnflnU3Qbid5FKguMZHYLQrJhA2XoA13zz4D61/z8t7AyqmN99vnHbJ4M6NCDD1Fj9Qjl+2LsFQDwS70L9MPvX6r1t9xa2+2xrSYvNV4HzdhHH370uT77sl0x9ktPBfDKO6XylsmLnZ4YeWeC8C9xUma8ab9E7NmpkCBvBkeukLpSi0GZTCCHvBxtJidvgrXVKYdmDEUMDjmiEzQm9I1QlGzFEBVYCBWLA7zFolr2ixSjFhtPrPTgFqgyKyX4EwVeznw4eBesE/N/3Z8wYHKbBP8l9SpgoyvyFUp/scFLDj6HYQh7PClAQYJKCFHiPLEmUso2LMWhizSKnVDy2wKkGB+LtHj8po3zDHPKZTJptzTf4MkHZSmlHXk7KohpOS/TcGYK5LHr0GeI62XeJWN3VPSMyUnIQUFJnuJU5DVM/1wAUATLmU+qNEMApg+cys5DTwW4eepDtbSMVHVNHbRGsrzLWSiJxGZWSfar4XEKgUl8LF8eEASrj5t1kw8k4kDgE9nFMOYHby8taJ2va1jovvPOe9Av5pRQNcl4DC7Wkf1/2YXIoctgONqpAfFFupc46tBT40+5xOKQZoGT+SROH9AZDyivCm/9IiXcBFp2aBWG8BmwAe/Oh8zh5eD1IL/FlVHARnc/wdARUC2Xqxxao4ZRY9DLIrMU5dnQKxHbgmwm1VnMxn7oVaK/8T2sb9b+BxyqX998k774eDYbQ216+rlnVNc4UmusMUUVoZRhZsF7JoQ+Dws9PPHYWMJzH/OUVBo8IUFm1rtisGsqjPTxu69/hAOmb/+P8c7RwRyc9cW/Jd0dephNvUmrra99DjxKNcPrtMu2W+jCU4/UmJbh8i7UqMUn6sTTz9R6U9dX0+hxHNRuqCXGjVFXdys5W1GDzrakANtBDSQOWzR0uPafNUuPPP6IXnn9LblCt558+EElymll1rcoMtqSyDl0mfWdHHjxCZiPJYdwLBL6bPWm087aPF+eL15iHhPKd59/DQ5ks1l0oSDLbbq6OjW/da723HNP5YhxueyQ/wJJk56V/6Lp215FrPiPJNgSrJUD7nKU195776lhw6qVCStwr1G6Mfgf+3/3/j/jgOfi1LgnZagpo70nODorAZHR4W5SkP+FcKy+moXo9ttto10PnK6W5iY5gmrJGiimpvX1jZp+8MHacJedVT18CEEykjm7hHaRrAe+xCLzEz3z6hvaavd9VCRCL7H4eB1z+LFacfJyyoW4LJKfeXO+lHOBimSeDg9nyYRwnOL087U/PqWnX3pJW+ywvYZUSBZLOz+do9def1PbbreZcH1abPGxOuqoY7XWKmuI9bGkoubM/QTHWiKIS1/ObpXjSHvkYmPFAa3kilp12aX04Z8/UFuXtPYGm2rvA2aprqFeMp6w+dQ5f64qWJjZfoGdolquS24iAIGE1wALtu7+flk+l7KvUGSx06Qpq03Sc888J/sJinFLL60XX35Jzz/zjCISqNraOjYZd9KG662bgtl7vwM1ZepmsmSmZ/7n6UKvqqpCK6ywItta0rzWBZzoD+gXv7hRhxw8S+eed64++/ADBVCWzVToiBNO1srrrqt874A++eBjPfmHx0g8VksNCc7qn3u5/wDOy9lKAOJjEzh6NXr0WB1+2JFaaaUVJJIn5QK1tbUqQe7FomQ/kdrT36eX3nxLxx1/Jpu0h+rmn/5a+EmSImmgUJLlq4I+oZ82YVN1kw49nMA7bjGV2fD79N23de8D92jPvfdIfxrJI694IK+777xbSyw1WetssLEcY51LoTA3yJF4/vau23XDD39ikCU7kka3fnf/ffrlTTeruyvSiy++rmOOOkqHHXigzjnjbL333kcKvKBRmj9/6yprXwAAEABJREFUjq79wTXaf/99dcDM6bri8iv12WdtsnU8pOm5p57R1VdcoadfeEbfu+YqvfHGG3KsWFEfSURsY5B3WnfKmlpq6XG677d3qq+nTx+8877uvOcB7bHHNA0bQmKhxHqrrbNL37/qe5oxY5pmzTpYl156pT768DNgOflMyAKwoDBNvMsSjP3sk9m67PLva+aMA3ToYQfriSdfkmNafYNX8l/M7ZGVlcEmPAW641RWsbtND/z2blXVjdQ2u+8rSFSAzDLoUHfrHN34q1/qoANn6ejDjtODHCbYT0k6kvLZH32gX/7kBj302GP64S9/rpnT9tPRhx+hd979RG/96XNdc+0v9eGHX6TTJcCb/8VcXXbRpXr/nXf0GLZy3HHHa9r+M3T0kcfo8SdeVCqmTDb1Kd79VxSkoP7hr0UAnHP4J69cLifbCLSfMs5ks0ovEtEczi5i4RNnc+oHnVympOuvvFC3/fq3MlxRbt1+yy066+yLSDwH0LmS2hfM0U03367X3vxAsZOGDx+KDgf67W/v0y9+/lO9+MILOunUU3TNdT/R1VderXlz5urwI47Uj356k/p7u9UxZ7ZuvPFGTd//QB16wAF64rHHxR6MLAHt6V6gn//0Bj333Iu67kc/p/w4RbWCzUjnmCzlnPB16CX4po3/pl+LyE/v6ddXGRGnL3Apvcv4hs8qFgbQ/VC5qkr8gBlwrCXHT5CZui2mLWESO9oDAwOK2PiOsR2Zk8JviPcyC9PIyWolFhENYxq0x87b6s7f/k7sG6kfX/HMU4/pxBNP1P77HaBDZh2mJ594VmLuL1nAXn/dD/XWW+/o/Isu16nnXaUSm+F/fuctnXfeBdp3v3111OGH6Y7b7lB/SYrDv1qySGbHjJuAz3xLz/zhWcblNawqp+233EJbb7I+tkz/Ullvv/oWunaCps84RCefdoae54DNpYuukqrYBcpWDRFuU45A2z53jq658vs6cOYsHYH/f+ThR2nLyIVZvfXaS7r2+1fq1dff0Pevu04H7ru3zjvzNL377rvKVVQZOfo2Xf9JPf6CfKxVVl1VZ551htZecw056itZPJh/lMk85/Uah6Njllw6/bvDnt21pcaNU2dnN/nPfNmAMnoRoRehySvSwqssh1LB5vTd4MoicLmomLzNZ7LyqN/c1s91+2236N4HH9H3rviBZs3YV2eeerLaOgoy/xP35vX0I7/XUcceo/3wFeecdb7mzJ6bwjTfYz+ZZbSFzmv2l3N17PEn6L3331NdzVCZf62qHqY+8ibDwxtAfF5EwpV4J08iEOvruAjqgDW8zLCC0BmbIL8MS2PF8CBxgWxDLGUXOInS29Gm63/0Y03bf5oOnL6fLr3kAn382WwgecaTf9z+K133w5/p8Sef1zFHHqFjjzlCjz/7rGa3teuGH/9IB8yYqeuu+bHmz+tO7TNwjrGSyeH2227STb/4mR649x4dOmumTjzmWL352hsmEfJArzexyQsvvFAHHLifDjxwhu6463fCnCTsVmyQvfnCqzrl+FPITfbT2eecofc/ngdcKeKA/rWXntPpJ52MP5+hE086TR988okEw7338kEOXJyymZhUrazXX35Lxxxxos4+73wJXZJdbO4yQFniUomDgiGV0hefz9FPbrhWf3j8ad3481/pqEMO0uEHH6zX3v5An3w+Xz+FTy88/5wu+d4VOvO8S5Un54uKPbrtpl/pmCOP1iEHHaabbrpd9lPN9lN5ZfC8/567dM+dv9Xdv/ldmqf1DhR02623Et9u1X2//a2OPvro9KeKn3z6SXW2tenyyy7VYcz7kx//VO1dXfIorKV1r778po477jgdxCH0+eecp/fe+1C22WryLjLPHbffht87SGccd5Ke+sOTqqyoIIxGjJdq6upTOj28KbIBc9/9D+i4E47TTHh+1BGH6ZnHn1W6CWPrFod2Jlmtv95UrbTMYvrZ9Vfoudde1/NvvqsddthBi48aoipXpn+/Hv/dIzru8GM0a9p++vlPfqwv5oMv+h2QIM77+E86/8ILNP3Ao3Xc8afpOXxint3RmAhg7P+ufH0cSLAD021nU2Djcok9qVQs6I03X9Oqq6+hXKVTNldJfaB1116HeLqLKobUaO9pM7XN1luhDqxxv/hYr776SmoyS05YQlVDsopRujL2UpHLKDVkmySo0prAWGrxJv3ihqv1yUdz9MjjL2vbHXfSMpNaUol7ct7HH31SRx1zgg45YDp+5hJ9Pg99SceX1fnlR7ro4su0z4yDddwxx+uRhx5m3VSUrUPM13u8kaPYGh+kv/t8gxwosUeQYYPA4u+Ikc06gBi5zjrrKJPJpX///htE7V9iauecllhiCe244w7kOSsrDLAbc6tJoqqqqn8JHL/NSPgMQXHWzANlAXGXXXZRQ0NDSk8FQa9YLKbPX/1yif/Lq1OsIHAKTBBBhmBdxI+Fsh6BpAztIhlXbqhs8eHioqqyGVyPFm6y0Ske0Ct/fELDUf4xy41TwQ1RfcMETcUI6qtzjGtVX9tH+uG9D2qD3adraNVwDQFugPPkJuWlC8+9SBttv5UWX3GEzMkBVc+8/J6G1I3S6isslW441nGSufqGm6iuKqvAlTTArvIv7rhD2+60LckNYLp7VQkNVZUZaJIs8auurZHDQMvs1E2cNEErr7G6MhU54kFZn3/+hexHwNdfa3kZmmE2kP1qBXkBgyX7lRoFoXLZYWkilrKNREyBV/Ow4Zo3b556+6Td99xFa66xso4+5EBtvekWOv3MC/Xun75UkJPsxNEDLaNEb7z4lLbafEPd8LOfau2pm2jikkvJtgGqnPTRn9/TlwvmaY0pU/Thex+kid7n89pUFFLAgOKBft328+u0205bkny8ru323EdVQ4dZK9D/wQ/zD0IwTP9jEZiX5YOIAj0QVDN8tDbbdAfV1A6VCGSl1j7dc+8j2nGnbcT+lnwu1oLONr35zttabumJWn/y4rrm3DN0wVV3qoeJKnMZ9Isn6BIa5mJjFHRGUldnK/w7Srvuv6O6mXOvww5TgEyTKNBzz7yltrn92m7TrTSsIsPcBcUMw5dIFtQp1cOG6Ybrfq6uboAFiTravtBd996lT7/4XK+9/LpOPeF0rbjCytp5t13V19enG66/Vp99Pi+V009+8hM9/PBD2m233bT99tvrgw8+0LXXXqv5HSiolz5+90+65cZf6kY2Y5rGjtGIESPSRa/9PxdKlTZQ5Lxc5RBtvfUWmv/Ra3rl6Yd12XW/0Job76TVV11TVZlQjmQ7knTDj67V/b+/H/3ZQ1vR/8/v/0k33HCD2ju60bdElZWVmBxzJ3l9+eUnuvKK69TTVdQe4Lfc5Enw6Uy99MqfUhMC3N98LDGw8jeVX8OLA6ZTkvqDBCu14oSusBFH08IPPej46quv6tNPPtFOO2ynxUYOZRTNtjHQNVc3XH25XnztLW2/yx5adqnxuuCsU/WHP76tEl0G2ufo1p/9UNf86Ocq+0ptu/kGeue153TauRerX5V6+eWX9TILoAEWdXKhnnzkST18/6P64M8f6qc3/kKj2bTYi43kNSYvrmMPma6n3/hI/ehNmVVJJhG4pxqkv/sCxiAx/3cIliBYjyAMxWpETEyBMQRCb04nE8jzGkcLVCq06Ybrf6o8/qV99jwWMX/QT266Ta+++46kXnXO/VD3/OZh9RUy6Hq/HnjwPtnG+7LLLqsVVlpVo0aN0jrrrq411lxF66y9vurrRmjq1KmaQOLa39+r7//gavT7I+22685aaYVJOu3kU/TkCx8qDyu6F3ym5x5/UOecf5k62JFcd/31VGbDILBlJD67LM+TV4qzaZ/RD1b/nh8YZjywYnywkjKCejbnhC0g0rQm/ULWSy+zpEIW41dfdY3+hD28xGL25NPP1tv4l47OntSnJQSbLPE7wKfh6QBTZngsD8xcUMSHSGgResQ8tCy5xHi1t7fri08SffD6O/rl9T/WhLHjtP+0XbX8svU65rh99cxr76qyZXz6t98amxfTlLU30OorrqLyQDebxJeptb1P++17gDZafVldd9UFuvuRJ9QnKaAIfBTUaNu9Z2n1VZbVKUcdoO0330Rnn8Jmw58+UZhImbhTLz/5O8086lRVNC+tdaduzmIpq5//6Kccgpje5vU5C+Hb7n1AfRFavGC+rrv8Mnzbl9p999210lITdM5pp+nRZ19VgTk7OCy75afX6ZLLr1V1AzFnsyn6w6P3svFwo/KcDlj4gJ30/HZ83H+Jppc8ksxVpPeATbyEg0kh59T52eK1tV0DJammqQVtAkjkNZzYz94Ctt+Wuh6zxQyLkEKhoACQ9BJBRM4luJpIQSDFyIgXUcl7ICdPfJH62+bqod/cqVt/fZdq61u06YZrcYDwhE6+8CK1laWXX/mjbrr5Z5q43HLaafd9tGDeAl1x4WVSX0kOoJY3DeR71Tp3Hhsys1TTPFY1LaPU3TpXLz75e338+Yfy0FcsBQriCnQ5Umj0YTOxi/lWSkMimiwecLePHZbY/T8V67iopKNjuljh9jcfn7558oB8oYdniPEBfMkyfxUjI3wYr7TACh4GOGj6kX774O+1y157ac9dt9bHH7yty77/I2hYIMU9eufFP+j4c87VzQ88rNVXW1n93R0647yLdOQJp6mhvklT1lpTDz1wv2675dZBkIanzRQV9exzf0z/VM+f//ShNlxvfRV623XJ+WdpQVu7+ksxPvl68p927b37dtpgvVV12TXX6K4H/sC8MXlPh675/k0aOqRR++69A3zv0vGnnprm4PO++Ew3Xn+9ciRfu+w5TYHzOhO7HMgX1DtQ1Etvvat3OAzLJN16+dnf6+Cjj1PDYhO1+lpToDxRYFqFngiDKpNrybFAK0vFztm6/dZf6KJrb1QxrNGGa6ygT958If2TO1G2WmuuuabGjByhFVZdXautsYaGZ0u65ec36Oa7fqsNtthWG66zJpuBN+qu+x4TKivf340+PK5rf3KTXnznE/LfScqB6wvPPZv+DfMnn31Oa68zRZ9/8K4uPOcMHXnS6Rq75DJaefLSuu+OW4DzgOw/HHrztdd14tGHa1XmTfO4/h5df8MP9NFnc+C0dOev72Yz9EyNWXy8Jq+wol5/+RW9yQG9CPYRFL/zxqt6jA0VxQ6ZvKhb7rhHEydNgq87afL4ETr/rNPQD89aoJTapJIKhRxanHXMNDb5btWPb/4trnBxbbTRhhqWAWBpgZ568G5dcMk1WnP9rbQNByLPcgDzq9tuU2+BGbGNH1xxiVoXdGqXPffTyJEjdfXVV4Hv7DSOJoD47vN1ccCj1k6p32MK573SHwzguVzMKykVVMdG3iUXXkq+tIE2mLqlrrj6Rs1tizWQhPTigz9+4/kntf22G+q6Gy7TBuuvo+WXX1Joh+QzCslJozwGgy7YkIQ1Y8Bh7yUnHajH77pZV11/r/rDsXNBJIsAABAASURBVNps2000tAJ4pfl66bHf6XjWIquvvYm22nYbcrEPOJy9mRhclEo9uvziM/Xex5/jb/fVxMUX069/9TO9wfqAVmWB78nHgCSI03fXN8uBgOBquX2pVNKwYcNkcatUKqVIBfhTh4f1blCXbE3mnEv7WD/9G1zeY3PQaflJlgOmMic4xgdP3hOxBqPpbz7Oub95/+7l/84BfxpJ85VXXqlf33q7Klg0WDJtm4C2wZHDEf1Xw43FToOCURwJjZT9lFGOk2cfBmliQapEPW4OQYlAbU40l7HkoMzGlEjuJatT5PTII49ow6nrqRIHZwHN0yTFUqlXSmKC4yXqYdJDTzhROZ9VSHvI6TQ3ffHBl3rqpbd12JGHKUeFJ1kSofG3jzyjdTffWaY/3mYMgBrhaNMf/4t08TXXq5AZwonhCarC+cb5vIZXZJV1ESQN0lQWVARZQ0GOR9JhZUg3YxLtMy+6QotNnKS9d95GQ0lEB/o75TMhGAx+gtDJEugyCuucxNpXIpFVsUwQH61yMdJAsaSG5hE654Lz078RMX3fffXkI49q91120OOP/THF3aAlcppMAn3fA/dqv2l76qZf/lwvvPCy2E/T5MnL6UdsCp7IInzXnXbWkZwO57s69R4LwhgZ2d5SwqbBvtP31+2336KVV5qs8887Swtau0lSDPo/WpCTySoFA4/Tu30NPhsPRLv9ek/AZrCpi8ArQE9gtC6/7ka1dud14QVnyDYzhw+v0cEHHaZLL7xQs/bbXdPYzDv+yAP0i1/dyoaCjTSq4CcwlDBHnAF8IMdjVXWdTjvrDN34ix+pKlvUITP2VD8nuu09A3rwsWc0YuySWmaZZTQkYDyb284ZngsLsNabsr6qqyr0BBt5IsDPmd+qmE5rTZmiW371S2212Wbad//p2mCTTTRt2jTUPtJTT/1BplqHH36YfvazG7X55lto04030yorraBPPvlECziJthkC4CfI/oRTTtY22++QbrR7mOFAP00qmIf1kIJslZZdfgVtv/lGOvaIg/SLW+/StIOPUEtLk3Lopv3qii1c7Veob7vtDm2w4YbadptttdYaq+mLzz7TXDZ+Y4Re6B9QLos++qKe++OT6untTxfoUzfeRNPBfYstttCPOGlGlaHDZGhYSuZc7cm5rzLHar6e4jQ49+C30HSTb6TBC6FmK8BP8t7riy++SIvlxc46uERvv/o8m95vae999tfGW2ykGYfM0v7T99Ull1yqAu6nUBhQXUOdtt1hV+3KBuG222+pYw47SG//+SMpU6nxSyyud958RXkWGGVwuePeR7Xjbvtp44031g3Xfl8HH3yoNp66oabvvRM226nnX3nNzhwUht4w+MZLmRPkbDarUimfJpU+CLX+1PUVFfs157M2dXb0KwirtORSE/WHJ5+QorzeefsN+SCnEaPHqS8/wHOggUJRk5dZVqutvAr+aaQ222xjfMUKJKsrKgufttxyS01dfy3ZhulHH3yo/fffX5ttvqkOmHWQduHg6Kprb5Cwq3J/nzo5jNhpj70085CDtMxSS6rCh6ZYSn3gIo7hMwW/F73+O96d+TAJnUeXnP6LyxlL015xIikI5Bsa9OOf/EzPPv2k1llrLc2cfoBWXWV1ZLeMbPFu9mymG5UTRYsYju2IuFXGXgJgBF6DnLeObBKNGzdOBRaahAktP3kpXXPFFZo540Ctt8GGyHk3dfa06rlX31FmqLTCiqurpalZq622irbZel0Nq67SRReep3MvvFj2H2TttOO2qh1epWdffFVlUDa0BQUlglXLiJE697yz9fDvH9T0ffbUM08+qX333EMP3XefVOrTL372Iy2zwuo6+eyjteuuO+lk4v2ll1yh8ePGy37CyilSmMuir9LTTzypOfiD6dNmaNPNpmrGAftrm2220o1sdPcxcQS8luY6zTrwMG2/w84swLZkkb6b5rLRFKL75kONfFD8ln8QplGA4D0yrsqFqSyNPjmvns5umfiH1tam/kE+UGw5CbEnl4GXjPUsMGwB4s1OHRX2ky5sCIY+o4hDS8cU3urppzCDXy0zUyxzgbkwUVVlVptxeLn7Hjtphx2317HHHa1biU0vv/pBujidN3cO8XBVbbbxRuQeF+n4406WKqtQ50BRoV/2EzCHHnaUlpq8oo488nA11AxTLnQyvIvkc7Ekyx0S4prpQczCOyKXC9BlR9uij3OOUFpOXz2DF8WytOL/+GXQ/7bxqzCjBPo44E6wE4BLLlAYVMg5Z3uYcpKSclGCR9P33Uc3/vIX2mSTzbTBphtq/Slr68PPvlRnTy+dSqrMeU2cvDwbficTr/bUNPoPr2vSXtMO0G677aHdd9tFS0+YoDdef1m9/QUZz4ss1gNyUKeMJk1eQTNnHaSd99xDs/bfR3965w3df/8Dqsh4nX/O+Tr7jDO10dSp2m67bWQ/qfbSq68r8YE+/PhT/fnPf9bkpZfBh2+gs849Sz+44YepffZ0LGCT6yUtu+zy2nSTKTrllDN09Q+uVQU0m6wH8kXkAHEDvbr+ysu1EnnG9MNmaOMtNkePjHcJtNMOP4rYeIDOYKacnxdVgx/YZMsdtMOuu2jHvXfVCUcdojfeeT/d2FpyySU1clSL1pqyntZdd12Ve9p1x00/08FHHKVNt9lUu+y2ow6cub+uvf5HHCCJg4YehfCiefTi2m/m4cTktdgQySjjxMHUBB17wsnafseddMisGRpeldOBhxyubbD7PfEj4xcfo+dffMXQ0lXfu1zbbb0V/mVXTd1oE+1HHOvlMPfV115SmY3UH//45xxG76ajjjlau+2xq2bNminDtVBCxpJy2VCZIFGA7q28ymq65JLL8JEztN5665Jf7SGViLd415Bct6xA4o4j1kprrqg1V5qkx599SVtuv7uam3JSDMykX6ccd6SmHTBD2+y8kbbebnvtv+9+eo4NzdmzZ8sU7KGHfqfRo0dqgw1W1EGzDtF11/5YYxYfm9IT67vra+UAev038E2/8QnFdPPBpz91anpz2aWXkiserF/fdKt+eP0NKhUTtADlxG+szMb+/fffq3333V133naTHn7ocROrzJ2J9a/kxa48/WNKhtdA48c0a48dt9Mt9zykjbffg/x/uBR1SUle555yog4+5Ahtv8s22mrrbTVj5gHkdH/S5/ga06mHfn+/Gupq8ENr6aCDDmHD+BpNWnay7Dc0xOXQy5h1dSJsV99d3yQHiqwzq1hzOudS/5PL4RdAyDnHt1j7/NXCUaV0fRaSqFn578W3FMy36ytdGwyiXCb+m6/1PoA/7M0kZdmegnOOcFwe7PTd99/NAb9gQbvs14U+/ugjPfrwYymg0aNHK8uiMn35f31ZlkKypTBHnIvYB8xzyiBzabIEssQJCEclUibLorSkCAGGwHQUc35ffrhA7384R5tPXZMAr3QcYZPWPkpB553/ff3+pQ90/+8e0Mi6kHYv2e9VsmCxzODs62/RKpvupCVHNqmGlCbj8vr4/Xf0/uw2TVx9AwWZSg1eJSkoKelr14XnnqPfPf+2brznYTVWD1EFCe+IhuEky63qXjBbFYGTfA5oOfWUnfLOy3AO415FfR0kbvvrvbk9uuyHv1TN0AoFhTY2JmOMEwWVXV4lNp4C3HmQFFN+xFbtMG6Sx0/mtKq5ZaRqajIaYGUXDqlR05jFtRcJ4f0336At1lxed/76Zn3Z2qO2fKI+joaCYY0aPnqsdtlxS6267BL63X33qrNHmrjyCtp8x92UIWEfRuKz9Kh6NVRKH73zlsiR1dpTVsSiKRpSq+bFx+n4WXurOP9jZP2wIOufEAKQh9GWlpTK9EnQPvjgcWJCn0DK6hxyYClSZMPh8quv1+0PP6uf3HY3svWqYkD1sFFaa92ttOLEJdl4GJCG9GvxpeuVLyzQRx+06+ILL1B9TZMqh47WCqttphIbDiKY9QC2lAlUVTNOSy81SdeferC+fP5ePf7w/fr9M8/rqXf+pNVY0GpIqJBNkDCoFAfcYp3MrNDgMjiWgKC7qW775Q2KIqcXXn1P+TirhqaRmvvZBzr7tBNUNaRaw4Y3pSfYDz7wgALTfyBEUaSXXnpJRxx6uGyz5Oorr1JXV4cUDHLCkTBEpVi5yip6B/LYjHM8WiGLjTkBStDrQjlQNpfhJH8vNTc06rCjj9SYsQ0kFN3q71vAJr2TqefQqmr9EbqOOeYEEsOpuvSSCzVv3mw57CzIVCiDPggFiAa69PkXH+u2X/9aq6yymobmhmrUyDG66JKL5VjBWRBZVPQNXAkW/ddpYxYOMa9eaXLksCAWIM45NjjX1PKTJ+t73/uevvyyU3FCt2JBHa3zsIVHtd6UDZWrGqna2mqdSILkaJPl1xU59D+nKvvJ4SzCyEjDh1HnvMxnrb3Wqmqd/ZHa5nzCYvVDvfjnOVpvqz0UeK95H3+o719+uXbefjttvtn6mjP3C/yJxy/I9vEl+9EENnbB5B//GD1W/p+QPD2scIN3YTZHYCyyEMqrgqoCG+KTl1tNS49r0usvPq5X3/pAtc3jtM+eu+r1V56hR6Cnn31Zy62wvEa2SNlsVrZRlK2oUqQAv1VUzELL/LSXUzbMKaQeEch+Fa913nw9eP/vtObqa7DwH6bGunqdec7ZKha7Uzc/tLJakenwkJwyOWkYA7PMWobfdhAR8Gy+lJsAP1j073z5QeIdt4WPQq5S5qsVCkmKokJBIhassu4GeuXFF9U650u9+tqL2nHLTYmdsSqcxB4Dfcqp/mbCKhVL2BO8FwvWAguXgbIUB0p12DblbJ4333hDw6orNWKUQ7+LmjvvM/3o2p9q5y131g4sPuZyWFT2wIokjx/zJGW+IjZvTkVRJTYHbr75Fu0/c5a23GwL/fGPzyHaQHQ3E1RcKivjSwrK/fiv4WoaOVa77ru3fnvHzZqy6gq6/+479CWbyh+wgFl2hZVBUGxqSEOrcho2PCdXOZS6WLbwLvT1pHrW0dGh++65N92wHo5Prmez78LLLlHUX1ROUsDYCEfpfagc9Ab4geHVQzVAXI6UCLWUnP41r/8BVglSsIKhqlwus4/apyEYnssCJPYaNnYJVWad3nzvHaimzvqnmxkeO4+tIi0JsSfMZJX6XeKp5Vj9fQXZQsM64BKQQSLh7zK5IUrKJXn4V0AXAhhcUztM2Yzkq4Zpo4021Zj6OqmnR1tssZXGLT4BHd1cu26/sx569AnVjmqRHaLar//6aEDnnnWmGpdYWhdcdYWGASMsF5SHlgEUqJJD2hi9tY1AlFwKQnQjyybPEJXyhVSEEZuZ4nL2BlJgyZtkMTl9sC+rtGLPiwq0SJ43K9z+5jPImyh24oxFzvoyN65Q+eKAAu9VnRHclBxxVOCYqxmuN199RUcddYQ23mhjnXfJJert6SLvLYBMPCgfeFvbiEJKxKFqhblhqq5vBp5TFhutxQ7LHOZEtjkvP78LAAAQAElEQVREn9Djn0GFVinJqGpojexaZsVJHF6NSdEvwKcYnt3727u137Tp2n6nPfTkH54iry+o5KUVV19V22y9vo48/ABNnbqlrr/+ZnnDGTSWWmop7bnHbjr0gGnacP3NddPNv1bssupBR/pLA6oaUoG9FdXf3qWerm4ttdxS5F6QQ+IUBhUqp7sKTIJBJfAgxOYAqwg6hwyvltlc+p9S5ftVxUI3RgZJEKqyslKWA8k7VVV6zfviU73z2jvafNPNNWR4s2ob69MNuN7uThkrKlGu/v5+DWts1vBGL9IlZKK02N8xHzp8uLIcsFcPHUZbSXUN9SoxmelvNgxRm6zmzm1TJ37jnDPPUg241dU1aKVV1+QQ9xn1d7aqbf4Xauvs1PIrr6psBpqywM+EqqqpxYaqJXDHaNDdogrFPg2rqtJ8DhSuuepqbbL5Jtpu5+15/xTb6EcTvaQQH4idRSUhYG2HLdQOr9UKK60iREp7pMKnn0M7a4r999Lw+sWhbYS23XFXffL2+yr3sgbKZXXSuWfqRz+6Suuutr6uvurH6ugqmxmqCHRDCUDffb4WDgxKSej2X8Cjr/bsfCBHbnT+pd/XGeecqLXWXEO7bb+1Zu6zvd597Vkt+OJzDfSXlHc5lX0Fa4jR2nePvbXKCpP11OMPq6c7ryKbhOZWnA8BGckjTx4kYryG1WnTTTdTVc1QrbrOmml14DPS7DlawMbwoYcfrqHDRyo3bJg23HBDvffW6+rv6ZZyQ3XtDT/Wrb/8iVaZvKrOPf8SffjFfNQvEWEg1bsYerzzSqKF9KXQv/v6Jjhg/qlMrAvw/eY/y+RrETlWTMCNcXxWtwgv5xyPDheUUMpy3qz/f7MMY0zPaBT0QjoWkskE8oGzcKsMeY6os5bvyt/HAW+Lv4CAPHTIcBiakSlkhs2DVPH+Ow7CMkYUWN4jrEDEy1QkeWJewlPGOaRHhkK/IgE5lw0JiyIZAmEc6HOvvaORi09US0ODhnj8F8lcoIK622frwssv0zOvv6sf3fhrtTRVK2CI7YKTXYjVgF5+6Xk9+uKrOu7M89NEwLGxJMpbb72huuZRGjdhEkmAmM+UqKD+7jZ975pr9cwrb3IC+nMtNnJkusyqwjN6VyC+FxWzQVlO6c7ppdfeUgvJ6sgRAf1izf7kIx0wY5b6S073Pvw7VQ2rEDsWevHZJ/XZJx8qdJ6kEyRdzEKnAgdbIpEIZes2YwMM0rzWXj32zEuaMH6c8r1l3Xvvb2Sns3HsQD3W0BFNmrT0eHXhzN99731tusH6euLRxwgNoWLmVeBFBqLAJSqRhL/2xnsEk244zXjIjMiMBvr6VVNTw4bUK8BaSi+/9jZcEQlSVcqnSpwNw9NFINj+Ez7gNBhagBVT/vqJSBQTo42qBNl6X1Yvm6iXX36FnvjDH3XVdT/UEuPHCOyhr6Te9nbN+ehTOVMg0ysUqhyXkMuA6muH6sjDj9IbyOWtt9/V3b+5R5mKjO686zatv8Fm+uzzLrAAF1+pfHe3giSW8ePJZ55m0TlCH8/+VM/c9xu9/OLzGujt0dNPfKg5c3pkJ9exbeaQbG292Tp64emH9MRTz+qdP32hlVZZW40knblMrIsvOEP9Az3q6mzXvAVt+uDD9zmp3llFkuUjDztCV11xtfbeax/dzCng0UcfrZra4TiqBNlAPDwIXSD5gPeQ+ghb8yxi+mksy5MQi2wgy4IHcKqua9aTz72ks049jv6Sg2+VJMpCS/P5SDOnz9BV37tKu++2p2666SaddtopakF3Btj4iiVZIl6yhQpOMiEx33WnHfU+i8De/l51dHeqvf1zXXbZReDgFJg+OCe7nBu82/P//8UzpRVuCYWPx6/4IKNykNUe++yjCaMade2l56vP/gcdn1VFbojWWWcVPffCK+rtn63WzgVq7+nUb+6+RUOHSAH6Yz+B4RgfG2PQQeNLyKJAaMukZcapONCpPzz2hB548GGNHL+0GkY36uk//EHHHnmEKsKMrvk+hxB/eJRN+2o2jKNUHh5RCtxA8Z/++Z8ALEOU8QjjwUdAr69WUFGj1VaaqGee+p0++HyeRoxdUpust6paP3tfb777qT6c062tt9wC2xC0xHLOqWh/VV1O2VwG3ZGGDqtJfYZtukRxXkHoNAT7CKF50003lf1KttlCa3ePOvFVt99yvSozUi/vQZDFXh0+U8Kd8hVDUgC3vUAX3ZcccJRe1pY+/Jt/wQfixl+YgC8w6TgqAkp6t9NhbPnD99/HD/XLOCp5zZ49Vz1stiwxfnF68gkiFubEWDaAspmslMYzyWELmTAQ+ROSFnZPWzHQrXfcqzVXW1686dEH79WxRx2twIe64srv647b79Tiiy+O7CQPIs4lCoGR4JO9pG42IWfstw/68LJOOuVk3fXb+7TOuhvg4/8/9t4DQIsi+f/+9MzzPJuAXdhEBgUBAcGARFEEM2ZAURBzzjmeOeuZs57nneHUM505Zz1zzjkjImwOT5p5v9XPLqJ3v3TnvYa/w9R0qq6urq6uru7eXdIq1dDrG1iDjQu5/2+38M57HxXWHfkDxRUVjBw5XOtjmpbWduQeSF80vxyePzP/thfKZ3IgfUm3t1Ni+ik9S6ezrDd9A1579WUaWxq0cV/EIq0dV1z6e4oS4H9CQ3UCyVGqq/ohjVoT7OAhMiUEySiv7y/5jbQa5CW3WJ0ISKSK1PdQ8yuvQyogLIYgpKy8G/l0m5cpLqc1b773A/r3H1jww4QqUWmwIp9PKAG7ErpW1OLSrbQthlTCkEJodSzS5nWlkUPpqmQYxGovli3JqS3hxCFt7TmNaRupopCK2ip+f/FFvPLyy9rQrsMZvz+LNddenzrpq3OO0uIyNlh/PR5/9H4e16FVJBLWfiKRINS6lMlEJIXXtTQJzpzKgHTeEUj/ktIk00Gzf5HWevSEQahv4bX8Quy/+xoFlbsOUFB4jZMIF6SI1Cc0z3y+DJoTK4Eu/MyvU9Rny6HgoL324NjjT2SLrbbmr5o3xxxzDCVlpSSLSzyOE42U4r5F9S+XUX/yMbl0Dptg2Uw7yAaEmi9xXNDNXBwTBEnymi8J+2kyVFttx7pAzeig0KnfrS0tbDt3ji4FXmS/fQ/kpptvY+2110YuB9pLktLF1/4H7MM7b73Gfnvvw91338ukyVOor1f7OsTaadddsT9Zsp8OLv96w006UJhGqw5XE8Up7E8+FBcVEUjm7a1pja14BIpTAfaTpAn5F1CQeSBtzIkvdU3zLy8dTGM+mNBVoZhQtighHbWDPOOtXfPZfBMrT7mQAX1reeChh2TLFnj9aJcv+/TT95A0IevjwoAm+bY2n7UPRM2hwZF81LILvB+WVfthEECQIBkmiHUJWlKUsibUfgJkC084/lia2tqwPy7f0lzPa6+9zjbyLUpKinCSd2trk3BVRbodyi9rTecJZUuVlF5nVJbQXMpz/fVXc+hBB9O9e3cd0F3Offfdg/1UI2KsMHyB1uSIQHRpy5KULpWU6PBcbWjYQGNdJPrqGn+9+UYaGj+hsbmOBV8v5JUXn2T0yGEYnc22mMXb77zJSSedwCsvvczGG27Cy6+/Tah//Pb8ZyQQd5DVWEmZNKJSnbxlOky3unQrp2//AdiaJDdbQx6pQkT3qnKc7NTrrzzDGquvxt33PgSB5kdYRD6Tx8jldGkS57OaQ072RXRFPVbtWGGA6NigK8PWqkBzJkiovpVLZ7XJlB+W4JLLLqVR/m5rW7vW2haeffph1lhttGExZuxYPv/sE84/7xw+//xL5szZhscef1K6CO2yNUZeiGKrQNfiv8FPIwFTjRbZG7ODgRKJRDHFxaXShCxF2tuajcjLZkV5pFfSF5LEMp4FH0a6wi/5Mf4NOvogX60jpqCQH4Yh1lenftv6l9H+NpNpVblNudCHv33+dQkEZaVdaGlpwxblAf2XIZKRW7y4XpvAEFPK/4m07BR+hW5q9Qs+GhzZJOz8RjqLM7MjZw2VxzKC6bYWOQeiKo1ua27m6RdeZfCw0VRVVGuIIRU0UPfN+1z8xz/x7KvvcsBBh9JXB3U6E9SNioxloLrmAWihvPXG67RxWZXlR/Qxs0ksbycnZ+i5F19g5KAhVJcFFM5MMnyz4EPOuvg8Hn3jE/Y47GT61tYQtbbS0tAMccSKY1bAJWKeeuYF5n/bxFsvvCln5BHWnzqebnJAPnz3NU448RRc115yaK8iJ2PersOgvLzArt0r5ZYlZOC1yIfiT1Y+TAQ6DIzJtWXItES0q9+vvPYiF1z5V3KJcqZOmaSb+jT33nYTJx1/HO+++z6tbWk+eUub9A8+paxHTwYOGMCoZWu5/8Y/89UXX5HOhTz/8rva1M9n8DL9iNvr2X2nuZx8wtHUfVtH86IWXnj9PbKJEvousxyDl1uWQb0reeK+2/hm/qd+g/TY06+xoD7DKN1EFYlVJ/i3Xq8ARsEiBha3yWsARUWl0oGUZfrFrqF5AVf84UJeefk1dt1pd4YNXlaHD3kamlvJuTwPPHg7hxy8N/fcdT+0pUh/meZvdz7G6BVGUVuTolg3XH2kp8sM6Er/PiWQjBkyeACVXUJeeuJ+6r6eT/03Ddz+9Ls0F/Vk2cFD6VleSqb+a26Ww/aHP/9FB2svCu8Tbr72cl576UXpeqDFUNIQ+8uN6M+szaZx+ZXX8cEni1lh1Fi6di2RvJbn2Wce4zM7nJTQ6qU3N93yNz777DMW132LHeJuutEmrDR6ZTncKT7+9BPS2nRJDaQbaCPQFTtodGa8pa3m4KflOSRLTDYxkRZ3WwCyrRnxA5GcRVzSu3gJ3fW6IFKek05lycg5/+D993WIM51JE8drwSjmo48/181wi6ailFX0hw4ZoAPiNuHCiqPGYT8p98Yrz2lhydAiXbz9zkd56cXXceqLH5ylPs45/jdzf6kq/xj9X+Y48dqJWtCYALTZwfOlHC0A2SikOehK9149OGD7zfnkpUe58OJLaKOYyt7LEgdFvPjyS+bbS14xt950Iw8+9rhZHtpb0lT3qCZygeSnltS34lSCfK5NfWzRoWk5G01fl+defIMbbrqHLWfNxP4Uwaeffkp5eTnrb7ABVdXVvP36G7KNkMlkkJoQO7Qw5Snwyb/+OPVxafgvKUkuXpM6ESxtPETa5OVVEqjvSsfSYx3qrDZ+RT78+C1e++ATyrvX0LemmOX6VHLe5TeyMF3M6JUGY3vqOErjtOFPJEulL8huN9CWaWTBgoZCOt1EcUnMF59/pXwYNGgQbS1NvKlNU6t0NSebdedd9/DQQ896UZSXd8U2do4UOvsnmTB+8543i9klkKaARYk7DmJ84v/Rj9Soo+eBwgCvW4qZ46fRJNZ6HCqdt9MwhW9rE7/JFpvz0AMPkNaG/OvP5nPTnfcwePlRDB21nDBEQXJNlZRpPnRSV+gEulXOa81qW5ymvamFzz7+jAsvEq0vTgAAEABJREFUv4G3P/uWuTPXoyuttCxaTE2Pnqy9/gbU9u/LBx+/R1PzYul+C9J2smFEWnQyDa3kWtppXFiH/VTNppttxKDlBrJIdrGusU02sEQ6idcJghxtDYu4+45bOeXEU3ju+bfUL/jw/Q95TQeC9jeyKmtrZcsm8sRDD7Dgs4wOktv4/KtPuPf+p+U6tGDKaM6gC6VXmjIDl10G5xxvaWNs636cy3PvPffw8BOvoPsRynSwZBsdk6qF6LKsQgeOkQ4VkhIFehIpk6wiv+DXSWNCyaGlrkEbwTbacu10/roiNgIlpczdcTvuuel6PnnzU775/HNuuesO7Ce/+vfpQ+jnZ0AQp4kzTYicIKmqFYyfNp33X3mBJ26/kfpFdSxc9C0P/f11XSh+yNprTqREcgt14NKyuImPPvqIL79oItec1YXU9eSLEwwYPpj33nmdZx97mKComJ1334Vjj/sdn330PpEOcAOXpDntmDRhEicduSenHbM/Dz7xIo25gLTsbNLFpMJStPSxTO8K+VCLdLnTTll1f22Ck8StDbRqDjjsXyB7LIb0RvLnbP0KAht9ZSz9/he2NiZS16VYHbhOKYvmtPbk85JH5+ZEF4GR9DnWLZ39ZJu1kM/kIN/O66+/yqYzZjNu3HgSqv/Re++RE28ZHdiJPE5+YU6Hfu0ZURY9489pLpUVJQhFqKhDZzM6GOuiccuLho0tGkfbBH32yad89uFHZLX+P/zkM3y9qF4H6INZ+LXG9Ztv2WzTLRk5bDSLv23Q3PmS0rIkReJ14YJPue/e+9E5FtM3XIujjjiQBfMX8M3XdTQtXMSjDz9Ks+bFulrrTjjuKL7+4lPmf/0NeS1yxToEjDR3iiuqWHH0Kjz//PN89qV0rb6ZpAutW2TM4dd4JUInGxGjs0KCIIEdwIWkMZGTzROpz3kdfKS0/mY0/iXFZbTowqi5KUP1gEH06juAx554SodgyG9p1SXcI9x5x2MkQmQPmkikkiR18ifXG/OrtICIZg4kPFtTksmUpB1RkiqiSetSXmJWEe2tLWo+1jpeLv9sFE89/gSL539NUoS//GIhd8l+fi45FJV1YciAnjx6398k26/5ZvFCXnv7Q5p04B21t1Ekel3KeiDWIcqw8Jsv6dunF+ustS41VdW8/eabOrhspLRbN/IEXjZJ+5paFSsvKKa1LY+NZeBETFh07caqk8Zxxx338O2CHNm2Zr9u33bf43zbmMe5BLdefzOffvE1a669OiccdwgV3UK+/OQzaYfR+A3+bQm4wMvShinoJGZKKzvSmbQw1pgiXIOwvJLJkydz32038MbzL9CgPcAX2ns8+eJrlNf2ZOTIwYwe1p9777yLBV/W0VrXqIPmN3j73Y9ZdpmhFOlQ3atABLHmWZ6ktMFy8tglDbpoaJMdaNfBceA0AQBXqrCyKyuMGMadt9/BfOlLu+zvm2+9Kf/rab5Z2CpieW656SbeevcDpkxbjSMPP4h+0tGPv/iGliyymwnCIEte+2/zz2J+e346CUSyBTnMxiaSBc1rbGhhkdbaUIarTbbA+9LOkUwmxWZAPm8jFhCGjn+2vPGLfaz/Bkt1QHMw0vpoOW3aazQ3yQYXh6Bzgjat+zmd96A1hd+ef1kCgf264ozNZ+mWYC7LLrssr7zyCva3J+wnt8JQwv4fSKfbW3ng7nv43Qmn8vIbb/HGy89z/BEncNPNN9GmRb+pfjE3XncdJ558Gp/N/4bnnnqEk48+lVtuvYkPP/2MhXJclx0ylJIuCcyp0o6dp554hAsvupzm9hw333wzRxx2KMcccRRnnnoS5phkdav3wQfv8/HHH7L+OlMocpAUuLCIL+Z/y5dffcOKo5anexcx7ycMvPDiy1x66eXUqb1bZCBPPv5YjvvdEVxw7nlyXj+mpk9/1t1wQ67/y1849eSTOfCwo+g3aDCbTF+LON3ODdddzX33PUCjvLcTTjmFE485nJOOOYrLr7qOmr5DGThwiDa5DmeLRj5NvQ4e0GbliUceEt/HcfgRB3Pyqafx8VcL2OuAg1lt/GgquxWz83bz/GbsoAP359jjj+OE08/mi4Xfsq3yB/SpZr89dqdh0TccedjhovE7zr3oCjkYPeQ0j6V/r+4ccsh+vPDcMxxx6GEcr9vnP19zExtvviXLjxxBdWUFhx28Hy898ySnnXCiyk/mrAsuY4NNt2CZAf1tOfMgKf0Ir/unNOzAxKBQGHsH8pxzzuGr+V/wyMP3c/zvDuf4o47kdMn0iy/ns8rEcVT3quGGG25g/wMP48iTzuWdjxdysOTTvQjks4lUJAcbsnLCUbP9BvZjxsbrcsct12tMjuGE40/hsqtvYv/DT2DY0FH8TrK5+fpr+OuN13Pl9Tex1777M0yb1T9ddqoO0aaIntbNSEHePjnmzd6Sx59+hkCHjcOGDcMuYnbedRe6VXTn1FNO4vjjTua4447jvgcepKW9heqaKtZfdwNuv+0Ozj//Qq6++lrp2WJKdJIUy3k2H7BFTmggx9S5ULwnZMjzJOT4x9qsR9q8BjqIz0l3HFnMuTUnOqfRCeUWBHGenDzcfJQgqcKupSk233QT6eM9nKp59ec/X6MDm/lUVHQjDEN1JGL4iCHS64+45LI/MmjwcOnLKtx0w585SXPod8cdy4UXXogd9Av5n77OuX+a/6Nn/tCAyxmyNlxsX4jiFC0ZsAXQ9qqTVpvIfnvsxpVXXsntul0dOGQUG8/YSrp0r+bI0RysefKHP/1Zh6HfmNi1SCZIt+fIZ3N4L48Utl+Lcy0UuzQEGR3yDufNdz7hm2/qmbb6RIrV9IjhGvfSEi685ELOv+hinn32dR3i9qBYChio3F4XdsYs9VNAQBSElOjG0GmTafJxxkayiD7a3Kdlt7788nNGjFxefY+YPXMGN976N9aZvhHqhjCzWB/ypvdRjB3WDVh2oBfTGSefzkfvfUxVr0oGDV2G884+k79cfQ3L6UB9o00247a/3cIZp5/OcbKV52g+tzbUITWlRTfMyeIuhC6QnqN2BXqNL9PMUI5LYWgj3K/Lg1Ev/43XBOQ1tpNGoEigcXKSa6R5baMbs/xKK7LvgQfwl2uv49CDD+MYrbvvffgJO++2I+XdJO7AkdccatGFQkLrj1FBm3FkOyKNyPzP3ueis0/jxKOO4rDDjuSp51/n4COOZvaMzagoStKvV1+NS5LzL7uYcy4+n+dfepUupV0pLwkpAcrKSxg8dAjXX3ctl1x4CTW1fRilS4+/XP1nztD6dvvd95LQxj7KZ0gK37jW6SElvfux9dx5OrRs5OwzTuPQI3/H8aedyRcLFrLdbntQ2XcZZm81h/LSYo478hCOO/Z3HHvsUdxx523+4IlUiexlV22QNW/VqUlrTGHUmLHccNNfOUrr+FFHHsu555yvw+dWHTxAWzoi0oVZseyl960liyYdWGbaWkmpvliTDY4t+NHhP0P1n7PpCPzfmT3hpFM594ILdGgxnz9cdbF8jfN574PPgFI20sHQ8P69Oe6wAzn66ON5/Z0PWX/DdejSVcV67bDMxbHmrCUEefUgKGH8pKlsLb24+S9/5LBDD+Q4+RcXXvpnVhk7mS0235QioZYkiuXzBLypw6+LLrqIE044jT/96S9sv/12dKko0UFMM9f99QZOl604WWvVjTfdwBazt6CsWxfMLygu1qGI1sbNpq/PrjvuyL77H8hTT72MHfbYQUmktdFFMG7cSv7vv1755xukyqX0KC/jqssv5KvPPvXj6DR/rB9iiUC2xzllWOK/AyP8X5arUZU52fggkYJOclqY83FIiW3IsmDGMkwVQ1kpM3R59MB993HaKWdz/fW38PWCb6VrMQnRIFFGFJQq7dBUUkXZbhEtSsQ6DG3xfcjKdsY6cEwli6XHGUKV54TZLj+nWIdm87/+nKuuupLjTjiJiy7/kx+fIfJRB/Sq9X+S5PLL/sBFF13GQ/c/hM7CaE83EMh/yOcyPPHUk/L/jufMM8/yvtXMzTZjwMAamlpauf/hRzjx1JM557xz+MtfrmWG/Udbffv5gwlZH9kTcZEqY7c99ifQvD756KO44pJLRBvNsYhUSRdIdZHnkqRUh+q6UyIIirEltyiMiXXZRrKUyKUwuxBqA1dZXUNvHfjdfvOt/OGSyyBRyg677sm7b76hS4Lj5GOdxO/POZdvv/lCUoBQNsUkEsY5EnmII7CCbC6SbQxJuEDreo5UUQlZ6W8X2ZEQPXGA/ZZAKIfC6uy00y6Ul5f7/zjkuGOP5/hjj+HOe+7E/hRSSVGZ/MwD+fSTj9j/oP2w/z388af/7mWUVD+c2rSNqB8jjceoEUNpbqrjEvkHF5x/OS+/8g7207aLG+vEE14+ztZWY9QV6XA+JBEElKWSJJ140z6GruUcfcIpNC+u5/Tjj+X0007lJPnCL778gny+vJBCXnzhVc6XbTvzjLO5+JJzGbXCUEaNHIbZViMjpN/ef0kCAUhv+MHzPZm6QkrmERdaXPM2K0XQOE6ZsjorjRzCFRefy3EnnsBJp58pP3wBW2+5JcssM5Dd5afWL5yvPdhBWqdP4oyzzqeLLuY23GA6pTpYN32U2wXO4YhkSmLykWhr5iO/rmt5Bbb3CDShvBr5ohIOPPJo6VZO6+0JnHHGGdj//v3cs08T5XKQjXlXF2vnnft7jj3mBOnLJZpn/VlpxTGyWcjmtqPKhKIvV4H/1PMb3f+dBGyNc85pXDLaf3zL7bff6X+DrLGpnieefMT/x08vvfQS9gNaiUQC8+kSiRTOOewHSJDe/O9a+iVhSdHN2GpGyLnAfnPjDl2Q/PGPf2Jx3UKeefZJrrnmGl555dVfUqd+lrwGC3XzNX/+fO9cPfHEkzz55NPY3wQ05+x/w3FKNrSqqorlVlqVPXRgs+cuO7KKbn779etLkAjpWlpG//4DGbbSWPbT5nzXeVsxZvgyDBgwgIqaGubsME83W2tq0QaXFLFUOaOWH8fxx5zMrM22ZMyoFZk4ZmVGjliGEcMGUCTFSIYJevTqxw677MqG66whF1c2zdZKLfwVPfqw7Q47M3bM8n6BTGjhzsooDhsyhhOOOpmdZmzA2uOGM2ToQJZfeTTV/fpTUl5FonsfNpixNccfdYSM+jDm7bwzRxxzLEMHLYM5HdOmrsPJ2uyuufo4xo8ZzughyzB6xEh6LrM87YlyorCUWBsv0k2gSVk9aDQ77X2InNrZrDR8ACuNGsMmOng74siD2US3sKGwUprEq622OqeefgY7bj+P0SuOZK2NNuKwo37HpFVGUBrGjBk/kWNPOoPNNt7Etzd94xkcfdxJrLLSKJJBzMwZM71zbb/ysfLKK7Pjznsob0u6dy1VC2k2mbkphxx2BJPHT2bU8BV1QPI7DjjkUCq7l9oyI5x/83VWXxPWVhUsoTH0cQshEI8lpQlDAjljA/oN54Tjz2QX6cnw4QMZo2+i1fgAABAASURBVAV0pWGDGT10KCmXpKbfIH53yunM3nYLxkwcy/IT1+TEcy9hksazxJqxvymZSfuWUvJybdgrqmrYcaft2G2nHRiz8ioa+1U5+dhjOWCfnXQbHMqMGC8BOVtFi0pYccyqHLz/3pQXoYWwwJqGApz4bM/SR5tgXMia60ylptIROOjZb7AOYI/Xwe04RgxZlomrTdAh8SEsP3QYgf4duN/+zNlqLjYXRo0axb4H7Muee+1ObWUlTvXXXGttbAOVDFPCBjPm2Uweh6VLMAd6q223ZYftNkciw5Csu6EwAoqoql5WDvjBrLbqODmQsMNOc9h6m9n06tmXlVZamd322kVt7iF+KzSuARtJj373u2N0+DeMvn37stvO85g9a2P69hvAcsuvwEknnaRDy8nSWQ1LHCuM+amfQAxEzr4C846Uzhd1Z+e9DmKTtSfRTdmExay7+da6CT+e7hXlON3Ib77lNuwiWYwdPZShK6zM3gcfzpazNpVks/QfNJRd9tqP8SuuQJETwaCYIaPHcNZpJ9CvulQZWXr27QPFXVl/+sYM6VVBsRzzMZMmsO3OOzJ65ZH0k/1af8M5nH3uH1lrymSSqmWvcz+FzIIOffYcMGDZYTooP5w1xo4jKXayys5rnnWvHsBJx5/MMYftQ9/abqCN+jrTN+PUU49n803WkVZp3KVkA5ddjn10IF5b2Z1I3uiKY1dlnwMPZLWxYykvKaZHz94cfeKJTJsywet9RXVvtpi9rS6M5siG92OQ9P/Y405gy43XoziAKl2k7HXIEayyguQtXiL76W/RVdS/Npdija39lI7P+H/9ozHTgEoKOQU24xXVa9kKyOqG36ZElE2DGRLN7jnbbi/7uYs2/WNZe931+N0xx7DWGqP8epfOxVp3i0mlbLOdNv8JDSwkurDVtrty3NFHMGaF5bR+jGGzzbfggIMPZJtt56LGBUnGrjaVPfY9QGvjClobe7PeRrO45ILLmTJqOKURlPfowW5778nmszZhGdnBsKI7+2i+rb/mZEYNXpap09bmyKOPYbutNqEItHZKI82uujLGTpvOKccfxcwNp7LcckOZvslMDjv2OEatsrIQixg6aiWOO/xQZk1fl+HLD9J6uSGHHbAXg0VXE53hY1bjuEP2o7smYKqsjHm77uF5Hz58OCPkfxx93IlsuO5ESQgGDV2ZQ448gYEDe5JtbxX9MtZcc30OPGAfyScrhzsi8Bs6Mfkjv+5Hpvdfk5Mt0AFI0hUzdPiKTFpjdR2GHsxmM9ZlyMhlKerWBVw5/ZYZpYuxw9lm5iZMnLgWhx1xEuuuN0WbUJY8zgUkQgk20CCbMuggKlFUypFHHc4+++zFauPH+bV1Jx3Wnnrm2ZQVJXDkyErfupX3YNL4VZmm9vssM1Q69TsO3H0XuiYdy68wyv/HDuNXHkOvqh5M33RDDj72CEo1fn379WKbrWdovV6RTJxkq2124qhDDqG8SwlVPfsxb6cdGbPSMIoTsO46G7Df/oez/PDRGtOB7LjdNszafCP8hYLWL/RYXMGSN/Kb6SXJ/yJi/TUIVC6IFfhXcckhnUtDKB1W3DbXBN2ZNXMHDth3d7qmVGT4scPWpS232Zbdt91G60o1feT/7bH/kRx98N4M7FUuiqVat+Zx2H7yO0KIdDrWX7bX1uVBA2oIA0eySzc23WSW1uq9KNaBt5F2qplIhtrsNUtOK7HZJhuywgqjmbXVDuy57+FUdOtBN/nYh8jfmL7h+lTV9GTCapM468zjmLPlhhqjgB7da9lFslx33XWpqV2W1Vdbl2N/dwhFRdB74AD23H8/Jk0aJx+jnNXWWI3jTjhBtr+Ubjqc3WjD9Vhvg/UhVUrPISM496ST2WzqGgxZdhlyOlhMhpKdyTkuYy3ZisP225UeRdC7/zKyEwcybsxo6ZVwdGg6aNgKnHHy8fSu6kqqrAt77LkvW82YwXLLDIawjKkbb8HBe+/BysOWY9iIldhx5z2Zu+WmWqVUrIOyTbeaxw5bzaRbCIENjz7bbr8DO8rfD7TOFCUS9Bk4hO133p3elRWyA3nCLj3YfPZcyWImRarTd5llOPKYE5myuvogu7KeLviPPOow7TmG48TmuImTOf2sc5i65toMHbI8W86Zy4nyFcZNWJFUAtZbay3s7zwnJY8JE8ax/z67s8KI5Vlu8BjWXGsmJ515GsnSCBdnSdgAkoJIgs45JonmEQcdRHWXBJGtickSdaSM/kNHcsaxR7HOhFWo7dOPmWpzt9131riprnY3+x90lHy1NamSz77alNXZQ77rcto/hdL7gN+ef18C/7MU8x2N2JDGgRTQJejes6fW04PZeuvNWGHlVRk3YTKH7b8na642jiDVlVXGr8HvTzmWDaevyVAdwM2Yuz0nn3Q8w5ftTcIh2wly1XDOSVelL2SV1pg76QVlDFx2CCcdtz/9a5OUGotaQ2nvRu9Rq3PaSUczYaXB9O/bW/ZoS/bbfUf69uoGia7se9ARzNxwXZYbUMsItbv/IUcxaNmBagPCpHRPeoOeWPtlp/C396eTQCC7b/5wSv5a165dqa3pxbLLDmJn7T3WXnstv9ZVV9fKVheR11rb3p4mo4si47jIDLhFftEQiXuDQOE/vvl8nmQyKVtYKR3WXkW+yJprrk7v3r2pqe75jxV+y/k/SSB48sknsf+84NHHH9PNwXuYwBPJVEHhJHz88vsDmma1OrKCMGSlcROYt8PuzNtxFx2CbMGuO2zFulPGU+SElEgxfs11mLndjmyvA7sddQC409wt5TCOp6eclSmTJlFeVkIYxkLWmwvoP2QU283bmV122Jbttp3DnK1nsZPiW2+9JVXagCCeevTux7QNNqJ7l1JCWWfZUGUndetczeprrEmfnpW4SJsqOSepZCnLDhzGdtvvynbbbc+Wm2zEbjvtyrw527PD9nPpUdVdR3YJuuogcNpaU9lZztLs2bMZrE2KjkbkKJcyXg7D7DnbsIcm5nZbz2anHbfzfzdknXXWoqRrKS4Rqg8hFKVQhDgKmLrBhuy44/bsst127CRHZfaWsxkyeLBcSXMoI/wmOEz5djafNYPZW28tmMuo0aNxurkNBKHkN3joCDbTje2222/L7Dmz5Fz1Ev20DHph4qw0biKbb7UFs7eZy7R1V6dSDpaTcx6oJRckWFnjY7R32ml71llnEl3lgPi9j25TnUT+773GQyeFoDOisBCP4oy4sP7aIAVylFZgq622Z5t58ySbHZi3/XZsO28u88R7//59SYYllHarYP2NNmBL6cqcbecxZMgg3W5B4ETWDvGkn6anBY1JSkqQTBUzZZ11mKPx2XLuHDljkzX++HpWLad6YShHjCLdiA1g9szpOBEIRdLKIi2GipJZnObWOx+ke49y1lpzIrZWBlYQBvSSYd56++3ZdNON2WbOliw7oB+BRgr1sESbrS22m8e8HbZnDTlpyw8b6nW8uns3kOGuXa4/G8zYhIriMqFrsQ8CObGB4iKu/pAoYfio0aw+cSylYlOsecpEkq+cxS49apgwcXWGDVnOH0BV6wZ9i9lbse32c5iyxiRGjhzJ2FVWpbxbN/EU0aVLOWuvtwHTdXCM5mhJdRVrTt+AbbfbQTo/jxVHDUG+ADZvnHMKnRj5//+1vZO1GurjOZBtidQDnGQjSOpgbtWxE5gybqzvN4Hml2S15cwNmLLaGFClVLdypmhRmCP7sK02hpPXmExKdU24FVo8p05bl2X6VpFAjza2PbVJ3Ujztrs2mu26ef/78y/z+Rfz2VI3t0Vq1urFuTwTpkxj63nbMHPWLGr79tOmYA2WX7aXcWeENOoeWfEf6/2v6Zmu/kMr6mNtv2WZus76DLC5I1mYYykR4soqWHXyVMloPN387/oWkdJGcPs5s1mmtsLEJv5DqmtqWGutdSgrKyOpCVbUpStT116bebM30cZMfZVuDh+9ojbc24rWRLHgZO8qWGf9ddluh238PF5ttfHYQb8K6SF5T1ljCoOXqSHpIAhD0IVNrEJTZaWw/9AikAONl+QP+myIwi280v1C5P/Zb1IHLbHsdCAnyOQVE2o96sa0adPYSuvJzFlbyj4OISUxmmyLpQBO0srltPZpVctHsrtaY9CmYsVVJ2hTvYPW0y2ZN28OW24xi5V0MO6srlVSPVySkeMmse02W7OV9L5Pr4FM1qHgyBFDQQfjuIhltIZtsdnmzJQdDIu66CBwBFvNnat5os380OWZvMYkVhk1iITR0zqExjlS+/k4wbARw9hah/U777obm82cyQrDB6vUEMW9GBkwuBebbbG++NyRTTfZmP79euGcIw5K6at5u9n0tQl06GV2o2tlpXR/beaoL7Mki/ETx/rDInVbh/Z9GavNfG1tJcnilBpI0GvQ8oyfOE4OdAspTfROm6/CX+zr5B9061bB9joE2Ua+zTz5M9tsuxUztL716tmDfD4BrojBQ4dojLbSodoOjJ0wVj5XEWhsvI+Aky1I6HxLiuCU7RcGxaU6XauqWXv99dhup53ZTmvHWlPXlA9WSkpk0UF+mCoirbW1pmcNa0ydwC677iBfZSMSmuwlIlVU0pXllh+psZ7FrrvszKYbTqdLSRcNUUxFRSVTJ0+ij2xQMlWGhpU5szZgwirDKO7ShQmTplBbXSmNj+QT9GCDjWcydepUKnXovMqYMWy2+eYMGiQ9SwR+mVRz/s3aT90rFmiNVfA/vOqnMJw4sq4ruuR1kktSsrC5pJNsSBVDXKaD6rFsuN7q4osOHVcV+Rbl1T29b7DjjnNZS/Zx4KBlmTR2Fbp36ybEEkasNI5N158i2UAguVVIf6etPpGePSrIZSVskRk5ZiTjJo+hKBF62vafaTiNTig7HGserLDyymyxxRZsOXsGA5bpK5wEiTDFwKGDmbHlTObM3ZpRKwxnwpgVWXXF0cRaDFIl5fQfNoR1NtyI7bbbiS23mEEvrQGaAqhD9NFB5IwZM9hRvs2WW24u/7GH5mRMeVExk1Ydy5Chw4nVBupxr3692ELtbLzJhiST0iGNM0ECkl0YvcpE/5sYxQFUaE2evMYU7PIxtLq6gKru3ZeZm6xLRakQwoDeg5bRRd10tpi5HvkghSYqq44fK39wa10ybakLOeF2K1HvM9hPGY4bP4lx6pNVt2XCZDN61fFMWXsdiiRPZCere/Vmg+nT6So/PIglUx2yjRw7ntXGrUqJU3dDqF12ALO2ms1Wc+ZIVzdjQL8+ePtp5dqIj524GjvN215y2oJRY0ax7kbr0LdPFU763n9Qf7W3HnHeUVLaQ4eta7D11nPZZNMN6DOgN/YffPif4pKdRPhEATjJp6iMmr492XT6RLoWg621Eir5KEGirIL+yy3Dhltsxk4778q62tf0rOyKWCUOHJU9e7Ghxs7mz+abbcIIHZCKGRLSB357fjQJBD+kpPWI2DQNPxYyER4jTKRAPr0UkzIfNiBSAAAQAElEQVTN7Y023kh7wXnSg61ZZeWVNKUi7LdMXJCk3+CBmqsz2W67bdl0s43o07OapAbWiawt6c4oukh1nKxNKHD4rYgrpaLPQGZtNp0eZQFhpAqmSzrQRvvZZUR3B+2PthfdTbSfra6qMErYXCzt3pO1ZWe3115k3jYzGbRMT7oXg7QQ1CcnQE8o3VLw2/sTSqAwFo5sNksikWC99aaz8cabar5vyHrrr8Oaa66B7Yudc1rjIuzQL5lMSi1jXcDkxHkg+DW9mgtLuuMI1deiklLtUdaTXDZmI60766w7lY02nk6fvr347fn3JBDYT7HEOkIJQylSKCXT0p+RQ5fXYhoHKtECHwQyQGFMIEMVyyBGsnwyR/qqjhlDFxbi4iWQlZGukpJzmSDrDRKhrI8tgip3BqocypoWAG9cEziV6NWAY0SEY0YyUlasdhXoDUnIEcqjdq1WhyELLKlSexPhd4lABc7MnhZZtAnFeDDQ7R3KD1TBILRQN5ROecTKsbbVhlOI+Mopnlcf1bjW3YCEcCEJQcK4oDREB02tWhNyxE6TMyjClSQBEdCmB9G0LgTKcaLlVMv6EIuXWGkCEVAYJqwOkgxg7aEnjvTJQcIh0uQdRpVEEChfcZcgFohNCITrfLaooayEaKWISUBo+JHy8M6OpQJnX/69R32z/uFbDNSWeFqKYuBitRkhwVF4QgI5hFnJMHZaSF0Icg7zDvGKJANFkmssZBc449xDUl2InTITRaCFNdTBglMStRvoUA+nfAkoH0CccqhR7AkTWdHMUuT7r0KNW5gsUR4UCc0kHkrXg0SeRQu/Zb0ZO3PMyRdz9BGHMbC2C0bK6Pi2Q8WCgIQMEnrEPcnIib8kuURIzuSvOYMGO1S5AXlFNHZ5JfIqT6mXXazPWtBjJ370CgMb7yAo9mwL1YdiD2f0VM9oIjqovwVIqiyF58tBQv9C9SqpciVBIdaOwkCOPJIZNldVkhAU6RModIIf/f2/EHTGgfTD9FyD7jSGkUAaT97zH6sHRtC4tRBC8a63MDY+O4KEckyeQinIL5AME8SSi9mrhOibvUG6h3Qgr92m/crV+Rdcyc4778vmM2cwYuQg1dYbCMJS1S3yNJQqvOIvRZoUbZK0IRWy//Wv+JY+4OE7KmoGNV7IUCKWPQ4MJ84rL8JstiLg5SM+rN+h2e6seMupx5Ke6btsJf4RTqDteFxEsXS9VLY59PkQBCoTbU01fZWp9jBZKdtwrEVsc6Yi5/RRPnayZ3HVCC2teGwEFFpdi5qqWhEavVhgdKwppzXBwPIMfD+tTZFeElc6Fm2Dzjxl+WjhY8g2qpFFJA/3vdAn9LG1SsHP+zXWDSQj5wEsaYB/ApyXv/QbzXmNMAqtKJFKYn20X28LlJESEGnN1cVXKBvkAo1gGEpkSdCcoqhM8YBQBya+EZAeI2omR8lTdSgpQw0qD4o1BtqZK636AZAMsDJ9KAkcKV8tISLFIK2zskB2UAlP1+usU8oFCJ0gsLiBIso3HVFt3yN1RAV6lWFLZkQgFpOEQejnQmT0ZcNMy20tCIRaeANi50gkQ9XAt2t23akwqTws19ZHyQGB0QlFB9nfJZeOwv3lvg6X0Pion9avvMJYnSkShAJkF3CBZGgphXrDBF7mpcL1hyQa92wcaGaqQHlWDQtD0VXd2MbA0ipIqX5SDYSK4xz2n04likvImK4IPWMTXWVF0hUt/YqJptY1AlV02ChivDkfC3Fq14l2HhUGzr7KAycm84QkbKyEg+LoSak/obVlSuKKRDbwdcwOOZUbpLw8lFj6tQIDtcVSoK4Q+3Re2GmBXp/pFBHtCJx0OmetmByc7Kj8uxD8HHG2NiuOl6h6FoZ4VEkzFAQuAONfEIaOULRt+qE+KKqWnaF7/VUC65ZQEar8TCh2Vh6Qi5KkSrqrWoRLJsUzxNJh/KM2rB3xacSUEqlCPefEDwlwglAD5PA82OFfqHUAyyMkkC/mQDGwskB+vlMaAnEKJh0j433MMFJeoANjIZhtsjZi0RbjobIMnLMaEbhiSUFlzmENK+bJxIHzYhF57AmtkgnEKSVImpKJP8sKrEYcQBQQqB56QgHCw/rlRyIgcMJRHSGqH7HS1mflGZ7wfU/CHBiYEREB5xyJIFRMCK4TAp82XmPlGSRdhNlUXxCoPOwKcRewn+5TfbHmxyTU5SRaZ1UAgWQQiqa9qhMrdAJvnywhYqHqKguKE2C4yi9WvrVtybz6kzfpm2KoEbWMWCEU36Luq/7cP7ZGGTjnvseq5X0v46dImF5J5ktzpqQ4CfAK6nmOUEoyBxdTeLRnwXwq6TfSP6sfBvrqxSVIygZJA8HmhpQ71DjamKbs43FUBASaJ3GUIa/5l6dYOTmc8lAaJ3uimRYKxIyQ1bjZGwM/JxI41TBIdW5UggTWZp4y8uIrjKE0QDGsBvZEBEvqWfqnBq8HsXoYfZ8TyzeIogjnHEEQYI/lOed8nqV/uRDIDQllNwJMTYIwJJNx/tLOd9VlCBMRSB+cc4Qqz+ZahZ8VTkyodYhf+GO21QCv42DzywA/LwPykaygS6o0IXDqdxZNLYglmyCWLPJeD6QNdD6dcX/53Zn5/3hoc8ZE4Jyjcz5ZKBFGlk/kfEDsAh+JOtNyBOx0OpNO65Q67YVtJ9WgwUGzViFLTIuvSuFrZcgIJWT6Ao+JK5QUvpGSERpeD4W8AKx9A/TEiHpUiOhrSqEsiwmEq+9//1pdYTiBKBVoWxxLebCUs4+4BOEXEog57OlMWtyXC8U6E6vPBUAxSAYO55woJMh6ytYz1TKGDRzoVUmkMKLz+S4mfC3yljZ031Ynkk0Gxa0sr9C/Nmt0iIanqBz3fXDKDwTosXqY12AOidL2FtADi/5HwRQv0oY0lhHHeBZPTiMeaIw9X0pLICx5Cp1XssBbKImGShm/CjD0TnzDCJThBNjjkL4FAksYWAs5RSxUoLeTvNUNldbJLYlEQDaT9jetDz/zHF8tqmPmjM1ICcnjCM8o+LpqQ0nEFlhGB9i45JQZC3y55VslwxfklZ8TZ06HOE4HOnQ67yor9EeNdfTDYp6GfYyO6nocw7U8j/c9rI7izjwLDdnAKmj+ySmJfT381ynbQMFP+saSiWfAZKK+uiAJQQJTlU4R+fJ/+ETK6QCnqO9V4L+WNAlYrmE4ScdrhQ62kN4pSRgGpLTJPPiI4/h0/recctLhdNXezsrQxxke9gQmfYuAszcn7Y18O/wHnviHNGV/nXMEQYBzYgCwOWU//fB93KiDp1gYwtHXYlbDAP9RpglVOhgo+sN3SZ5VNPAIAXEHZUvauCwpWirfyr6DaEnUcL9LWfb3U0v4MkQrXgKG912mU9RAzPjOKSlMw4m8PEwmtqApc8nrXGenl2T9DCOFPvyPjC3pypJR8lWcC3H+n8QiO+vlk88rx4pjn7QWYq1SBha3ku/AciKNZL6Q5TqCWKHNFwWo1JJ5hXlPWTxYhlX15Wrbme1V2JEONGucALWLeLTswvgJ0ZTIZ6C5hCgaIafKAWrC1yqQd4U8S9D5GK5BIf1dUSQ6ePCfjgJNHy+D2LcZiJXAzyXk+fg1iV/yE4j5DlB/JS2lC2+owECB+i8c2VScQiHplYhMXpGKDVBRiNmYWHRUqDll+YHq4h/L9hHzIzp9JSEOGbki5114CRvoZj4nBJ1N6au6+TTe50BDaKBGjYbxFPoRVub33oSoBYUctRFLEQw8A6oYS4/ywjCEwOqLnsV/PIj+OSnZy0D+l/1UTmw6pDjizfqR+F4N412g17KdZOT1X7z7Pjg6uC+Elh115Pj+UHgi9c3Ap4QUaA4ayTN+fy7HHH8SJFKYXOVuEtoHPHljrYOcgki59gaFQrUda6bF4ttylVQK4aHHUsJTzH/VJuJBSf9anoFhRYWWsIo+7pSrlw66dDy+3xrDjqQP8h7Hqd1IsQh7Cl+LLQWx4k7g31icLIVlZQa+rPCxpEEhZZxa7Lsc49Uul228PF/mb3hDZHhLgVUR6PW9/K7E2jcolJicDfB6IKxCtiKonjTU5pnfmEs7rJr1xdiyUFjGh4Giei2zo9ACA8sVTSdAvUdUlYX1w0ct34BCiTWh6M/2tXXZmAt+4L9Y3s8NbDS+x1Nnhpe3JL2UTpsOGHh8ldvQ2TyOpd1K+mz7FNJOwyfdkE2wvO9BnMUVBrsj22ooKnnhFOo1ujbn/fgr7elbmYHS/l06Lh7yyjRA9oM4V1AWX1EF/+H3/0I+VqecE/P2mhB/UNnOGkx3fpC9JOmcw7lfMoTi36CzD4HSBpZWN12OWP66+bY2l0wtDJxzyjecXyuYTL4DCUXv0n2NlfYaLiEVXpOPl5N0ynLCILTg/2kweZgATDYWGnTOJwuDLt3K6dqtG906wMfLu1PuoZzKykpqa2upqanBfkfdCNkfpEzLwctm86TTWUFaYKFAByn2xykz6QyZdI6syjOZLGnL1yFixiDTpjLlqcxwfZkvt7ycL8tlI3JpgfJz2TTtCts9HdSW8tNt5DLttObaaFV5OmtpQXuefJv9jZ82tdlKLttMJtsivHQHnpWlVZYmI5pp9aFd9TPZRnK5RuW30e7zIloz6GAIIrUbZ5qI081qvI18e4SaFq7K23NksznsBy/sSjSyfrdnacnGtMjuprOF9nLiN5NuIZtpJpdpFVh+lqz4Mxlk2mP1C9ozEVbH56Xb1VaefDpPRrLKit9MLq3ytGSjfNXpzE+rrAB50RG+eMgKcpJHVnXbs+20q58GafUno7JMu2hpPNL/BmRU1+A7Glm1b1CgHcUxOXnPWcl0CY7nNUsumyGdaRF+G8ZnzuQqXo23rPjLKV7ok8qXtNMm/DRp9StjoPy0l621mSVnfRNY3bzCvOhk1F6roE3prPpskBbtdkE2F9HeltbmJ6S1WbRbs+CQvHOCLIZjuAU+0qStPdHKaFytjVg0cpan+ZCWEnjZKm15OeEZWJ12yT+tOplMjnxOoE26Tc52ja2n7/vQojZbJJO0xgqFEbH4RfxZX9s1Hwy/XW2mhV+ArHjKCyxMq/534HkWL+3iw8cVZpT2ILoZTyOtuj8dZDLSAeNJvOWlD7lO2WgeZD1/OfGX6+iX+qgxTAsyNq4GkkVGkBONtEEmT1ZgfcvIzqRlR/y4qyzb3i5a6qvGIKu2spFwNf6RnPnWtkhtxGRbW8g3t2CP6UWb5lu7jZvUIie66YxwpMtZ8WY66tsU7X8tzKrNAhR0QLypLz6uPvpQtLNq33jNS2eyHfKysoz60C68dpOd6mVle9pVbum08rwMbJwlp7R0x/QvLzuZF02rn7b+dOhfVvhpySunfuVkJ3KWr/mVFv2M0lZmczWjuga+vtps7wDLy6iu4RqkhVfgIa3xSMvW5qXPefU30lw3Wbcpbf21sI2c8HPiMyc+M6KZkYE1m95ubYsXyyvYCJubRkt1NadsDnm5SEYZO/OcJgAAEABJREFU9d3abe8Y58605f18QTqt/nbK83/Pp9VL0+7HLe3ll5H88po39pu6+XxWe4aM7KHJNy29l8wkx5zaKoxVWmOiMp+WDoqOz283+ZrtaVN5O7HGJa8yz59knJbOtHudyJJXOm9jLpw2n5/3PxGWlR7lRdd0SOonHtW2aGQs33gUGA2blxnV933WvMqIRk4VPE3RTgt8nuc77fti9QwyarNQT30w2mrPpzvyTV9MHu02J9oztAuyome6kpOdzime7sD9pYbt6ne7ZNMpD5NlTjLOKd/6lJEscyZfpVulF+2yhYaTkR+S8X3PSi6mB3J0cgXIyqbYWLdLnhnFDa8T0h110hony7OxamvMaCOSICsfKNZhWTbbSqa1Ae1BRbtdczyvOS99kl6lNbez4iUrHtOCdgP5ZkY3kv3Nmz/j89poy2Wx8c+3txEL0qrXbnbXt50lo75lxKPV/fdAuik6GfmqBRBtS5v9ES/m70a5vHQ9p/mQUT/TZK3McAQFm5Wl0J8WzbM2D1nJ2yCjPsssKS8tsDkl0Ji0mf55SGP96ISs+pmWzbN0zuhrPcyKQKzThnatWzmNQV7tmw+ekcxNLp3Qrroml7TqtYuG2U9PR/5wWnPWflozI32xeFp00sIrgPGmPiidUX7G6BgobuUZzR2DQp20+p/B5pEGnnbRM/A0rU6mRbJo1VxNS15ZH+Y0ZmnN7/Z0TEZzPyu6GcnA9CArPjOqZ/Vzat/A+mC2oV39y2r9XdIP9SGv9jIC32fVTWuMMqKVUV2DtMK05JUTzzm11a62s8LPKj/n20mLvwJvGY2Nxxc/JleDjOKetvCNnqUzvo1CPeOrTTTT4sWXSzfahJuVr56TzmZkfHPyd+N2zYlWsHFo0R7FdN14NR5sjDOqkzF5SO+Mh3bPW5ac1lzj2/NgeZJBWmB85NVfVC8WZKx9ySZrOMbzzwIy0vH096Bda3FG45GX72Jg8XQHr0vHO/P+/w5NrgbftVuYBzYmlmdlGcnYg/i2tOUXyrO0axwMCjqYJiu7lJXeZTSOaeldWuVtGjfTg3b5K2mjpfyc9jo21ulcrCNpHebID81JZyPpQ0bQorneInvnbYHq5EUzb+OuMKOwXXmtAguNH2svI7rGn89T3azsi+mb6UvezxGNjfhJG3yvL8pX2uj8/w3t0g//fw5Yn7TPMZ9b3Mi0xNjhn+mM9cP4MlwDi/8cdMf4+PGhfan5k5Gtzfu09dv6bPujKIqw0NI/fvuS/k+kC/+8L7ae/oAnzYFOXJOBycL2a2FYOPATtvxQ+RDyG2xOpKVbHl/zxeafj/s+Zr1sv0urps//9YSdsrHQ+mnyMrC4QTBs2DCWwNDlFR/O0KFDO2B5Bg8ewqBBg+jfvz89elThnKOlpYX6hsU01tXT0NDkobGhjsaGRYrXCRpUbjgtPt5U30BjvfIbF1HfWKcyK29SWZPyLaxTXHmNDQotbVCv+GKMblN9I3WNTQIrb6CpoRA2qM0mT7eOxU2LBQUeGq28vkntNLO4sVB3seovbmpgcZN4EFi9ZvFl0KiwXm3XNdarzQLtugbjvYlG0W8WNIhmXUOjaDaoDwW85roGmkW3VbhNDc00C1qVbhFeXWMbdU0twq2jQf1uaFwsvgWiZfxZu01qt1F9axDtJoWN4rlReZYuyLVR9dWeL28QLw2isUg81lEnudcLGoVvUC8c64NBg+KdYG0ZWLpOsjcwXEs3qH4hbBDN/wy0tLTR3NxMU1OTB/sffRqNZ+lOfX19oV3xZTxafoGnJprqW9TfJkGDcOo8mC40CNfGvdHLq9GXW13Ls740SYYGfqw1pvUNrTTUN2sMREPj0CTZGBhuncqtnvHXoPZaW9tp1UK54OtFnmfTc8OzNjvrfE++HbwYTqP1SWDxpcH3VzpoYbP0olMOnaHHFc+FPpg8DDTGnrbFGzGZNAnHcOtEw/Nt5QKTiYGVeRBevfpYb2Nrceljg9L/AKr7D3n/DO8/nGdy6YR6yamhqV5zqp4mzcUW9aFe/BtYHwv2paFjDjZpbnwHXiayByZHw222eabxsHSD0Wlq9v+blI9L7wynUe0165T/6wULaZb9aG9r8AtCa2sbixbMp7VVeqO6RruuqY7Fpi/SpUZBk2g3yd41Kvy35KgxajD4L+RsPC4NDeLZdKczz9sW9bvJaEiHzW4tlsxMr42v7/S2XvKqEzR5MLk0aQ41WD310exco2x6nfpYp7SFnfWb1EfDt/TSUC9cmxsGjcKxsnr1o86339AxN2WTfVmd9FjQ0Z7hWpsWGtSpnoX/FJboquoviTfQIP5NFjZ/LeyUSWf4T2n9d+38osrqNI4NWgckB41Xk+xCY2Mz9Tq8rtP6bOuSgY2L6YDZfdMJk7nlmWzqVa+ho8+NkmWzHxujJ5Cc6wVmR+uF16gyg3qNudEqlC1iseaFjX+TxrjRaDXWUWinQePfJGiWn9BCo9fRBvHcxGLTD2+LFxbssugv1tpZJ/4bRadJc7fBaKnNBvFVpzYt3+cJt0FgfFi6UTgFaPBtGF+WX4AmTC8K0ECTZGT2paGpUe0209TYIl4bfrmgvttcs/na5OVbR5PkZ7I2sHFp7JDjYvV1sfwUk0tTQ736bOPUQGNTG03yU5rlnxjY3DH5NCqvwcZDdI2WgdWtN9l3gI1DWgesdYub/HpZV1dHi9qzDd03C7/VWDd4fkwfDLdR/Hr98+03iIdOML6baKpr9rbdxtt0wGy49cvS1scG2bdG0WgW2Ph/f6w7af0fQ+mh9a3eZCP6DeK/wG+BTov8lhbpa4t8R9OjeulOveRiOI2yxQ3ixXirVz3js5Mn47NR9Ap8LvZ9tXaaND7Wxg/DBsm0AA1eZlbP6C2WHK2dxYsXY5vARq2LixYt0uFaRvOqnkbRM7A5WbChTYU88WPtGJ8+FC9Gv7FRa139Is+PpTvBeDOwdhvUJ4N68WR5jVqTm5ob8PZEemG60dQhjwL9wtro63a0u1h+V73mtI13s9prEp+dbTWJfuMSaOjgpSOUzTG99SBahmf4RtvkUW/l0knjz4PFlWd4lq7XOBrffl4ov0Hjazw2qf3Guha1ZTrW6HWzXrKsVxsNHkwmBuJDvHXS8f2Xv9BgtkPrfgG3MHeMro1Hs2Rhsmk2HMmqQTrSKD6aGlsL9llzy+h4HowPT7+pwIPw6qVfNnb14tfwGj0/su3e7jVh/apTG/VKF+RSh82LJtEq8COeO+r8tOl6fth+k+aPgenw0tCZ90P8n0+6c4y/L1s/Bp2yXjJenbhNhTFdapysP00a7wbTHa1llja9qZPu1Rme/FLbI9l8aqhb7PeQTbLVhtcoXSrUbeqg29Qh36aCXokPT0Nhk3TBoMBfQT8alWe2yXAs3/SrQXO6AN/vl7X3U4CtFa2trX79aJKumC9neXZIYYcWFvcgn9xCs4EGFv/1QittOgxta00rbPN23/psFwh2aGNxg19v/9t8v7/rXwtt7YI2yzeZGFj8O9lkyPhDUTssbtcFmemR6dNPodM/pzZNDp3zq17rmNlg48/iFgbPPvssBs8ofOa5Qvy5557j2Q6w/yDk+edf5LVX3+DLL7/0J/Pdu3entof9VGAVNTWCakFND8UrBVVU1/QU1AiqqFWZQQGvuqPcymqoqS5ArcIq4VUptLxqxStFr7JWNJVn5T2regq/SlBOVU13KmtqqLSyqhp6VVVRqbBHdTU9VKdHbZXa7kllde8OED+VNVRX9qCyqpJq4VWrjRrl9VJeT9GprhpAdVU/8VdDrdruWd0Vg15qq0ZQWd2PHjX9qOildntWCK9ceOVYeWVlOZU9qv0BaXmPSmprq9VWN6p6VPj+V9dUit8qQY2gJ9XVvagRz7WCGvFoUKk2qmu7enqWX1XdU/0U/5KvyaFSof0UZq/KntSqr9Xqo+VbaPkmo1r1qVa810gG1ZKPh+oe1Ci/RnV6qr891WataFV3QI3w/h2orq3BoJNGrega1HTQraio8HIx+VRV1VJdVS1+augpGdVK7jUeelItvqtNBuLXxqayI6wxehovC60/Hl+0Pa7hW1yyKpRVaVyqJLeqAj3xVmllknHPqkoMKtWegdGrURv2E65Vot+jspLy8nK6V3bTGHWnuro7FeUVnl6NyW8JqL/WpslfYYW1oXhPG5cePdU39UVt2ngZ9KiuFC21rfIa6XClxqCispruPcqpqOhGrXioqekhHOO5QLtKPPaq7O7LKmp7U17bRzz1ULq7+BF4XmrUVrXSVQo7QfXFT43mn0G1haJVszSIZ+u7ycugxqdF68cK/690TCeqa6nqWUul+tVd49CjRw+qKis0htavGvVP/ZIeVAuMdw/CtXGpVJ7lV1tf1XZPybOXysw+VKvftVXdVb+H5Ct7UNO7IC/VqdK4VGoudFc7vXpV01t53bqU0aVrOV39OFVrTlfSs7KKGkGV6Zrmlcm1pqq3xqOnoEY8ij+1+6/K0eaOQWf9WvFhUKPQwMoq1Z/uPaqkM1VUaR5XS149a2olI/GmslqB6bSNZ7X6bHpWa6FoeDlIP6ukY1WGp3qVNb065NCdat8n0RFujepUS0bWZrXwzY7Uqo5BjXS6WvOoRjg1vr+qozKfVl6hbZNJT0x/O3GqVVbjaRfwDa/Sj1VP8fAdWJuVPauorBVPwq/2NrIPZutq1E61+vBduc2FGmrFU0VFD2w9qpTeWJvVmsu1tbUa72oPlverBZNtB1Sp3zWyqRXS/+5VJpNKKrtVsUQXqssl73KqTbYaPxsHk0ulj/eUrHpT6XVLOLUCzY9qyb1SY1WpOjWia3PL1pFqzRvLq1LdKpUb1Kq8l8BsbJV46SE7VG31bP5pja22OaXxsnyDGtnXWkGNcI0XW/8MeohmpaCneDHdqrZ5J100HEsbVKnPljaoEa6B6YdvTzxbWO3DHuqX5KC+WL0e4qVHjwqtRz0wfTGds7q/XKhS/3pQo76azAyqa6rxY6S86g45Vdk4VHfVuthV429ztEb1avBzWvKzta+6R3dqJJsqjW211miTX5X0qFrl1apvocmpSnEDi1dqjCsqq+lRVUl19wp6VHSXjaqlvEcNPSpr1VYv6VwPemoMa2u6UiO9qqmpVLs1mru9FfZW2BNPq2c5lQLjqZfsa2/RrNW4VaiNHj1rxG+VcHtgttjrqfgyXalWaPX/VaiVnLx9Eh2j5fVIbVq8RrrZXT5Bj+7lVPWoxGRTZXgqrzHZisdK2aUCrvpR1ZMq6Xi15oT1o0a0q82emY01fJVVqqyAX0NNh44b79WaOwZG14PkbLzU9O7l/ZJajWtlRblk252a3j2pqKiguqqKAq7ko7arrQ2rp7CXynoKTMeNxxrNoZ7GT3V3bJ7VWD86wOJLg9Ux6MyrFb0arxPVVEsmlbK1ZnMrKrpo7CqkVxXKr1LfrU+9qanqI1+5p9qRTGy8a8z2VAi3h9FenvEAABAASURBVHSiSvni12gKenqooka8VYp3g2qFxnutyUf98rL0vKpuT9EweQrH9138WFgt+dUIqpRfGIMqtVXp6dr4mqyqjZ5fw3qrTOWddFSnsrYSA6Nl+Ean2rdZLVzxa+uixq5GfHpQHSuvkg5UK69afPSorKK7bF15ZQXl1V3o4fW5htrKXuJDdIRne44aPy49sL4aVEkGvl2FPTROBl72vu81qlvjZWvzrVy6V6G2a0WrVnRqVcfjitefa1glPk1nDCxufFpYLZlZ/KcEm2MGnTzUmmwFNR3yrNaYLw2d+bXCsTGo0Xh5qO7p9aRS9SpVVunzK2SzqgQ10oHe1Mqu1Wi8rL0q6Z5BZfceGNh8qtSY9rB5rrCX5k1PzbPC+PaksrYnPTT2Ni+rRd/mjdGqMZ32bYqOb7PK60qtZO7nu8p6qG6l7JTpdY1oW36N8qt9Xo3m5U8HtueqqKjQetG9YEM0n8pLyikuLsZ+oqtLly7+Nw+7lXfzNs9wrY5B528t/irCrhWF38Is70I3g87fyOzaFetfeUUhNHmUdSnBQsv/9YHJwaCb7/d3/ZNcuhlY2XdQrvW5tLSUlP4lk0lKSkrolupGpdZrsy/VHXPC9N3PF80/H5f+12gefRf/6ebAf5IHsysGPWxPLZvQaXdrtUeydgM9FCDsCAP/U37OuSWh/chpJpf1P/bvnPM/musA/0cWI0XiGOxvDZAnIiavrHxnlkJi5Vi58CJf7lDU/4ULi9ivWTjVUq4lEYooqKIhCeJYJZYs5OL/ZEJsGeLCGopiXyXny5WnMstW4P/UmoWBygJhGaYB9odBPO8qUBjHKo0TYH/8UOzi81CNrCAWnUQBlIrI6xt7wBCjHCafTE6VLFcNigsR1uv7brhOmIEgoT5aOyozdN+W+qKkqopcjFOkswj1HeNJ5SKLpZ0wohgMx0KTn7UgwsosFFjaypXy2aqu1wlUIkJWZqCoygt5no4yfpwQ0YVsNu9P5k2HfIY48G+kjks2kf+rMMaX0sSqpFLPWEdo42Q8qSwSxJ3yEKqS9qqOEnnV76AZa3xyKsmKRKwiE5QF6qXlCBAGyo69zmfSaZ+XTGlsFAsTpi0qjxAVq6XaRkhQSOnbEfeUOuJO2L6PSv9DaGUeRDOKNHcExrNI++yOOrESsThDHDrFC3TElPAMxXRfUWHEKlXMMj104sS+rKAXastjxR1kLJTuevxC3R9nrI3uvw7iXIwW6ufyWemLRs7/TUA/AN/x7vuiMvGvEv8XVRSVpHx10Dxx0im8Hlj/pFcKTGaaMnhAj3BijUGseasU6bRoikpRIgQDVSOZwH5VO1CbBk7lWGPWsGj6uMrEtaL6quxfkyWq3wn/SMf4i8Sr3YYaWBuWp+Y6uhN5LvQREf/6KEvmSUwBw+yYjX2o9qRZ6oPRMDBdweyz+mi4lvbdFA6GILB2Y/RPeYYaG/1YadXpxLHQcoyGt/lGSLK2fMszmiIhJoUlOpbn6QrH4gbKFoq+om31OqGAp3q+VKHKLc9+RcTA4iangmy+K7f8Xx/YOMremdw0GBKFdRupiY0GtvaZLKK82TWTZV66ojpWasgdYPK2MbGklAQPoqQawswLJEelJXIMCn8CyfJioVq5gXTJCoVNbPMoVluxzzHaPhKLiCUUet6UNIxOyCvdUayYkDSPbdz9vFXSaHTiWmj5VsegwLuQfB3jRfotDjzDKjSZBKJq9CzIyUnIaZ22vlv6l60b1gPfU31ktNRfDYziJg+B9MP3T2gmM2GoWBKUr4PJSPhe7kLNy7/z9sXsLgUSwuyICEG4RsvoKIWf2mYDXCj7mRZdKAqtBUk7FxAmZD9Fx7Qulm4UaGnExBOW9kTQsMi6io7xYaBm8MQsITw0+JHAQmu7s8zoxSr3oSoZb/93EHcdda0/1qSmk3jyVNVqrKVEdlPrSdyxVkQEYiEWO99B7DE7v0711XEVK1uv5avf4tUXqD2kq5ZbgB/iO2EqT8wYqv0kjG1sJFURRXJNKQy9zP2fAFQ7vt+qhVqz14P98XTJtVCmEuH5fCMq8PnKU5TICkwAGhvLt7QlLYylD77vwlXDftw78/ORZONri1m1L67VkF7hWo811QoJ0UXlsQf1WuXWpKp2lCvDGPGZKlcYq9D5ENUyNOFYTLSMR0P3+mC6bAkrFoMWRKoXqX6kMPZ63lFgQdxBz5fFha+vr4KO0AeGq1J7RQrTC7NdhRoFvcEQTVAKVVv+SEyUy5PLZr2cLK8A9jWJSE56PT1lFfhT33xbFhpOAXwfl+RjVTzNAvfCkRwCycPjWfs/U1AXiGSEzbYYWNygM//nzv9/x58ff8kdzTM0ngaFIJbWaYx8RqzB0+xV4AdRYayxi23sDGRX8tkcpkZ512FbJBynDNNvI6+odMtGPlYYi6pAdHy5WoqUY6+BxVWqXLWvykKzbEGs5mO/d1a2WI/RR2/8o8J/J6/OdpfGsb/TFnb86qaYxsDpYzpiP81loeE7p9ylAD3OOQpnF8GvKER9MUgoTOG0vjpX6Cd6YtMZCbJTJr++/v+zsTR5dICTXAwChUGAc05SsbmR11lDFtsLOJxWaZUplOJLv03VY0U7oEN+ClSmPEVMnr9GMHnYPLLwh/1DT/DDTEvbpOuEnJwf4WGT1JTNyo2YzwtCTMbeqki8lnA60MEeJ6EHiihEpgcr12DF/v8jcpjNVJJYXoxzTgMWElhmIEyRRXkeDN+FBXxAR2fCVcS3HYDKcEm1mlR+kkhpo2m+aKC2nUBYJLXwJuMkRTopDgSY0fHtiASoLuqGQwRAttGpUixAlBF+7FRugNO/UGjOA5qQ9r+bxaGMtx0eqGH7o67ihGKZayGrYqjADpeSyrG6fPc4RTuZtPYUD4QtFlSg1xo2CBQXrlNZILAsA6HjnOW6AgIK9UbKixRax6wvTv1wSrjYeHFYXV8uHOcczv1roIoYOPfD+j5bYg4FSQKTjXDwjwYDgdIxTjGHhC/IC0BZiNUCiG+LRAoNnAtV7ugsd+gRHV/fU4px+pcXqAWsSBg46ZGzSi4P/n/RsmEOiYFkKqUvyE8RBbC/t5bJRGgPo3pxAZxCEQuUcgIUd85Bh5JZvoFzDivz+VaGHuWFOPVAZYALAkLpX0K6omxlAEGICpR0Hs8pphbBOQjw4KMOPwecsLACy/SATxq+1bPxNXAU/hkrgcWF65wDA9Fwzin60wL2eD7EuWQTCDCI0bBGGO95jV/e+AXxK6PtgA6woBC3WAw2qrIJuNBnB8rRqNtMVQxsfjrRd0EC+V8Up5KesumLXHey9keTddoRJgPMJiUkyKBj3mCPmokD48GJ1r8LiEYndNJSH6Rv6rz1BCQAFwbqjsA57Cl8I5z/p5xA4MACA8QvhKgDomG9p4Cp+s5iTumlwNoyuTmVqbsYKLoEyTkn2ip1oKjAeQiw0Ph1ID5VajkKnED52CNZKdenlI3i9sb2cfoKAjVogD1qwEn+zv4AcqC6ouuE44S/BDxOTEKH9aHmknNOKhPQ+TjnfNQ5h3O/ZCjIx/ffZOChsz8xodJ40OhpuGPrtYMwobJkBoJ2kBwDrWFBXIwfI8nU9MJh/1TPgaKg+pgIHXosEeLXCMtTjr2hEJ0QnQ+/i8UaLw2hcuWYqa0QkNjBbK39r5sqx4GZPCPnvBWzVTKBPYU8xaxSEOKc86zgoABOQai8GKkDnY/QwPrjI6onLCcgyGEQqn1nyFauBT1wRaqfEob0Squxk+ycczj3ywOTQ6i+GagDIHu3BHBgoDyLJQH7j1Uj5eWV5/GMgPKdEALJPPA2MVAOhJJfYBZThbG3pQ6TlVWx9mysIysTdqqoSCoY6+LGax+qrFwwSo6YAuSVF4HqQIgDLCrx+4gzHRVYHvZYm9IjhBgQSVtynp7/iLBTQdBJW5WcU86/BaDqHeBADTlBUgqbDGPZlpDOx3rkES1DlZxzFP5ZifTKqaADnEoCgWYZWGdNVyVEJxmEAit36JG8TV+dcD04PHrhUjKvzU0rsRyUfBSQywcUFSW12bG5LTy1n5AsQj9eILZBec7oq02nuacmcejROCNwzqG3ADjoSDjn8P+csixmaQEdj0Wd8kPZ3NA2Ymos4SHSN4+KUAR7nH18IqlsJwgxnVEXUAIrcs7hnFM63wEm51BFgUD5FB6nfhRkGIILVQeVK6o+It8AzXOkP2oB07fIfxMEUlRf1aHHcvE1Yl/uCl9DEE2jqwqYrEJhW2khT6kAnBPgVN8iMYZrY0ag8cGekERURCpOoamE4SeUHeI0MjGxZYiOsnwbgfKdEp1gaawfAb4kBIX4x3Bi+wTWrmU5lQlE07mfb2icml35IXTmO/dz4T3GSQ86QQn+GThn/BZwrdxsY+x1R+gU7FRCox2Ylmi/icq07JAL8WDj62w+4gjkoyXCJBpuIodQA6QlQOEiTQmEVigDRZ0HtY7pqEHocxwYEYFTu5YXWL7vDygKyncGDpyH2Eecc0r//wXW5PfbYulHLHUmnXPy7WTVdDjTmWehnT8YWNzA4r9kwM5X7ITX+qmD4c6L81gKYYAfWOupQWQfD056ZZFfct8LvDsKoTRf/f8ubumlQL5arHnlxaQJtTSe2ZZQum2hcw77Z7KJYsnLgbIEjiX/lOGcUs7KHM79eiFhhxiArdcWd84t6a+yCZxzFqJh8KF9nHM4V4DOdKdwLW3Ct9CDjBlI0AaawBGBxTz4chsES/kQb9O01Puwo5ZH8xNBg2xlBj4z1tdhtRVBlMH5lNUMlEgIFIKGvwCK+tfpGwp8aHSsihE2UNoWU/lRiGABjK7xqDL0+HKFkW8VO+PzDplTnoGRMYhFwMBo5VVQyMsrNy3G5aDFqiBDj+hY1NjIKUtJhAR22KB+W1ke6KRhvKt3ylENL2OMQ4wvmwTWawPnFwtbMIQth0wVwIgp4lTDAOuX0rHcaJzVUkKvE/ynX7NvsRmzDp4QT2iiY51QXl4MqIf66rXDOWPKWLTQQDjEWggkMMOzpJeb0JeEFpcTRoecrHokfKNtRZ3glAcal1g3BXhOyMXgnDVkIf4Jg5BUSlQK2fhHeMTGgU/5j2XhaQYdX59d+MhI+UjgQHF9MbCPGaa8rpPzcugxeWj8v6MdqpqB2lfM96mjX1bX2jRALToBSz+FgqVzfNzrgMWWLhdPRs+yf0pYIlLphBl4629k/TX98Ios3dYcsbHM+/5qDDoqKfaPrHf2sTM0+YrekuQPamioZXpUqonlJBCn+eFC07cfIP4gGYkXg/gH+f/npBEwWFKx0CvXkbaUQUcSb3sN33THQlm+GGE7yUn97MT7LrTasZJO0uzUKSX1qpa+S78F223YS+eivn4/vXTK6CvtEH2FHW9sdZxR0iEUhZHrKMLGmI4nUmhYCn7wiqByrDyyMfRjbillLvXaZZRdVplcLFyqCOcKNJbO+/XEC7IIJHUbWZsfuY6wZ71bAAAQAElEQVTOmWp0yqUjCym5ojlhB98bDaPi5W+iMv1R6OUtvYpsY61aS14h2pCGNrZLMguRCFVEcbMrwlOskOPtsjKMtmUuAa1Xnn6wJKeDwpK0mF4q3hn9Dt/niDTWpk+AszSon/pIb7xOWJ7ZEzVQKHcqwYMVGeYvFdQlyTkS+zkUAT82kpFTtEMKSoFsKLbOKNt0xcD6bmJRljA7NSkWGdGLC/M2L3qduJjEtHY6hZaXU8VYoMokNNeKEr5RRAD7KctCylo3oOOxeKHE6snsYmGh0FMrRP23wJOP+o/4sqoCxZRjOmT0FP2X3u/qimSBwpJIgXY+n9bUkc+Ql30tYBS+hqc+W18tw5KBZIUHdckpV6BXkc7X2rM+daZ/GC7Vf4uqsvkKSN6ppB0qqb5eFxbqhebcC6cDtcBKxzzzcjU0mxvedmq0nMBjFQjYXFB1n1P4sGQoCvIVAeujFZqiaKPaiZ8XzVzetEAMCQ0K+mJRq2t4FseZHJVSfdMb48DASPrGjHlD9Mxow2dxL0Oja+Az9BFVI+PL8NULH1gSgo8KTRJz39m5JW3wD4/xVMhMKjC5WJ88h0rbazwY4Fv+LmZl4kmtoNasCQMnXz+0E07JyvILgLCS8tRF36megZCVUqLwFugW4p1fE0lnfElodQ0sQzQwsPjPFGxdNuhkz+IGnemfa9gpYhthg+/4tJRA+m9ja2ulUh3FNoqm7wKbd5b7X46P4QpBcyidLexHlNI+U7onG2txU+bvaOP1z+f/s4/Ne4FTmYGCH7zWnsEPsn9uScmr0woYa845nCuApZcGO5NYOv3riMv+aBzBgXwwfbzPb36MwffmjtexX8CYWif+R1ha03+AbPLwa5eUw2aB9dtAaEvLw+ImI2X/9i4lgR/uBUxOncWBkyGziWS/R11WUup/994QwjDUDWMeK7N0p2CdczjnOurboAlycpBEJ9vSQls61mJnppHC2iQHCpVh/6NcYwst8hOk4qRzhXKL53UYQiwabQ3Yf8KqIiIZxVxrE41Ni1m4eDFZZeYFRC0qq1d+CwvrW6lvy7K4rpWGRc2km9PkM9rkmLNm9GRI0y1ZMmnx6HlQG82NZJtaWNSUZnF7RKt6Yodu5BVzbcStol1fzyL7DyFUTS9a3wuQicg1tdJQ10hba45m9TVDQq6PDL4LMKfLVNRLJ9sM7c20qM/19W3YH8pua8t8Rwph2q0v7b5N+6PFi8TrQlVTlwhNMOZzBvXE+a9paqmnznhuATXtNzrOZBs1k276hm/rm1hQJ1k0QUsr3nSE5sRnm2hv+lqy+pZvVbBYbRidQP02B8Qp/HFek1QHqGudNF0YkNMp4BKV8RJQaT5DnMvQ1FYQLX5iy1GKsmSjDO3tjdQvWkhbS55myUQ1/GtiyYuG96+UY8NqFGLpYJRupb2uiUbpQ4sUzHDT9jtf6mzOZOmNRjtRWz11LZHGDelygP2ILHo0hGS0IFsvcMro7IcNrJL22jzIqVH5s5a0URQ30nm1Yw5b2n6d2OqqVGda4NtUwhgWvZzhBYGv45wQ9WKIGstci8bK/jdEyaJd80S1RF+9yLcT5ZppbWukKZP3fPv27ZNTuaj5uWEVBLl8JPnFkpv0XWWRbf7UtthWKUTqo/XP5l0sGga+4Aef/yr/B2jfJf+F2BLRShZOTJl8fbuBEzX1LUqTbamnOVsYLyQRNNZNzXmyKjYsDS/qhoqsk8oxmftBFAk7DVFguq7A2zQk345sZWUJwpxadrqRdQrBhgrhmHwwW+I3zjmwUIfUakXxH+e1/ht8n1on84VcJ66yZiOVtLg4pK2xjmx7u2xtIJ1VgQ62s9LrxYvbyGQsDZHvSJ522dEW6V1GfWpta1W59EkCMDmbTjiPHpLX5kXZPhWpr7HXtAj7yROfqY4bvg1BRhMqVutel3xhhP1JCKMl9VOJZSqluWx2sKmxzappzNS3pToc+1yIO3TU1nqprF7xQ+hL8zY/jJwtAgqNh1h9iVTuOnbDzjmccyr99b32K2USkO9YbD+yKnnYny2wPxbf0iC70KIxV6mmg756Y3CSTTJRClFKYHJpk92rw/7TjkXNLVo/22iob0TLsmQtzXYaCQk/b2sGSO5a00zGoiViyul4Iwprj8qyncoinHwuFppmmZqymeqkjxjYXLQFVvWQLqSlN3WNjVoP67H/8S9j81plNoe9uvKDp6NTTn02Oxmr2IM+gUBJY5bIlEJtiwny0vVI/Y91wGjVPI6QI8nOBWrMdE38xxT66Mt/qR/rt9ZMdAGQtT9+3YZsvzpjstD81bDiTLDZVlrqvtF6Kp+kNa3ZDW15sCljqNkYokCHIJZh9LTm2Lytay3olrlQSCvIK93SQGNrrAMNMLNkLGjk8bppxASB7GTgNQuyRlyXeEQhtvTEkj3iIJYP0CIfTKpDlDcKBu2io06IH2su9uMYyt9Su20tYjgnGjka5DiIff7tx/TTQITEtjXpweSG+AxCpz5mFXWIMXEjxEhRBf6nXtUP6wvCRQc/NiWMdaGo96rny5XSazhWZjJQdfVZ5ZZhCROC7C9ayKztnFMbgtDZzFDE5Cc8QzfAeFaexa1NFMfk7NuRDig0Gt4Qt9naFWu8spqReWWJpirauFlnY7Up0uqneiJHQlWtN4U5pYJ8TjmmF4J8hw12zkl3NF663NWAiFn1pb2VpqaM/PEsLc3t8j+aaWhs1virfelfurWBNrVry1ObpyniIm19iTUnc9IHJDXlks+JR0Wc8p04l3VSKsBY9f0VXiRbZUuJHUYqickgSjvxHkjqwkWPVXAWqiFDVvvWZ2efQiUVBqQzcUEuysvH7TiFkZS7A104hdcpw8tDSZMkQah6eL0wa2J/TsQ5J17Uy7iNSP1uaG1VD2yfEGDDJga1fjeQ1VpsQreeOtEVSb0h+UIHEROKFwpE0XOcU2Ys8ILg5/8453DOid2YSP1yrpD+uXAeazAMvuMn+i6qWCywd0mu6ZNlmo209YQ2MtqrNEnP67XPa9Ww51TBVA07tHAtOM26toYcOe3LzEYgJchpNG1+xvYbDMkEIqXVShUzWe0xm7RnivDlynKCXDrr1+tOXYlUPzYdXcIYRN5XjRTKMpoTpnqeVYXaNghbEb2R5pSCn99rHRU4ScyYiyVrA+e+0x/Ld+77acv7pUJge0HNCwudc5rvsqMaqXZbd9sVl644J4m4GCcIw4C8FhDn3C+1y/8Lvk3LO9Ei9ddmVCQbkpfPmNH+Ja+4ycNJJgVdiDUfnOtIK261A7c0Hcv5fxOccwTSM/QsPZ+UJOhe3o3pG6zHQfvvx7777cOOO2xHnz59/N8YSSblEBrW/wRBzFfvvcM2c+Zy4EFH+AUxVh25ByADl2usZ/6HH7LmGlM49dRz5ZYqOyEEvU4Q6rCxZeG3rLvO+rzw4nO0y5F5/vnn2XrrOUyYuBqTJk1i15335uv5diDUwmlnnM7wFUYyQfmjR49k7LiVWHGkwlXG8OBDDxGEohqlaVs4n2nTN+LpV14FLcYvP3Yfc+fOY+Wx41hxhWEcctB+fPx1kxZnMaFDhRcfe4jNttyCcZMnsfKokVx87rnUN2e9zc5qk3XTX65jtTXXYPLkyUxYeTQX//5Mvl7cis6oNGUDSopC0jq4RKmvP3iPWZtszKAhKzBh9bV8nSmrTeCUk0/ga/EVB1JcTeiWhQs588wzGT16JSZOWI111lqTC86/jPnzW0DdqP/6a0456WTGj1+NiRNXZ91p07jkostYuKgBdZQv3/+AwcsOYuzYsUxbey1Wk4z3PeBAFi2qExsR7772CgP7D2CNKVOZtNpkL8szxHdODk/WTlD4DzxOq5IpgEjncjlKSoo0iZUhg64s0MHsVx9/wPbbbccB+x9KUzs6GNAk14IZRc089ZTGYeZMpq27HuPHrMjpJx/Plwuavd6IsifhAmQIMrgwIsq188qrr7LN9juw6pgJTFp1EgfudSBffPY1YSpBi5yw0OtbluzCBczechZrrbsx9WrX/O5OPbfJEYahNx/ZdAbtnEAOQk59wG9iA2weBS7AORXptfoOR8Ia0AJcVFTkHR0VSQsctvdSsSVltHL+x9otYW3GohNbQnpAppljDj+UkSNX4M57nyKRAvmfvmo208LVV13KwIH9uO6vt8idgEL7DkJHXic+ofoXoTri3ib71ltvzUEHHEBOeh0UkFUoWWnxsMrGVxCiqPPAP3mcc/8k9z+b5fyuRG1INvpC40IO2nd3Tj79DFqkIlltHC657HJWWmklPv7wKyRkctm0RgnJV9K0AyGrG/jaYGnpXSwPKy9ZhDa+8s6CQE6XCUxdtA2EOfsSHdq3YmcEWdkgwzX55rSxxh7hZs3xUyiSXj1s6KzoxwFj6PuUIm3ILMd4cc5pHkkvpWe77boT++yzD9o/42zw5dRdccG5DBm0LFdfd5vf3AcJR6a1mUMPOYTDDjuatC4wDjl0f+bMmSX73ubHPVBfrN/eFLgEpt+WFahRp4JYsnLKjOSYKomaRlmEiaTHCEKFOoQ2+SY8MWXr1VBhizLa1D3x4D0MHzaUgw45RrqrPggvnc5jsgs9Vke/1bDRVnUCnCDwpXGcxz/JgKx03YbUpzuRfeLX+bHDv4Stw84Rae465/joo4/YbbfdmLbmFFafNJYZm2/KAw8/V1jHJIZkCHap4ffqJiwTdHoxhx+yL7V9lmHsxKlaT8Yzdc3JHHboAXyotTmSvPN2ICb6Dhs9JH+BM1qSv0KRBttYxMiuBdKVFCpBVUhJD4y/jI2PS2jc8OALQ9XUBVtb/bccc8IpjJ0whalTpjF5/ETOP+8CGhbXk49jpBay6ZGQVVdOMQQYSz5DPLXo0PuLrxb5fkq1rVT8CFfsms2LxE1e636YCMibgRNGmEiQ1gbcaMQqT4RiXkZDzeEs8xcNJquIWIeq6ZZGbr/9b0ydtgH3P/wMOC0IcYBOfbWh/JYzzzqXMeMnseqKI9l9x2156fWPsd9aMDmgJ5agc5JIJDviDaAOFI8+4mCtqTvSmENjLVqSG5LvIQfsyxrT1qZR90syDcR+rMA5p49GQTYy1LqEiOdlWFKmkOgx0ZueaFzsEueDD99lr7324v4HHicMnNdvEcFp/CLpUd3CxbpQzupSOM822+3IHnvuLiKtPPLQHcydtwNPPfumccSP8xRk+T1a4jenviVt/nUWSD6BdDGvdA5HXmlFtQaBdd/0UlKQpuW8/mfS7WiyQJDwgaYwoeZDRifvZjutjskJycU641QzMP/Jgcw19jicBWS0JmU9VQqyEn9WEPihEUcmc6HaJY/9AoNXdcMpKiYjH6J+8bfys5xaQHyDs3pArDktLcIyAq0lkfqHmAmFkNflbag5lLPNKGBxY8EugEIdXMRGzfiVT3fHzX+loryWiZPWZty4Caw2cQITJq/OnXfeqc40MWf2Zux38JF+/qZky71A7N/DzwAAEABJREFUnFqSUJxLSi5FPisvx0fiQmwRynY5yTgnnFh6I5XSV4yIv8A5capNsvgkEiEtjUHoJBuEExibxHbJbj8MYH3VWJooVU3raF44ENscUSyRckaUnBoIxYuEIn4c5o5EvgQy6TZVgEQYiM9ItQIy5hu6hOQqPoTXtWuKnGSG5yninr/dwHprrs5HnzdidGJx1Sqf5vgTT2CL2VtTt+hbch3+RWSnNCQIgiK1Gyk/SzJwaHultkCsASGGFsWK/vb+hyRgI1UgramqscZDrLEr+CISvoO8Drwff+xptthya+n8ZKasuSYnnHwqn37xDf7RILU01PPYww+z6qrjeOD+J5DCIqWUGsbkdNCck63MysfTVEIuKo/cdSubbrgBb7z9gc0s4eVo18H52bLfW2+1LR988Ikn7aSYYgGpok+nvT0Rt2ItcAplFOyHESLNHWVhNsdC61lkDalWXFAoxX6c9zcq/5oEnHPeX7ODvbwc7HfeeZvtt9+RRx5+7F8j+Cuq5ZwjqfW3rb2Zjz/5kK22msMdt99FcXGJ9jDpX1FPf5quBJtsNJ1BA/rxhysu44Rjj+HySy/jy8+/oCiVIrIF83/gq1W3svfffRdHH3E4zz31dwhT6GzJL1jmPLQ3N3PHHbdzwL578eEH72uhlP0TTe3/ZNwiLXc5pXI899K7fLGwkVVXXp4vPn6bs889n159B3PtNTdw5RV/4KvP3uek435H5IqZu91u3HfffVx/9RXcfcufueW6K9hfhwR9+vej/5DlZaYD7EDllef/zkc6oBs8ZiUWfvYGV/zhTCoG9OeqG2/itqsv5ZuP3uawY07THQ40La7n+mv/TJ8Ro7nxjrs597jDuPq807jljvtoF4fPPvt3rrzqMjbaai6333s3F550GM/dfxs3/fVWb1yz7XnadJJVKmUVA3QrLSIhx2mLbXbk1nse4Ma/Xs/hB+/Fc0/cy8EH7cbibCNNksAV6t/d9z7ChRdcwkP33sFxB+3EbTdexN8euY1GWeyzzr6S225+jD/+4Ubuuf1O9pi3GQ/cfh1Pv/yCblMTfPFNOxUVfXj4wXu58/ZreeSB67noopMpKismDouZr4Oz0StMUN37eeS+BwT3cNRhh+Dk8LhkaKyqd/+512TQ1paWjJx3umTpePrBBzj9lBN4/KFHMP9Y/h55OZ7INfzy41e54JwzWXni+lxz493cdsOlvPb8fZxzyRW0iE2NrBbRDJH+hebl6khh0eL5XHDxJQSJIq697nr+/Mc/U//lNxxzyFEsbGlRX1MErlm1m7jlhut5540PtQ6XYJfmGgLl682n9TGqCvQmU6G+cqr1DYIE3vtaasHMyhlP6/RP9kkOWaRy4YZO2BFOTObkvYbmvFmWctEhhlO8PdOmi/os5iPaT3WldXjiT0JaGiiWIz1//gLuf+AR6lrAzhztsPTb+Z9xzdVX0rVbmQ7B8qglX4VsxigTFqUkW+GrwKlDzsV+7iogKR20tm2gXRgQBElBAjs7EadIxTyNn/LzQx6MN5/nxFWQ156zRfvFDC6EF155jZtuuZVjjjmG5Qb1xkSeTITa5DfjggD5RUgE6j+FxxmRSH2OSWljmddGAuXFKo2F3yb5ByYTIxRBoAKhCddhwslpc53QBgoXmMbhZN9yqmuHhBpmxX7kV+1/RzEg4ecFZNraxVOSUGMY59JsvtlGvPji83wlmym2iZsaefeNV6iq7M7Lr7yC/fkZ4/PrL79i8YKFDFpuJC4ZUFIsSJmiqJa1ZSA7HwWh5oS6rKJAeU69RU+7dBwCAgkl0kblw48+5dln3/ClRj+y8jDEWSWfi+IC7HGoKk8+9hgl2hnXLVrMJ5qXWRUV6bLENrpOQs7nMr4ODiIJ1cB2f06DKU0lpfkXacLkNYcC6XqzbUbFvlBF6df92uFfJJ01CMLQd/bAAw+kpbFJa/Yl3Hj9H1hp9HCOOupUXQr5Yok8R5fSYs2BiLwOzJHcSEXk2lsYveIUbrvzCW7TmnzKyUexaMEHuhDZjA8//YbmjNV3GoY82WybQshkIxJaJ7RH0eBIMbRpeVJrzbeLGrWBMXw8efsJ/sBBMiVbJA4y+SJpQxF5bUBw7RA08qerLuG+h57RYf5F3HvX3Rx5yIHcedvfuE3zObJ5KHIp2fRIC4KGG2MgB4U+ZFt59fm/c9Rxp2iVsDyV6NDBcJyJRazZ3A4CpMdZQumzmeucDqCKJAupmc9rlwyc8CVSUf4VvBrbr+Z/weknn8IZp51GXf1CYtkIiVCdSwnqefrRO/nzX+RbnHIhN0lfglwD58jfaNAa45xQNFKG74IEgdk5yQitq1mF7VrnMkKJBGiMsHVSFy5ZnR7amYudf4QJXwoSbE4ZofQ0jkOc0inZZiINjvjMKVQM/8gWOc3vrPTT6TIhcnmCEI2tPiT54pMPuOzic3n1zbfIyz7nghRJs8O6IMy3LtIaGCi/xIbVk/v3P9YHgw5KHYy6MMD66RcWU6hsO06tGmakWAE7JkyClnyfIxUkp37lhZdKFYNz5DSBnAoSurC0S4xEMiW/Af9kZc99RHbYOwZE/mIH4cc2EVRXpNSGI8TJh04ThCH+idSu2sLPszw5jWdRaSnpBRnuv/kh6jR/M0Kd/8XH/OmyS/n7088jV5VYtK055EMEoVP3BCIYkZNProgkjPgIO9sJExgPdd8s0EHzrTh1OK255UTHLnmI0rIvaXrWLsvddz/KHX+7Uz7pgzz4yMOsP31dKMqTCNLkXOwpWwueoEY80NqQjxLqV4JQBAPhREIIbJG10KntoNjbGyeenM+PvUwjySNjFAN1PBRyHtHAj4VShVcXy15v5UvgIsxOJKWbzgSs0MatfnE9jz0qv6u+VdSS5LTuQ05x/COWtCcqwaqoSbGe90FKumsiSEkehpjRehikkrRp3iCZTV9jLEN7duOqP/zJxEcQZXjj1Rd45sXX2HjW1nQrLyUp+2oyDJJJP/yaQqC+JOSjR7rFMfpmx4x+pE8oukEYYmuiZ0J5v70/kgTif6Rj0z7h0NA7nPQT6YXNt2effZ59DziOMZPW5eFHHuSkk47khRce4u47ryeXzjD/iy+45NIrOOTwo2lJO+y33zz1ONLw5kmaUglSWjPtTE5DypprjmPZQf24+uqbsV8mCqMm3nvrOf7+zMtMW3dTevbpSSB9dtImf2AcI12NcMli6WpArENJZGshIFUkfRW/ebMfaljmV7XAOSkXUmHrmMLf3p9OAnk5IqFzpDR+ixcv5vY7buXsc35PXV0DWc19cKCx1OdX+Ur98aDeOQMtTD4tvbYQ6eiib7/R2cbfOO2Uk0nrLCGVKKGtpZWSEum36vz2/usSCMausrIW61uZ/9UXFBdpAdJmLJTk7aYjkGIq+t9Sz2SymOJuvMF6rDZpHHkZF39woVqJIKShoYm2tjZ23mFbRgwdTKQ82wAmZIMcWkR1o5xubeEvt93DRjPn0kUOU4tuyAgcm86cyYqjV2C18eNUf3see/Ip3QZDda/+DF52IGNWHsmIFQYzauXhvPnee4yfvCb9+vUnNs9GfNxy+x1sLBq2Gf7624W0ZtJsOmsLRowaxpiJK7H1xhvw+BNP8/m38PLLrzH/64VsuNkslh08gM1mbcKsDdbhoQcepikDL731Dj0H9GXOttvQr28v1lxnNVYfN4qndOhpP4WT1KJcomscp37HuilMt7fjnKO0awVVvbqw/PBhzNhsY84+5Rg+eutVrrvhRi0jCd7/+GNGjx7NBhusRd/eNay31jSOO/p3MvS9iEIYNnxFzjr7fFZZZTiDBlaz3trThFfLF1/OR7ad5uZWetX2pKqqh/J706NHBUkJ107IIdDY1NO3b1/69etN165dqK2tJJVKiEtw/HuP5uhSBIJC3DINCinMwBUXF/lFKkwEtDU3Ste+ZNKE8UyduiZJv0ihhanAzYKvv1Qiy7gJk7QQ1rKMxmrLmZvw6htvSFsKRAPpRkbGMe7oweL6er766ivmzduOUauuyMoTRrPDnG247+57iYJER712PnjpGZ5+7AkmjJ8s5zsU4Cl4fdEmxrnIp22fg6+Vw34CJ5TOYk6odB0ZJPSEoZOcndxRCLVJwHROvYhsU2rl6qtHVzyTjvCDJewiyT5wIW0qLC0pI5FI4h+HDGGOmqpK3nrrLR58+OmCEytn4cbrryUMQ/r2G0BRaZnn0X80zhKs5BUQaEgNUBv20z9FohurLoK8Dm7EmhpQqRYc23R1OgP84InVP4MfZP9HkvH3qBb0x75mcyQx0HjIk6JE+1iT9DfftnD19bdo7k1n7twZWPfJtatTOYpKSrHHSY6xRUTI9kW5XBuejuSSl2cdhk46GWNlhpdMFKskkOOtlOqgDQk2hrbRlaOVSBaBTorzuUAidJqzgfDR4pwXXf4Dj+/5ErperZQq1aauqalJsRiXTDJ8yGDS2qB/+MnHnp+G+haaG5uZN2cLXbjcTGsafxHz6efzqW9oZuWVxqD9BMi+NzfWkUwmyJqip60f6rgEF4s6Li/VyspySEYy5B7PWNJYRPkW7rnnDq677hratbF02ioGkifmveoEQa9RkJwogBzRjByZx598gl1k/9FG94133jMJawyEo80nSpm9MmXPi4D91IvnwzZ52vzGopQVnUBzLAxCpSBVnETsYgdFvsFf8cdsUxCGBEHge9ne3s7aa6/NkUceyaiVVmTQiCFM1zqV0ylF558NyEjOZncDlyCUHZKkIdKqK72OtBhW1qQYtOwyrL3WGpz3+xMoDvNcfsW1JDXP0MhH+QwlyUCmI0uxD0GkQLugBZ9/yGmnHc+rr79N4EDmAheKdlaAK5hBkL3C62XsAg2t5mgioxvcd1h55RVZZ+3x9Oxdy8YbbsL++x/IsssOJqHxdppdMlcE0qkwkfC0dcZAKB4Ic+S1uek/aCiNRi4MKPRJGpIHq5cMU6QjJy6SgthnJkzpHbpEyOiTIExoPhMg8mTsppJf+CO9WLBgvvqfYf+996BnTa3ikrn6TCAZyBe54uILWH2t9dhoxgaMlM7M22Jz7z988mUzNn4mgUDGtEW65eNJVZYOdK8olZ2MCLS2RL4gBumA+TmxSxIkIZmQ8Gn389JwEhKszeNc3mFjYnPe21ONqUuFGmEKuLrQCEQzVVxGTicwgdcW0yGNu8antKyYqsoKnPog9Sedycnmqly2xn6jICmfIi0fQCT+/Vfd9UwtTcnyLO0Cv1YXbI16aD9Rlm/z3OZUnnAJfZ1Pp1WshHQvIpVIqReaUDoIjXMRTnKJCliSmXRWiE5tSKKad8KTHfT/S0sAkQRn6i0U1Dx+HB3YuujPlcIiyTYSYoRTvirgJ5wL1UJARrZ5wWcfsuuOO2gdyBplyrp0k2/Rg25din0du0PxtEPjP5K3E/uxCcQ1EobvkeyuhkYpSGjcRZxPP/pYvviONDW3Yr58bLd1QYb4XLgAABAASURBVCDmIspKU2ovg53TDh7ch9qaau+PFpuPpxYS8j2ceMyjFuyjw1RcJDueJ3CWqXwJxIleJmNrnc3ZSH11pnZaM2JUpHRW87mdRJhU34z/UJU73o6omQyR8n9qiEA4CaVk53K5VkL70UgTnHgwPwi1XbdoAcccfYQuQr4UpwGmx1hMXUvbwEaIObyoVY3QBeIj0vywlArzWdQKecmjXbqfKNaYCofu3dhtx2244Y8X8sm7X8n/beHu+x6momcfJkyeQsoO/+IMxOJPbyBeAhHKiSn7yTA/PLkcSeEZy8ZvRkqQ1y1ZjJgTW7+9P4YEfiBLjYVRtWHpnIuW1kDp1bg31HOPLrGGDBvBLrvsRaX89nXXXZeDDjyEmtpeXlcXaD/Z0trI0cccSXmP7mTSOTD9dPZBoxcQBAH+0kRjbpd8urljy61m8/AD9/LJ+59CLs9j2rO0aMKuPnUaXUqKxYbpnOonkuIFElrjLadVuGZj/boorDbZgXb5/gkpUaR0Th+nMAySUrcYa1vJ396fUAKhJrWNg+3ZmpubaG2VDz9vLrW1tbgOPfkJ2fsJmw5826EW//r6eq1BObbdbh4VFT3IaO8cyvY757A10SP+9vmXJBC8+dprLFzwNba+O63wkRwsJ6lG2nlmddP731MNKC3pwuwttmTjObNku4qItYI5VdKa5Y1TTW1v/6u8UzdYl9JiGSyVq1gtgeGhRbZeh3NPv/QqG+pGzCm3nwzoXnvvzUorjxKNHHYg+f77H9HYnCZR1k1tBBQlzWJmoe1bXn7sIe58+FnWn7EN3bTu2g3ioq/reOylN9l4gzUoA/oMGsVO+xypDcjKFFnrcZrGugWktMnsUgQLFraQzRfRW/yKSwgzjBu7Iu/p4GnxtzGT1l2PvQ8/kpLigFAOL1E78xd+KWcnJNOGjHmEv3nRwuF0A2hOqnOOtDwo29TmxYNLFTF82GCmjBvL88+8inxaRiw/mBeff4IH7r9b7UNRt56ss/4MNpo6lRLR2nrb2ay29gSiqInPv3ifp194URv7YsauMlGOEzQu/pyWlm+44sqrmLfznhx19Jm88958tYZ87xxtjd+w8OuPOOm049h9/1058bTT+PqbRcjHLPiVasMj/2gfyWEpWuZINTU1+0UKyb2kohszttmKWXNmy8Evl+BiOfeQ0riTD+jXfxAVPSq49+6/8skHn/LV2x9x41/vYNqUNSkW3YycJSfbUGy7Vf93gxJU6wD00IMOZeKq48B0Vgvhl19+QTKZlLHQoisdy7S3cc/ddzJs+RFMXWtd5YhIQhyJXSeCsRzDm265nrPOuRTZHMyyZFsaeeCBB/jDFVeRrW/grVdfY6/dd2PeNnM56qijeeON92WY1KRk2N7WwrlnnKaDqa2Zt8M8jjvhVOZLztqPkiwKePqJRzn7jNN56rmnOPWMk3lXByGtrRmNqyqDxiPGJRKsPW0KY1YZzZ133a7D8zQfvvMOf/3rzcycNVtyqSbbnpbTif8V7wvOPYedd9mFbeZto9vH0/nww8+kQ1n8pkndw7wXufWhNncLv/iMY8XzjjvuyJ777MvDjz5PPlbDP9b7r9JxnUwYw4GJ3c+lzlxsMpotkiN1+21/I5/owtwd9kBDTKRbVoI8TQu+4tILL2aHHXZlu3nbc9ddD5INwNTj6y8/4YqLzuUR3e7/4aqrtHnZlr332J233/mUl175hAvO/zNvv/ERgW0Qgja++OgtTjz6EN754HXVeZB99z6AeXN3Yted9uGRh5/zvTTeUsUOXFYgBeI//5iDUFHeVYqSV2N5llumP/169eTVF1/0OvjCmx8QJ0qYvdkGJHL1vPn222gvwvuffEVJV238unWT3YKiIKZIxv65F57n8COOYq/d9uT+2+9jYWMjGWI+//xdTjj2cObM2Zpddt6LP/zxLgrnjmmuvfZy/nzNpdx5z50cfMhRvPPuxzTJdp93xpnsuMue7CD8G2+5m7aWLMl8lkCbu0f+/gLfNLT5w6YuJQFvvvE2jW3qQgBONvya6/7MlX+8jL/ecD177bonhx5yLK+//gEaPdqbF/OnG67lpttv46Lzz9ch4s4ceuixfPblt1jfXCi0X+1rehVpLgfE0n+c9E19LdaByR577M3IkSPJtbazQOvi7bfexhpTJ1HTy6QGqUQRsQRUqKFKSNhxrA16CcnikIxUyOZ+oFvnqtqubLbh2tx66318WweRDrofe+ghDth/L3bYfi7bb7cdDz30BMrmk0+/4SIdJr3//nuyYWdw4OEnks8u4v13XuCEk89km7m7a57sy43X3kVDPdg8yeIIgxQKGDJ8kNa9B3jqsWcgDaH6stmmG7DOtMkkQwfkee75F9l1972Zt8027H/g/rzy2hvqixjWAWZtdXdszSzSQmA/jVqnuX3W6Seyxx67sdP2O/PA/Y/j1FYG07MXOe+cE3lKa+s5557FLio/dJ+D+PzTxWRzCUGe4lRsbKndX+6b1sZwxRVX5Ojjj2CsLr/ibEjWDiysSy4tOed4/eU36TlwgOa3MmMYPmR5/xMGn37xOSaASHMVyT8MpWsaAwIbixxNjQ0kU8V0ksNOH3ToZhvWvCraWCxY8CnX//ly7rj7Hk40HdC4/e7Io2hsymrcgFyWR+66jb333YvZ227H7445lS+/WEigQTQf03QxKx8pn27ik/fe0vw+kpdfe584TFCkw6oyHfRJe0lIm1Ip6VGUoj0nsnIwi4pCNfDvvZomBUVFrUg2S6h1xLPW5yBJkCoSXgTti3nsrlu44OI/8MCjL7LbLnuzj+bjHTrUac22ccaZx7DNVptz4bmX8tUXDbpgfoaLLvsDCxsWqweSSaaOd996mVNPv4RPv2yXHqpFtXXbTX/ikvNP4eEHH2C33fblgP2O4P77H+WL+Z9z3gW/Z6fttuL3p5/J4vqsjRDItr7z5osctN+e8gG2l9yO4dkX3qS9Lcsbr7zMuaLVIt94z90P4uJLb6SpPSJVVqT5Xc+tN1/PhZf8sUBHdiHSBf3td9zFddffwOdfqr3zzlZ789h15504/sRTeOOdT9QePP7YY5x04vG6eGrluBNPVP2E8jUG8p/M983rgsHW48VNaRbI9/nyK/mmzRosXaDRFpGVrpaVlssLRId38M2XH3PaCcewnWzMDtvtzbPPvENWqpcHrckvc8Wl5/HiK6+w1977s/OOu/HHyy8Tf59x299u4cD99+aQgw/lQ83nSPhEGeo+f4tLLzpTa9dctt96Nx5/8EVcIkm7/PoP33mTc888Trr1LGef93t21AXxkYccz1tvfcu7732j8TqbD999k6N+dwJHHXsaaenXc88/x5FHHMpuO+/A7jvuzPVXX29mSx4VNNbXceN110oHHubKa67i4nNO1WXK6fzp6ttIFpVj7gQ5DWxQwoQpq7PumD785cJjePHV13n5nflsOnMbamtrxLnko0vMR+5/iD122Uc2dw/OPvsSvl5Uhwul77rMWfjZRxx15LFsv9Ne7L33Qbz00ivo/A/CpHRKJP6Dr3rwH6T+8yft3Hc8xrJT3gZKKDntJz784B1Wm7SKDtcdhpfJJ1hjzbXZZLNZFJUUscLokTr8O5DxE4Zrr9VGUSqQ4UIXWZHmTpIsqhdp/mgPqhJiu1xIVjB+tbVYeXgfzj/tCN59+zOeevotNps9g+WG9VUN6YsO0p988FH23Glntt9mW04//Sw+/7qBlHTd5mH6m6844oij2W2PfTns0CN48KEHaU/Hfs5Zb9JptWwM+5kYWdavA9wvsRsRtp7a+Pfr04dttpmjM4oVadMNfkr+mYsDXNzRL7fUWCkfaQO/msf6ZvD9Dpls+vTpxcyZmzNu3Djt5zOaRyWE2qQXfiDi+/i/pf5vEgi+Wfg1m2+2Kb876kgO3G9fJowfS1lpidyhmOLi4iXUlijhkpxCJCUHkSDAHMhkMiYOnAwbBWMjxXW2iJWUKcOJZoaMjJ1MWEF1zbnKpHnlhRfo2XcAAwYvi8wUvfsNYNKkCVRUdDFrqYX9M675y83M3XF38i4o1DXjZQcAOhA49oTTmbn1XIaP6EkuLeo63Xr47y9R228wq40ZrXahR3VfJk5eix5dU7qQbqbl68X8+fqbmbXp+jp8goaGBrpX1njFKqhhTNeuZQRhqNvOFpYftiwjhw2jtov6ksvw8adf86I2wOMnjqesBPVXnfU/al2o3dbSjD0mjyCpblgir48ci9ouFXzzVSN19Xk23nSWFo0pujnajzVWn8jRckDeltE30ahp+RBWKeKlF/7O5htP56ILzsVumpYZtKx4Q7fTaT765GOaG+uZMnE1PvngQ4487Eg++XwRQVGCFsno/Y/eJyVfbfK4sTz+8AMcd8zRctDzmLPlHWD+9Ue9/ieVCzKwAnPyS0xmSkTZLPJAsUWKIKKktAjnnGQOtseFkN7Sgy1nbck7b73N5jM2Y+amm9C/b2+23HIm9qSEb6EduoYB5HVC1L2ihinTpklviyAZ0aCD3XsefYCp669LtcawRHSffvJF5s+vZ4Pp6+F0A+wSISZjF4iaNkBO8qmu7sGfrvozuogBjXE63cbf/nar6s3XIe0L2N9SW3311dl5553JaiN00cWX8uEnC9DeiTPOOIPHH3+Y3ffYVQfeW/H++x9y3rkXyBFuVQMo/T5/uf5qrr/+OgYNGUxtr97qd5KEc+q8wxUVkZcQwpJS1l53Hb786G2ef/pRfn/BFay21kYyfhMoK0oKN8YU+vIrrsB+DX6ruXPYSoc1733wARdddBHpdBqnjtlP3SY1F3ExX336CccffzzlZeXstNMuDFluqByTE3j2uXexW8FYmwDPpD7OOX1/qjcwdr9r3BY8bSBDedNvvPg8H733PlvP25nu1V3Q8JHUBr59wZdc88c/8Nrrb7Ll7K2ZNnWKbNkR3PPYq37Du0jlt9xwNb8/+xzspyc33GB9XnvpRW1WT6NYlxcvPv8Sr77ykg6hW3WY0c5zz76kg74neeudd7nsissZOnQoe+6+KyuuMJR999qNx54q0I2My6XkZsn/K2gkzYr9Y7U4AIGNRKCo1IIgSOh2sFW4qqVbXTSnxq2ykuzIl+iil7c/Xchyo1Zh2X6VjFqujzb9L9Eq0/H5N/UsN3wUPWuqMHHm2zO8/PwLPPHEY4wdtzKBtjNm++ua2miWzp966qm6VPiWvXTQPW3amlxy2aXc99CjaKKy0oqjvR6uMGpF1pgyhQod5l90/tk89ujDbDV3R9ZYawPsIODRR+7XnMggL4brb72L0eMnM3rUCEYMWZa33niDxXUt2MF4qw6zn3zmOf56yy3UfbuINVcbR6ZuPqeccBTNOkRsipPcc//9XHvdNXTr1o31117LH9AeesA+NGpDm5WuxuoBv+InkrPvpAQZzevCiYo6qzyzq/anMWZuPoNPP/6E2VvOkHMEpjN5rbGxNis2r/1/YDbVAAAQAElEQVSSRKSCkFZdxLS0NZNIgR0AarFVfp7lBw1k/jcLWfgtvPDcS/z1uhsYPHAQe0sHxowZyb777cEzz39Aj5oaJk5Yg9qefRg3aTWmajxirbVn6QB4sQ6Ldt19FyZPHMNFF57DI0/+HVl7WefQ/zQElLLZjLlspPm3167bsubUyRx/9DG88ean+Ecb+Kcfvp89dfFX27u/1sVNKO/ahYsuvVA4r0Gcw/6EyN333IdUmPpFizjnzDOo18XM3G3naSM2nkMOOYindAhi9BYv/Mr/2YSLdVDTd8ByancdXnvhOc4993zy2j0XyYDkCsIx9F8oBKTkowUpDWjSabo1YmtiRbcu5Mwo2ADX1WutyrPMcsNMC0C352VlZfIHkt6exOp5IP2SUCjSGpTTeGrAwMWUFqVok39mPoLhYQ6J1pREIkEQJq2K1srF3HXn37S2/ZVlBg1l+gbr8sqrL3DkMcdoDke8LDtz47VXM3zUaLbfZQ+++nohJ+rwyG5NncuLTh6XcLK/sN32u9OzZ08GDR6gC66FPPnkk7z/0cca7xxh4MiLd5IpUkVlOgjOkNO6zb/xWJ80M7D+IXvroSAlUbUSxF8RkRw4uW2gy3FzFp969D5OOOkUbr39TtZcY7Lk3sypvz+XHXSBsezAAWywzlo8cN+D3HzzzXTv0Y0777uDl994R5STIJ275/ZbeeHFlykrL0ZmXW3BG6+9yBmnnchtd97NpDXWpLl+IaedfBwHH3U0NX36se60KTz56ENcedWfaBfj77z5FgcfeAA1uvw0f7BYh6Gnn3KiLhY/pE/fAf7vY6dKill//emssMJonOo89sQTfPbVl2TEwwUXXcLChTZDIxYvWohddNpvVVx73XU8rAuA7XTJubl8r69lF86/6GK+/GoRQ4cMYcPpG+CcY+111pPcQuyMCwfoYqm9vZX6ugb5alvJz9qQjTfemD123Y1PdGGAdKkkldTBWQMJoX/wztuceOyxBBLAPvvsw8orjeLoo47g+Ve+0IoEH7/7Nhfp4P6k005n1YmTGDq4P1ddcSkHH/o7Pvz4C9acMpmP5NcecdRJ6MyTBu1jrrziIj755AN22XU71l1nMgfq0PnJZz7ChWB83agDzrPPOZ++A/qzwfpr8dgj9/F7+WglZd1YZ81pDOzdl8mrry7bNolFDY1cccWVhNL5XXfZgdUnjeX8c3/Pw088L58TmhrqdVnxDKeffR6fzV/IKmNWZrkBfbnq0vPJtbXrIDaCUPMyKEWLF4fsux0P3/1X/njVjSS79WSi+tS1WIKI0zx9312ccvIZrLPehmyy4Ua8rgPcK6/+C/W2h4jb+f1px2s+LGbWFlux/JChsmHnal586uUkCv/R1/1Hqf+0xGM1r1HSd+k3ACtQVmff5U4rhdcjNItlXMnKB7Nf8+3atVy+9amMHb+G9H1Tjj/5PL7+NoM9pjuQIdBKmEyF5G3RFdEwFehArl0oakvfvIyL02gGQUgmlyIsKefQfbbn+cfu4bxLrqIhm2Tt9TfwvwlDpoXndaB3xBFHsOba6zFn9pZ8+OFHXHz5VXxb3wq6ND35+GM0txdjPzQwdOjyXHnllbzz7lu+W9q2UFSUVKsQy0/wkR/h87Mg0TFuPwte/pdMBEEgG+NkQkNSto67SEtcgoQOc+2gFv9E/vv/zqcwL6y/dgDYvXt3+RpZIq2/iTBFS0ub4hEVFRWG8hv8GxIIpk1dkwULFnD++efz7LPPst5669G7d29ibW4Lfwfjv1c+P+eSRZBpJa+brLzMTF4MOaePL1RIqPI2zO4kkoHMIWZGcS4BiZA75RBNnjwZ+a3+hi0v/HS+TRXTIJqXXnAuTjeHux6wP6WyXS62FkQ81ZW3X/2aZ179kr332FObDTR5lC/H8IknX2DcmMlE2gV3EaVYNtmFqpxvkNOR48QLrqElUcXvDt+bymSOuL2ZhE1GGeqowB1pbaIaMhmKy7uQFNmk/XSZ8ZWFA0++lLJBqzJr9iyKA9TrDGGR+unrRgUjKwe3WMbejK4uQCEshXzAwF4DKHJd5U+G9O4zkGNPOINHH3mIg/bagcfvuZodtt6Q2x94nlbxHQVFaCiwn/i75293sM/287jjxmt5UM5co8pXnrwef/jzjey7x27ssu0WHLr7PNJNC3j9vXdpUvm4adO58LI/s//u+7DbvHkcvf8+PPPYQyxsauqQtZD+jVdi8T3+r0iYHmVssdQiF6Q03qEDvcjpz+oAICDUZJb8LE8Hc5+/8w6XnncpK648UYdv93HHzX+htX4+5154tuc3ykWSoZN88e0W2k+KRhZ0+EeuhT9deTFvzf+Us+UQdtGtWuvX3/DIw6/qQHgUA5YfTGnXmFyUlZEVDZGTQmDPuLFjKCnuqpv3h9CqzXu6Ec7q0HLyaqvr4O5G1pm2FjNmzMB0dddddpfhTvKsDq9tr3WAdPO6a69hwoRxvnyNNdbg88+/kOOpURKTTqc4GW2mDjroAGZsMoPy8nJCbWqcU8sqQyeaJSUl1GcDRq+6EttusjoH7TKHP958LzsddBLdtNFLZdtwzirADrqVvumWvzJ12lSmTZuGtffxp5/w1VdfCCcmqXkVmNefbueZp58iGSbkoGysg/WJ7LXPXnI21+cvN9wouSH9EoNiY+nXxm3p9H8uHmkcI80fteDZCPxmRanCa5tSHWIX6cD4kw/e1U3nYvy8MFwdGnz+0Xs8/fhjbL/zrqy1zhpsM3crdtt1F0468wJaNLYlCajsmmTOttuy6azZup3dWHP+UN58821tOnOMGDaIN197XvviZmIXcv0NdzN7qz1Fa3OuuPJqbSZ2YNz4Uey+yyzifD0ffPgeNgI5KUg+TonHQPDvvWLzvyQg9etUT4qlAx7R5lE+rUuJwbz6wjNyAL/mubc+oUtNP8KykM3Xm8RTjz/CJ5/W8eFXixmywirU9Cgm5bKyVQlWHjWG3fbcg+kbr8eBB+5OEOZ48+2PsJ8cO/uMSzlDN8qrrroCs7bcgN4Da6TjT0PWMWrkBJYbtCK1NX1Zd701tQAneezBuxjYtxfjVpvIzNkb8/tzzmb6elOhrY50w0LuvP9x1tlsNokupQzsV8OCLz/jAx3k2sYxUayNvEuxsg4It91hW7aYuxkHzFuHVx6/ixvue5b6RBUlZd3ZYK2pzNxiCzbbfEOO2HNrHpBNePCJ52jD2JJNV/jLfW30/xkUehRoTbJYKlWkwDTPAkcQJNhhhx249dabGTV6BAcccEBhLgNhYDKJZFnzaNqjCa5cKNHlQlFRmdbpziy1K6dqQO9a7Kf+22XIVl1lZX5/xnnsudeBrDpmHDvvtDWZuIlX33qNRAmaC1Mp71bDSquOYerU8YRax84+6yJOP+MkVpu8IvPmrE+XrhEPPPO0tj7iJS+gFPI9qagawWGHHsNTTz/KPnvP5aGHb2bOtltjP7FLvpUrL7uQVSdM5LCjDvZ29qAD9+ecs85iqA7hkRzysv2JRMrOGmTT/k59fSPbb7u7+ByvcDbztpvFeRdfgG2tnA45Buggce62e7HmWhuxycyN2HabTfl6wWea5wH2JIKUBb9YiMW5RlDjbjFHRdduknM72dZGSpLqYyZPJLvZ1JbTnjX2BxcUFdPa3q5xU1p2NZtVXa0pSsketik/1IAJRNsuk7p06SL6SnS+Ony2/CiKsf1KAkepaG648aZsJhnPmrkhBx+0J9f+5Tre0KXM5x9/TN033zJq5fFae8Zy9tm/57TTToOiQGrZSiLRRGtzA1vM3psx4zaQXuxGSVE7XWS4bX9aUlZBkEpo+AO1JGVSZkb+RJiUHoTyHTr5+lHDCJxAK1NWTTpXpHkUaNJYXhvF8jOGLT+So489RoddG7HrztvRpbwnu+91JDM23YqtttyaUSOG8tKLT9KrXxd6exv6JnkdMmYbY9594z022XxDSjRcOZB8MyRyMQP6DOToE05l5lZbcNA+O1BbWcq2O+7F+httzUzJd2VdQr30+os0t+MPpwbqYHvHXfbVxdcc9t15NrXlAbffcxfF3apYddUplBR3Y/qGazFp4lAC+ecJQtqCrkzbZEuKtMF88ZnH0aLGxx9+QKsuGEattDL2nwtdc82fWU37gnWnT/e+zEcff6I9wkJq+/RipVEraLyLWGH0itjBqQFxBuRzdy2voLxHDddedxN33HUfd95zry4DzmXg4GWgZRFxro1S+9VY9fmJh5+kqy4k5227qy6HVmK3neey3rpTuOlvd9OaBY0ufWuqOeLYo9lyzmwdJG7HGhPGM2LEquyw8z5svNmGzJK+3ffAwzQ0ocvS5/hYl9877ry7Dj8nMm/uRuy8yxacde6Fnp7cK3rVDGDmzO3ZcMPNmTFnY3bbfQ7vaz0PE8WMHDKCLsUlrLX2FNZeezVKu3XnzN+fw++OPJpJkyYye4uNwGV59PEXCvNIdrN+8ULGTVmf7XY/gAlrrMU6a06ke7yQChZK9gEZXTTkKAJdZA2dMAGzp0889yYbSkf69SwiytRDup4D99tLF8d7s9FG67DRhusxd5uteeHlN3RYvghyrTzxwN2MGD6addaZxI477sjll1/CoGUHSJ+QhvLb829KwGb1/5qEbKWMEZEcM3Pbd9/zYNK5JGeedYb0aUfp/U1ceNFZuogXRa1ZuKT2GtDSnicmqUy90u9SHYg7HfrlyVLRoxwZQyI7INS8lKFjyPLLsOG0ifz17nvZeJud6NWzq2yE6srvO/HIg9h2p53YbKsZrLXeupgf8O4HH+vS+n3oUsL9996hS7reXl/swv/Siy9mxIjhqozsrVSqo8N52XKf+dvnJ5OAjUEgPcnZ/lhhqMG3iy7Lcy74yfj6uTRse57m5kaKtW5kdf6SSCQwn8TkZj/k8nPh8//CR/x/Qf4P4wbPPPscjz/+hG6YFvHqq6/y6aefsMoqq1BWUkwoB6uzfVvol2Z86bg8GAgcyWQSJ6uYUiUFylPEXhlLykpp1dW9DZyVB5Yv+Pqjz/n48/m6SZ2E/VpfQnmBltgi7VzSra2cdswxPPnsC9xyx61UlBdI+p8C000Ionvu5X9hynoz6dW7a8G8xq18/P67vPPhZ4yfPI3y0tD/OL4L82C/EtPSwinHn8yjz7zGX2+/l8qKMkpSeTkH3Wmoq8N+rDRA3MnzC3RgmNCmqaWtjaQDgoisNh1zt9uRb1tyXHTJ5fQoThClG+Vgp8lqgyJLLkRwcvYiOXUt7S2oK5g/Hsl5JSzi408/o7tu4Xt0QTc+wk2UUl1Zo8PEmTx8101MGjdCt8u38MWimKbmDLlMiEt2oar3Mmw6c3OGD1uWhx56gPrGiAGDB7H+BpvTtVs3iNoZ3L+GlDb0n331qZYWGDFqJFPXmU6quBziFIP79qdbaZk2dG9o+eFHdCAiCo9kZ/IrJDBDlnCBFh4bWdSg8JTWqkmQTGD6YGuq6Rcygn9/2GRwCwAAEABJREFU4lmtYV3Zcec96T+wmsrll+PE44/moQcf5LU3P+escy7Afk27W9caJo6fRmtTm1rLEQTSSHl5F6v8b/c9xA03/ZVudjIbtfHsk4/x/Etvsvq6G0NZV9LZdrT/QIHqiScnnvOOYm2Ot5qxHn++4gIijeXbH3xGkCqhZ+8+fPb5l5x48un01qbSbh7Grroy99x9u1RCLrxOaMvkPD78yKMcdPChbLrpZpx20ok0SZ9s7LUP01xKEEsnunTp5mWeSKhNh/QECByEgZyGNCRLiBxsMXMGyy7Tn733259eteWoNsk4RyLEOxQVGu8H739ABziHsPZa63La6afS2tIoxyQiGaZENBJeFkL49LOPuebavzB+0iS6du1C7169OE8HNflsTjwJ9Sd8I9924L/2CaSVjghnCZSvDar9BMb4iasxYfw4Tj/leD756FtMRqh8wYL5PPbkU0xbaz3Ku/elSrdFRx52KKXFSckCbTryBJKHS5TKPkkucqBSTv1W3ZIuXRk3ZgW++fJDPv3kYz79/Gtefe9zxk1em1IduHykQ/Rzz7uAmTM2Z7PpazFfcmxtS8s64fkLxB4/+vN9ojKp4lSN6NIjp8Ncb2utdenlSiutRHEY8Z4OZzJRyMgxEyGZ0EZjRd555XkWfPGJbprzlFf19D8laNUi2aRkslh6lKIoVUxxSVJVYvI6nE6qmYbGFq655nr232dfbYam6pDmXprbmkS3WHM1QKKjSLqaSIYki4o567xzufveexgxdASHHnoi9vcrc+bIFiW5++67+XZxI1261/DaK6/IBhVpPNp55/WXRQvSEbhEsexjkc4likEH3ENWGc2IQcuQcykapb6xeu+co1h2GG36R6+yIn1rupDTXMoAsQv0/SW/xr/BD/ogc+ZzXCizGCkqHG2ysb+Z21KPU36iSwVVyw5hzz331vjluenG+yUtyYQYpzGKwhD7gS6cU2Zetkb5OhjT3lXjL5I5QZTkw4++oLQsSf9+AaFs2fzPvuDs35/PpjNmsbE2GAu++FTrVM7rfXt7pGEoJZlMIqqkdJGTbmvnD1f+iW22m8dGG0zjlRefoT2T9fh+eGJharDtPiJVHNKrZy9tXmZy9z1/Y/LECdx6y0189f77fP7ZZzpYWAUjHIsPW9O6lJWQkr6iyzjLi8R8u/Tim28WcvNNt7LymHH06TNAG55qTj7peIqKimTXswRqzOyb6XiXLpKdLoI0pYklkEQiARKpUPilP05jHQShupGkVQd6Tp2KZSsUoEWXoKKCHtVd/H/slhQWwk9q89meyVGiC6dE0nn9CiUXKw88jsZLDlwqlaK5qVU2BhsSkI1A8744VaT5m8eeWPbEHPKkaErdCEVk0sSx9O0/gJZ0xNobbMyAQYPZdONNmDFrG2676WYdTopfyT+SAW3XYeTFF1/IwEHDOOPM4wi1LqZEKJ/N4JyjMd1GxhqS3opVtODKBOZUhkIRsbJ/EZzqWX8tVBSkrI4At5RypMKEfIFCXxFf5LIE4lEfiooBXWiWdSlWMqRIfhVhscxYjrJUEaFmQGlZQpdzq/GMDsSbGuH9j77iyy8X+bVMWqi2wDmn+kWUdumBS6qeg0A31qW6PC4t60YymcJpLBIau0AHk/X19SxcVMfAAYM1b7vhgIouJf7PQnykudsg3zTOB6h5vXnrDZr8OvQr0kVXRIVs/pxZG3H9ny4n39bOK2+9i/k0/fv01fwp4ZlnX+Swgw9mnalTOeWE47D/yI9EUq2LZD6WCiT8/sD0DHtM2cIErc0t5DRPa3oG1NR0o1d1L9Etg1gTtqSIVCohWWbl58D8rxbwx6uuYfiI0VTV1DKwf29+f9ZptLQ0ITQCl8S5hA7iysmpF6EOD3t0LcbkmyorgmRCdFUS5cnloFlt/+1v97Lq2Mn07NWPmh7lnHjcUSRTjiBAOBFhkNIBZS8IU8pooVtZQLucwPZ0llTgSLmQWJAHuoiJxQsXcJns2rx527LJhmvzzluvEgdF3q8uKSolEYQEiSJS6hskCXVouPH0qSSDNEhOKhalJDiDBNM32piyimpd8K6ivQKk1Ebbgq9Z+E2TLjB3o6J6WXr16slWs2fx5utvEZvdlD6ccc5ZnHLaqaw4eg0uvfAs+Suf0WZMOn57fiwJxCJkoAACfQu2xb6ankrrjYXgFAaBdCqQfsacf945nHjigZjNs8Pj3befx6fvvsXnX80HrwAxYRhqXhURBA4pM3LmpdGxn5eJIEGd9gmIdBgmTW2QYYPiBJtsujGlPapZYeWxBEDoVPTFRzTXfcM+Bx5KcXkfetT0wv4m8Htvv0HCGJU9vvzKP3LllVcwcoXVOOXEk/j88899W2pC8wDhiQ1NmoTWcJH97f0JJZDXwMfSq+KSlI4zspiuRGigl+IpdkEhFVsYKW4jqeBX8JqJM8BruPXPOmV9VKi1zvy9WAhRPqE5VKb1q1W+aBtO8yYQqEiIv6zX/YzYDVLFZaTlDJaWddHi20Zra5uMRM4roymmcyHOOSJxHSk01bP8WCYsktNY6ItyZbwy6ZwW0QgbRq3JFAYnhoQNaEAUFhGqgoF8VMUCnnjxbXotM4I+vWspDSBBM44Wvl34FaecfR5/f/8rfv/HqxnQuxtlqmGv/ci0EXr5uSd54vkX2f3AA0kGkLCfEcu38aY2xBV9e9FrucFYy7GcKcJ6mus/4/RzL+e5Vz/liquupG+fcsQdqI+p4pTimo4Z5ei1vDfffIueNVX0718C+Vbmf/4Bcw88nDodJtxx+030LnUUU8/bzz/Oxx+8LwaKwHqvxT8kCbG+xUVoz2S5BCEsnP+1eH6ekcN6iWSG22+/j1dfe0P1hB8lSHQpYYUVltNYzOfNN15k2pR1uOeux0VLr8qREcirVylyhLkMb7/2EfWLGlQYiIYD7dCzOhwtFSt5jeubr71FS10LGAfa7OWyzuMWJULLUf6//oqSp6GR/Y6IZboADaLkCXazkUqlyItXnyFZi31IlZKPHLkoSzKFf7I6kGpobCOlw84uRSUeHTnbrRG0LG4jbnPsvMd+PPvqK3KQXuKuW6+lW5dYTbXSsPhrLvzDldzx7JuccN4fWWHQAIrkeGYavuaBx+7S4Wkt7376OX+79V5eee0DMo0LeeLe5/nok2+IxVM+7gIary3WW4X3X76PO+5+iBff/oohK6xIWWUlgQ4Hf3fsSSz49lsaGxqpq1/A+++8zNZbTMdlW5m79VyuuPzPOqCdzdXXXMexhx5Ot5IE2VjGKqHuxQnCqJggLBa/IYFTpySTWEX+1cbenPRQ45vLQ1ntQO578llOOHxfSshKDKHEJkJRRgdbMbvttAvnn30RMzfbmltvvZ1DD9uXolRE6DQacgJKyorJO+FqPgRylmdtvZ1uld+ksWkxi775nMUL3uPsM46jKAlBEHgWOj/OOZxznckfhOJbnLAEgB9g/F+SjhB74ti+4MgTeAA7sCYoIReWkI6LmDdvHstWJrjq7BNpas5rBpThpEerjl+VBx55lEX1X/BtUwvf1i3i9msvosbmgEtqA9mVbFDqOca1y9nPgAvkhOcYPWKg5lEzz0rWf7nxdvqOXIF+I/rw8D23cuT+e5Mo6cqZ513G7XfdyTK9qnDJYo0G/rEh9JF/8WMSNskbFEhYrAOsUJk+yEvm0uVEQuMf2IClMNmUlHensluCm6+93JvYbt1qIOzGoJVWpqos4u7rLiOvy4shy4207pLTjW+gjVxCMstpgxiR1LyMCLSJSsWt2kS1MXub2bzy5tvstuv+3HnrfdoErkkYOs2RhOQdEggvFWS0D85rlFIMGL4Kb+tC44Hb/kiq7SsO2G8frrzmRnLNWe6452FtBHtx6CGHMWeXPTnqpJP5+L2XeeGpB2mob1Mf9Grgvfo56YErhnbNmXRAQjZbJhlNGyL1O9aBhBiAZjnOunEPQluB0BPhnFPIkpCOJxbtjujPNojFWQEixQwCCUVg2qr1Na9c1P/IkCSid194nBGD++m2/wPycoqQzNK5UPE8RYHTiKL5I9m4BDkJL7L69pH+ONpJxGmKHGZqIFEGTSn+ctPdrLLqcOSD8tgDN7HfvruS6Fbh9f6+2+9gSG2tZBsSqV4OR14LeyCZSxtpWvAR22y1KW+8+xUHHn4aN/31b6w2bhzlxV2JxHNadXB54uxX3HnzH3n99Xf8MOJKKSmqYOSI5WltaaZRF3PJ4i46cGpTCxBLKbKyhcY66hGax2EQEGqh190MKa0P6643nWdfeoFvFn3OgsWN2kg3cPF559BNh/+h9CUpHcFl8TTC0MsomZTO2+ESeqxAPCr2i3yduA4krUjzF5NRmML+3nAcJjtkHGDmtUdFN1rrvzUMCTbLh599QphK0qf/sprDQkmkSDi0PuVFTXWkNwRJkjrkyLbnSLeqTG0ZLftJ9bpF3zBk2DBMj5AdIQpwQVxoUxTtV+NyaTRkXUhV9+W0S67gjRefZMZa4/jTJWew6UZrU9eQJue6k0iWs9rqU3Xo9BAPPfa0t615UmRbsyTDkIzL+WZDxWONG0o7HeYmBY4cNnxLQ15zJvK56ADFSig8Fv0n4CzPMJx9BD4dKKIMvUlpT0KHzpFycPompEeyVXmTpqFpxuWk6DnaZKcy6r0jlG5KHCSyEXlNgDUmT2bB/A94+NF7ufPBZ1h22Fj69axRL/F9c0FIWy6QKFM4B0Y2qTZQ/VhzzbOUy1FcXAw6rCrR4aLlZ7UuJBPowLudINWFhuYsKfkpqVRCFy0thDbn5VylgSgING9jSnRQV6T0vE3X5tlH7+GVtz7g7Y/nM3y4zf8EBxx0GKedeS7rbTSDa/9yPScdcxjV3YtpllPSKkaKU6VgN5ryXTSpJZ0cyNaQjSkKUoTFSczFDAGHHomMUJ84T1GXUiJdYsSik9Ch2ZZz5vDmm29qLajjy4WL+eKLzzn/9APRmR0t2TzpoEQjmUC9IRW3EQpi2cK06qP5XSIdDoNA8xqtbTHrTd+Ivz//BvO/XcQ39RkdktbzpyvORHcOkktMWm2n1XhgnOUzJEyXJMCMeDNZxcojLLVS5r/7GntvN5svFn7Lfkcew+133s2qK4wgp3bVK8k8T5APSCkhshAHEBSz5sab06Q2SOY9HZMDNp/ysXjMi3xIu2SpZiFOUqRxC8KAi6+6moWNH7GgbgHfLviMV559THZ+oGh2ZdzUDXjvoze55MJTeev5J9h680145Y33yVjbgl/K65z7CViN1OY/h05uNHJL4Sjq30KdvOI5gaUK/oRqqR9dK7szYGBfWpq+RuqjeQDlZWVUFyWJdRjd2JaVRTDK0oBclly6UfqgEXMipjfSzI9JEGl+J2RrCawgR5GLVZoXpKCkQjYsSdIlCS1LdigoCqXvef4/9t4C0I7q2v//7pk550rkeoQQIwlOIBA3khAIhECCBEhCIFhxL+7u7oVSqEENK1J1a7EAABAASURBVO7uxd1dYtfv0Zn5f9acewPt4/X/Xvv6gP7eZNaZrWuvvWyvvefckwsvu0ZLmz/XYg4DW1qW6S+P36cxI9aQgnKtPWKMPvniA1111QVa+sUX2n6b7fXwE08n+oL5Q4fkEQfG0ECKsb7fu8RXaLCp87DbOSfnnCX/rSFFPJJDP/JhVsJP5gluKiq68ZIkJ3lMPdELnvgQXAhlTrY0RHjGOGlA3Y/8tnmUAJfoItkab+CxlrNgqIyXLAH787AQsL4SH6byitiTFPG5LtFhrbicgz9yK/L/l/j7HPBW7j9QDb37qLm5Vfanv7169WIh/kwOLTPDtAOcogkCZneh8jxPjn+mm85cH/moqQOhlClFUNbWLGUysdVILlSUyym3vE0ewYnHItvaSrGkRg5SnvzLyxowZDX1bqhRuYukYlYdS5boOt5gvPDiy9rvsCNV06efQt4+d0Bjin5BELBxadFNf/qjRo4ZrXVGDBK+kRr6M9ZjTzyq1dZcXT2qy0o0YCyZlq911c8u0/MciB165PGqqalK3phnOCTj5bJWXxPnCe0P3nOHWhtb9eFbH+uGP/1ZUzacqO6e9PFH7+qEE0+Un67QpVdepY62VmU6mpVva1NDfW+lystkvBJ8EQFdPo+zZ/QsG5sCkVMTc3355Rf08xv+oA4Md9KkUaoMirr5j7/hrd6lsh/zz7d1aPFXOHNoXLlPb63Sr7fWXHWo7rvnLn388TJiv0hPv/SqXnnrbQ0e1F9xrl27LtiOg6DztIw3qi1LmvXIU3+RKyun3zAOuRo1f9stdOWlF2nJF8vVwqb7vkefUreqWupXFVyEEv1Tl2OO7q8weEmuy5ebg7MDW99klgRP1LMKZZY3ccicV7eKWM3LCxx4xmDqroFDhyGXNj3x8L3KtObVvLhFN/Jmt76qSoP69VEq5XNwu7L6s/jW11XJgvJ2DnzsG2533nO/dt97Pw0cMkTZ9pyibJa41BFwr6lMpl2/v+G3uu3WO3T//fcr09Ko227+vV555WWcCmhcGu/jadCaA7XtnI31xz/+We+9/7VGjBynuoYeWnOdtfX0s8/ok0++YFGWPvzgA91y8x/10XvvsEFqQz4fa/qMGRo/bory6NQH778r3yIDphtJipynLJupQj5GG53Sgac4yis224pY3dPlBAOSD4/KEAzuXwWcm8eybZAj8Bc26cVFTKSdt9FvaP4OCzRq1CjlsgV9/OF7KufExCdoNl737VOntvbGZEM4eNga+vyrL/U6bwnzBO72P03dctNdeuHZl5TEG9D3fd6xDW5MInCOnWVUogufExYlv6xbMo/a2hodvv8eeuOlp3XF5Vcq9KW6vv2UKqvQm2+8puamCLvM6L677tLDd9+OfkeK4GHkV0jYJc15eIpwFhGycV6s2j71mj51Qz395Iu698HHtcU2W9FH+vKLj9WzR6WmbDhdvRnjvTfeBn8r+udkV8K3UtKy/zAYCoMVCCxjsKIgMrEzC4euxJRaJQril6tHTZ3WXms1vfSXZ9SnvgY9reeg1JdLd8O+V9HLvCAZPKC/qqrQbXr6flr2G6qZbE4WZETomkOnyspS6F0Om2nS519+pinTN9Zaa6+vZUubk9+HQlUTnhghDh+Za29RG34vxwb0z3feqzdee12rrT5URx9xkDYYsZ7s27Ivs0F5AT923HHH6KmnHtRzz7+qp55+QZdcdK4+/fBNvf/ue/J9yYH53Xfe1BccIqoj1MP3PqWPvmrU6PXWUFBsV3Pjcn368ef68rPP8bUZ3XTHA8rGZVp1lYEcjEsethOb3nSCfsSXeYYV5DOfFWkSkeVZHwfj99ZaYzX98U83acnyDi1f0qTHHn8Kf9ai9YevlfjzPGugc8bZWCzNMCmQgnIVQh7wq9AeK1+QXnvtDV39qz/p+Vfe0W677Ii95PUp69zgQQM0fZOZqu+1En7mbbW0tKgs5ZL+sReJ5U0tyxrV0Z5R8/Ilamls1BazttSQIQP06WeL1cj6aYc1ZU74Ooj3PWU6mvTnW/+gC849Sy+88IaWfb1c9p8kvfrqK1qJl3X1fQdo7XXW1wtPPaUvP2nR8uWt4PoKX/2ElixZJhQXXJ7asi2q4F2NxSrZbD75xqkttfnWrP5w4+/1NAf5HkM652PnlggVxTwhuoA/aWc9LkvDD/yKoI+aH/EdweCiPAKx1qYWtXJoZr6/yIaivQOW5Zl4ZY3m77yr7rnjj3rnjfe1+Mul+vPd92voKgO0Uu+eCQvAQuNIafAIHiXgVWrKRpvqk7ff0D28CPj6yyVqXd6sV554nhdwr2mbLTaTLV0ezG5qatIHb7+r1mVNyvIC7+e8sA2Ih/oM6qc3WB8ffOBedecl4F67LNLxxx/LYcaHaiYIjEzjOLyeNH6Cjj5qf5104k91330P4xFSquCFtP3JT5p+RSQ0lEPvXC6rzLJW9erTH3301MHLrKIdRlFvd5HFwjnHnJxl5VzpmWT+sw9syqps3TFAyeCplaAjWFOUz8CbPCnK0CH53ThICsg7QJLzZP7Hp2MaPQ9l3T0ViM1SOM6yVE/VVffW3Fkb6W5kcMfDT2k6L+0CfF+atsIeZZhY/7Ns/qxPPt8h++mR8spucnDDmokOib8OY3Uvq9DwddfTi6+8qHfefjsZ//XX3tQHxCarrbaaOFtTt25lmExBX331lejCmZ1TBv6VY8dhLqMhwwZrLWLkX/72Rn3y1VKtv/4I1lwOh99+SzNnzJStexUcyH/0wbvKZloVMxdMSp6fgrY8L9ObVR4EShntBl45h2NOFlvYNx1578R6uZy4rl3ihaRYw7vX1Cvf0cFLCKnvyv20BN/+Ni/Ow1D0y+rPf/6znnniBfGOQhZnR36ZnPPkg9/0zGHIzsVK+3AEWRQw/BBeVVZKQ1ZdTctbWvXiy6+K9wkqZPK6FR/5+EMPMy/JZOuXpZVGL4t0F5tKY33Kd/AvVKo8Jd/39cWnX0CL1LwEvsGvjWdsplWGrKrPPvpILbxcdHHBequ8vFIFdA/pq7pcHMpQ7HwNXXMtFSHWDqI9K4r5sFN51usUB+q2byhLe6X2USCvfiWtO3KMHnv0IS1bkiOWbNFLr7yqe+55QM1tWCZ9b7vtNn31+YcaO3o9HXPc8erWoxo7/kKG2sZghB/0bfZhBP7t08p+uGDcRW8g0AF2O+QqwXGrwjYnT56s22/5A7Hjw1revFwffvSxXvzLS+rftz/72Xr0VupgT1cgPk8HTp4fitBLhUQBDTeK74QLAafhBUyfKJFIZwqeHDFWGr+M+VGGPvSo0egJU1gXH9QXX0Yy23nppVd0/z23qZhrBamnG/54i958+3WNGTNCPz30YA0btpo+/fxLXjIYVtBwOzkVwU3ye7+dcyUaOh8xmm2+zqBU8e/7aecEFTjsCL9i/qe1NaNGYp8eVT1U5CzEvh1a5EWQh/83+wkRuMPPOOcURiVf9GPmjpmS0W/+OXYeyQjp87B1D1/vUxaxfrS2ZJXFjlJpT4Uoo1b2H3lepBQJQowvcWcv69mV7npa2f+rkPCGvYM9v4sH3ttsxLacs7W2n7dA06Zvok8+/kzvvfcejiVEAUOZUno4PudK1mmITAkjE5BCFqxW3XnrrTrq1PP06HOv6OnHHtIZJx6tGzhssQ1HhkDvT3+8WSecfp5eees9PXH/Hbrg1ON0yy236OPPv5D9yPCo0RsQ0IkFNS8LFu598GGdf96FHGxk9fvf3ahjjzlKhxx6mM477zx98N4HijgMfP/Dj/Tuhx9q+sYbqhy9KbegIAxwdEvV0pbVyHVWEy8uEyojaH/qkWd02QWXa3ljs6771XU6+aQTdOxRR+ukk0/X+59+rpUG99fsOTP12N036djDDtaeBx+nIcMnaN4O27ARbtT1v/qVHnrgYUWtTTr1yKMIZI/XYcefpouvv0leVR8NxcmmLJiENnslVPDzMof/4kMP6OyjjtRpp56sw487Xi+/95kOO+4MjZ80QT26V+jgvXZX05LPddIpJ+qQY4/TnkecrCWZVPJbMmsT9B56wC5slt6Fpv105E9/qosvu1YNfYdq+vTpGtS3TueefKieffxeHXH8qTr8tIt1/a0Pa5Mt52vVgatoQE0PnXzUwXronpt0+hmnMO7RuvOxJ7Xz3vtqQL+65K2Sse27FOO/WhazUBn8Z+0dRmxOjihLMERRLq9H7rlPJ556mp546nE2bHfrtBOP0jXX/FExQeQG48donfWG6Jbf/UzHH36YDj78dN350Ava74A91LvGV4+UkoBOdpWV8enrGQ6Rzzn/CjW3dui+P9+gU4/bX8ccc7AOO+YYfcah0B57H63f//Za3XTj9fr5L6/RIYfsp5r6Wl159Tmas+XGcmDxjBGuKBEVzp69lZ544kn5Xlqrrrq6UC/tsutCde9RxiblWJ1y8kk64/Sz9Phjz2AnEQcsVdpqm611C3Zwyikn6aabbtKyZcuUIuAMQGz4zWZ6VFfJ8h4jZjmc9HkNbLYln0lFniLPV5DyjYQkePAZOQAiDKl7jyrlikZfrJqq7tp05kz96eabdPa55+l3v/+tlvPWO/BSytgvhDOfkSNX0xLeJF900XVaZ91J2nDSeP3+xmt1xlln6qjjTtD1119PoMsukbbf520LgIMAz5ECImYesq2ARZKLUJsYvxDK+YHKEff48WN18P776Ve//qV++9tbOOhfV/Zjx7ff/AddcNZpOu3MM3TGOecqxyFIoZhDhimFnHak2DwgWsmlVXQp0BeV9uEni+yoMWP14WdL9cEHX2jKuA3UPSWtvf56quzZU9dceYUuOe9iPfnsq6rqvZKiQpvSKl2cIZYS/8JPzugS7CELXMEmYAXMRcyge7eeGjxw1UQHe/WuwZ9IaZdWWUW1VltrXfzjR+rXr0GV8C2QFNM3NP46D/5klMKvewQWrZwWOOdUX1sn+33L3//+94me3H777bLTk/KyFAdGEckiweQwffjJxzrrzDP1CT74ow/e11lnnaMzzz5P51x4iTKZZm204SQOZN9jvEBTp01kRNAwvkits8bqso3jO+++nZSEhQ4t4dDxl9dcq2OOPVXnX3eTtli4u4YMrFVFYbl6+IHeeul1/eb6X+rQo47RxTfcpJ0PPkyDeterOxhSiYeXnHP628u5/1j2t22+7zwq/y0SvkVvJ+1dMbrvU0eUlG7oq5332Cv55syRRx6po44+QT//+S80b9s5Wm2VlRJumN/JZtuEaNFX0LPRVCGtKOipzz/+SCcdc6QOP+wQnXzaqbrvqad16rnna86mG6kKOY/DFnIEWpecfY4uv+RyPfKXV9Wj70oqFjrU3Zca6qs0ZNBA3fy73+nKiy9XQ6+VNWrMeF171cW64OwL9AQvFQpirCjL8Y7kxcieSVT2GaQ99z1IYa5Dpx13tM5hzAMOOUTLmhZr2+22Uf3Kq2i33fdWVdrphJ+6sxZGAAAQAElEQVQepBOOPUnHHn+K7rzzNjW3LJHSKWWYfwqfaawYO2aMZm66mf70h9/ppJNO1TEnHq/f3nij2lob0TIpF0oxB95lvqeUExmPfEo9enaTOCiSgzBsipof8R0xr6wWf/axTjnlPJ117iX69NN3dd0vLsMmz9K7nyymvodmzNlBwwb30hEH/URHHHu6XnjlfW0/e6ZWrhWrSwmMCc4LaE+Kgxf53TVq4jTtMXdz/emqc3WCxWDHnaKTr7hRozbaUttvMU01Hqx0HQqDSC89/Zx+dv5VOvHYs/WHm+7Udjtvp/79y5Vt+1K3/+G3OvMk/PIZl+hK7HvOvEUa0H8lOQL5AJmKAHUL8O237646/phTdN+9TyhjX6tCcOk4SPRo5Ig1iBff15XX/F7FqId61dXql9depnffeUM5i7mMbN+X4x9JhWyU7Pl3wX1Ty1IDPZ15/CPqk2hHrKJ6VKZU5MW1Yp8GVbyY6yFbO1LkxAu6LON3T3MgxCG0oXTQ7aVjZQoZdeQDdUtXa7OJo/Tso3fri46s+q21vtLwzvEiKvCc7MVxEZ9udhuzqangMNBLpdSW6cB+i8n8WciUhSdp/GEFA2+11Rz1HzhA55xzhux3hc+/6HL16T1Ac2ZtJsJKpTkAXHuddXT26afpxl/9UZ6fVpCuUJbDvPIy5pEq14Kddtetd9ytQYMHa421Vmf9qNDmm0zVA3ferrNOOYOXbFfroy8WK6iolB1g2HTLayu1+vC1ddkll8rxQtOPmQixi3jxWITuON+mi846UUcffZBOOOk4HXnEcXr51feluFwjx0/RR+++od//6teaMGGM1lpvOL7rap1KLHj0Mcfp17/+DYcYWRE2yQW25oT4ixz2HClf9GB/mbwoJB6AktCTH6Tle6xoTlpj7TW0xZZb6q47btUF552tnx5+hC7jJWGBQzzzF5ytqhA6tXFIGNBdHrqZj8GVEy5FZT2rNWzNNfWb667WdT/7mRr6DdAAYr9fXHGZLj3/PD34xFMqr64htM+JPSf0QBcvXLMd7WJ/KlRPMWMFZRUKAk4EXVqFgmmRRAEfKbXnTJfKVBYjU58ij4+gh0464xx1LPlIpx99AHHlaTr1rPP1zKvvKmfWGeX0/svP67wzT2VNPkcXXnOjVl1vnEasvboqQAEGPn/Yt3MICBKd++snRf8Lt8cY3wUUc1sND25LdUJCZvIhxzJhKauh0Td3UKapUzbShDGjdc0VV+jUk06U7Wne+XKJ5u26qxp6lqvlq891ysmn67SzzsMvf6zrrr9WJ555oV5961MF7J3T+Ba0WUUGidFvFRiF8WSrOL6mjJPtNF7IYVP5iKED6nv20sK9DlKaw59zjj9cJx53gi644AI999xzampqkvAfn37+uS44/3yddtppuuyKy9Wrd2+ttcYaqgzADJ7QjMHQ+RTw/KHdDh/unPu7ZDnn5Jz7u21+DJWeC2QHnc45LV26VLfecqeuvvoaff7Fh3r4kft0059uIdZ7A7FmlWbRiFkvi/gV55xSrBE/hjn+PRodum7Q1SZ2XmfSS2qK+PtW3ujcyt76qquu0rJlS/TEY4/qul/8XG+++XpnW8nZP3jiXJLS/10lDjjnkoRzpWeS4cO5Ut4zBXvl1df0ySef6LU3Xtdjjz2mxsYm2RusIAhkB36mdPakn5xz8mzjyOLk5FTG6tm3X3+NGDtJhx9zgg496EBNGD1Cgwf0E2cZClIp9R80RCNGT2QBO1cH7vMTTRy1nvr16aPahgbtv//+WmutNcAkFByHxJvC9TYYqzPYgCzYYZ7GjtxAE8aN423GGK01fB3V1lTJSweqru+tvffbXzNmTFESz8uuFIc0tdppp120wbprK00RGDEwEXAO4VDxEi1cuFCTJ47XpLHjNHLECK0LpCrKFXTrpq233UZHHH6IZmw8neBoV5185tlaqVe1etdWa8qG03Qm+VmbzNB0+o8fPU6jR43TGsNHqqJnvTp4tZMcYlgkQDDXk8OCgw4/XAft/RNN3mCE1icY23vf/XXyGedqo002xq0LA3YaNXaULrzgPC3caUeNGjdBc9n8nnDq2Rqz/noihtQGo9fTeRecru3mztYGI0do7g4LdOwJJ2vIKoNYnPKaPmMjXXjReZq68UYaM2GSdttrPy1YsIvqq2ol52ub7bZjY3Cmxk7YQOMmjtN+vBHadNbmIkaVxYFO/1OX91eIuvAWCgWl0mkZLXIesitXvwGDNHLsBB144IE64tCDNGXSOA0bOlTEc6pDL/bcay/ttfsijR2zgabN2BxduEA7bL+Vupc75iwZ81jnErkq9DWAQ5BTTztTu7Lwjhm5Lvq3vqZuOFkbrD9KfnkPWYxqAT4ehb5OEydM1tlnnqweRhboChbB8ZRtGvyUhgxdNcG91Zw5aqhJK5OTBq86SKedfpJmsFEeMGDl5H/X22+/A7T6amvSNtKi3XZNfotrlVVW0brrDNdBhxysgw49RPU1tYluT5w0ScdwIGm/u2ScMudtm5TYFnyLE3nbvv28hVq443YqL4dMyp1NVHZ5qq5v0AEHHqyNpk1RmiKzm512WcQBT1/e3q+nA7Cjgw46SDY+XTV79mwdcdgRWne99VVTXa899thNO+ywHXozVCM3GE2AfrSmbzxe3/flVhBAZIKAYkKjGN9Smjq5mgbttMtumrfDtiJmktDp6RtvqpNPPEGrr76qRCC2xVZb67CDD9Caqw/R6mutpeNOOUVztpmjFJuIfv1X1k85OB8/an0FyWBprT9mgk479ST1rq+WOHCo79NHrR2hZm+5rdZYpbcU5TV8/RFa9JOfaPKEiVp1yFDNnD1XF155taZNGy/zKU4S6qz/ncuT76XkeQHzTUnORueRLtOUaRvrwgsv1lZbzEwCvAKbRBWlLWZvq59f+wtttunG6l4meQLw2/N23FkHHno4h4JlcjC0Z3W1TjvjDI3eYKQqUmmZjm4xe44GDxmmadM30vkcpm4Df8tTniq6d9fGMzbRQQcdoHEcwNSzCT8IG95p0c5q6LOyRnMQZP5/3NiRWn+DUTr/4kvg3WBGTiSKdKVVV1sD2ztDo+CvbaQCL9IofPB0/OpI/N/O+xwA3/diLrG6xTn1wDePHj0W/zVeU6ZN1e77HqA99z9AVRWBfIIDZ0hshMSQSPzYbifkIHjjAfqbyxNsx7/ECpmrnC8hya0XLNRhhx2mGfj86ZtsysuRg3TkYQcpOdviTXKI8VR0K8edFeQH1oV+6Rptt3APNiQnavqGYzVy5Prabt4OOuKYY7X9DtuLJQvMTkM5ON73wIM1bfIkrbrKYG2xNXp/2ZXaaPKERO/LK1Pa/6D9tR32NXK9dVXWrUqHH3GM5mw5Q2uvMVQjRo3XBZdeqV122j7x1bbOeF4ZRKS1wYSpOuWE47XrzvOStXy7+QsSfRvLoWMRHzxsrXV00glHa9utt9DUqRtpiy1m67BD9tdADjrkUqxfk3XS8UeqwknlPXpom7nb6Sc/2UNrrb0aLzlG6NBDD8MONiVmkYatvo4OPeIoDaZvoiPYzyQ2bIsWLZLYgMtOBTwQ6cd8xUJoKisr04j1RmrWrC11Goe6W2+zpUaMWFfdulcrDiq18pA1ZP5u550WaNPNttAJx5+iTaZOUrcg6Z4wIHJCX0IpsSdPUYzMWJOOIR46+5RjNGXDCZoI//Y44DCddPq5KsOhpHE0UZxnnJ7abPNZmjhpikasP05HHnGsfrLHIhXQ6JEjh2v/A/fTmHHj8Smra8H8nXT88SfK83z179+Pdrtr9VWHKYU8tt9uro5HHxsaeqnfwEFasPMirbnqaqqEQvvP6Y48+hitA/5hq62j/fbaU/Pmbk28V0ncmKbFN3eUzOGb/N9LxVQa8PgPd0RJOvA5YGyXz3zFZk2uu7bcZr4OP3h/lfvWM9Kqq6+p/fbcQ6tzkGZ7dI8YYta2W2k/YuGeleWKOSAc0HcAcURBm2+9uQiX5eA3p0iC0QoIfLbaelsdftiR6laWluNFzcAhQ+l/sNZafTUTseQ87HW+9t1nL3n0HTp0ULKubTl7Fi+TJ2r7HXbSvsQjQ/rX01+qQ+/POPdsbbrxNK216lA19O7HOrqrxuO38QaSPM3ccg4HiOdo3vzt5RO3enLaa4+fwNu9NXTgYE0YP16HHPZTHXLEYepTXyefXgOHrKJzL7pA0zfaiPUCHUnegnlSnNao8Rvqqssv1IZj18O/D8fHjNR4cFRUVikqpjVn63k65qeHamj/PurVp7f22HsvzZ8/X4NXGaixxOO29kzdcLwKBHfrjxqtI485WgNX7gelUrqur+bM3V6zNt9UlWkIwbGNZR3/+c8uVQX58m6Vib7Mn7edVuFl/tiJk3Tq6Wdq1swZCd3DVl2D+OmQZD+BWkphoKnTN9NxRx+lhrpuKq+t1b4HHqL5c7fRMHhXv1I/HXH0sdp8xgyttdpqmjRtE53OS4sdtt1aFUy3urZGu8CrBfO2T/yiWH8cdpjPZFTIh2zYpVTKF29OIJbbpTR20lQdfdjBqq9OYWsSe3nFHJ6uucFonXj8MYlNrr766lpEvLM3vKnqTj/04SBim9mzttCAAYM0bsOp2v/gQ7Vyn15KUe2AH/Idw5cfMn1/TZtXyiYbBkt7MlvzKY1wBivm4qwkpR59VtIhBx2a2Mv6+NvN2Fcdf/IpWg+fV8ZhDe4VG5pKLDROF1x4nuayh1lz3bVU11AtD1vz+QS1PN8381ZnVkkmVaZVhgzTGScfr2GD6mRxAF0kv0LrTNhQxx51mDbl5epqw4Zp3o4LtO/e++BP+wtnqAPwO3O22FKrDR2miZMnJ/us9YavkaAnBJQPsoi9jtP3f8Xi33+iI879ECj81/LIR/YdvBTyEEw6XY7vGqbh66yvAw/aT5vNnK6VV15ZPYh17Is0MY7L9wIFQblMF4vFwr+WuP9F7M6W0s7xYuehFR45wPMTRzlw4MBkPTnooIO0MXHvqqxp3Su7yaOfcyU9MZ4Y0DG5XWIwSfLf6+O/MZsufnQ9/7arF8G85154Uc8+/xc9/cxzamnjjRbOwRTSGnteIOecJRNwzq3Ix4gpRlgjRo/RXA6mFu68SFsTlC+cN1dbbDJFjs1oUNFdYwkct+Uwb8GC+RzkzNV2W2+l8ePGaKVedUmgulKf+mSRtj/hiHnzMWjomlq0aHftyAZhlx13JNCbKwtet956a1VV9UjoqOs/QBtuMkO13StVHkghm17IUU3v/mwUNgR3Q4LTC2OlCBaGDh+jOfN3A8/OHCZso7nbztHOCxdoh222UL++vSW/XH6PGm04Y6a2nDNbO++8QP1XqleZk9KsApOnbqxt5u2oHRctov92WkSgMW+bbTR5/DhVdatgrLTkUhL8EobsV/XTqCmbyoLanXfcQbvuuJO2mDFLA/qtpGznGxhbVJROqe+QIZrNJnun+TtqO56DiBADqD/SsQAAEABJREFUSU5cRAl9+w/UFttuo4W77KytoHfllXqpLGAsC0gre2gQG6cF8HynubO08eTRqu2RgvfWNyX7HYm12Fhvv2AHLVq4rSaOW0/V3YPEcIp52vyP3hgsTkoJKKHfDrrEhZ2qyLwL6NbQtYZz0Lmztttxl2RDsHDeNtpy8xGd3cpV3XuIps3cUvMXzic43Vbjxq5r5zQKxGVM8SSbviIyXlpDh62p7befq10W7qhFO+2K3izSTHi9844LNWClvnTqvENWcQL4vv2HafONxssOBS1+LeNkKDEQAveOL5fpTzffrorybpo4caLs4rxZNpm6vr203fbba5dddtFWW8/REOQmroCDk1oOpLfk0G3hvPmaOnlDrbLGqhqxwQaqJorzaDN09WFsHOaojEMbsuqyL8xJYlylumuN9Udr7Jh1Ep2DJIaMAckjGPDKKjV6/EQNHTAwKauq6Yk+zkVP5yd0Dh22On3HqbJCSX15RS9N23hLbbrpJiwgKXXr2UP2Gzk7zl+ohdjV6DHDlYzt9N+8PNp/G8j+g7cNbZgS528Z52HCVgK4ToP2Kjg4mKKRa62mCl8sfIG619RrzpYztcG6a2JylSrrWafR40Zp4YLtNQ+YMGm8fM9XjIH1rO8r2wz0bajDjiEUO69mMzRr5lTVYgcdjcv1+FPPafGyZs3HvlOxVMaqEiCT8eMncRgxW3PmzFT9yv01acONtNqgwQrjbEkXUScIBuk/cxsSg7/GARkl1AlPmDf8ifAFkidRFkW0IG8bldmzt9aglUsbtDR0C+PoP3CY7BBwlQG9rYecStc6643S+MkbMYeQglAVbGSmztxcDbyMoUCD2GRstdVWBKvbae2118Y/r6PR66+7on9QVqaNeEFiG6G6mmr5QVobbbKZdtt9T223zXbaYPhwdLBSQ9ZeQxttNkPC5svobeM7ZmR/gjyGQ9V11xqicqbSM6hUOf5y5JSJmrNwG202a5KGDG6QQqcUa0GRg6/eA1ZiAzZVW2+7rXbYelNV8yqbqSsCnz2NboPEhi3xYwLE+A25MGRFppQ2HbZDBZccajjmnJYcm+1R68leCm2zzbbafNZMVZY7mc/wnUu4bS8XQtZf2YV6xSrT+uOn8KJpe+xkK83nZcBWs7dKXkwZajuoSzSirIeGT5yibXeYo223mamV+vZjrZ6ktYcOlpmk+fABHALM335LbTx9qlTeUw19+2se68/WW22utdZZW8NHrKPha62S+GzzsfmOnATNigJZ4LY1m+x5ttZtP0/rrLW2IugMeNmIwarPKgM0a9uttNU2m2kush688kpKBb4E/SsPWFWbTx2vNDl5nsp799HYCWNla9/CnRey2ZmQbIrtW0IrDRyiCRtOV9+GetncpJQGDF1D06ZsiDExU2dIgK4nyR/fbcT7qqptgP/baccd5moHDnPmE29svdWm6tO7WpyrKsQDDBg0TDsSg2y/HTHA+DHqWVEmD70w+di8Y9pE+EtxqCcWxdillA09VdbWa9TEydqJF6c7cdix0YaT1Luuh3ADyC1WpV+OKHz5xGUTZozR9sRUM2dspt4EZRapOTYrg9YYrllbbat5bIC33XyKukF2R6GoSuKtCWOHa3D/BsXFFHIp09azp2vEesN42VClSROnadBKveVBYLceDZq26daaMn2KyruVaw1e0s3dchutMnCVRN8jlDgktrCn5zz5bKz+K/4gAvd/dtu45l8KxaIMpxTQtIxD7nHafOMpHESb8Xqqrq7ThmNGqKGnTz3TwP+uvcFYXnKOoV+7Ci1LdMcDz2tJm4+MZpX01waGN8LHWad11l1P06ZvLB/aLTboXlWtCbyorK6oTEYVccNqw0do4vgNknjXRNWnXz/NnjMHP7CDNtl8pgZiOyxdSnlgBM8avPzbZcHWsgM5w7kBNA1aeSD8YnDqu9U3aOutN9Maw1ZRirwYKY0v3gycW201m3ViolbC/saNHat+vaplszO9WJe4ZjN8ey7bIjl44AJ0LKU+/Qdr11221aIFc9CXnbQjNj5vx201ZLXB8srpX17Dgdp0zdp0uroTM9eiW5tutgkv7HfUXHzCyJHrCveV2Ht/4pyNp2+qbsRWYViEtEoNW28UB6IDlOhsKPUZsArrwWbqUS4pHShVWa5NN5tOXD9PO6Cr63OIGHiOvUFevfutrGkc4tVXVSrt0Z4Dy7p+A7TpJmNUWUGedXOV1dfQ9ttsrrlzNpWXqtTg1dfRgsRPzlL/IatpzIQpWn/tAQkfUt0qk7hi6KCVoQceeBAEF+wvjOR5MpfFu2/JdxI3BGrlwUM0a5NJqoJeOxsUlwvQKYQ5aLU1NXu7HbQDMezmM6arT5WUoh6UCnoN1Iwtt9KinXfSPHzymqv2Y7oJUmvxg4fvskMrM/j+iPeSoY2LBomMkgTFydNiUWERQr4RdhxL8sQCLDlkJl/Cdqt5WTFuzFjtsnBnbT1nltZA13FD1EnVvfpp1hbb8lJ/N+3I3ncn9l/z522svn17CBcrGXYOGx2pZHyPhPMUJfualBqw721mb6xulCe6QPuiAsWMv9qaw9iLzNGiRTtqY+KxPrzEdkYTe5zy6hptNmNTLeRwffPNbU1enZhWViu7woRAS0X28cMBYzHUJOcKHAp26Yc9/zOg+Y/6jhB8Kp2W8wJVVHbXeA53N9l0hrbYYjNN33iK7AsnQ+3LMZ6vkDXTxege+hFHRXpGUqKQPH6kt0vot3lIzuSPPYjL1l3LOucTJ3RnfzdWG/HSaebMmZqFTs/eYpZWGzZUzjlal+4VOsK+oFTyf5//GQeMV1bntbVnOJgpymMB9FDCHKtWhDwiOTaJEc7oG7BOKwAmxygiHcHjK3aeYvqw9vFJEW/ZvZi+JEPAZ6MoHI/nOdk35QKcmomOdVthspkNFfiBYmgITfoCH07A2kTQZM8UfQMCOyVXoGIY0zcvXLHoqmRg61u0ZEw2AmesRMfyPB1uFJw+dBkunwoLGMUVhhDklUsoXFBeJrHyYmoyMPxxBAU4fBmtzikmsrYDiUoWeD8S1Hpggya4kEOJ23jDGNq7684FXtAVsxl2YC5n8lAjhiLHnKHJ8332P1EyF2JngiCpUIglPy1ZoMjcw0KW9hLJJDjw5BGkSz6HQ7Y78yEE1KX5OkEjzb20QugGEzMqgD8HFBlLSsEOWvzDt+G0zkzfHt8J9g3AIgF0iKz8IFCKAFNIRsZZeOKJCwROsYx+IaNCDuJ5MyqfGXpF5XNZZlpqZ7iKnSeXXuBkukpNckd8xja7YkxQ1535h8wzz2iRYhZGpTzalwCuq5LBUz6duJ1zWvzFYhbsrXXCCWfo9NNPV7+VypNxvaRNpHDFGxePtITKw2RPWd76yoNm6A1oTEowXQK/dXUSukp/dIci6JHCxBY8FUwv4YM8dM75Qp1kfeKY9vAtgm9xAQtKVUjoggcug6hz4mY7EbbmnM1IzC8noU9CQ3y/m8J8Vj4IE1rpa3JwPK1JVxnZ7+02Wox1cklKnufJ9zrJoSx2aaoAtNeLcooo68iGMhvx6VJigy9xUARXJSuT4HdRDlxyVuBkcnYobBHdkJeS9e1ob+XN7CXa7Sf7aO7cuVp7rZVktMTol5MDiyfYKvmSqU8WmTlKy5NCEsZEHv/K28g3/DFjdclczpdzUOI8qgKmHsoOOQJypduX4Ju4bN6KYA8b+yL6JPpiarR3ciTifIFWntJsWqNiSJnk0GHP96mVQvgFNhWtryFKBbAvJbvsAMHzaWf6K2gBt7MnuhuUlTGilMIhGV0xtuOB0fdSCpmLDeRC8BewTfxTSD/7EylbD/xYXAF0YBOkMthXCE7Qy4Ncs1tEodgL5HleAs655Cku5xyfP4I7mafRCQ+YfwxYrgSejEceHwnf4HMR/xF75fA1kF0UCRaIJjJ/IuoFn6wghywru/cwwcv0NzK+k7CfE0AMKmNjbW0dfUx3xJW4ItbpXETGASZvZOWxnlkf35OCsgrl8MeGOJV09KXySrKhQrObwPopmUkUIywnpSvKZOZZDMkY0QgvCAIV0AnTa9/KjG7Pk70gCv1YzpPsMMPZTgkalPzPAqnk8MRniJi2MaOk0gzohH6iTLFVSL7nk4+UrJ8UJTdzMF9p65Fz1jAp/ZF/wCTjiI+d+Ckm7svzmBKsQEmUIu2cTHQyRxZGTsZvceBqLLe6pL3s8ujb1aGkjz7rjZwv+wkFR8MIuQmZglK0pH1KHZlYYZQiSEcHrCKSqCCYj1jhI8YOZH+KLdZq09OYmCaddkqlytEuTz7NY4uLAnQE+my9851kfr3I2mf1BjafEAX1UPgUpys+E3DOyQNpkQMim1fgB/Kcp64rNHq7Mv/J01Nne3NmdrLE2BAtVBDMQh9jpcuJJeifaA31ReYQEZMGrEkRehXTEjentA/dRevDk/YF6Gr76gv99NBD9NOjjtPRx5+k1fv3E9ISXUT30lNSAO2Owjg0BlIFXkvhbuElDRJOOUvIxqKpDDz44cGPpFpKHpH59JiMU5JPkazkIFHymE+Rbr4ibE9M1NEuDd0ebRCIAuwbQ5ZXCZXJJtPRyyV48hnrCxb0LWQtLqNNbOuCkzxi1DDywKvSZTqolHAvhpapBnJeCtR5JpejjS+PvE0uxG8gTsqkYj6HjhaV+Abo8+JYQaKH9DVk6ERygAcNgqo0vcxP8JBSNtNIzonxKPFJ4D98P4CuWB5Za2tzFvomLw0GyXyToVYQKIYW2by9wBDgR/BhpIJUhfImG/hlNRQpRL6Gq4JxItKff/qR5nPoGUc+/STQKUr+4xpam30qkK159qUCjyLT26LJweo8X0xNsrU0yqvcaA1plMauBB9lPZR8Ii7FNC6V0OYHfDvnkMc30EWqc6Wyrvz394wYOhJiTUCOLLexngd3BM9Dip2cc+hyTBmcd2nao32hVFZeLkepCZ0a1lYply8qKWS99oMyhShZTI+I4Swmc56nGH/nI1vPbD2mwim5QhkWcJteUIZ6oRfcdgAEUlqKh2Q4qReXc9aHhK3r9E+lyrClonxzIBSbK7QWpuc+xuaDNLJC6r7P24l/8DWhwSWfViLn3Arw4JWBc9+UOffvkS7iP53z5ZCf7weoUCTnHPpSkOOlQoxemJ+J2ON5ng+DPNoUeUrlpnfux88H72/ngFd2gJhvoRgpzZmBc74iMx4sMMI/Zzra8L/Go1jOwQMBPPV/119xwDknr9N+xOWc41NyrvT00gTvHo4mXwxVZkECTPfTKcUsvMIx2dM5J9/3E0TiSsrk5EDsvEBFvEqMM6NKgcNJJoIiF7AgR8LtkeZmL8kneRZlL6YCB+RiyQIa5xx1Hrh4uIAPjzGtf6xy6PEpSRAl7RwLvC/np5WGBhHQ2rppTSSfh4EURwWJDSbeWOKQLIRGo926OFpFYV5lBH1RmJPgQcTpemjtqbPAJAKvgy8+NMbUiaDDlooYBfRwoADLl9AAABAASURBVEaPHSZaMgCp4Y88X6FLKfDLlSMggmng9mQBbCAPd1+UTyaGZ3BAefgceWlQUesCOQ57jCfiCgiUbdwCG6fIOYYP2NR0yBy/tQnDWJ5foYIC5TpaKc+JDyGa0sOXsjkOwVw6aZNHLo6RpFAhjseSDC/jyT8EIEj6SytwkLAMwLhURoxZUVEhB5OKGDMUY8ge4ATxtJNSRGUxG4sI47Y2qTSLH/y0dIyulJcFynLo45wIzCMFvseIUiabl2OO1iaFLvgqg7PwMEgrJpD0COrLDA8Hpy5NH+4YYVIkL3bykKMPZ0KCWXH16jtQDz73iha3ZTVnq01lfDTdDsTFXPx0hUJkYXThq0XMB/2xyiu6Kc94tGJekT0Ue06I21AoYt4BSu7DAwtsQ4K+gOjQNqMpNtExtAj9MnmKGfjwgU6yNh7EOuaTIDNsYYT+kCPoj+C/4fR9mMCohjtIkfZi6JKi0JNvvHTknWQxSQDhkek0vKAL4iIsib8/IJKFBvQRErnJMivmaLRFMDAkkSvGTAZZQzOkqqzcN/OUT975NHBMDj1LCsmaCfvwmqQU0wjbRr1ISz68zOTyYJbKy1I65uSz9PlXy3T6aYcINU26uKBcMTKTtXJSDoReIKV8H8uxAQMCe2wtMOpKev4P2Y9NphP+Y3/IZdpGkDXxmIODCGtnZZaW0QcU2Iw6Cg1K2gexHnTSHxVXQAW3fHSOZtgGFZYAHC87YhoZ3rLAZ+MVCtdkGkitVEZn25Sb3lhBLoP/MWT4npQn00g55+CLlKdjQitEeGDwJaFqaKlKePDH5vcCD/7SxtT+nPMv1HHHn0zrSN3KvOQH4h3kxS5QumcfXXXZNdpn9z3kkRetvCgjQ0h3exAokWVQoz9CB779tPQPGVB8YaSyJxaYzIepkFcJIhiNLXcF6s5LqSjjrEu6wQ7FbBaFzwjSvoQcfOMTsqms6KmWNmRFsUCDVSX4ZRd5y/gcvIpKy4rLkTC++r6nXDErsTaKww7PMW4hVNGEKakMP2hro4HhkdA39NNHvzzqURl0qKAUCMPOdcbcIdVWK+GDQtb/FPGBc04lITIy47lUSggb+wp5QHXCEPCnWBPoHeYyrAFFGWtCnwIHKFLK/J6l41BGt4etBIYraQg7qfN8X2n8oUe/IjYjyn7I+vH/R1vEBEKllIMRJZfpyb6lyVIjpirBF6Iz5XjRQUaOiTvWE2HnEbZqZcZezEYOeYRmkMgaboI5QqqhrN7HR9g66Pm+AkPOZiSRu5OGDR+tSy7/uTbbaLI8QwhvrQ614RHgayJ55oMtxgqgmJONAu08+fKJj8zWxXoY0zv2UzK3HbHR9bwAMtPQIWZRlKyOQ0NHifVJ5AceuwP0yfd8S2IXIesy7cl5ngf9WBaT4BN6YlHwDRgPIrLURNhQbMyjLQOqCyL4kaVdKJ9WMaoaKkg5me7G2ITnAjl5yRpBs4Tvpoq+pBR0de8zQJdc/Ut99eVHOmT/PcAi8Aj7sAYAd5G1prT2CxlBMwLhpp2vCJuLjd+MESOfAou4k8TUmEpMSvjsSFRRSNZJnum95yU2JBa+OM4xHhMFRxnxIpTJS5fTMJaHzQXWDaEY74tOitOUeDwZNyYGTsEMm09lGeURjbkdOtSR65BjshG6QzfmK/n0o1qCL7ZuGF0lKqUC8bbPmivfVzGXk10xsvbNMdDIzt6CsrKEBz5tPDgL4RDiKUJXfNbuwKchNh6HUESZgzaQgcrDP/HovB1Pg9DsnLTn055nZIZiFcYf8jHzsZeJHvkY1M7026PC/AZ6G6RTKiT6KaV9L9EtqFHMP6MbVRCMRi8K6jdwoO665x4FzCftS4bGMz6jGCV5KukPy5lZrAB8AbLK52C+kzz6UQG+UBEvbo0UmKHQpW00FTtlz2D0dUIBuKEEwv//fMX3VR8x8a6xLQ1nvxeaEYH+FowuiOE2HiIbiLMyA9RCIXlFfJqSWBpwztG+ZG+ohxKDZo4h61wZ+hnlOxBhpHRFYEsnPcQLswL2GtA0Voo3mA5fYxXOCxLf6HtlEoc9EXsRoc8+vs58cUwP87syRcIPWHvfJmH0oEQxNhiBCPHTkoTdST0JdLksHch5pq1Slz76VkWHGJo932cuNvfvDyBHiV5Ar00LRecmQ4Vzjk8lNFqbf0dIp9P4LSTPyy2xB7Q5esgsCIKELw69sEU9jlyiilaXwmc45zgLwK8jR+vz7wTFOJKBzamM9SCXzysMQxlPUIZEJ9LpgDUY3Wb+Zq9W6JyTcy7Rn7jzk0fSxdp0lSVps4G4pFvf5GmRlP/7PI0vxkeb47fTXWVez+oqlXOAYX8CZifKNTU16tmzp+rqGlRbW7sCqqpox4mzIckjkEwxo2wum/z2XcgGPXIeBzI55dlcF1nJcx1ZFWhXxDEWWOSzHNZEMDdkEctnqGNhjgguCvkM53d58GSUAV8YxsrTviMDLvrnLFBA+O2tbYrAlc0yJn0zVke+nU2OBQuZbEb2o8nCWRbZsOd582ZjY12SF6g926EsC7lNPNPRwRjZRFnyjB/jXInB1J5hIWaCxWxOGdKGJ2YjVKBvDkVrzeQVxQ5ljDlw62BBzqkAPTF0GE8swMlxKtSeaWVYXDPBRh7e5LMFRcxJTmpra1FYzEFmUXl4Yv0YUm3tbcoZLroVGafIHHMcKuV5m2trUA7a2wkKnHOMm1fI/G1jaJv/dgL8dEW5cvAvTzCRyxUVAnEuYsHxZThas20KGT8Pz9sZK0W0l0NWBdrnwfWPQ5jgz5tc/wOeLIGKr+bmZuWRCayQtbODuxBicjZPeJsHYK/akIspaha6DGyTGMLDLhnnOMw03hXYBGYyGXmpQHkO90zOmfa8splQsAk+ROhKXigo9chMtKPC+CSC2gIyz9M/hiDTkxgGd7TlkBEeIROr2J5VGEqFHHkC6CyLeog88uiYyaqQyDtCxnkVKE/khm7n0NU8uhPSOYf+ZRP5FmUeyNLt2ETMfMyJmx7Lc9BcIMCMlDNa0MMYOkNsK8SGrE1Ieda+pQs9OWQVwagOdCji0MYC8PYMcmWsPPpFXKw8NNg3ErPZkDnE6EHIGHnZ70yIviGKbrIuMocsAbylv08w/pmu27PAhqornYcXOXhRZP4xzzz5As+s8QBeZOCz8QP2q62VQyEzLuoy+Bbb1EQsIu32A93oUogvQTzwAVkgwBhG2Rsk438xG3Fw5ZTpCNkES+3wOkKXI8YtwksbJ2bHaXqbxxYRLQepETF4XvG/lH8F2XimN1nmWuJPAd3OUZ5XFl9h0NHenhxqFKDZZGztE1rxX0wTOosJtKPv5iMTHeAgzvQ+A/PaO/C/qLn5atOdGD7nseMwihOdyaHDRfxQjrkW4X9QlmbsvEw/rS4Hz00m5o+L2FGR/kar6WAOO4uRQweHhtY3xrfn0MsIJubxZUU2hMI3t+EHQngboZNhrk1F+rXlI0XsgPL4tBD9zvI0PJRil22JrLKZCBssJjZoY3ZBHvotbc8fNOC7QmgtoqMmjyz8zcMHgxyyyTHvIrIv4gsKtLM27fZENjn4EdMe55KsHXkrxwfkWWtynTKJ5eEPCuhLVh3wux2+epzOhdS3t7XDt5DDoXaZf8qwjkb46JBANAsOP1XGmpyTbUAi7DJSSLog07MsuuecU8Jj5FlAVlnTP/xjiAzbWlvxpXkZvRE+J8bn5TNFma1loTuDPhVpl+OZp18e/CG058CbZR457M5zBRUz7cg3Ui4PnfCoAD9srS+QztM+C29yrAWmawX4ZZBlDTEeoIoyn95BHvXGx4aJPufBb+B8Dz3OytI/WmCNb8d2xEFTBtmZfcQctBXgW4i8C9hdrq1N3SqJDfCBWfiW8AhfYGurxTg5yiJigsjWRXiYR5amN+1trfA9h68r4HOQPfhzyKtgMi7klGUtK7KWZFmTczwL+Xb5ysvWqgLyjlnbMshGbFyE3RfgewGaWswnI5wMOhYhwxi6PKL0dtp2ADlk71ssyRpsupFlPIEvC81t6CymoJDTxRAfUoQOk7/pWRa9MvpMrwxsnnnG/PtQRP4hNsITW8wBeaCIDYZAHsihm/YNRqOrA/2UIvpk1N7SworjK4vdhMzHppmzNSOU2luzxIdt6FwBX1XAbkIVmHuADWXMn7IMRfjFLLzIwf+YxcnwR/DJYtMCcnAO3KxlMX3yyTyKKkCLGL9AH9Nry2fhv/GiQExpvMgSC0bUFyk3mkJspsDYMTI2m8lRXsDG8/iAHDyz8Yy/JtdstqgsbTvgq8XLsefL8ZKgQNs8tlYw2knn0Dmz4Rj/nEFeRaMbOXZ05FkXVFqPI0Ev82cuefx8O/Gn+YI89GTQS99LEZsUWY4innllwMlwyCKnNnTWY545ZJ/HP8Be9gYFZRPas8oRL5ruFdC7kDlEppeMY3RkkZn1yWIbeeiNjY+skeZb8tAa4TOtPoMOZdH1AvkC/bO0LcmmoDy6ZmuR6VwWmRPy4zsKyjF+GSd+OdbCrPVhbKMlgrc+G/a29g55TCKPbhfgcY74OwfeHHqRQ9eLyM85h/7kVLT/IIbYzcYN0mXEHZSxdmbhY8i8Auafx6ayjJmDv1nm43Ngk2W9jtEJG7eArPKJbuTB+cME0+W/B/979CPXRDe+/SzxzHxTFv3JJ/V55dDRPLqRY92JSIfYg7XJoT+Ej8qiq/ZXKKgmcgxldRH+0fTU8zxl0ZkMfQuUZXl6HOgVWe/a0esYv5VF/zPIvoA+dKArVpdDD7P4vyJjhehWokPoqB2E2JofEswV0bciMjcjMxvJ0S6LrZtd2Zpr+HLoUJjEBx0JHXno78CPRMwnAl8WO87h40wmecbLf8/6Y3Mo0VBIdLiAnYTot83J/KLRafz5NljZvwu045tMp4rYvO097EDQfLuVh5wlZPF1If4lRG+MTzl00HhhZVn07MfOhxCbszkUeeaxgQI2UYICdhgma4HxxuzKeGJ60aW3ZgNJX2yrS2eMT5YuwDPjVx77yxvu79Tzks7lv7Mun+jjD67uv0lrF3/s+bdgc/MGrTJYQ1dbVYOHrKIhw4Zq0KBBsr85N7D/UGCVVQZp1VVX1ZAhQ5LDQBOAMb6VIN8EYmk74GlqakqEZeUGpsQtBEld5Za3dlZmimvllm5toV97C307km8stBPANC5dljiv5uZWFt6sli9frjzBUpu1ZQFsbcuqDafW2NiMkIpavHix2juaOORr1FL6NhEotrd2qLW5TS0dOS1rbFJzW7PssGTp8mXKUNZGfWNjo9pbMsnYTUuXErQ1q6O1UY3LlivHwcDyxlY1NTUqxwFQY+MydRAYtHLY0Li8We0442YO0hpbsmps6eBwMQ/eVmVaGhUxn1zT18q2LEkOv1rp10Tb5dCWZ0Fvb21XK3jbW5exAWvR8mWLCXBy4GnXcmhubmlXY3OLWpqaCaYa1dz4NXga4U+rmhmrGRqM723gyDYZ4V0iAAAQAElEQVQvU6GjVUvhVSObsWUEpEtMFhxcNrc3KdO0XAVkVYSG5cub1EjfJvC3sTFqgZ+trc1qpf5fBR2MY4rXgi4YzU1NLcgsL+N9KzJpgd85FqKlS1rEI5lnR0eLDBKaWnIsuBHlTcx9GYFSewItLW0J3U02VxbWFuTZTgDaAh86WpuQa4syzHnx8g41Ie9W5pxpbVHH8sWJjJdDRzN6ZHQ1c0CZYdNkzxY2Hm0syk3Gew7a2prBxbPJcOKsjW6bh/VrRab2tHwrNBi9ZhNNyxvVig4k0CnHFubajpyStpQZbQaWNxxN0NbK4VMzMm0BOtB3w2d1bWy2GqG3lQCzGT3MEwQYrVbf0dEGb5rV1mT8yKDnGbXSN9O2TG3oRmNLHlpCZaC1tXUperVcrcy1Cb61wzPDYzTYvGwso8meBlZuTyszG7TxbH72tP5Wb+l/FmwM08V2+GMLXgbbakE2TY0tam9awka+ScvQ++Xobh6dzqOzTdDfgh0Z/VkWxZamVjUxxw740dq4HP1alsi/zeQCXxvRizb4sgw778DHdBCAmR03cfDbDO4sYzdh9xl0xvxOO/rSho61Ud6M7FpblqNTrWpp7oCvrfiMFvSvuRNaef7rwPylQTv614E9LVu2jPHbkGmHCuhqM36ssXk5cm5RgU3HsiVNskChCdtvRm+Xw6ssNtDRltGyZfglNmMm7zb8pB2Y2ny7ZNgGv9rwIY34VhurDd3PsuExGVmfZnjS1TbhdafvMF1qxXc14f8SXYfnbfBw2fKvseU2fFiLsu0FbDejxUuRKTJoa2lGTo3Ud6i9uV0t+OkWXvQ0cfjQanw3GhivHd1up7wdO1hGXRM8aKZtFtpyBEEmM+ON0dWCn7Gngc3Fnj8qgGet6LX5K3uabDJsCpezBto8zPabkKfJxuS7HF/T5V+bmxvRw/aEx834NCvv8u/W3nizvFN38uBsgZfN6HsTcijk2pVtXKJi01IVyS/9eim+JK8WNjvL4bPJpKm9WU3NS9WB7SxFx1rb8uhcB365Vc3YZitrczP98+CyDUlrpz4sxR5NfqbDzcizFd1oQjcNTG+b0YUmZNuInAvIWdhp41dfM4/2BO8y8LTnWtXS3qivWUOzrKFt+OcMPtPGsZihhbm3UNbOvIxvTdhDJttOHJEvrf/wLM8CYz7bNvot/wtrX2unbfwrn21sJpdZPAJPO+BhM/bXzvpp82vDlo3nZrct+AHTgSbWkXb8QDP60Y6NtdHG9KkFu7HYrhmeNiL/VmRgZe1J25bETls759NGH4MW5GK+op2xzf4svjBdtX4t6FmHyRV6mi3mMj1j7A7WnFb6ZdA9o6sLp+mpyasVP95CO5NpK37X/HALOmM+yNaGZcsa1YEvszFW9GU9Nf1qa2lF/1sT39jM/Nqgc0WbTtpbGPfb8Lf1f5s3nmWgvb3T9xpeA+Nrq9EFLU3wvxn+NkJvIzpoPimPD20hvRxbaYQPGdaY1iWNyrCha21rUhP6aHiNRsOXwacZP9qRZwv2bzgzrPetNgeg2dYvcDaj52Yz5t+NVqPPcCT8QKeNTiu3dq20bUKubfDc7KONeuNRM/yy3/puBV8iD9q0thltzfC2jRi0SW3o0pKlTWpZ3qYOfHMb625LxzK1tC7HLluVYd5ZDvVN3svxTW3oko293PwRJyPLly5GDi2YclatxNhW1wQ9Lcgow0Gj+YQWYqQm7L0JncuydjfiJ1qQj/G2adlSZUgbjfa7eh3wx3SkBd00XM3w3qAVXbK6ZvjTCt9srBbqzDe0w7cm2rdx6NHGWDZHgxb40EIM0YJf6wBaiLfakZHhaSTeM/3PwPsccjd/YbFDB/bQRh+L4dvAazTYs4N+rejacnhgf1nQBB0mmxz60srYTcyvnb1KC7pg41h9M2VNjJm3uAWalxGXd6AnTdhJO/1aoL+J9pZuRW9bkI+N1cg6bzHMcp4d8Kwd/EaTtfmhQwZe2obT5mTz6YL/DbqNb+b7m4idO5CXQTaJgZerFZlajGP0GI//lp5vl1l6KfGjPdsTObUQezcmem4+sHF5q5Y3tqutPacs9tTO/q+Jdc7qli1tTNaipcQ0rfhU82XL2Yu0QYe9+GsnDu3gxUGyD8UW2lkLLX5qxBcuR0eXoR+NmRZ10LeDcRLdQUc6El1qSuK9ZvTQbKAR35LQSJ3NK4sut5rOY3/t2GkrOvVDgZZO3TZ+Gk2Wb2fdtkMu5xwvAIsy3UnmA8/NRr8NVvdjBvN1Nm+bk8VrFtubndicrMzqbe7GF/MrVm7t7Gn19vx3hy7dML4YL7rmbbwx3tkzViznnOwAsJ0XJ8Yvq/t/HYx3FteZjpgftLzxz3yF8dJ7/vnnZfDcc8/J4JVXXkmeTz/9pP5C3V/+8hc988xTsuenn36aMLlXr17qVdNLdbV16lXfoIYGnnXVaqivU21dnWpqgLoa1dXXq1evetXWVCf/eYd9y7C6mjT96ut6Ud9L9aRrqmtUVVOj+rp6VfXoob59e4OjKsFXVVWl2oYG1YDL0jXVderZo1q1VdXqbeU1tYxheGpVT5u6XnWqb6hRdXW9Ghp6J//5QV2fevUiXVMNrtrqhMZq6Ch9y5F2jGt01kNzjx491dCnn3r27KY+9Kvr01vdq3qovleDqmqrVF0DXb17qbJ7RYKnvletaup6qlv3Mt60B6pnjN71vZhbLTh6qKGuWnXU1zZUq7ZXnWprwQP9NbU1qq3uoVrqk3lX1TCPOvpVqQ76G+rryNfTl2fv3smzoba37BubdQ21qupZo1p4X1ddq16MV8WzprZeDfU16tu3XhXd0qom3R3e9uzeA3nVaaW63qqr7q0+fQck9Df0rgdHXYK7Drn9d8FkVwf9DbW14DD4j7iqqqvVvXt35Fmt2pqeqiZf1bOnEn4jv1p4ad9eTHgNn0yG1fC7mrb18KgaOfekT319ddKnysqYZ+/eDarpWYUO9AJnrRqQQ3VdBbzogR5VqWev3vCAcZhjFfjsW6318LFHFbxDBn1W6q2e8L8O2ZegFjlWq2d9naqTsqoETz1tG9DROvhTAz/tWVdXy3yrVZfMuw4Z1qmO+u8Ga1srm5eBtamurlY1tJtc6sFZWwuuumrZswFZNtT3hl+1SZ9q5lsHTfW9alTHeLWMY9/SrTW9p63hKwHjUF9K1zGXmgRq4VsduLvK69DxEpRoNpu0OvsR4Xrsx2zMngY2jkE19Pbt2zehp5YxrK43vLR+/yxUY/c1hhMe1yDrKuzAdLsGO6pHz+t41kFXPTypq2lQt/KKxB4TH1Ffrbq6KsDkhh6g3w3Mrx47rQNfbV0DNlAHVKPnPYAumdbSx+bfoNo6S1eTB5BFHf1r6NcTHaiG16X51VBv7Wuxo26kq+BtQ6IrpXqr+58Go6tWDfhWk0llZSXj1sn4b7KwZw28q8JOjIcN+OT6hl4ynerbt4969OimnjXVqrV5VFerF8/a2mrV9WlQd/S+d6++aoCftcy1dsU86xijFqBdnUEtMq9VYjvIwMawcRuwW7P9Hvjq2oR/tfClWr0MP7hq6w2PQY364DcbaFNbUw9NVapFpr379JHhqTVfCr8bOvvUQEs1Ps36NyDD+kS2dfDacJXA2tTUkUb29dCYzBN/Us0cDafpZpdMLN+V/kE+8S2mYzXGL/S1AZuuY04GNrf62lrVIdfy8nIZz2rgSTW+vKG2WnX1tarBx9XhA3qyntSTtznW8qxHZ+rha090wHhQzVrRUN2gvvV94X+DqqiroV0dzzrW5249uqsGqGWt7YG/qa6plvnXBuyhZ00P9cAGTQdtnTIdqMH/NuC3602u9VXoS5UaoLWB+dTaXCivZz5Gj+lKA2PUNFSrW0Vl4sPrGKOW9n3QwV7obC26Wc3cbY7V3bupR0W56vv1UVWCo0a9WTe7V3VXNfret09f9ejRI7ELw21jrADorUVPa5lbPfgNbJ2tI21zraG/zcP02dIr+pk+/SihFr5XA8b/auRQo2r4Xw0/a5hPDfZURbqa2KAXemRxmPHMeG+yqzc+AVZWQ1yVTqdZ86pVW91TdQ31qsPn1uBfevWqUZ8+vairR396qaqmDr9QrxrqapF1HWPV40tM/jXYZR063IDtNtRWqxZ5VOEDeprONPRRolfosY3dizW8J+MYjUZTHWtzvZXRLxkfPWmgvhb6q9DNevxOnz41qqoqVwO0VbFW1DFHG/8fgxroq2aeNapDd+sBe9Ywp2qgDuiD7nYvTyX+qh49qoaWBuZRBz+7EyNWM3frUwetdUY387b5V3fRVVuH/2ogpmjgWaeG6mpixGrVYXs19DVdrWMcw10PjlrkZVDK1yWxUy3j2jpQXV2tBnhgsjT9raF9Nb7ceGPxRH19L/xFH1WBr653rWoabJxejNVL9dDRQPu6OiurUi1tatEVm0dlJfzs00s14DL/shJ+oidxo8mnhnbVCU218KpGNdiY+aEafEp1typ0pY6Yq7eqbV69atTQu0bdexAbE3dZnNodf1WX+PnetOvLGHVK5kN99549oK0uAcNbB08SmuBLHePWQW8t+lTd6WPMp9Ulddanmn7V6HsDfG1gfrVJviaZX3WSX8FPmye46wwn/Wvra5K2dbStIjY0ftbC43p0tQG96t1nJXXD35ifqUNvS/1sPOtXR9861Zp80Zda+FQHzjr2M9XwuAo/ZvLoUdNd9ehCr1716glvepuvrqtTHTKpxz/3wu/1wOeaXGuZYz1lDfhUw1OLjGuguQZcNdTVgacu0S2bYw14a5hzXQJ10FAaH9yG/wcIpqvV8MD4Ys9aeN0F/xu0W2ybSqXwYX1ktHRnP2J09LYYFpnXIOPe9fAPfau3fFU1PMan1lWrJ+lq6qtqqhO5N2D7Ddh+HXuVavyf6XgNPrQa2dfxbKhHLtXVsrp6i3XwZz1Yh/tiX4a7Af2qw6f1ZE3tTV0tspWL2JfV4FN7qb5PH3XHZuqtrrYnNlOjXthfd/xOD5490eEeyDiJ/9GtOnS5IdHtuoS+WsavM92kTR11ddBeR5862pg91EOn+blaq+9ql6RL/ev+l9MNxHv1xvNEv+tUi270KO+R/FWLc04W93ZHXl26U228/Rb0JPb7MYPpo82tZ8/uMjBeWL4HMU41vqVnz2pVsc5VM+dSeTf0o3sSA1n+xzx3o717VU/m3VM9eFZx9mI8KEFPVcMT08ca1g/jR0VFRbL+VWELlrY6A9OPlFKybwmanXdPd5fZh8WrddhwXaL/dYl91P2Vftd+R9l3tfvxlhmPu3XrlvDYbMv0zXSpiw9eEASyr5Yb81wsBZ6PP4rlkXYU+D55DFHfuuxEMRanrcUipZHsTwhIlG5PiSBkfYoFUctbz0IyBoe0cowXR07yPcvyDBSFsdJ+kPQPeLokpaSv57vka9ZyvuSnwC2lAyeGkZPsr5cAp0IckyOvguwr+0kdg/uBx6lw5VV8/AAAEABJREFUQcUSNqVSPu0iRdQ5+fKcZ50SXGFE2i+TolgeSdkFsrBI3tJACOSjUGXpMpoVaSvBJsXFjMrTfoIvpFGuEENuJayBLm55NOUZR5Lvp8Wk5EFLBN2gV5nnJTw3QoqFjBSHCguRrC4f+XRPW5UCn672dzC+U3J5acl51AeKmWOUz8rnmU4Hkuck2jkWPydDWYQenqSdR709nZNz/wyI/l3guhLJ0zmXvL1Js7FwMDwshPANWj1oCCOFif74Spd3l10UK0QXPD8lSxsPnC+lAtob7+CVvJTkKJDgVySbkAudYAEldiMTFtSkDTKCKbLWKfRABdr7jBWnKY5kvxHo5MuADyWDmuJ7knOixsDJWcpJJORcKI+01RtYxkFkF8gKAafSPx6lfiSsRFzOOXQ2ToBieb5sBHnITXzKCmMjggraJkXiokhdg5ONTU/p6ZyTqHMG9HWADGlCl2TVpQ+fh09Te9KKCudc8pbNbNq5b8qcc/I8T0EQyOoM7O2KPcVlX8+3vHN/3ce5/17e84JkHIYCa4S+xwqRs0cuBShIJfR5ctARqqxbJaWe8tiXI8Vwch6JBJw8JGvy9o0vgOhnt4FLOkjCYF1ngZV1gUdZqTymjZ+AlfmUq5OXxn7DL0aSg8Kk3Mm5fwzoyDjf1TcpVgGbMZ5XlKdlb7GN5+JK+GW6imezaZqfoBj7wflYArv3TedJB/hU4ReTPnLw16PUg1OMa52hXYD5e8/JShKgiHZ2R0p4TLJEDwnnZIutuXJcpJwVGdtIRfSOjMeAzOFh6x76WMS2jbocHyFO0oHUk0v+ReALbXCeVgZnE7uVldFXxmdaBp3gHAN6QicimS465+SVJrji6ZyTcz9cgDgl8zMa5fgnkeRDkpMMjH1BijVJUiBPUaEDvsBA8smNn/Dxl/Z22KZfhNemCwXWoyJv0h2FPvL3aWxg6475VeEjQ0NOuXNOLmAMHG0U5qWURzPGQF4oC2uzp7IEhy+8n7L48ph+Vi1Pors8J3lyyT85T0IHnMNm46IolF3mth0Jh+Z5FBYKpZ/coEgZlCIi4dJQmQLAERl9+Uj2s18pl5L9CL/192gXA0XWYTGGnLWnxFHLrW+DNQY88KEtTCdKgO4yfXHOybkfJxjPAyZi4Lki8wgVw6fYw3rMZmgQIwd5gZgh8pFCYocwKvHd7IbuKoRFGS+TdRp/4iEzz5Wbx1DMGiMUytHQQGCxIgdPScqhR042ii/HP7sNHGuZo1wmGzRWFluZiMBj+hejQ5ZMHtCZJo7xrYA2ycOZtDxRRQIbjyiwCh75QlFW4aH3zjk5948BHVXyXU4eNLo4kJWRURfkOloU5yymCuX4F9qP5InLSQ57kU/Cc9ZbRGIiKRlvrJy5B/IVxL5i8jGV1qZcknNOIi9nacmeoszoMRDlIm/rr/NACF8sDlXnFSb+01gTK8DPBxZTMpZoFyFjuYIiYkhBQwJWJyfnQGDoeMYyCYXyywLFtA3xHWmvTH4kbN5XtoAvoK0MaCvDYbQAtvQ41ibRx0MZfA/egdr8ihz9kH8EjWmK89h2WLRKT1YWhTkjU/b7d0roc5ID4IfRlKStBWVdvCBJcVhqR59SXlz0Iy8eRuaKcvIEiEryIsMtF0sUONk/JdNK4deUXOgYcYeVwgp4V5SHL4Ikm7XoBsSAk6PEPmWF8EIJJscnk409lfwqTDSCxGVK7niCLIctkVKMEQV+KuGHkRVSmLDI2pEW/DN6LRuTt6FKAF4rNPvG1gVO5xyk/HDBg0cxvDVgKrJ8Fzj3r6bbuBepoqIMnhfhU6y0KSVCtm/RSeikyQfCYhY0o9H3fTnLAyiphJx8yixrELJvMf1PIV+LzRClTF1ZHIX7lJ/IJECCvgpxgflKhTx02I38PdMfL6C5h4qGqkgFyXiGW86XiHkj1rairY9hAd+S1PDhKWnooQPQnNBBgQc45+QcIICnOqHzQZbBIdq5Ur1zDlyO8u8X9K3LeZKBh0xMDhYfGH/F5aFD3wbnnCzv3PdLv3P/3PhF0yXmVlaWUqGQk13FYqRE3/Alzg62XFo+Zx4OuRs/zPcbf/4d5u/cf+SfL2cWIuecbK6+5yX8KCsrU3tHh+zpY5MxeuKck12cliRtLe3T26PO0qLamjjnSHaCpROQnKPs3xhMR4yHzjkF7OWdc7LL7/RnnhmZw4PZImRKZRsJ51xiXJa3r13a0xSwq5PlnUoIhaNynsgpYXmRlcz+xEZWiCPDC8reoFrgWcxxsEWrAkFDJFlcKfyYPN+XWCAiogT7TYCYOtcJPNQVBFjaDgsNp43LsEI3KHZKYSRC8CGVIQGuc5IBU5Pn+4xqTpZCK4iKCTPEFeOGC/m8bEwfx50kMDbbe1Cd3M4LkqfHp/0Wg2/tSDvng5t5FHNK28kcuAv5oqLYl58qVz6O5fuMyU1zo0zOJ2V5w8nEPOfJwMYL2eyomFVQHkBGCI5AzvPldY4neSoyt4CAT06CXSDjJjgu5nMqI2lBvBgpso2crUaUISKFoVPgp2VdLX6OGYEq2E4KOk2m/xgIHAYlPJ0ZHpZ3ibGakzOa02zsbIyIRc2cme8H8Io5wfxMvgBF8Mvmin7IJgjgH8X0BKsUkY9xigUCzwgZOl+CQYItFivZgzYoIJ95DvsMjZPQCj4YQzgNUtyOFp5yKGucIHaUWb+QcQB0IqIkpo8BhSIJMCf7JHiw8m+AcjI2N1LWwhiSQAjzrQyGQD1IuZN2tI9Q/mSRhxqHrDx6ilnEbESiztY0E1MRaqWQvnIOnkUyfQk8XzH0l4BRoIsCqatMUB2XgFpyfJayNLN0nByumWPwPE8JPcZwxrG0QRiG6E6IDnryfT95Ug0ZLsl3zeUffUZGldEYlQiL4FeIYjubi5TQJNMJNqUpngVkz/TkYaNUW2/Z2BEZ44kSZRHljnIrBLjBjlQtYSmbO/W0sqG/Aeq6MuYQqVcnXZa0qq5iYeNCF2OIsfH/UUiIjI2evwXmADkpbMYRuNlX2e2tl8lAstlKMTYg3yMRy9iRzxYV0F5OBBNwlv5xGJONmbhkuijny/N9phVR7pgW45KK4U5pDjSNOiHpFjGaFVDGbfQgBsYUemF9ldie/di8AVMBp1WbHRVlKVkhNPkpJ0SrhETPK9UhL8NSglBJW2sP35MH2IqA1QteQ3jSJlIMXTHN/xpAqgi7srl0PS39gwTmIOZktDEpSGcufMr4biwHEJec56ujI4uUIlWm4BsbaJOl8ceaG0/LyirwEaE8HLzJp4z1KJX2FbK2WRuHr3PYlpC9rAHycM4Gkjwwx4mzDOTKKvFEsUzOgR+zXriSfEPkTWDKo6Q/hhQwGgyEvAziZD6O6YDbyrARmokhxECyy8bzvZRSQQo9pR2F5WW+IBGZMml0OoxjeX5KjvnErA2OzuUBRyc0d4IWm4vn0d4lOiDGJWF3AnbIpESnRRs6kLYK04kuML7/2MHhJw2E8zPtMfkYRDDc5hZSHuIDLC4xvnnwrHTwIsXwLKI+QL/KeVkWcXAU5mwT4uB2pEBCBk7ynYxnHVk7uEF6HptX5ICZycZMgHzcCSCmpyuBPUhBjhKgjdWDMcmz1JlkFBKvhLwwlkmLPo7GhjebRe99leggbmBApdOBPZSoF/hsnv8QgCVmdBtHocfQBqJUsnM+w19RlmL6IdQk5OK7nOwK+SgmXHJMJyGCjmCCCUZLBJYY/oq4iwYKaW/gDCm6+00b60Z/ykxnI9oZWB/Lk8UuIuMKplsa2+Ip3+yYSh/Z8AAJtwUKZLx0ik/yjn6gRsSWAcgYJTF00iIZBx9QQO6Oqft+oHwHpQxjLdIp43PcyWfmmcyXhjzF2uPM8dh8wGWlFstEKipl44PD81JwQarAtrkTP5JKl8v5KeWjfDIn44OSNSBUBG1xJ8h4B50RuI3qEj/IUWZ9eCRFVJfmRYG141Eq70x0PjrbMAfwxoqRp4FJxFNIzOOc1Vmepka7j9KB3PrTnMKQB2D9DRIMMeU0psY+BaPN1kIOeWLiFcGLOMwmPtTYZHF3ioU6op3DhorEMiZHhgYbqEDHkNxw0yuNj3hW1JVosUbQmfDM+jAbKko8+eGlmYzCzhiyCJ/NjxitVt6Vtvy/CgRvSgd9SuiwcQ1svDQHCpb2kIXJz4PZDm475zC9mMM5KeTFRREbTrgeCVuI5CNDIV+Hxjr8qcnS5CvEFid2HFPjoRXCd/jgCJUi9kHs8jxnQ7JWR9R7mFEoQ2e8AbtsL2oxsGP99rEjD1pYhpWmF+YMLksAVu+nmV4MmF4aWFrkDSwdk6CtPeCDWCts3knSdJhEKV9q+32koU4RC4nxxsDyBp7nyccGjSbLO1fim7U1fep6Wv2PGdKcE9j8GpuWqWdVd9nvPdvcnXw55yNLD1CJR4m8QtJExKTF9WOeexftEXPpSifPrjUAWzIbs5/nsljV6tKsH7lcIbED4w9N4E8sxz/jm4Gl0WhFplCxqDewkk5YMV5n+Yo89T/k9D9AGyqCThVl9mJpexofLW1PT3DQ8yWPQCJgZxaxsKcIui0fw0CfcvafMo67Ti8X4zwiXJwZosww6SOCAQdW9hxKlaeVwxuGgM97ZF6hyse5BuUVMhR+ZwBnXR2GLjYJJmBzhGUWiDKu4bZ6a5/C2RVxvgwr33NAlCyqtnCLq1gMFeOoPQXylBIfsssOCx1OOc96yUM+NEtOom2yUIuLQTzoAT0OmTwN85l20Vj2LRYRPHsukO2PjIa0ixUWMsk8ZAQJWiA8jilnnCBNgAP/DJ+ToxalQqEjglejnSbKQq9cGsE4FQh6EYIgQ36KwcElgiML3NFdJWAfkGZ3wGJVIGAzWjymKmelTuXIziHLmMkTV8izVSO0A1dKAtr4jnElyBTTBa/R5uTcPweIQwZgkYHAZ+CcL+cYkwCe0RURBNjTwQtbaMVT6E0UScZGn8UulKMJBfBE6IDoA4oS76mJnVcKIn1fHnoT8XZN9r8kwQ8YLRcKsXlg9qQyT7a58OlnrDBctqLbNzWtIU3lBSlGdLQAbCBkKzCINLc9BCaeTo5yR85SzjmRTMCSzjk5993gQ6tzpTp1Xs45WblBYAYDxeJgF04kt6mH5zybktXIh4jAZKiEa4zlyfMojMArAHw2J7nIcglESZnVxeRjyeZGmZPIA6StLEBXYwKDEP00lEHnQKbPNobRmEqlZPmS81BymR5Zwjkn5/4JkPX1JQ8Aj+87paApYYRiGU0+CubghmPAAFpMdnSTvSB1tLF5wA3RXXK+lMjKlfJJhZK0E1idFfjkfUToBOoV4BwtDKzQngZeLGf/nL7VDjy0iRnLOSfn/nEQOAyc+2scoE/Gi7ABT45NVLk62lsl+CCzDcDBnKhz/g5mVJQFVmseVx76L08KQORZG3CEzD0Gg23UPNJme4xKjaPUyaEjkMFTcpIsLS4P2Vi/EFoSVJSFKIDJyuqZkWoAABAASURBVNSSIWRjGXjUWZlBSTaR5PsqOigHjKwwG8pBe+h8xXR2cgo6waHDJk8rj5wYziXS9Kh3joJOcORjwGNt8MHvHCWAuDxwO+fU9XSuVOfcD+8pmz98MF4l4FS67Okp8X3mHysqK3FhdjiTgx952ZxtTbLGTF+5UPLwZzEF9g2pFS/u0mwdrDDsgJl5yXngdCqysDr4Z4cuzvPkgkAdvICyFSNLeTFiLPyzVFRiaMg7oJ2hMjAf5XugcwBPOUs4Hn4CJkMDx3pl3y4Tb6+FN4usownWdEnC1p3szMmRRpTK4IfsVZCgkyKZrjurgF66k+eGAOf5VLtEP5wj7cDAM3mQlMcHGW55tJQlgJQfyHycx1yccxT/mAFGwAE4IrlAIvaBE+iHlThF8MPs3w5y0ynPCuW8QEU2tKgLtieZH3AuVoGXs2bfflk30Ui5bKsCorhkXSKuoKHSxG8FKYkjBDpYyMOXY0TnpAQot4SL04g/rQIHe7ErKmSNkV2Q7Ii/nEdCkWlXAr7v5Af4CpBaU9wb/WOVEUuGbLYtVhBtTB/opgLdmYaUjOvk3D8Aok8n8Ehw2RNU9lDsJPtx8sD3ZVfEwbscdkHcYXwgBSlOznVBTLoTVCqTBR/UB7GUYLF5A845ayEegJMoIyHHQAYqVZCTPHiSZBMEFGGLfGKWJkXJ1gjLu8CYTyr2lDPnruAbNAkCR6WjLJZLUoKPRfCTiaViJq9UpacilS5pwSzRDYaXQ5dcMoPSGD48MRDPRCbYbYo5xHLJ+hNFgezy4VBk32wJySHeIo8cWiPn26ecc5LnFJG3vr5ieXKSlVNGSglYcActotw5Zw/RkHbi6WT8cyRNRahW0oAEd5KU8ygz8OWYh9c1Tqwkr84rJN53TNioKHJg5UDKLbMRJ/4lBU4eaQ88gsYEKPGwQR//4qcCOXAImj2LT4ntzOVZPFpkn2QvyiRPQVAmyJBdniJK2KjFIiWFUUph7OSxHqYoCUQPxwdjCLlSIUfeOcfzhwtQLNOTLijpsrNidaWdc/+COcTgjJNxkoM+9hRBso6giHEkZ4zHr8Xw2DmnkD2EiSzpQDffkygWpiShVJEki389a+RiOaHJyfoopCN5Pg2KEeWxRMeIMSjloC8rH/0OWb8cOLvWMI+1Ggysf2XKZ7LogrhCpdgP2BBYnrKx5CzDWmmuscwJU4sSOmJ5oIoYyn0LYkrp4wwc5TFgaYPYPkSpnLOkffik3fcK4vKYo/HG6CK74nbOyep8fIxzTl2Xcy6h2ep+7GCH0ynfk/30WaaDNZf1AnVTyOIW40M97N0501aUBz1yvuRxRuC8QAae5yU8+rE+HfPwEvDkfObiMz/m5DtPvueJWzU9q8y9s94VZHFtsgdEnUPAdMOjkRM8iuNO24jJOXnOEwk5x4MPp85/lk6gszxJU/dv+FTnZTyypHOleVrawLO/B7a/EbaguCJdprqaGqXZNJizCxLG4nRgrB0AOOdkiBzliEaen6LSSZSr0KHW5YvVnikmAUASoMWSqJYFcASBTUuXqDVbVDueL5JKVbQJcZx4NmXbWpTNZanAueGQ21qbkx9Z/XrJchGbsGmR7FuEOdo1NzUldUuWLJN9O6Z5aZPsx+/zRC+RfClqg76iWtoj5fHiPg47ymeUWdasYkeBtstRqAhaGUsoCgQZqR2MafiWQGsHtIY4amzRzpPk59vU0rxMHW3tarcfY80X1RFLIUYaxYE8nrILzUxxiJdva5T9OHAL7Zc1LtVXX3+lHO0V+MmGzQKAtO8pynboy6+WqKmtg/Ytamdc55cnf4IREGz6xQ4thgdffr1M9oPBHnU2RaPL0Bnvkv9Bo5AHR16ZKDAqIKyoZUu/0NdLlmrJkjY1L21RC/Nvb+5QY2uOuTuxHJba/os+7TccPPTFDFW2VFpgSrCIpcLHNuXQBfadsv+VDSkomYfvlIEX9sPOudYOhZzgIh4kKMUmJGg1x+m5pIdCAizBiEzTcrW1NevLJV+rqS1kfqX2rL2S76RiRs4PlW1ZrqWthVI9uJIbHZEMH/JInjYiNQ7gjimLZXw1oMDmYo+/AcgwUhiYCjLcpbwRAZgdmW3ZZiu2AIKAMAmQsY9Ma6OWLm1Vhrfwi5cyj6++lv0odQYmhaFkpBi+PP3sEKdUom9d1qKUtZkooTGSCCL1HZe1Nnq+XRUhnyKBr5W1df7YtaWt3MDSXYBb6Er+U8+Ehk5kXiJllMJ4jR1F+Xa1Iq8ODKeADCxQC9Hzxkb8BKJgdozNp02GVOkuzb6ULn2WqqOEI7HwD8ZIg6QkUklItE0a/k1/49+329KMHknPpJj8v+o2u8F8ZDIsK0uhwwXcaVG5jg41NTdBg49fRDk8eJZr0/KWjJpyKtm18TTOY0vNasSBxi6F//iazX2brCrBq2+uZC7JR2cZ6SJBshjFAlrnl/hisa2PPVHd2dAeXRyxtGBnwkixg5b9KeqyprxaOIMydOm0D0YP28/zLLWnQymRGHhpnFLBtz6TAalLbLVUbjppYDpkTyu1tD1/LGDTYlZo93dQTIVx1mp8Y1IeJrLRNttsac9ryeLlampqk335By0QLkZlHOal7UWUQwaGvIit+Hmp+WvWg6VqbMtq8ddLtbSxRcXYTzYaaI/SnM4WaB9Aie8xMONwWiT52AubnsQBGSFAimoeFBl1gCmFFdDfHl2QDyM5z2etbZfQ0QIH1cvtR+/bWrVs8WK1ZUKl0hJuJ+lSZptiUp46B+j0RbInfo8qmfhjeBGxNlqr2Aq72ifpbz6sneXirgHIuKQDPc0IyP+4b+aRzN2e+kYegt2ArXniMC+X60jij5amZtmP0jcShNkms4DCGG/MtNMW65C3F6vdyp3CTIva0LEY+YfYpQOfwx9H9h+yoFIsoYmfcVhxUke9SJuvQjxJzqdvRMbz/SRPUjLdQl86Mm1qbgnVkfgrJ3upYLQ4puI5CRfDGk1vCppamlUgjhKHcBGxZktbLlkpohLWf+jT0Yuh4BmJ77itLqI2jszyPLiMhcVtUrZZzRkpgx5F/6GflUT06qoAiw0EJHpnygumrtq/fn6rn6058DKG7x7zj6SkqR32BcjJMsbbEIdqzxUDQpPVeV4a2fiW/GuwegNKI/B7zpfv0S6Kkk3WEuImm1dMvQ+dkE1KQlx8iJKIfKQi7Qv0t3GjAsoQI8Qoq8+XLdeXTR3ItQ3ftJS49SsOKPE9xMPZxuXE/7EdKyNbn3I00AYCuKEX1ImCkMMv2WjOihKgLHn+9UdIgxU1xFBdumh0CWodzQ1k8UQCFPyH2yvNzfMUwW+bYRG/FQQEGNY2kUVplNKnFX4DJiPF1ADWN2QOMSCbUbZNHc3LjVOCC0r5Dn57am5qZy1uZ0MbJaQ6WlAlB7GQoERNnI2PzhkecdkQpUeCneSP4rZ12dZkg28TbOXfzv+r0jHrRoS+Ni5l7Vu2TMvYHyxlL9bCHnLpUtszdMiXMT7CN7Yka2SmtYU18msRNiXch/VCcCUSidnZlMgOeLOZjBqbGtHzpWpuxzekA2UzOaXQGYc9pLCtxUsWa/FXX7LfyastF8n2O+Iy6RbYQ5aVcRCMRIvsTxJ/zYH50mWtaIQYG93EdxazaA9E5LO5RGfoDsXUJa0isgY87KZdTDmPRK9BTanlDEhyf5Mi8z3eMcSt0AtXIsTKTF5/CyGbICvram9Py/+Ywcfobb9lYPNxvCgt8tKsnRgty1mKcaQ0P0RpIualQszKZ21RaZUg4vnjhpAFpjTPSDH2FSc2W+TFZJYYpFX2lwB2+GfPpqYW2IKvRnfytI1ggumM8SQBymnwf3cnBxKesDZZ1tL27AJv33320X777KufHnyIjjzySJ188omaNm2auld24xQ6ZF0ruQrnXJI2ZpshGsMTJDg4PJIaP35be+w4Vwf89EiCNolDaqHbNKFlpkMfv/KcZkybrNPOv0whni9fEMuzcGKSH3hqWfyVZm06Qy+99JKyuXzyH4/stGC+Npw8URMnb6h9DjpY73/8tRTFuuSC8zVhzGhNmjhRE4CJwMjhwzV1wmTded+jBJKe5GXUvuwjbbL5Nnr6+bdljvXpR+7XHnvsqfU3GKuNp22kXXfbXW+As+CEb8/o2Ufu1FZbzdbMLbfSmA3G6OJLLtdXGakNFhRavtbdv7tWW268iaZOna4RG4zW6edeoM+JBFuZSQdILOiKi6ECL6+mD1/UbnM30dprrqUJkzfS5ElTNHvrrXTmhRfozU++UnJGF0u5L7/Qmccerg03mar1p0zR5Jlb6+Kf3aiPv2pWOTujJe++qPNPPFRbbr6RZmy2uTabuZ0uvfw6ffb1ctyAxHlniYksNg/ddrPGTJmhm+95TDFvEN98/XVonaRJk0Zr+pQNNXPjaZq03urqW9tNZ55/pQjbWGD0z13MYYW9seglkUsSvSgpNoPN2Vc8bBSMPLY/SWO38enbb2qvvfbSrvvur2wkVaScfLENJeh66O57te3CXbThjM00cdS6OvO4o/QV/EBl1GzrIOJNp1NCQSU0yC9P67mH79L+P9lJUydN1JQNN9H+Bx2pN95rVkcoRbSX4UYuWv6Jdp83V9M23UpLwIXY9M3lsWx25UIw24gQ11VkT5sv8gYruQJz/Jt6Sr/zxn6s3Dkn50pgeRF0eilfxY4WnXLiCRq+znoaPXYCNjhds+dsranTN9KNf/h9QpcNHTKi7wUKbBNgm+IEieQUJMCHZXhECSi5PNIGZFykZIMmrkROlEOP7/sUSM45cAfJf/qz44476pFHHsG887L6ANmo8wrDiLadmX/2wZglvZGcvSyIQyWBvZeSl2vWMT/dT8edfp7aI8m+zXL9lRdp/VEjke9ncMNTchlzuiAp6PxwPG3OyN+DizGyCwFK/+Yuki+CTwpJqatNwiMroB79NTq7hrGn1fwrIQoLbJRCRYViskFDEHK8QNh3n7112E+PUFsEvQ4esDG95sKz1NBnsP54+0PJPMThn9qbdPzRR+nIY09TC/p+7rmna7dF85BpiJ/8NuXfms23kr7nwzXGAKOTSzqw50yeeYJXhk/SMiNLMsUkX1BAD2yUTdljD96rIUPW0CmnX8gbcZCDpsjCnQ7Kk7YrPozXLiDrMVKx5A/IJWjpRlLJ5oj+Zn8eMnWd5Vb3Y4RvyLdZGnTOwnSNJDEvvID/IS1tskGsj155QQcddIgmT56sTTeZph3mbad7Hn5SrcjXp4+d24UsDEWMyFiqFH3DZp10zMEauMoQTZgyXZttvqU23WyW9j/iGL341geyQaxvhYTk+KCApVby2ZyYfsHrOMwkdRGnjZ41SRoYzYC1YRgrVtcTG/K9pKVSQaiWxi91wkknazzr9KTxEzRr1kxddtWV+viL5bLunA2i63nGiPADkor0LUtLzklBpJiDhg8/Xy6mxt6rqDTF3LIr5sPA8gZibIrAAy7TYMNbZlVfAAAQAElEQVRhBdAcEwwl0NnGin+c4Ck2xhlEYq5SjPeKAHGVfGlWyz99VwcdeohmzN5Kk0eN1fyt5+qO+x9VE31iz8l5gTzkZH1953AxcDLXqBOO/qk2n7+nvsKkIyf5cbtSXpNOPGgPjZw4XR0pRCS7QMRdGtajgIwHuAh6IrjskGssMjJRiOBe+LWlX32lI478qR569HEVZXKuVEwfWQSJrJd//ZXaiReKaMTuP9lPB+y3n+R16OH7btMOrE2PP/eWYkb7Z27X2TmGbIMki+2ZLVid76XlpSpVsJNxm5OadfJxBxHL4UNp0DW+PQ2UUEQKHJYMQWggm7jNjSqZr6Q8KUuefJht87AbtPaQSDg+uqoiCTnBdHnKZHKkpQD/bOMI5sdsHGkiO1SI8J4h7SwPCiWQ5D2BBTBsBr5iewHPocPdd9+m6Vttrvd5UWw1sk7GlDhJkYuAMIHIeQq9lDjPkGexGLpx+w2/1MD+a2jStNmaMGmyZs3cVDNnztID994pFZZp0U7b6KfHnASlUiZbkL+CdqNeyTSc8ckA/Oq8XPKM+DTgYTeFlotJ21PWJ8FgOdM7Jbnkg0bcSdJq6VKqpJBbzoGMRMSmxLH8kEya2EeMZsootkLA+odWYUDeHpL1N74quSL8S7FztLtu/aNm4+c++GR5gslRnm1v1mmnna5dd90dOWZYi/OUxswgFl0THCvGsFzXOAzjaGVFBl3Flv4hg3NOzrmERPO7SeJ/6MN4YPCfo4sZ29MnH3+sPXbfTRMnjNd09n6bso9bf/31tfrqq2uPPfbQ119/rY/ee0/HHHOMNpzCnmnieFn8+6ebb9GS5lyCHleZPEEozEtNX36uKy+7WJtvNkPTp08jVt9YBx11Gu0zUpRT82cf6OSTTtRGm2ysOXPmaBqx/CXX/ErLOpRYorUJygJlWOShEi8H+jijR2+/VYMHDNXZF1wvmirnpKAyVsgLmd133k0nHHtK8j4sppwe33mbnq6oiFekfhQJJyfP8+Qcqe+Av1fn3Hf3ce6HWe77TmFUYK6efN9XW1uT3nvvbS3ccTc9QkwnF1EneTgmj3XasRg4F8ou5/5zHjnn5NwPH+R8GThXotXDEzpn6ViwJjmHitlr2j50zz331D777Kd99ttf99x7v3K5guxyzsnjn/HPwNLiimwN5vn/+m08cc4lbHCu9LSMc07e2Wedq9NPP1Nnn3uefvmbX+utt97Q+++/o2XLlqgsXS6fRd45lh2CthiGOkcnz5fjn7js23L33Xu3jj7iYP3lmSdV3q2n2kpyIc6L1Mpp7R23/VnHHHaoluAw8+hunn4p4hhb7EAne+P83PMvakljs9Zac1V98dlHuuLKa7TSyoN0w2//oN9cf70+e+cdXXbeOepgkZ6/62668Y9/0m9vuEE33/Rr/fZX1+inPz1c/VZeRcNWWTNRHGVb9NzzT+sL3vCss/5q+vDDD2n3C1XX1Oimm/6oX/zsYrUs+1qnn3OR7KvWX77/vm64/hqts94IXfuLX+iCs07RL39+lf5w090yGp955jldefkVmjd/J/35tjt0+cXn6KnHH9Zv/nCr2plPurySpZmQCyMWgVgZRuoTOMxbuEg3334vCvug9tt7Lz18zx06+bgjtYzom/2zbvztjRj6w7ro0ot09/336bBDD9ett9ymm2++Tcara665Rvfee6/OOecc3XXXXdpvz73hxy/10isvdwYUDB4V1frR+/r5z3+ulvas2i2gw2EMGjgkkelNN/0BPv5Cv7j6Ml3M4ek4DpiGj1iPjv8DtwNHAhEJbhwWnytuH37YtwDtmx9W6MpSeuj223TmaSfq6ScfkyPAtm8AGAqO+/XpG6/o6quv0shxkxIZ//lPv9Jrf3lCl17xM+VAUF6mFYYvcMfw+PPPP9GNv/+dyiq66WdXXavfXPdrtSH3U449WvYiOU8bJT9MXdTvrvu5Xnv9TQLXlIq+cDcgtcG/RXdMkWSFNieAAtcJsou0cDiRTMKeYS8hMvtAC5y14cMWaNNxyybAzjymXiCzOjkIsIqwKK+I0RAITN9sC918x3167PEnddOf/qB77rhHC+fPV4qmYciIvO0IGFu2ieBAzvDEhsM+DAx/Ah6lBjFzZA7krBoN/Ra9ki0oIeMmhwXgzUJHTP9ulWnsMq823jj66TSBKb3ZPIvxxRX4Hng7p02e2iRP8r98W58SZdbFUlEyTsSkrM5oE1J3uTbodMmUH3viSd385zt5UXGy1hy2snUUrIYQ60+WDN2ZAWm7DVGSK9AupMR4wmPFbXmAflbEKEiVlPWLrbwTbxKesTugym5rbmDpfwaSYf4KgY1nUCr0/JScc/JSQcIbTgIlLH+TaZP0/HNPq7klI7mU2EnoXQKHVQYN1KMPPgDXJHmevv7qC7379lsaOWq8jC/ZtlalvFCgA59MFROIhIIhf3Vdrithc/aVQmftzwRfe+Utvfzq68oWYwXpIOkl9B4ipUSfg4Tb4nKmaXFBj7IB7NOnVp9+/pk+WbzUtvcKfNpRJ1o75qMEkD/9QkDfogUpSDGFgHHG6qOkPqmhQgzvElDnFWN4Bp3ZH8HDk+ui0hIG5HFximLBLwoIAJULdfyJp6px2VL99tfX6eY//kbD11wtKbP1IqQttzznZIcD9BILscR6lGlv0fCRY3XDTXfqllvv0HFHcYC8/AvtuesCvffp14lc7KyQM0ZFnPI6l5IdtpkZ2Omz80NeVDTrmccf0xeLW/Chht2TTDgOyViSXHJbJ6s2sIIor1/jex9/4imdf/FluoM17fDDD9dtt9zE+na3OjoklgalmaMzRbWBwWeyjtFX2yzdedefdeLpZ6iJtr7nS2GBoaOEby62QQwiPkp6JHlyRhd66NDNmHxEOuYFg+TknNOP+bIpR0zAnjyS+6/yVsHLt2MPO0Jvvfehrrr6Z8QQN2v82PV13vkX6ePP27C+pJvynL6G5ts98lkiGnju8llF6QrlcQGmVzK+5duURpdCryw5cKY1t0mJRyc7Y/hsQxt4pK3YE5/cth6jmDSOlWlvU7Yjo4B1jCFYb0I5z5Oc0/tvv60rr7xCL730UrJBLhQi+RY0qoi2FZQqq2TjBEL9Ky5o6ERbxLdl8zmlUj4lMZBRWSpSnhNRO/yyEq3gItUymgwsLWgtgZI2Uamws7rzUSpLPCn+FIQ2Oo/OcnqSsTKfp4gtM62NevaFF/XBZ4tlvqE0ZCwHE8P2Dj392FP6ekmLTGZhgsXGNUgyyUecfBrWWM6DEg7Y7c++fTvMC6yc9kV6x0nD0seKtFPs+YqQFe+iqCvKfuYnCosq796gm2+7P4l3b73jdt12+52aufnmUrFVATGYlypThh6V5SklLCFtNxQwDRvX+GxPK5Vszj4NY6WwXIK/pDiUMbarVYmszhx+39YjqKc9jR3A3flIuOySDtbeY0wquTNNzXrkkcf01bKWZD/gJfEN41An68ULdcUwOMnbByO4osxVJcQ4By5nFUpIkLX1tenmm6h7j3L9gj2FnR87Xso9zz7pmb+8pG3mLVSaA6B0yuhw8hgHNLLLenuW6AJQGzUhrSKALON1Vf6wn84ZtXAJxtiabGAUO1cqt/Q/CobB4Jv+yAV9WZEntrV0v5VX1gmnnKYb/3SrfvmrX+u6a69kn3CNNpmxmYZvMErl5eU69bTT9MLLr1D/G91xy63adNo0XXjpZfroM3vRDBZQJ/aG7ovDhz/96U/6400367jjjtND99+lU085Qc/85QX9/o83S9jh1bzcuuvue3TZ5Vfqz7f8Qfvs/RPdBN67738osVvfQ6cx0lRQhiyRNr7G1rk0C3BDXb3OOOMcPfLE66VYDr/np2P2Pnl5Lo3PlC3JMBW6YkAWjwOOIgBs4EwqRELiIzagLpZIRQnoe74cVDjnEips+jLiyHXpCMnvvK3e9i3fWfkjKrR9se/7SuEXly1bpptv+b3OPe9MltpY2WwRXwJDnMmqNCmbty3T9jQolf6IP5mbDGI0Fogdz87pOBSiwKH3Jx+9p1vvuFszNputc889VzM32UR333WHXnvtNfk+6wjrVwHFsW9RFolbrTtcU8nPk7MMjx/1/U8Q77FOd3X/ts5Y2ksYTuQQVHbX2uutp095a/H5Z+8pnU5zABXhqALFkZ8sZwGBnzBY4WzE5XBKKuaUbWvW5izyo8eOUxRJFcikyNP3PWVbMyrwtnLhgnkaOmSw0hDj07cIlBbPnKI4p9/d/oA22XI79exRoa+//Ej5fKC58/bQWmuvqdEj19cBO2ylJ2+/STk2jt36DdTgtdfVuuuto7XWGqD1hg/RsyyoEyfP0GpDGuQztsq66Q8cpM3capaUlpaywDe2tmn+zgs0dK3BWn/kMO08d/MkUFnWLN7+fKavv1iuLedur9XWXF1z5m6qrTYaq8fvvUecgeiFNz5V/zVHac4OC7Vy/76aMXZNbTRiVb34zIuyn7krssHxCaIS9hCsFDjYyvuVMKNKtX1r1LdfP+00f6F+fuaJWvbui7rlpt8p46TXP/hUw0dN0Jix47VyXZXmzpiuo/ffWyPWWku8JNUq607UCedcoTETp6p/7xpNGztC6w0brMWLF6PyUkxAKK+gOx96NPlz5LXWXhUeR8iMoasbNHy99bXmWmtoneGraN1R67ABb1Tf/qto+sSxKpMIOfj4J26zLYMVKCxjBt1ZECPkkEUuIMgXi3HU0aJ8pllTJozShhPHqSxdaWtpqXVKHIwuVoG30euPHKWhgwZo5dX7a/u5W+iVN94xbUs0z/5sWjiKom1I2LZ2ZFv1zqeLNWu7XbXe6PEaM2p97b3dHD15501a1tgIboiKs/r0tRf04HMvatQm6IRfsWLuYZiBkXnaoTg0hUzSAeDDX48n5UmbnFBM2nKHHvz3ksXZAjOZ4nNAl9TTw7AZmD9K2IEzi7GVCHpDApQ8kUTIHGweBl4hj9x8hRVV6t63u7r3TGlgv5W0cq/6xPZ8+pSh2EEMk/LQBJ0xUGCsZHyeyeEQeqi4aOcEBMAeLM+jkgU2Udgpbax9MeEiGTuAgYcenHA40TxFXoqDP2iMCm1KMV7opclJzjkxazmi2DwGwdBiCoyhBHIcCHHDE2tFWYmJ9IF30E7ir27rbwVdzy5vHbm0Io85WqU6+IxUjs/wCq365JOl+tUdD2vCFttr7tytE/0NDLfx3YbBqaBu6rAnPWF5Mn8lM0DGPG0WnHFKlgBCiYMM6E24TCbfJgvCEmWDuBD8trjkwU82mZ+jzKepRwEoSP1jN93BxHArutsgnZDUKBlPXqBCsUi6s66Y1dRx68ts6Y033kpI/XpZRp8vbtTuO2ypZ+//s1rbMsrjh9776BP5+PcBK/dTN9hamapQEX8cRS3y2eSb2oJYMYtvETC+xKycIRMzsDovDOTQXVdo1733P6Crrv0luGOq4F4xLyVKHqgInfa2zLyrJAAAEABJREFUmlKljX7a57/4RK+8+LQW7rC57Pez/vLmh7I24rJvcHnWDkxdussMleWjiI4WjB5mF4XtEmuEEChVlJClf0IvekvyP9zOOTnn/kP5D63AKCwBNp3oIDN0BiVKbQOcJhnzkkfwRGU9NWHaDJ3ApmP4WqtqwCr9tMWm0xTAK5Y4mWvIYaMxfiBlDiJCy4wPlPm8IMmGZarvU6U+/es1Z/Z0XXvageqR/VKXXn29GnEOiF7Cnjw5hYyXd0LWEMBTyGr5Jx/pivMv0HOvv6+OQCrJKKJtSLuIp5JvJ4i+9FIemXnYnfA1H7/7jtZYZ22NnjRZDejjxpvN0uGHHKI1iAvKbDEyeg3sa9nI1WwZ6kEDYeCorq3V0FXXVIAey/TO9CaUkkFLDcnYHaGSFHDbuEJjcvhXw2LfFrcvc0VO1tsa/2iBKXRymSlYhofk8+mX5uY8CX86dsI0nXnGuRoxfB31HdJLm82crMqKCmWas9/0J67yOOSKkKLSMA69qcBvmC9MOXiFSspkkypTO/qRTlegIUo0VhxqRC6nGB2zIJwE0vKQvaMN9NDeJforZZ1Jw5OQb8p3so1P8u1m6tP0jxKnEyiFrq48aJAaqmvxPQU5DqViz8lkHSuAFGg0evTNFSXO7Jv8fy0FLei10BFnT9B2PUJDAE0eB9+WFLosxnQG2JSxxNqErLeOGSf97U87gJDDUyZvqKyLjCeW6GAKxoMufNYHVrNOGR2UsohG6DYaDMZIsf1vvvAmCb1z1MOAlqYlOvmMc/Taux+pvShKhM9kraTtssVf6NILLtbrL75pLE7qCkaFrcfgMZry0F+UjefxydPZpAsK6B9gdDGHGynr0+mHaA791kbEZh44A0UUOlKyQ3h4x1IjV5bmUKJCNd0C9epbrYY+fdTQu49s/VLawyYz9M9bU9oxF5s4vFNYTFQuFUuZrBSjw7FjYhFzClm30Z+Ooqcc1GaJV2Q6Cq2y+dAHTPTxFJvfMB2IPaMoARtCzCOEp87GisAHpiI4E1WjM6LUEuLp0049Q+9/8pXMN4TMLaadFCg0pxrRMMdUGC+S+bkCLXKk2uUca6DxgTqTk+Og0IfWmAjF9eihfQ7el8Omn+mj195TuPwrPf7g/arvN0DrjpuQ/O+0QtKCn4Juoxd2sIeJ5YzeomPgFC2KzCeCIo9YDmK4IcCYRf0P/7bNplHpeR78sjlpxVP/E1cMEgMkYvyMkydlyE8RYxLvrzl8PQ1bZx2ttd5Irb3+mqpwWXnsc9cdM5GD6x4aPX6CTj77XK0zYn31Wbm/tth4ump61err5uUyij3QhYxRNJxlPTRg2Jo6+sQzNHHyFNXVV2nyqOFad81V1dbWpqIr07C1N9BJZ56r0ePGqtdKdZoybgT708HK8dIjmzcKPQmfZiqLQUm2RyImK/pF9e1dq7lbb6Wzz7lEy5tC0ZBluSi/PKXYSS4CQkm20WZ+ie6QzQFoY0KvzFbMTmgcQ3MEFKinK59hJ5RyZL7325arEuF/TYrpjoFzTs65FZUeurQi8yNNpHkBYHYc5mK1Nbex55J2230nVVZWkEbWJib8gtBn82EekbXjZUQ6KEO8VvkjnXgn2Y411WFTLsl7Er4zRk8ta1680ivohaefkl9Zq+lbzFVDXS/N3Hga9lEv+7Ka7YsieXKsGXK+PI+gVJ7s+nv6EdPAgMe//W22Y2ATda7Eacs75+QViYZ9grq6ujrV1FTrk08/Uo5VOGlgTJVgrv7qKrmM0mf3bpXaYotZmrXjAvXp1aAMm0trTLwmfJvq63tpq+2204zt5qpHtzIOy7JWneD0UGrFrWpc+rkefuI5zV2wh0woq6++qg466BCc6XAljjEu6MsvvmazEcil/KSvzzwiO/wi+HzqoQf17MuvafqWs0WckVC97NMleuHF17XDdpQxYt/+A7X3gYdp7RHrKvk2mB/p608/oL3D0KQPP/5MQapc1bX1KrJ5EgcOE8eM0Advv0lwEGrqZlvowMOOTRYKobQQpmVff87GC7eKvjkvVnsmoyjx5lJsXhrDjTFUi0sSovN5rTq4j8awcXvh5ZdYyKXeA1bR0889r2eeflzZTJsqu1doy9mzNHny+ryVkrZdsJPGT9lEZb605IvP9ezjD8snKF1vg/VVlKDd0yfvvKM/8aZ12x0XqjcLUUXg5DzWBoKHSCmGdrI5f/7B2/rzvQ9r4kYz1aMyRY1EM/2jl8nqm75dmEwvgM5K55wKUSjnnMSbDg/HNmOzTTV3t521ct++ssNBilQs0Id2vfrWq0+/Xnrw/vv03nsfavGbb+h3v7tBG03fhLdfSuj1fF95TnGcgykQ0NDQoKOOP0mjJ0yE7xRwf/rJewSZefVI+3JwKszkeVt3pwatvpbGT94QGUeyF9y2fvooaxxlddPNf9AFF14rn6nEyLGjvU233Harrr/2OmXYXb/53F+07z4/0fzt5+m4Y0/V669/DG4pVwSov/T007Voxx01f/4OOuHUM/XeJ0vkfIiBF4/ee58uvvACPfHskzr57FP1wiuvSrEvW6MTpUen0gycg6gvloVazJvozz//VEuXNif6bMHukk8/00Vnnat9frKvdth2ge666yGzIFs/9N7rL+u6yy/Wk489ocOPPFJ77LKTTjv5ZH3x1TI9+NiTOvig/XXITw/SEy90/tkUG+L3XntJhx1yqBYu3Fm777ynfvvLPygrwS1fETZnhwiccyb4C0zymUcf009220N77LGnTjnpHOTzFQG9EhoCdM5zpKMS+MjIfAjo/lu3mY11cIY1hnGcrsdRQSk2BLfedpPyfrnm7rQHG0fJoQMKc2pdtkRXX3yFdsZWFu20mx6474ESzXRf/NlHuuLCs/Two0/q/Esv1S4LF+jg/fbTX154VS+9+p7OPecKvf/uR0n7iDEXf/mVTj3iKL3/xuu65867te+B+2n7BfO052576dab75FtGoqJFjI+gZX+F66QMWIMOnYwGN0UjK6r6q5hQ4fo5ZdekdW//MYHKuelx3wOdaKOr/X+Rx+rnfl/8OnXSpVXqm9DfbKsFnMZ2gXM/3kdfPCB2nWnXfW7G29VjqgxBv2rr7ypY445SjvutL22R4+v/tkNQlUkFPnXv/qlrv/lLzkEfFAHHXyw3nr7LbUt/lqXnHG6tpu3vXZBL3/7uz8rY3+rbT4UfX6CA/cljS3aeOpY9awU474k+9JiAaJjFP+6667Vjb/5lf74619rj5131n7776d33n0XnyG1d+T1819co1tuuUk/v+wy7bzDdjrs4MP0xedLkjkbvcLH6t/qMgEzIWcQKeTg16J9Rz4uxJLXTXvu/1Ne7KytONusL956VQ8+cJ/GjRunmjpsz7rJk8XGsW1K4TFFEsyyzYv8NFquxG8pzKpbbVq7zd9GN998Fwc2Uj4T6dG779BBrL/bz5tHMLqXHnniKbVh/x+/+4l+/Ytf6OknHtVJp52pY0+8hHPboj587z0dccyR2gHbmjd/kW648WZlCGhD6Aicx8YFr+KltcYaa+vFF1/UI48/qiwK1717pWbP3lxTJ49TOm6Xi3P6y5MvaJ+9D9aOC36ivfc+RA8//qRC8wOseex91MzBNmckUhBo2cef6LzTztBuO+6qhfN31j133a8M60gRj/nGKy/q0gvP1V/+8rJOOvk07bXHrjoCfX/1tTfwbX6yTuBy9V0XXP6u4h9oWYQso2/R5pE24GE3B/477X+g1lt3XdbMjD5+703d/cBdWmeNNTRopXr5NlnA81O8cAzpAS78i4w5rAGer+QFCWEXOkRDZBpHTrlCwUSgr778QtdedQU479Hxp56g3XZaoOOOOUYffrYYlXMqZjO69/bbtO9ee2jhTgt15NHH6IsliyUUOjJcTlyxPBcTa72lI486lrXxLVUQVxbRkea2VlWUlcviKgv2lQrA6yX5NJt3Oidpq/dM6a0AsLXHgOR/8Y5pFwF/fWM2nQXUJf6+SJ60vuGxz1zu/POtuuCcc9n8ZyTm9Plnn+rwww7V3fc+IfN1xs9LL7xQ9z70iB1f6fHHH9ehBx6oBfjYRYt20S28AEd1Jd/pCw7Zzz7/HN3z0AO68IqLtPsei9Dx3fXx2++pkboLwfPiq6/ppFPP0gknnZnIJ/DK9M47b+uKSy7RS88/r9Owi0MPOwXfnVehI6s//u5m7ZSsjzvoht9cr7ZMyDovxUZsLITcRoiRY3hPmbasjjrqCC3ccXudShzz8cef0yBSW1OTLr7sSs1bsIuOPfZYFTnk9KFXhkMingoTf9DRJn36+XJ9tWSJmlqz1ATMKy3zBRXEtyElcSR9+cF7OuX447Rop52064676dGHnuGAI1AG3j751MO69urL9dozz2lf1t5999xPV/3sOvTqS/3pjju01y476sifHqJ3PvhSOUMINDHeRWdfwDx31qKFP9Gdd8JrJ9YKT5988I4uPvtUPfXwg7rw3HO1yy4Ltf++B+ql197R62+8owt5qfHOW+/qsCOO0ZHHn4GttOill5/XEejrAmjbfcGeuv2Wu0uyhL5ly77WL3/1c91+z1362XU/17kXnIP8z9LvfvNrxRygsh3AFxXgb1pTp22kUeusoj/++kq99uo7euq5N7TFnG3Vv3+VaCxlOnT3HXdr11331IJ5i3TZJVdo8ZIm6gLhFPXxO2/ocOjYHj3Z54AD9PxzL8BnJmxy0//rV/T3GUDcIuQVsA9I1j9aF209aW7WvXffo+7du2vV1dZQUFaGne2lcaNHwfKCFr//VvLN9JU5qB08cJVEw01nWc5UsAWIk9qNZ2ymGRtNU3W3Hlr+xRd6+tlnZL9Vus6IEQq69dTWOyzQjKnThPfSko8+1BOPPSrzp2vge8vKHOuaSmsxvg9FIYNA8cM5ToDLq3por333UrZ1qW668dfKQrxLV2LPzJexE4I8qaOpVddefrUWLdhdC3bYVX/80+3ibJtZmu4EoHUA2c6bLp0p1/n8v8f3yYE8Zy325RgfuTdwVrLt3DkaP3akQl7YWHlAvOaxvqAccg5ZsvYWWFBsvSsrK/s+Sf8fHBudJo53yWL7jV4yW6mYS/6KqU+/gfJSlUr7gSpSnqp69NTXX3+tPGcqRWxDyUVc8E33pOT/Pv4+BzxHYG6KttqqgwkAOvThBx/j4JwiEwgK51g+lYQKwlkFAAiTQIgnt7MgrJKdHYdxMUFhijfLecptb249nP3NZoXVh7xJy8tHaYvU258rOd5rKc7qsQfv0VAOZvoPHcimNVBNfV9NHL+eqnuau1quxi/f0WU33aHJ83bFCGIcakEpNje+iE55O3fyaedq8uw5Wm39lSRTAA6SnnriJfVpWFlrrGIb31i9+gzgIG0z9aiqkVCYjq8a9VuCou3mbKoU+tdBsFnB2+Ye5d1kX+RTUKbuPXskQU3oYg0ctrJW5e1OdWW5hKJ+8MGnev7l1zVj2g3osZIAABAASURBVFh188WBkthodxcMlV3l0JDiDZ7vOwIBCbuV7Csv8K6ew9YPPvxEza2xdttzLw63pmr/nyzSJlPG69hjjtJrb76rZI0BEaRySJTVXx5/QDOnjpP9SfDU6Rtr8CpDFVBvzuCc8y/S6MlTtSZBvn1bqpBpVwfxAdaiyHhkwKLyCAGl161WIydNV0W5B6tiACT/wtu+EeCcK43AoZpsRAJ6k0GRwy5xIUqVYdS2Oq40aKBmb7ulnnr8IW09Z5Zmzd5eq685QtvO2VI9y6R8jg7cqcBHMwuWUo/u9Ro9agPV1VXA/3Yt+fpD/em+e7U1h3H15YECNiH3P/KaPl5W1LZbbadydj2poCBTXc7+iM2dHGW1dd111c+v1ZJlsTx0PtOyhAD+Ln34yRd64fm3OZw4QpOmb6QDDz+QhbhDV11ysT786Avbk+i8C87XAw89pAMPPohAbld99N4HBLBX68vlHchA+vqzL3TjL3+t39xwg9ZCTv37razAQwbYmXjrQUbtuVaCzBu0/dazNG78aM2cvYVmbD6L+LCgNg6mrrn8cn22vEnb7rSztpg1XUcedoAeeuxFxXAh27JUf/rdb3Tkaeeo39A1NX/Lafr9dZdrtwOO0s13P6VZG20ov71Jp595nr5olOzPAc8/92z5Zd211977aotpo3XVRafqjvseVg7N8vw0h8tSZXlKJrbnnnqaA6NDNX3TzTV/0SLZn5Ze//Or1dbaDq/Q7xAiuG3TxbRIUWYdk9R/5SOQHPyA78Z7Gda4TPI95JzX4088os8//1x7LNpDdT19WQwkP1LY9LUus43+m29rzwMP1YzJ43XcoQfrvifeVtGXWr7+SLf89pc65dxLVdN3mBZsM0tvv/SUTj7jfHnl1Xr79Tf0IoeyRbUrG2X00INP6pFHntHb772rG35/g9ZZdwMdvP8B2nDUGjrp6IP0yLPvqk2CJj4SyUaW+KfA+y/0ds7RyqDU2iPoXHv4OvqMDXimIH36yVdab+111L9PpYav1k+vvPymWrLS2xwArrneBlqpvkFwU4Gf0xNPP6yHHnla4yZMVU2PCp131ml6G3/URPsrrrpSuWyH9tljkebP3UrX/ep6/faGPzB2mcaN31Cjxo7TmmuvoZnoQW1VrS694ko9hm4csO8+mrHRVN1z5+165MF7YRBenjfTv/7zoxqw9hiN32A9jVilnz5+93W1NhfkkI0U6MXnnta16FFzNtQW287nTKod+R2I8kjtHP4+/vgT+vVvbpBf2UNbzd1BLbws+un+e4qzQTSFZugMxP2b3Z5kfoFZ+SkzrIJk8/TKJd7+Kk4pm2nX5Vdcom233VavvvoqB7YLZSZjbHVSEhjFHilumYcIJZ8g0zYg7cjZ0UaWSadUXVujxYuX65NPIr382qvJz0asucZwHX7IwZo4cpj22m17vfDqR6peaQ2NGTdRq686TJvOmKYpE8cp29yo0088kQ2z04EHHKzttt6EFx2n4XMeUgeOKWbswAsYrVLbbL+rNpwwXkcdso82nDhahx9xiN545yOZm3Bhh9546jHttNcRalhlPc3ZejMNHthLv/rFbzlg5AAi6tCnH76m+x55RO2htPzrpTr//PPVwmZ7t3320mbTJ+vk447W0y+/jW06tTd+oeuuvlinXnC5ho/ZUHNmTNUrTzyIT/6lXKqbcPfyHGR9x/2fFH9Hy++7KGI1jf4DEUa/3+WbbG3xUrxAjHTTb3+jbbabpyefeUlbbLGFGmqFBVr3SPaiMq8U+NCgGMFxgG9rrJAdZpwcDltaBHblKU+e54nYmwOvJj388MO67rrfa/Cg1bTDnJl669VnddLp5yVyeprD4pt//1uNnDBBu3OI07asSacdfzwHGEU2tQXliZNsM9PCi4RdF+2i+pVXVv8hg5VpbtJTjz+ipS0taodEhkNezJU4hk9KpI4Oq1FCi9FjhYbL1iDnnJxzVvRfBGvrSfbQty5sTbyoK5UwMvGb0GnLs/zIwSpLx7wlueHG32ppa4s6CN5eeukFDt1u1ONPPqV23sTEza368+//oC+//FJvvf+xrv75NerXbyXts++e2mj6VO130MF65NEXEtRtzS26+dY7dBm+tVeflTRz5mb66vOPdcLxRyl0HjHBllpt6KraaNpUTZo0QSauIgHmKgNX1XTW+YGDe2v0lLHacquZquDF5u84oLrs2t9pwsZbYicT9Svs4uqrfinMqDQTZEoApjQx1Yfvv69LLrlM47DTjTbaSLfeeqt+/7sb8csduubaq/XQw49rbw7Odth+rrpV4I8Ez4rwhTdj5QF+qW2JNt5suubM3kxTNpygPff4iT569wOJFwseK1BLa5Oxi/XqE5100om8UK8i/thfk8eN0mmnnKCnX/k4oWvJpx/pkvPO0skXXKapm2+h0WuurOsvOV0HHX6s3vposWZtNoMX4h/rqJPPkP2nJa2LP9f5p52or5o7eBG1n2ZOGaMTjjhADzz1urKM+MXH7+q2P/xGl177S600eFUtIMZ865VndfGVV6q+32BtuvFMNdTU4k/nauONN9YyXrb/7NKLiRHKtfeB+2rzGaN18omH6N6HX5bF1o5N+KvPPK9LL/2VPvuqVROnjtFKA6p09WUXq2dZig18kY1qCtl0V5DqqVOO3kN/+v3PdMm1t6hmwChtOGWSusM6xS16/IE7dcoZF2v2Njtq0Y7b6IVnH9P1v7tDLR0Qnl2qyy84QW0dBfh+uFbtP4j8Bfpk8RIV6M9WhEb/d3/DAZhi+x0KYsDU076taoqedpKP/0h7od587zM99/Jb2mTjaVq5Vzf2eSLuidHQSLffdKNmbbOFHsD/bLPlNurfq04eyLxAKkZF7CQGkS9x0hawx/vgtZc1eaMZOvTE07X6BqM0avJEYkkGRzh+mNFzD96lTTfZTNde/xuNHz9ea687WPYuj2r8X1EOemQDgFbYsfA5TTlpIHHc3rvM1N23XKOHn3peeVehlKuUb/bGy5lm9icXcSD/6BPP4gumaJOpk3TJWWfo+p9dI/t5giLePQQimOAgx1eU5KAcdgRAilLjF4//u78XDtifntshVhB46tGzu1JlFcqwyfV9X1ni3yIvgA1sXbM1zs5qDGK8pPX7Xoj+Hx8UHfzWumq62jWE8SKXy6myvIL9aCDjhc2/trZW7e3txCB54sdIzv4519UteVockCT+7+M/5YDn2OibEq4+bKDefet1tbDqxF4Z6lVipsc2y8NxRDA3hsmGyYvVlWKhswxtCYDCYl5BKpXUpVOSOchi5yEPUpIpMA3AJg5hqC8U+fB58/ewxo4arcpKKXCppF6uIHkEeNkWnX7+hYq699QhxxypCgwkBU1+zDEjkc+Hb3+ux/7ypg766QE4NMkRUNop0f0PP6fxkzdTDW+Sy5RPaMpBn6OvfE9nXXK1wlSlTjruKHUvF2+/s2JNl2P8AJ4IKvK84YydR3ko34Hb+tp3/FlEjiPAHbzaWtpmy03VA4/qY7AFO9WEJhWyinIZpcDRgZJ2S8MK2VVk4uUaMGCAUqkyESeqe4/uOuqY4/TM00/o8J8eqPvvu5O3wtvrnrufEEPKPmL5GjlqhJ544kHts/euBGS/0UMPPIiMpBdfek33PfCwFuy8SNXV1TY1zv0CWdwPB5VcnJZkljXKfndkzPhJGjysPin2EgxJ8h/6SOj7zp7eitIKDoQLBVYzK0GHZLu9AIYAEQgcEbQF97zwkJ0Hf/j+R7ryyp/Jgs8H739ANxGAfvzZ57rk4otZxiQ/MEQGHlxJw54Uc04psFNb0wk2Ltf84lp91dKsE047hYZFRbxhffjJFwj81kq+NVWZihQW2oUYlYdJzgto5zSat381Nd309BMPiR2KPv/0E2XQ0akbz9Bvf/MHzd12vuZss63WHzVKBx+4H2MX9fyzz9BXOvrYY3Xzn2/T8OHDNX36dI1efwO99y6HRcgfqcsRLOTbczriqKM1c8YWMgfG1JO+IErGS6UCzebQ7/Y/36wXX/yL7r//Xg4VH1QqHejVF5/T+7wJ3n7+Thq34Wgt2GmeDiIwvfDiS2QmFrFoVHYr136HHKrd9thdm7IR22f3ndWzrq+OPuFYzZo5U3O33JKDoTfElFTRo1KXX36ZTj3jdI2fOFZbb7e5ajnJfvqZF00MKnDyHCKU9pZlYm3S2Wefrd13/4m2Zv7TN5qivffeU0sWf6Fnn35SuXwk1D+xPx9DMRHbxHzft8ffBS/pJVkwJCTssB+H3ZQ0yEnpcgn5VOIc3nzjNQ4BPhLVYhgJvXrvzVf17uuvao+99tQG49bV/J0X6dBDDtGpp52mNlM7ArSBA1bWot32g/ZtNGP6FB3FAe77n35JkBZoTQ4z3n/zZdkBqqdYf77rYQ6adtLMLTfXhRedo5133kUTx47Xop22Uxu8eOGNdxL+JN86+Lsz+/+vdDTxgP9wWwWFMWC3ZZ18Cf6o6zU0h+hrrrGWXn/5Rb33zif6yytvqqH/QHmVZcnB3b3o4uKvmrSkqUMDhq2uak7PIwKKmAB2zPhx2u0ne7PZ2UYH7rM7Pjentz/6IGH16WedqbPgnW0sZ262sXr37aPX3npHYhM8cPBQrbHGGurXdyVNmbyhejX00QMPPKC+vRo0avRobbf9trro0su1ERsoeZGWf/ax/nTnfdpy/iKpvFJDB/XXJx+8q7dZZ5iMsrx0iTmFmTJ1I+2w485sdGfqoD131ZsvPavb77xbRZeWxwH1jM1na/6OO2nO1rO1z07b686bb9ZjTz6TyCFOjMew/dgh+o4JRIqRdwIYFUuRUGdkATu7ddO+++6rO+64S+sMX09HHH0UByJJlRx9zO8Wsd+EPeZ3saEIww9xepgSms5wvLDjTYZWW2ttVcJnh6Mavu5auurqy7UHtr7BiJHaY+HW8jl8e/nN91XW3dda64xQZUWZJrBhnz59pKpqe+jqn12pM04/J1nD52w+Xb179dSzr7yO/ITWOgaKgTL1qO2rU04+Wc8+/qiOOOQAPf7oo9pqm2107713Q3hW53AQPXWTWTr4mD00Z5s5OmC/vXTRRZdo2CpD6B/iQ/P4GV/Ol558+hktb2rWgp131qhxozV/l500d+42uuSSn6ktL2U7WjRo8MraabefaBr6OBvd2XXBPC3j4FChB48Y0r5yZaSB/d/l9v52Ij4lxES2Pmy//fa6+ZbbOXyYpvPOPkvvvb1UyYVPCGMnPyiTTGHQNTmnmKDcw9l68AgzlcVzSTlrmR0WBYFQn4yqqqpka+P8eTtqsy030b77/US33XaHnnnyDX368Sf66qvPNGLECA6VxiTyvPD8i+Tx9i3l+Ur7yJUBtlu4By/XZmqf/fbmhV6ZHOt4mgMl+2mJDtvwQkDKnD6yL097rE8F2QtaSFPXFbN2FNkw2bOr7L/2hEfmW7sak3VdaQukxES76l0si1sgOSkxkgS2fhhnAAAQAElEQVQRUzkw61YW6N3PPlWGgjfffFMjN1hfX37xqT777BN9/PFnevvtdzVrk4215pCBuuqqq7TfAftrwoSxmsuLlspuVXrmuRdFV3W0tatv337aYf5Omjlrc2299RwdfNBeevutVxTBs/6DhqlbRXdNGDNWm86YpBQ8Cby0gqBc6627tmpqu2vytCkaMXJd5Zq+1i9/dqUW7bW/5u2yg7YnbjgEu7rw4qu0eJk4gGCixKI2bp6YdcDKA3TwwYdo81lbJv8J2RazZrEveJs4KaM999xT1//6NxxirKfh+IwcL4roLdk6D1/s2+U1vet099136v7779MLzz2r63/xcw0aOpg2DpmGKi8vl3m6u++8TfV1Ndpxp115qTBOi3bbRRtuOFm/vuGG5PAixHf1Zz077NgTWI9na7f5W2n2Jhtq1JiJ2pWD5FmzN9eMjabqtrvu0/JWEYc8zkvNJu24cGeNmzRGC3deqH1/sosuvezyZJ0wn9jQUI8/2Eszt9hKm266sRYtmKtXeHG4tDWjtdZcR33qemnkiPU1ZdJIDSRGt7/YOPzII9Db9bXVDrNUXV2uR599QQ5+x5m8MhzqTpi4kfY/+Ah4PUZbbzNH6XSRsKQJWcSJ7/ZcWiLQX3v0upo8bqQeef4NzdhqR9XUpJXmVaval+nwgw7QXnvto01nTdKmMzfVvgfsq3vufUCffPqFlIr1xOMPauV+/TR+1Fo66qeH6GdXXq36lfqYG0t4mcjg/8kP0ySbeCTclyWwHw8I5Eo5hdimCxyyKFJSwFZyijLNevH19+Qq6zSFQ3R6KKC2oszJ/iMYezly5313adomG+l8/OSbL723YqfkoeeecR0/I/ZVdNMqQ4fKfvvvxFNO1sMP3Mte4QYlzsEUBV86esMpeuq557T7Xnvrpj/9Xvfc8bAgSZAGPQHqYfOwHE/W5ApsJMQXE1Zz8LyhVulXrZtv+qO+XNpO24BwOAX+SF/yUuA+4q/tdpinhYt21K67LNIh++/HQfqpWoxR2IzBaCTCEx7EBYIe8bTy0IqA/7u/Pw7YWuV5nuywz9IR8mG5VgVxfMALmSDl4VPS8vGx5hOt3jkn6xMlwaD+fS8zauerta2DdSONrZilMl3K7M/sbU8Ys+ZT0nnjB76Vd851lv/IH/9C8r2Q17sDBgziECzQ22+8LMcJS+xScgQUibLh+hwgC4QMEmLMWSUJeX6qlCgrk4d8chya2dsNkpIXKLDoxFp4nkw2IR7ZnI+zMj+tT177QO+896mmbjhWrKtWqkC4rojopLBcJ517uZ589QPddPPvVd9DidO0P/ORy0m5Dp166a80Y5tdtHJdpapsqY+atfjT9/Tul0s1fOw0xVHAQisO43KqDArKti/WKScdpweeeV2/ufUBNjNpVZVFqquu4UQ5p6amjoQG5TMqSwJNyREgRYpZTNpRxkbNW7BATZlQl1x+tep6VKiYaZGdwmC7EMjsMNqUH6uMCfWoKOMQSaXLC6S2jN57/yPV19erW6UTk1VQ1l3VtXXajkDwsftu0sbj19E9t96kr77MaEljQR2Rz2Flucrqa7XFltM0Yp0hHADep88+b9RP9jqQw48D1Iu6fC7LC/qIoC4SLwxtmUp4Wszm9NJr7+nzr5u1znrrykRiEjQoEfY/+en9FTILyIMgKJU55ovxdmbgqOR7LEMQ4pJunh5/+Fn5cTnz2ld1BGwrr7Wmzjr9NN3PQvf8i5/qoosu0korNcC/lTR23BQcZx4ZF0DZQeC8VBdecJXuuvtx3fC737M57SlWdD322GN64pnnNG7ihlK3lKJCBwfQqYQ3qRRdWa1jwN4ybDd7Y11z5bnKtbXo1TfflV9WqRoOOj799FOdfOKJ6td/sHr17qPh666txx5/WKk0skGn21ubdfc9d+qoY49Jfg/zmiuvUEdzs1qzbUxSnId46sahTSUb9yx6Wp5Kyxy6yV9mX76vACakOOCurilXj8puaqiuVfdu0MlheFv7cj340D2aNHmCBg1YTSv16q2jjjoKx1gui0P8IC0PPqehJzbOhnmlK6hjc0exFKThk1MSeETwi53LF19/pSuu/rUW7bqXtiK4fvH5F9lYRWZ9YEgpBXO6l6fVuHSxlixdqiOOOVZ9+qyk3g0raQab6qefflrmhNPYiXHR2QdgYjbfQfL/9+acKAnW0ALjgjwOmnx8UtLRUVqIFKL/I0eO1JRJE3X2Gafpg3e+VDGiBRP76pOP9PgjD2oKbz9X6j9UvWv76OijjlN1tzJhhrJvTLRkisjaV0AXnIDKKwLkkpefKtf6I9bRp++/qS8/fldfffGFHnv+dW24+daSF+nLzz7QFRw8bzV7trbdcnM2GM3wOrawXZETPDKMnmH9lwLmIecc4zGMS/HhS15Ka6y+urqxUf78g3eElqlh6GpSZU+tNmSoPnnjJTV9/pGa2zPqzcEdDJDHBjWd6qbA65bIzYGpW7mv8jJPYRzKWGq/T/O7G36TfANwNofR9z30CAepRcl5SgUVinm5kUaJKirKZP0vOe8M7OsBrbHmcB105El65YNPlLWaYk6P8zIjk2lXqrK7nnnqRRUdffxAL730F6xNjJtGjr6Cim7qhrwCDgPWHL6qVhvUDzeZVwdvwuPyKmQVKp1OSbzIGTlhfQ3rh6/ORcpQErqAz3+H+2/0yEVMypMzniHzJNCxsqCoL778FOVzMh2oGThIBxxwgJYva9Ef/nAH65zkYze5XEHp8u6S2ZI5CBcrZb4BZUr8v6EnLw7YX33zHZWz4ehV7QkXpbfeflUXXnyZdthunrbfegst+WqZCs64L4VFTz279WSdyarE+ZyWcsDzi+uv06I99tA2W83Rk0889v+x9x/wdlTl/j/+WWtm7316L+kJCT2QhNBCT6gBAgklCRCaAiq9996kKIJgBQGVIlVAEQRBVHrvVXpJSD199z3zfz9zEtT783tf3ov+Fa+TvfbMrPKsp69nPevkHJJwRaE1iU4JrKJySUVKDT6pqbFJs3ffXfdw0DF12ua67bbb9AkJk2VLuzV2tXGD47zjkKKBuZgYemx9reMQsEh8YX8wZPHixbr9jrs0ZdNN1MnmuJO1wg5D6oGfZkg5TEvQZr9MPcETequra+XLZUKHQmJLzhwEXP4ifxAn6EMcNPPw2SdKLIxXDj0Lfb2IoFqpTK1GktjYf+95if3bHxWjR/IpE7w4F8iZVPHBOEfilrIqHCwlArFePkj0yXMvFgZk7KuuCtEJ1pqgWgyXWC823WoLjWxpV4odrCWSVlljTc2YsYP2mLunbvr5z7HngoRfDyolBcVeff3cszRy4iY69tzzVEU8UKUBBT5Gd2K5MCOFXnGYVgH9Ub5PIeu3D0P8Uon1CpTA3dBzzimVSsl7b69KbCZ5+p98wUtm/mwEvIgVwBeriflyiuE15sSzZDVCp2rqa7XJ+uvpTg4se7IF/fG997XHnN01rKVeXUsW6PZfP6Cp03fSyPZmpcs5ffj+B7rq6mu059zZJNt20Lu85+1HKpm7Gh5WSBo5n1J1ql4hPjPA99k6O4Bdp6rrEtpS3nGX6Moow8WrXMwqhX8uVnKqTYdagq+Iy3kNGTE6cQXiAGC1ceM4zCro/Q8H5IxVtpg6qYrEQzqdVnUankNzTX0D8GOF8LqMHkWsEY89/oSOOf5sHXnU4dQHgCtLxoy4pJA1k3BDNeDf1tSg2poaVVelhBJJqQprZ57HEjClpYuX6JqrrtTkiZPU3jlcQ0eM0neImWoyqUSvXKZeeaVIlDXIId9MGAOvCh2oKB1KTKbmxlrJp1Titae7T7fdcgtJsnU1atgojRkxQmedd75qwQWXoZr6ZpV9mnggUBXroOKCmutrVAlSiom/DY5HykEkZYBnSNpPa1533bUkV+Zplx221PMvPK8cvKILfTy+JGJYlSqQGKhOqbBWu+66tdKpfkXZPBaYBkwMjk4qxNpph11VTZJxzFprJjRKZZWWLlbPkm4ddvBX1NGxulqHjtb0nWYhHw5eHbxVqLPOv1hXf/872niDLfT18y/XfOJ4+z25FfAEOt//dz9Gv5XPOGAvVuC+1cVeMj45z4PF4hxm9XQt0m2/ekAbTttZ9fX1aLrYc+TVs/ATeR8qyDSorXOoDjrwyxrR2a4HiOsJ8RM4ph+m7kLRS7mscsg1wq/WEg/tsvXm2n2rTfT6o7/Xe28v0KeLs4pcleTTSjc2avqO26Hvq+sPD96r7q4C2qak2D6ggl3Kg7gvA7qQjAlQxLb2Dh3y1a9o/juv6OnHHlLOSXkfyP6X14fvva00MezwkWPM+AHmtOpKK6mnu1vdJKfZosouA2v3pJNtwpnG3k2P7f6f8s/jQIw8nHPoVqwo0Qb8CjpoCcEIHSuSELaCC5RQZuu/Ym8V4pf/eZj/fWa2tdTKX4Nm9QHrfvuQTi1ZvEg9PV2qq6tLujrnVII3xoPA+4RzxpukwM2k03/zhRklY/6bLv8nmjzrmcavtZYWzP9YfT3d8iyIZRTNw9QYRprzcCscRsI1Xly0nDl+8F7CxfKJFfKvogz90GsUluakb0VoN6eIsTyLXppqDvgkhPj8K+9o1dUnaqVRI9lciiW/JMeS3rVkoc67+GI99+Z7uuKHV2ulIQ2KowQMTo+Fn4DkhScf1e8ee06HHHUCY6Qg2ZoX9cwzT6qmuVXj1libupA2Tz6vS0sXfajvfOdyvfT62/r+j36qkaM6ZLmLEonEliZggmRfNjcY1JH0e+bZ5zV27Bh1tAq8yvrko/d18GGHq+IzuuXnd6kOpy549Mrzz+Lw/6gUgaoctEKz/d6ibL7Ia1GWCFRyhVq8tE9PPP2CRo8erlKxoptuuiv5L1wOTMWVYqO7+spjNZDtS+q32XqafvvbBwmIWUgqjh5SqZDjXfr1r39Nv4KGDR+lu+78uX73EEnB+Z/omeef03Mvvqw8kWEATYVCQXfd8zuNHLumJk1YPYFhkCpwJnn5nF8GS8zzF2Co5EOCLqvaqozMWGWcJWhVicAGWZrxxmwCrBpVIECUent7CfqaARWji6GscoDT1jwBldFxACfFTz/5hJ5//nn98s67lCGB4Vg0cziHn/z4Ov3h0Wd02RVXatxKI9BFqa+7V78jAThk5BC9+8FbuudnN+qVF14kwOrVXXc8qffe71IuX4YTrLZslGdut7FefxG9euRxvfDau1p7wrpq62hXVU1Gx590vJaQNFuycLEWL1ump599SjN22AEcyzqM0/xrrrlGO8+aqR//+Mc6Aj1pILiwgBpiZE57YCCrMEwpwz97d86pZAs/yTr5FAt/xHskjASYQt+jhAYXis1OVpPWnaSXn39Gn378puYvWqKFS7t01ZXfU5r2CkyMoCIkgMdCUdgAnheVbHq9YSDV1VTJ+G1/xOPDt9/WVznRt7+Offzxx+sONi5bTNtQltiy3plUSsTzqmCo5QLrCwAAEABJREFU5gsiTpvOO+dcLVk0PymffPqRXnzpeVlizjEg+SnEZGLJOSkZk6xa+psup4h+Ed8hZTnCPMXASBNg5aM0iff9NGpok66/5jtaunSZRGKwtrZe6667jn5LEnD+/Le1sGuxPv74I93ys6vYPIlgLqPIh8ivXokfg9/Z7AAJpSo5TtgmrLWKQmz4mUef1p23/0orT1hLw1dp169+eZeOOeIwNdXU6dvfulS3/eIu1bOpSYVKxONB0TBeTrL+fheAB2f4C5DOOd5pcytKqOFDhqq9tko3/fhHypLUbR1FIOhrNGHtyRrZXKs7b7iWxJ7TkOFj4AHDYUCxEipfdHLOoV8FVaKCCrl+oZZa3DOQHEK8/OILsp8uu/2OO7XN9ug3i7CcFHqnwkCfQnxckc19TOXqkybpudde07333A28kvbZd1/deOONUv+AfvPgb1Xf3KKzzrtAhx9zgr4BH+e/95ZeevoxffjhfKTrFZJxylpGx5w7G8zish7wK4GPZyOZAre8qmxDyvwMUNybU18urwyCSEnI1KSgf6PL6LFiJHmJtVjouXNOEX7ihRef1kYbbaDnnn5WCqvp5FXGb5m9tXGIZCMTVrEAl2xdthcX0C/Gt8TCoEXOONEw8V1ml3DNdTdr3Ynj1d4k3cvB08knnqRaAq0LLvq67vj57Ro1oom5JZYrBfDdknDmR4z/+cULtN8+e+mDDz/SkUccpZtvuF7bbb2NnHOs9BJLEHrhWKd69et779LTTz+vop1OBYGamGPtNdaQ+fV8CdyCkFxKmbUWzBwo87EgMElC0b+/tw+MhV5I6VSVttluWz386CP6lI3bwqVL9TY+7Yc/uEiQjn2nVcZ39fWhrx5A+EXnnEochqWggUcZL2j59/jAPi3n2WcE8f7OKy+ok82s/fR/1pw0/sNhSFnsuK6+llWDgYHH11dYG8qiQvJpyaVU39rGxrhkuRIlV0A9B6pLlvVr4tocPsDXGJ2M8NEugWu9YnV1LxULnlIpYLAGXvSNi/XKKy9zMLa9LrvsMs2du4dyuZxEJjok3tmB5OCjD/9ejz/+gkomPDkVOUCoIL8InJkVWLGci6Q0Og9+ae8UQgcuXB5nbDjEjHXOGRJMH9F/8Dmp+Fu/bI7/Z1/gORYAlNKh3UlsbH1D6jIp7bzzznqEg8pP3ntPPfmSNpm2perSkV5/4Sk9/8Y72nH23lIlq5effkSHfO1gLevq07kkPe+9916txMZ9Raxg9hBisxloLeETI3xjTU01vrrErI7EbElpCDe7gGQFoBWDh4MPDjuJ2Dg6KiLqAh6qwa1I8iPgXS6Df42TZJ9zTs7qGCdoiijlQlGB87IDoSIJyUwmIweMgYEBnXLaabrkkks0kwOxM888E/OpKDDakZM5iJDnqCKS9gBlfg8c73iGPSIJWdtQB94pkTdRVSqtPffcUy8Qiy1Z8okWLFyo+cQU55x1LHGLFCsgfq3IpUMBRiinysSxVWGNDKSIG0uloqwxYi7DdZutpuq5557RwoUf6v0PPtCnn36qK6+6lPhTymL3uWJZmaoa4EZS6CX4FOBHsrkCYGIOkPtYa6pFi957800dftghWrhogU4k7rvjrts1eb21FKCvFUmBC+kXoK+ShbNUKSqUtf3224ktlDyJR6tjEom9ioJq8E4rqOKecjzTWioo4Am2JT8pOX/+G/BhvpYsWax77/6FVl9tlASfttxm2+R/f1z+zYv12iuva87ceXqVQ5syIP5vf/x/S76jFUnL9EPYkNIBNUXdd8+v9PHCbu2461w8iOQxovffeA6fNk6PPfksumdwAw58+1XABqpJ7hWyPahLTj5IAYPE+qcLNG/vubrm+p/KlmgxSuYHWXPLhbw+ef9t7UTC7+Zf/kplVyWbKB2GCtCadJBGl/M8S5boT6ODLgA3B+jAqWK6zR7PbClWrVZeZQ2tS5x62w1X6e2P3lUROKnqatn6GdHXfB8jBWglsQC+o4JNZgDpk4YVX05yFOsoLf/m4T+ffx4HAo/aREqn0/L4YceqFobpRAdS6GsG/2v1hmCAjlixdc7kOyh303Br/fcoLh6kI0Y7I4f2QnNVNT47n1VVJqUB4haL6ZZ2LVN7e/tyvg2OcdwCs0Pu//n8bRzwDU31GrPSKL3z5lsK8WSVCploOBnhFM1ZmEAQg2LqBksEZCvUmrCsXyqtqL+sKMjg0fIa6JcGcnSzMQRyspPbopSubVSRE1xiCRb5SP19BT361EsaPmYNNTU2qj4lBepVz+IP9N1rbtDTr3+sQ448jgTXEPV39XNyCm6ArVDEyfQv7v6lppEgm7DOSMaJ4L7ESj+gl159SWusuYpqa72SAIQsZzm7TNf99Ef63RMv6cuHHK9hw4app6tEwmkgUaJVxw1TVbqi3/3hIX2woFdv208d/vI+bbzROmrMSK++8qQuvugi+FCnb15+pYw/i5Z8qiyE1pKEyLCoV1nm04Mdp6Fiofe2cWUByXXlUdycHnviGV1x1c9UZuO24/StVB3m9cD9d+qySy/SSy++yklxTh9/sERvvrdAKQLnVVZfSZPHj9Yvb/2J3nrjDTZOkZ579k29/d58AsZRGjakVVO33FL33ntfkgz7zX336u133oKG3+vhP/xB3lY+As53/vimnnvpHW274+5qawhVLbFQRHx/fnNxQPmLz3+pqGahso2oOTFzXDBQ8qGK/TmCMuQFjtm+nGw/UGITuPIqo7V4ycd6iiTBkqVLlFvUq1tuvks1NQ0k9VZWS2ODho8apaHD2tXZ2SinnAb6F+tHP/qxfvWr3+qgrx2p0SutrP5lvcr39yusblbrSBIg6mED+jP95jcP6rFHntX8Dz+WJUxffeN1KQwhASGXIq2yxkjN3mmarv7pTXrnk14SgOuppalKa09aQ88894Tmv/+xHKx7/Y03de9vHtD8BR+TpMjq9ddf1w477qRNN98C3S7pk08+YWObSxw5wFUk2Eyl0zKnXVFZwm6CwMuz6ZVlXzjZJ35QSICBz1PoJScuiwIwwlXXGq+qhgZOD+9Tob+guFzWzTffpkdJeIKOyrzTWwNJMpORJLIbamzTEIv4VkyM/vRzi9TUVKfuZV3KkaSZscO2siT3woVL9cf3PlK5EiXzNlWFaq2v0eLurILaJm266RQ99MDdWjy/i7mlV15+Q3fc8XMNDBhMKeWlkGm13CeYrL33oLSi8PhXPpE1Ex0FBGgB7WWCl5JPgUMksflx6UD9BO/lADkOadGxB8/TC4/+Utdfd6MKJAWHjFxJIUH9U889r96BSBHE3n3nHbrnngeAYT6hwD1QNldCBkzAJLXVKUWVAuDzahvZrG2nb61Hf/eibrnpHs3ZZ64K9Fm8ZIGGtQ/V1E23UGf7EL2O/fVZUEYx+0F82BDw/t4f4+FfgVmBCkQjORgWg2BFakAfJq++ut7G3w3jQCFoaoKmtHxTm1Yb3alnH/6N7PcaDR3WmoilCI+LUUZBulFh4GQ/ZRM7p1RVRh4f7QoDyvZ2aautpmnNtSbp/Y8+1YfzF6gCTkZvkUW4pbFa/STbbREug8oNt9ylN159U2OGt+uMYw/RNpusq2VsYJ5/9W39/uk3dPZF3yIR+Bt835P6AwcZl51zvOa//mzyX1QKQsRsgj54+43kF9gXK173PvqCFmcjbThpvFzfp0oXu2R/rOmD9z9UN2vMT+5+WKXqNo1feRShsRQIRgDn3+eD3mMPK+jBbUjIyGFLHpkNHz5Uo0aP0IMP/V4fvvuB+pd267e/+4N6u5dp3OhRcjLfXmbtq8XFxPgfKmwR9CEb1UjVJL9yfdIAtv/W62/ru1ffwnq3VAcdOEchbmnZgkX42HZN23ILjWSeV159I1mnI/wLpgiMHPoTyJJxPX0D+L8PSUgMaHOSHWuMH6/5Hy/QQg6hzJ7NqxpCZWKKtM/pjtt+ou/+8Cq98c5H6lvUpXfeeJPDmOfx451q6hyiyRtvogfvv0/v/bFHMZvpl158Xr/89cOJDzI4aZyiHUrYxmbEiBEyn2d+t5/1A2erX5K0v/eBZxSmJZZjlcg0pFmHLQmpYl5BGCsGRphOyeAJfurf6YqVkKU/u0aOHKHJ607QL+6+h3W1i3WxW489/Ii6uro0csxo/IKjt4dfsVIcjiSq51ISCYsNNp+qN155Vnf+7Dp1k5hfMH+hHv3D03rqxde17dZTZfKN4rLML7308qta8FG3yujVnTffqjKCGr36Kvrju+/okUceUz8L/H777auvn36W3n3jLS3q7laeebo5kNhgwym6+MSv6PxjD9I9DzyiftXIZ6qJy7wCdMf87djhzSrke5BpSpmmUaoKYpX7FqjAYYC4PPZhayuPySc2h5U8/U+//GcD7CmyxR4uKWEMNXE1bxl5/E5gPSt84VdF7LvGxElqKOZ025VXqmP0qqpqH6bVRrXriYfu0WsffKq1NtpccmUV+5aojgPmGTvM1LixqxDTPa++/l7WZgMWEetUEUMUoTevNDzyLtQAQXMQBPLEB/ZT9+LAp6drCXZYlF0RXyWchQtC4Ai/0KMCsemQkWPU2N6q5x59UD1LCupd0q9f//ZxjRzRoTVWqWGU8BOMZp6IdSUVOsXADh3UsR+wDVcFigulShLjbD99G22xKXSy9sToWwLA+mJ0RU4PHRVLFsXqWZbTQH9WS5ctpYaOYUojOOTv5b2KTmNXWVmLu7r1Jok2QmQOivt0I4ezjz35Ij5KJJ5j1WSq1E9cVDJuk+gANYXAMX0TfAgCcCTZkklL49dcXZYEfPGVV0WeED0Z0J233aLf3P8YkjIaK6qvqyUWKimFDzAmmc4USyVVk+CJywOqqQ60aNEy9eEfza/mOYyeusWWWm31tTj8X6BFny5WkXgagpQlmRhFocy/GBo+ljz4jlxpNfyhows8jYtyxG4S73FIey10FmThH5hLKcl3DiexuL5+RQzf1V2AhrxeeOkF3cdaubSHvsWSbr/pFr3/3odaf/0NdfoZp6gq44kvP4Yr+s+1nANu+d1YnZTEXk0Gki1/fNPDK8KPXXn1NZqz114aMjQtth8yEY0a3qJ1iPFvveMuvffhUhW6e/X8M8/rPdbDkehqQ12gD//4im687QF9tKighsY6jWd/9uTjD+uVl15RsbcfX/lHPf78m2obPlqT1hyhieOH6YHfPajX3nlPFrO/9tzrevb5P2r0ymuqvqGKuUsKvBRi347C4pqgmU6Hqkm5xA7K8krXdOgr+8xhz/Sp3n7tBS0jThP6NJS4tK6qSs8/+4zsUGb+/CW6nYTjuuuvp5VGDReuGTvSIDucJJsjKZLpnxWnf8D1H5B/MwdKnKoGqZRsvbKf+stm88nabDqQJ95esnSRypUifi9M+the2oAnvs8e/p3KZ2vtIFExuh+5lNZZdz199P4HeuqJx/Gf+eT3VC9cuEBrrLG6UvDOOYe1R3LOyQpFLcwAABAASURBVBMHODn95/rbOODb2VTX1lZrEc4jwDmUWBCDwKmM9zBmypgZr2BoJMFqvj77lPM5/fLnP9dJZ5ynP5DgegqHeObJx+sn112f+DP7aYGf/PjapP35V97QU4/8TheedYbuuP12vf/Rx1rEKeiEdSYLPyax4bcdy+8fekTf/f5PcGpZXf/T63TGSSfq1JOO1ZmnnayFnyymX6y3335XL7/+hraathmJS8mSJ6mqOn34yUK9+/HHWmfCWmqqUeLoYpIov2OTdNnl39Oy3rx+fscvdcLxx+ms00/hBPZcvY+DXmnsWG2z7VZ68IH7dDLzHHLsKVpjwnrac/edcd5Z3XHLbbr9tjtIWhV17te/rqOPOVLnnXeOrr72Wg0ZNlxjR48hGM0quQhS+opSiezGQ8A7/4xTdfyxx+nCi7+pTxb36IRTz9KGkyeoraFaB+y/N0MinXj8iTrj9HN14mnn6dOlPTrggANw4u067JCDVClkdd5ZZ+voI0/Qpd+5Sk0kJqZN3Vy77ritvv/di3TttVfp2ht+posu/Ia22nIznXrisTr26ENVk/aCM3rggQdY7EZr9dXWgsVlhSooxFCIWWj/x34iBFMs5WU65ZjT5PvQAw/plDPO1kO//72efe4p5HqSvoNswnSVNpiykdbbcAP97PrrdNopp+jo407RY089q+OOOVydbYO4xqzaIYGuCExFePf0k0/J/stad28W2d6hE447Whd+/XydcMIJ6NgiHX7E8br26h/pumuv0aU/uEaHHnqkJq29pr7z7dO0w/SNZaBK5Uh4E1lgvecus/T4My+o5NNac8215GHUvgfsp5b2Rp180gk664wzdcm3LtMv775HFnTW1tZq9uzZuh2dtpPxm9kALVm6mJPwOmUAXqpImdoaVZxXVIyURiuDICDILyXBhwi05dIKq2rlcYK2vjvmlNmePYDauHHjteOOu5C8/J3OPPUEnXjiiZxuX6UcCfVY6Hm6WgHFO6cK76puVA+JQsemoCZDBdF6mEmrOu1I4PRqzJixmsiG5crvfVeXfesS3XHPb9TYNiRpT9O9KpPRiFFj2VTfo8cfe1J7s3lrbGzQydjN6SefrW9+85t6+pnnZD+9FXiJaVWGh3Z3ziW06W+6IG5FP/gQw6PBV6unkJRNpetUhijvpM1IRJ543FH6wQ9+oNvvvEcjCLhnzd6LjenDOvecs3TMicfryh9dxWFA/yCYEOLhCxk/pQOrCpVHBhk2kEGcl0pZbbjxxnr3/SVavLSg9aesq2rosf+alGKT8d3Lr9Bll12up59/SW0dHUr5kmhWshmxBwP5dyv/X4BwQIiOEiclmcp45AOFJMXHjhsj21R1tjarraleLoX04NWkSZO0cMFHWnXsSssDScm7lAQ/EBN6W5bjX+RTwpxUyQ9oREe71t9gPf30+ht00UWX6tf3Pah0Oq0qAlJ5KeQ+huT7Rx+8o0su+QYbwrfxp3266JJv6YJzz9G3v3mx4nJO606epBdJAJZ8RpttvJHYrwyuGmySp9DWUl+tF59/YdB6Oale+Ol83XbLzTr66KP1re9ere122l1jCWDrQDcuZvX2m68nvzPrjLPP1Q9v/Ln2J8k/ami7kCwBbjlhyb/Pl4cUK9z4+FCqmMB4tjxDR8dwHXvM8XryySd1Njw//oST9RPWyP3m7amJaw1DopJHphZMOnxHYDpv63cMM8MqvfPH1/T1c07VScefoDPOOV+PPvmyTjn9PO2842bCRWnSxIlshOt0wQXn6ZLLLtHzL7yhxqZOZdg0G6gm9GyV1VaV/ZTn5Zd/WyNXwo9MmqxrsMdvXPBN/f6RJxWmqlVD5xCcTfCpVKBMfZ2+9rWvKZ/t0/HHH69TTztT5339YhIYfYnvbB01TvO+dAAJ6xrig5N1xGGH6Fv42Pvvv192AKA4o5JSqjLWlKT11p+srbfdRrfffLMuPO88HQPMq66+lrPGnKxLEb+RTtfIs/Z7J4nnbL4sBx1FAuqIxBK1/5Yfo9+KEZdubdW551+gF9kknoLMTzjpVGKWG7TdNltrvXUmyVTD1ugUq0Y6YCUxXpGIl89ok6lba/89Z+sXt9ygo444VGeehY3/4Gpttf0M7bnbTFYxJeuX/TTfm2+8ik/+vo5jvb7h+pt16CFfUVODV4/9QYs7f6lLL71Ux7Nm/ZxY8cADD1RTU5McypkmZrOfeJux03Qdf9RhOvvMc/TrBx/hsMapSKYnE4RiSdQmG3Ag8f57uux716jsqjWso1U/vfr7JIvfSjYFWn7ZRsoenTNC7Ol/WoxzVpaPczhTU2J7NRtSNf6yCjsrK6AutC/iGluf6ls6tBmb79tvvF5bbLW1fBBo/FprqEiSarU1VlVzR5VE35EjR2v40GH6LuvKBRd8Qy+RQGhvapLpqilvlpg6DJxqWa8jIRNmc0FaSfxAPBUAd8La43XrLTfqyu9/TwMDFXoAGl75VJXWXmuy7rjpVn37km/L1zTq4MOP0ttvPK8zTjia2PNsPfH8azru+CPVWMsYwLswlFxaeeLVmCRwOojgeaR0GKoWu63geOyQe9ZOM/Xgb+7VGaedo+uvu1FhyFpji5MzflUjlwz2vFSXXHyuzjzzdB173HE6x37n5xNPSfBtwrob6b23X9d111yrSZPX0VrEH9eSjDnjtNN0wskn6Zbbb5Ej0WcszZP4MrfnCL5i+F/BpzlsuMKmmBBGcoEK2HBo/wOkrOT3mO44c9fkD6+cftopOu30M9HHH8pzGB9K8vi+Pg4Hk7WMd8VeZSQYgH9MHNDU0qg1x6+uH135Q13+7e9rGEmc8WtN0rU//KEuxn7uuf/3ah0yAg+E82F8prZOUZhSP4lbUFBcobLslKptl/fImf2TfAVdiaQ0jA6qleMkwuKHqmAwhpD9QadUjc664GL1coBzLjw786xTdcbZZ+iPHNo75yTW7Hff+1AX0ef8c87Wty77hqZstJ7WZvMbSInc9X/8cmY0GrzMn1kZfJPIo6lCvDf4HuiBh/6g/oECa8e2iWUFsBhll29oSmLq9957R6effrqOPfFk2R/Y2HCjKZoyZQOJOOWB3zyoE08+hUON95QmAb7vPvPUzN75gvPO1QnsVc696GIVsJWZu++qtmHD9LWDDlTX4qU61/ZuxDaXXXaZ7AdPNt10Y1UTlAfocIiMLYZ2RoPFqUQ1BXQpLg6I/HGCY5ip07Bxq2nWzJ1U3d6suupqxTickWPGar999tYD99+r0884Q2eec65eY1983Eknq46FsgbFdxq8MPMEVsIbq6TCYVeDrf/5/mdxIMTH2vrnvVd/f79uYB//42vJfbB//MPDD+lnP7sh+Z+ARU5JrI+tb+b/rUSsBf8svP++8+IjAejQSW5/9vHyrHvjVllNk9eZqLvu+LmuuOIK/eIXv9Caa66p1VdfXcYTG2BrhN2dM+W2pzjRd3v6j5NMuPBXv/ySxfN14w3Xa8H8RbKfqK+qIhDgFDOdCWUKFlkwaM4JZxGzZMYx3glQLqmTUgTUo0aO0cbTttNpbCiOP/oITd1kA05TJhLAxQmMCSz0G26+JRvFy3T0oV/T1I3X07hxK7Gh7tTXDvmq1t1wskxuziG8qEGrj99Ul172fR345QO0w6abattNpmiTTTfQRptPUU3olKZffetQHXX8yZpGfQ3D8HUIPKVM2ygdRMJnMzYI1aZXUVGOMausPUXf/Pa1+sqXv6KpwNtqsw05yVxfm0zZUHWNTVJNq3bbbS+Cm+M1fftpOvCIo3TquV/XuFHDOI+ONXOn3fTty3+oWbvspM02W1+bbTpFm260MQHeJKUITEwRjSeRQEYpNQ8braNPPFXHHn2Upm68gbaeOlWHHHKYTj3rPG0+bRqhR6Q0/Nxs801JdJ2qowjSNtlsmvbY7yCddvb5Wn/imiwF0oYbbpgE3nvtNU+bbL4Fm9/DdOLp52g8mzCjOcRovLhcRo1tQ3ToQV/S+mutomrQ4AP/pa222Q48jtSwzmqlAqlsPEGe1q6/22VY/HkR8pAiAiFzVjGBlk1l/Bk2YqS2mLqVTmChOvGEozV9u6naYL11RISr5iFjddCBR+ngAw7Stlturek7z9TFl31Lu+y0parBPQKI82klzqJCBVwcOWKcLr38+/rqoQdr2hbra+stp5BEnKzNt5ympua25RJJQzH9w2qtR5LxvLNPSRIjHniwUMlJP4u84rRGDBsnS4xMn7GTWhqcUnQaNWaMTiBI3Xuv2Vp15THoyu467rgTtdq4VZUOQu2z/3469PDDtcYa4zWFpMcRRx6ZJImHtLcpE0gboMcXfuubaqpvUIj0S6WCMiTZXEJQRmpo1c577KFDDthHLTWSJQLhHtg5yWVUVTdUu82ap4MP/prWXW+SNt58Y53/9XM1a8Y0EXNozGpr6ugTTtO649dQtbh8nabPnKNDD9xbVbwKwY9dY01959KLNKKtQQ3N7TrqmBO0K0HFRJLlW+40W+d/6wrNQ78z9G9s69Q+X/6avnbAgRpBsmX8hIk6jQ3g7F1naR2Sp3P2mKuDjzhMK600UrCHEWJD4JO7faXTabv9PwtUIZeIsTF9YAInmjwoRUPoiOhNexwaXt2hLx90qPaZN0spOsQE2dOnz9LlBFNjxoySGto1c/Y8HfbVAzVl3YnaeItpOpVNxx6zpkN3icBpvA4++uRkA5lhvKhda9IUfeeSCzSyrVbGl9qGFg1EGe206x4aN7wd+RQ0gUTIUcccq82nTdXEdSdrB5JSV5B832bLTRO7DIHF3gQaePgcH8j9LzA80KxwW/7B3bGRiWR2JDgmR7vxJpXWRmzSf0hye7fp26pJIlFakAgQt991tr7zw6uTjb7xzaQR4bv3+9LeOuSIQ/Dbxo0USe2hHExcoo05hKkGk5NOOonT8X208urjtd122+sbJIL223uuIv75mrQ23nSTZHO36Sbrq7OjSQd8eX8OMb4kO6Vbd/0NSOIdg6/eHBvbRN/73vc0bmQn/BzU5Ip3Gjp6nM4kkbfplHWT+nSmRhtO2VTbbzUNH7m5LGl/xFHHygVeMT6jvqFZ6+MDd9x+G03dYlNs6ngddtRRia45/KdzTs45KP93+SBbk3FSIsWupCCFfUCeww+IJMT07WbqTDaKO+28g6ZuvZ1OPeNMHf61/VWTohOfCrbknFOQJC+wJZ5VqdKXDjpMl196obbafANNnbq59thzX53GodPuu+2h5MIZrTF+VR1y+CGaseP2JBQnavqMufrhlT/R1lusJ1RAVc2tOuDQI/Sl/fbFZ6+vVGObbB2et+tOWh/fs+G0rXTBZd/VnrvMVC1Aa4wcVSRXr3U33lJfP+tkHfG1fbXJFltq1z3219nnnKcNkG/F1WncahN04Zknau7MrTV1yy212+w9dfQRB2vcmJFSXKsNt9hBZ592ghpRZktM7DF3L33tgP21/uR1teHGU3WOQ9DVAAAQAElEQVTeBRdr+603S/RqtTXX1Yknna3xY4cP+kO8x8bbztDhHIzJFZbrjAcvfaEvp3gQfzd4s297dNiGrC3IaMPNNtclF52j2bN20kabba2jWCeOPvIwdbYE1kPOh4o5KApidMXAkdiI8ZMurNHxxxyji849QzN33EGb41uPOO5UnXTqWapC19LMEcaBGmsbNXWLKdp6+6207tRtddLZX9dBe89RM3Jad92N9aWvHq5NWf8mT55EfDNPXznsMDU2NGlk51Ad+qX9OKydIAW12nm3PXU2h8erDe9Uc2s7eniMJq49QQEnFDtuN13nscGdvO76WnnllXXEIYdqz9m7q62txUhOSkBizHyGvXg/6D/s+b8vZltWrBf6YPRbsVcKrFApzvFEm3n+Qqg99z5AZ591isKQ6uWfwAWCkdjYV/Tj636sjTnghUUau/okHU3S9bgjDlStgQDG8NGrkRw7WjthY2tPnKStt95WV1/5Pe1MEtQCm5XXWE3HHHOU1l1nHbTWkXtwmrDOBjr/wks0bNgINZN8OJgE6777zdPkyZOV5mTLScqTaKztGKn9vvxV7b/Xvtp0yiZyHARuNG1rncIB6vStN9FmW25L/HgGh4nTEjsJPqM1rSmbTMOvnK72xnoZvExVjXaYsb0OOfRQNTa1as895+noww/VhLVX1yqrrCIZzTbepSU1ap0p0/Szm3+kjaashq5spC3Ql4033lRtnaNob9FW283RuWecpHUnjlMrCdxDjzhC++87D/udqE23mKozzjxbUzecBM3ShhttoRNPO0tDmuvAsyLf2KmZe+yn2TvvqEwirpSmEC9fd9UVashImaY27TJ3Hx32tYOI6dfVJGg/96JvaadttiBClMatubaOP/VsrTpuJeCDdKpWG266pc467XgNa6lRLXHa4ccerXlzdtLmG62vurZhOvr40zVnpxlaf8IEbbXjHrro8qs0d9b27AeEutawRzhSs3fdMfHUgYdE888lpwo+GoOiQorBXswo/NvkKRvpwvNP0LDWQD6hoVpWP3rNybrwvHO07bRNSGSuqSOPPkoH7rePWurhK3gecOhR2nuPPTWeJPIOxDWHHXMIccpQNEnJ3PoXv+I4lnNOHpvUn11W/2ev/6tHt4IDsZKrwrcV4zyPikm6ZlKeV0fxWmnVSfr2d36olUYPSSQTWCcrxMtTpm2vi847S7vsvJ023mq6Dj7qeJ12/DEa1VGPD0hr2vRZ+v73L9UqY4ZILtRKq03SqceeoK/u/2VtsPkW2nXvPXX6WSeSMJyoiHhyvY220TfPOlNfnjOLw5TNtOcB83TqqUdq3QmjE6xjvg3XVApPYfhbQjiu12oTNtQ3Lzwv8RehBKxISjVp+xl76sYf/Uj77D5TCrxUXUsd/vaEY7G3TbUlB2JnnHO2tpi2uQLGOdsYsKbLCu9AsSUcneQF3z2oo1Zr7/+8EqMfyezGg+RBib445xKdWdHunNOKy7k/Pa+o+6LeLQmIlGXr14S1J2qttSawPhyn7bbfVuPHj1dLS0tCmnOBnHNJsf3jfzGnpM8X/cuhocneHkIiJW9qaGjSXnvM0b57zU3Wuz322lO77LKLWlqbUOGyVImwJAbwqbCHj9FwuMTbX/tgN3+t+t+0zmxnUL8ke15BpnMuefR9fUv18ccfKs+JecxSaQwMAzfodGCrtwjIh5IzV1WWcy4psiuKJJIfEzdYX7P23Fu7U+btMZfFarY23mBt1VQ5Vdc1aB0W413m7qk5e+yleXN205xddtbGU9ZTS1uTJpOoa2luMGjiQE/ipG7VNSZqF07z9p07R3MR9O67765999lXO+2wvUZ0tskUpHPkWG2y5TbqbG0U2Cmy40KgtHWM0NrrrEtg2CQljq8svAhB41raccbu2nveHtoDh7wneOwxd3fNnDlTbe2dUhSouqVZW2w2JQks7TRx5OiVVSGoqqnNaL11N9Duu83VvLmztRcnPPughHvMnastpk5TQ2Oj8pwyuVQVqpdWAVhhXYs2nLqN5qK4e8+biwLvrmnTttCoUUNkhuslOXFxErnKqmto+xk7ay4KPn3G9lpttbEKrbFUknMpjRm3Ju2ztMfe+xBEbaORo0coYzKx3y2CCBCJbbHU1NyhCePX1MqjhicLQIVan6rWpInrauKEMUobo3C2gQ+QbIRCMBgU/hGfeDlQW9y89wSxFdl65MO0Vhu/tnaatYvmElDOnb2b9pyzi6ZusZGCjKOPJ2Acru223Vaz5+yuWbPnaK1Jk1RL9s/kXomAsxy2A65I2I1bZbxm7LxTItu99pitPZHrLnN2lZ3EdRBoxqiul4cnGaniNGSllbQFyWTeZD+1FgAvCLyErpc+Xqaf33GvmppaNHWzjRU4gRMdvNPIsStpWwLCvffeW9tusxWJwFEi/01jpA4C8+kzd9YeJPGmbDhFq6+xstYlIdVSW5Wo4ciVV9LUbbZJ5OZhRIa5BrJ9yDcZLnFKPH7iBpo8YQ3VOg3anw8knD5KJStVjc1ad6ONNWefvTVr9zkEGhvIRJr2UmNrhyZMXl+jh3QkdSI8HL3yeG207gSs2qTh1TZ8BEnVqWqolhSkNHLl1TQHfd566601brXxWne9jTWBzQdhp1LVdRo2dmXtaIvQqqsq8PRfaYy2m7Gjdps3W9tss7VGDCcQAtRffv43b16GIaqp2Bw4Dt1+ylNGCXyZtMFGmgQ/Da848gqqG7TddltrXXxMiQ1oUNOgKRtsqL2w6d3m7qL1NlxPKcsklktqxCY23nQzjRzWpiBBLaUhY1bRlhwAtNZnlO/q1W9//6iWDvRrp912YdsrOEdHH2p1Egu7okvTd5iutiGjtcmm07TymFGK2CgHdHGGMPd/xMf4YXA9Xw4zjaJIVuJkTmodBZ1uGTFK27A5Xn3USPAuKzQ9pql16GjN2HWOxo3rpJcS2lP4kjXHr4aP21SpMKUCPqu6sUUbTNlYo0eNltnX8JFjsM3dtBtj11ptNU2ZtLImrDlKYr4KG/HGjg5tvNkW2n761upsa5H9bqpNt9hcM2fP1a6778YmZTXVVgVac+21NQ29qvKBbX/EgTXzAQZZrb/xpvRbOcGrWCnLoYvrcMq+C351u+224qCiWZib7Mv40NzUqk0224xFf5ZmzpiqprogoSdOeFL+M77oL65BXv1F1b/wSzSImxFsZfBNLrlTwTohblaqqjNae8IE7TxrlubO21ebbLK5OlprEp5Yd+NdEKChJlBzfgY6XafxE9fTbjNnaJ+5M/FTczVz55lac/XVVZUJGUYn1njPAcVa661P2wzNYL1tHzpCk9fbUKuNGaGUpxtl5NhxmjF9O83YbhvJZTR6lTW1+667MWYHrTl+bU1edx2tN2kVpQ3fSlEszoR1oYKgWmNXXUU7somfO28e+rmzRo0ZTZuUL5RltI0YM1S77LoDa8Oc5A9HjB0zjINEdD9s0BASJ5tjt+lBpqi+pU1bTN1Ss9GbucQKk0m6VKWUXEOGjSShMVUdLU3ALSl2gYaNXknjJ4xXCgCRDLmk67/Fl1GT/HRH8vAnkioEVWF1DQdTq2PTu2je3vtpc5K/nWxqMb1B/cKnRKyr5l9WjIzRpojS0tqqDTfcQPP23Evz5u2pjTbeSO2dLTL3alrjnFMqk9bwoUOJ6TbQnD320Tbb7kgyOpRs3c0EWmvCpCSemzd3D8ZvqObmOqbxqq+t04boyqihncka68K0dsbXrrX6KmppadeEietoeGcjq0CsEJ+/6RZba9oWU9XW0qCVSeTsQgzR3t6pqqoq4A1+vMUEg4/6XPYfDwIpchjuzaDsNXJSqplk0mTiwYmq4lWsBaZKztqw0VUmT9KW+LD25kbZVd3Yhh5uromrj8U/W00ghw8ci2+dyXq10867ahz2tO7ENTRh/EoygdQ3N2vKButpJGu5uMyWW0eM1hYkJWprq4njnEaPGKrdSOhuteXmqkLnA0k1mSrJhRqx8qradZftSChtplLJK818a0xcG9nM0R4cYE5grlqQjzkIDjz+s4jt+SoNX2lVbUwyvt5iLdZZIf/xa62tVdZcVSmSgc1tHRwoTZOts5bQjU3hkL/JWa5Ko8auqhk7bqv99p6t2cR1e+y5J/fZWok4Qq5a1c1DtA26N3WTDVTf0KTaxiZtsfVU7Yb97rLbbiR711YmQPPikkaOGUW8vKVa8EficpkG8JiktVYdoSpPhQ/VOXKMdt5+SzVX8876lGpu4wBwM83adRftzuHB5PUmA8+okFo50Fxvgyka3tEmbwIjSTdk1BhNn7qR6tOMx05GrLa65szeTptvup4ytY34ptXwRbO1wzbbayxtEyevk8QhoaTapkZNxE+uucqYwQMGwylw+uCDjxSEGSmsYRZ6gpe5NnkPf1biIHKCmjIezgJEtBO/Ct+80mqraLfdZmr/eftp6qZTNaStXgBAhx3x8EhN3Wpr7c2eY8cdttFY4v/qlLMfMDR10b/6ZXZovsWKPf9D8F1ur4Ow0efkIYbtLuGj+UH5jFaZsJ7W22gzmc0kSyMxje15Zdbpa7QaSdZdOMyas9fe+LHtWD/qEln5sFrjVl0d2WyoYUObgB5IJL47Ro3R5tOmag57mRk77aw18UumToCVXWNXXkXbc3gyb9/9uO+ocWOGJ/CKJRG3SIkPNhuyVdB5ydeqY9g4bT5liupQDyfJOb7jjDqGjtXO20zVRpNWk0P/Y+KfdEOtJqw/UXuw35m9+wytvfYqSqWBY/wwAg2uJCCg9zKVWl4jJQGf/vmXc4YdeCy/8QRvIpXLZZlsVuiMcw57iJO2FXXW94tcjL5isZjQ2tzcrMmTN9B2HLxvvwP+e9uttfnmm2ns2LEc8lR9xguPL3HOye76Al+2fAyij77+SSupiihWJ9kP4gRhSp3t7Voff771Nltq/Q2JQYa000cJD5xz6LcbfE+eBp+Tir/6NQj7rzb9m1WanZiOWXHOyblBG7J6I9U7Ar+lS5fK+ZR8mJY56dDRxCZcuIwKUqrgTGKcScxKbwOThZ8uySemUU72sSERr6Ekg0EtBut5S0k+YA4egRMsF7Z3UkBznEyA0J1X2UkV6jLcA5J6nuBSLqDSKWSzbwFXFBVEvhJsUooIwByn15nlTs9Oi6uClMjzUAAUmDsOoCRQdRgamjhBkCT44UEpEEicdcrLHGJZJbArKwO+1CjgdNWSn857pYOMiE/kY8nwkGyhIYDiNUhnlDenLq/AV1GTkeEdwV8B0anCXBUFTvSgiW9ni7+d+riMDF84oCAoSOAgnLtcSnEUqkLfsneKYWrkitSxqSLYDBPa6A6isEplZBEkdRF0FpXi23KEQq70UsJnHlzSokRGYkz8OYqMeZQVMCKYaiXmbsWcm+lUEARy8BCUYEAgwS8qFICPtxLy5cDbNq3cTRaye0gPp+TReJfyAZCREUk0HhSXaIce7yqS4Au4xN51/wAAEABJREFUSKE8kD2TIV70RkrFNFNbDpjIC11wsv/+URuKnmVAVfThh59opzn768zzv6VTOFUbN7SWNilB2/BivBxyAAbiYLyEaFVmFY8NH2u3EfCzEsm6yklJsaYAXXY8hNQ4H7NxSSsBkMweKkZvM+AWGNBkQxEm7KW7kiK7jBCD6lVC6GADRCX9MplM8gwIGTpByvgghtoYsYCUldiJ7AKGC8XUyoBXhC575mVvzKYB5K3BxdZRRqszgMbbNNADyRJs3lqtC/RqeYm5/+0FHJRAEWxNSmJcLuA5DXRsyGRKKZQqxln5VEoiMEgFoM7cRoLZToyfMpQZBC/K3IALP8skuXhiSGWwORkAffgN+4MWl132PR1y+DGasdtOWmPtkWiOmMdGUCA8pp/hls9X5LynLSKxUWFy5jD+wJO/nd4YNv1tJUHW6DNKnOSdS4pzTskFj4QtiNeEJ+BZKWSBD15QEQXwz9roXOYUnJt1VWhjAA5ohWnk77zCqmoJfYuK0IWvqMijK7GMPLIvAhIjpIpPK3aDY+rQmcD8lGKhDBJ4BcDOKJLHn/MoE0kJP+YlkROUBd1iPiYUqMnhG3FpqqqpVsSYCDzNxpM2xpRxXiXk7oJBO3A0BNQzhezZeYMsnt1nRVzOOb6V1P0jZPOPgemQHbohKbYS85wUrBLZ8CYZuY5GK7x4kzF3M02T1eBPlQyOr8DPUrKxt0FAdHAulUFUTg4GRvgsRJP4MPLkKsUF1hnswqTt0grN71Ij+oaMW7HuZdGzMnVVCM7qoopThTUqRkbyQC5l5eK8TARF++34JiOXwqyDRMaxKUXSV6ZaitnIgp1qUyHjjDavGDhiTVcpT4UUxR541POWxkH5AD21tcHQtcGOhuWfFVWgaAMlo1uSA48gDNXQ2KhssSDPHDGd/zGyRFrx/38KJEAqTODDg5YrD3cqwCEIveyK8FN84KNkNVbM/O3unJNcqNh4xaO4HJ7OSgLTFEWDVxAogSGuEopTYpqBQkEF+++V1sYAA+HMQfNexkcURUyDDH3k1ECyOXSDvjhiTuub4EBcaDJ3OACL7SJE7J1Hb2INru2sBWGtvCkdggsYqzhEn1NgIvwVMKHXXlbI1Ht0hroV7//tXYPy4gbv+EBXjP4H6Ln5sqTeh5LFa0qpPpOSg1bv6MiTfEqxLfo+lkvzDCJGFwuP5H0Sg8SsRbxI9I/oJzpAJrNIJgsnwDOR+d809uCBH1CHqQKbh5QHXCRBv8XAVjm4HIJ7EgtIfyYqmaxSZsfYJ2DFtHxi2eWYNQ1eoiFKBkEbCFUjH9CSXPItuzIZ/LMNo5/H7hw0V+P/i0lmy3oYpyRcgTLEdbCMeZTg6iAKjFWxGp75KMW8uCclPsM6eKcVY6BEJieLzQJAV0x+6CJMBVM36COoFzKIwbHGSx7aaWScvaSMJKXwK8l4JrL5HR1qwDmApwa/FHnFLgVWER6PHiH045tQU4WoWsRBpII0M4Xy6fRnfLXwp4JfK9GiwDGWh4pUigb0/sevaw4H0E4ZxeAXUSo0l02ZnY0oqTZdLcOL6uQThyl44xFlBN4V2mKkwChPM8WZnlMDohIoOsOfeMiha8Y6YdRGz79qgQo55/6iWJ0V5xwyQ+Im489VgIZ+AgK+4wcSHsHDpCISr9iCV6Im8NOznjmGWEwSoHuByR4+ilPKSqIXHjkwDh1AVYUKAZcBfGqq0AcDaMJIVUmBl69K098hdaeQaQOGeu6ghKQqKgGkggwjUy7aHA3VqWQoeirF2BUKwEOs2IWKfUpMowThKC9T+hK6FKOfXhLuU5Ycc+gObxI0YAoKXPImuwxmDOKRHNgyIfRhuvhTUcO7KPaJmfPvWf6HsMRlusvtLz4engVBkNQ552Tvzjk596fy1+qc+1O7c//6zyFrRQq/hGiFScuzZ5ELkG+Rd/azCK1UKrEnM//hod/aouT9z5M6zv3r0+rcX8MxgCbkK6fAxUlxbrCfjA/obY54rUgsaEtZKpWSyT3CZmJiBrs7DV5Wb2XwTbjGSImar9BzXkzXBgtNK+r/hzo7OP6fazd/Kw7OOVlf51ZwaQV3Bu8+Q+QResnjBCM8iKdjUhQkjC4bo+nrvRTQ5nj+7OOotArrAzMH+3gmNO9HwfVUEGIxcgiDUdYXIUc4VmSHyCUgKAicvMGSVERmgOPJPozDiVUqDmmFlIAieR/IsTgX2Iw44HmKmMshyIi5YvlBx0tSo2KLr6GChRE3JXg4FMFBLzdZIZ8AzkmtAv6FjA+YvlSIxEQyEKoAxDYl3Gw6j6N2ErNGKhOhObQzwHitzmASIzDEyVMnrkHosRwjkj7URYCnQkxnQ6jh0dlteYPNxbvNF1NtxTkv56mEVkBJ8EA8mAwDZ/WUhGdl2VxhskhIseFoq5L1oaVCH8fEzjk5978vDJYV55bDEPc/KyF8do46ipLLS46iQOVyBAaCT1IZ/Myh2Qpli5eSFhZtnF/ZPKP+7ELGzjlZF0dQLGfS8sjW+Gawra8nsKogOxwnzaZv1uLCtEosxOVSURlW0tgWWPTEg/Oo0Svr1088qwUDeU65Z4EhU8TAssLNPrHQQ+fEx14VeCkVhHIofwVFqaBMJi9ek/YKuxkTVwn6imyYTNCMVjFfGMSNuRW4pK+J1IzV+nhvSCM35kZUsiBALAZy1Cf8k0ITOrJ3lIrxiL5FNv0GzfFl8CoM9vISJcBmeBj8JKxyst+PYn2d7J+MOlUFXjGVcVIXK2UjYr4gKnZK4hJ7FV90k3Puf11iAwhusf3CEzaLPoEVYo/MB3wZztTVsaEMqUowRKc9z7ZpqHBPuiW8EJCkEHkYbigEGxIvR58U9slNMt4FgQTPMiSeTjrrfH3wyac675zj1EA8V4Z/MpxcqAjZOWimszLVgWCl7Cs02VhlBd1iI+eck3N/7yJgapAPEs+D8LX8SnzH8ucVncJMRnK2+XTy0EvuTHZVwagYJpn/M56YwZkqUcUj38YT8Pfw2PqbajjTM3gUWuYcHxPxLJlNCVtljHW0wjirt0RdxASOfqE3CDJWKfAmNfqTzPP0N9bCVvxRpBDeXfHtb+v444+XJ5j26YzMdqIE8VidHZ266sqrZD9x64KUTMUx2WTTFSuGlEge+M45IEsWDNjDirs9O+fk3BepCHytGM4Bz4NlkCb4iuAi1qEyvhNXA09iyRgrydyIcRvWwBevkMBSMDx2XjGdzLfEpjgoQxAE8l5ykjKBFCZ6g3zhVRRZLQ0Jwx3qBa8xNLoxR4iElYzDwcpjn95nknXb1m6P3onZYmw5nQabMrDK3qpkczrkFTEarGVdAStivKRdGFgUSfLMhG449DGRN2CsH83MXaYDb0k/4DKXbBC6Zzcagc63NSW0VOhhL8LfVmS/G9F8onVyVDvn5NwXuAjcrTgJMviSkgcHD5MKOM3i57Afh8DpJliV2D1qINmXdaF/ZHyHW+IyPXECBnURjKoQ/8S00VUGgxaSVimtssaauuran2jmLjsCU7RZC4y1jgjM+nr5RETickiQtwSSBy49ZXMpCKQA/UOuhnYQomespxbfBbTFwKADEPgYztACECU6zbv1cc7RaCTZ5MmjnHN/W9Fgv2QaJ4Ga1SjGFgZLBGBJFbBH0V1CRyXpIxvkaHZOMQMj3s0fGm2CDsU2TsosX6Ps1QeBzLwwY2DQbh/oiHmLGW+xBCB5k4xUzNN6yMMj7wSrAnAr014BrlPKYMeSx1YielYsM8sdkFQ6MVB05hMj1YgZTJpRYhNhVUZ2FYsx9dCBf7F3SCRJX0geIQ0YUOS9ysRkJeAbz2UTgFNMUyzJOkckURCdLD4pJXrDUHJpZQzUZO1tFseABKizCWX1Yp1xtDnmMLnTIg/hkXzCwghHEaFTcSQuL0e9LH6KbR2WDCSVHIyWJZCPYXAQGBShm/TBYRVJVjsXyLORNDAhdY6+yWCDb5WDo/n2imwPwFMMmJg77FVVKkxmTt75CsEu9F6jR43Sk888qSwHcQWmoymRcVU6YKRt2vNK5hokwFBkdpq85FJ8eYdspJBephfko5Rc8K0CLQYPNFj/gGcP1uicnPvXLWafg2gO4mjvVqzO7s4N1jv3ee5Ac4IPQi5xUpzcYIW4PIVXVIdVSUiL93IBPpfpZesD7y6UUiipF3WDxXTHZIBYkjozC4fEKqbcwDN5RJIqyNPZrMhJZg9U+pRk+uh9wHymIR4YXqZqVAx2AwCuWcllTcBhqLjJQssw8AoYb+2O+eyuPIMgJAjTaD6VhpzNuRwoYMBEcox16GmsgHkDKujLx7o7auhAXSDnrFDj/jlFXM45vvlAWkK78dj8BnR5bxRJpisR/LW7FXondfb8RS4Wjxj+K+hxKA1kQ1tF6TR6w4tzTkEQJMX44dzgeyaToR9+nD4G44tYKv8N7pGcHHu9kIR96J1CL1niu8T6Y7qQCkKlfCDnHNofq1IsyX7gqIxliMvDSzmJZopT8o8X53hyf1afvDs59+9ZTGf0Z9cKPbEq31Bbp46ODtU11au6rlr2/81b6pvV2tquluY2tXa0qW1Ii9ra2lRfW6s4csplCxooZlUoFGU/YVNicSqRUMlxCmzFkhClUkGFYg6BIZhIKvJuf1EsO0AdO8AYJ1phce3tzirbX+BUPqtiOaugkkWQWeXy/coX8yqUY4IUp+RC8CX6lvJllfCQRdrzZNrsl2hWBvpVzueAIQ2UpHIlr0ppwCYWnQkABKwo2QCUwTU2WNk+3nPAL9I/VjZbVrFYUW4gC115eVdRseTBw8sUT3hr/BJtsQr5kvpJFHmChkqplGTky2xyKwWmw0kXUUY0Sv3ZARl+hWKRU/K8CvkBFQs57pUEp1Ihrwp0lPNF5eFNLlfWQL6i3kJs5+aKC71SvktleFug3tr6s0XlGFeEpwXmzEF3KZ9XhaijBD+IT4VdMU+RuoJiNtT2O+6KLHomnzxz2QbSfnl3nnGfpxQYb+VPMIrwlAJ+eUpE0ivb3yf7Baf2y27tbjiUiXAiHHo216+obIFRCL5SBN9KJMeKBaeBbEWJ8sboUimrfM5KAV7HKho/Ceb6+gfol0v4GSGrIgkc402+WABeRSXmKcPvSqmfPln1c2qdp585jyLwYvAz/Af6c8ABb/g3AE1FmFgpVJinBByDZXMwP7wrUJ/N5dUHXYV8Fr0BLjiX0QWHfZTQDZNJcnKBbIvg6eXYBEWy+iL6FwYOOgoqc7JRxE7yAxVol4rIymCXmaOILsYshkVwz+Z6wAMa4GkOvRvIlQg0y9QZfkVFKGaF+eUi+J9XDtpKzGt8tr8s1dvXrxK8GUDH8tjPAHpYgk4LtIvU56ErBw0VSgF96uY+gF1H9AFgortF8DH9KoG/3fP0ydP+eUoRXtn4HDIqoM8V8w1sLkqULPgbnTnwdRhWYaBPPdCRI6mQz+XQ65LKyLNAKZrc+rPqxw8YfwvoUYG6EuAx19MAABAASURBVD4qn83D13LSlmN8jL3mwb0Iz0yPwjCtYn+sSk6yjVQWm2UosRo6iTOxv3iah+YB+FLK0y/vVchmVcQH5T8n/QX0x8oKOLlEDkVYnk9KATpL8CFCTyvgUCiUqC+iR0XZcw48yhXe0cdstkR9Rf399g5/SG7bGNs89PfnVUC3FAUqI+9yKYfeDlBXVJH3AvqSA0YBvSojA+fQT2hjEpVoK8KvAXxQ/0ABusvoEvPD1xzFdKfi/HJby6sMnwrw32yviM4Yj60uxldl0fOY9cBwLtDP5FUiyl7S3ac8vr6A3hutA/jmAjaco0+F+ixyBKUE9xK45JFRAR9QJgtmxeYwP7uCj3b/r+9W969Xiok8jYcJboV+5a2gF1aXszWJtcASMAXzE4U+FZEdrlMxG+0Yv1KE1wX0ZgD9z/X3q5BDruhMAR9WohRMvsZLfEeRNbeETArWjnxL8LBIfdbW9FyRdbigArZWRs9YopWjXwn9KjFHFtlnkUeecWX0scx60tfbyzoWoxOR8vmCkh0W82VNPvi2CByLtm7hs4yevOEBfgO0l5gDI8OvFxRBbxmflAePHPgNMDaLTyiz1rm8gB2J/ISK4FvGfgfQyYrJHp5EUQlelFXGf+QYP0ApAisCRonDwz7Wc9PhGPsR/jnlU/hH6ISmPLR8oQuyy2MbRkMBP7mi5NGHAnZSyvWpRJ8B7Ko/HxHb5LHn/oRXJeyxgM2X4GkJX1+kFOBZgQRGifoivtl8b56xJQ6wyvCrSFseWRXRizz+oNA7oAr9+mw+grQsvrgffsdRURXW9SKyiPDleXxtDr0oAj8P7CzrdnYAPUUXCsjZxthcwvdYDDCQzamAXxjUlxw+rV956CjSbuuCzV9MdCk3qBPoQgm9MD78z0pReXD/Ew+LuLzin+rgjbAxg1mGz7LASuIQrKwS+lZAh03Xs3nswJVUqQSCrQpIZpWMfhaSbB8LSz9BKXa8bKBby7Bh43cJ2BFrdha7i+FhGZ72Q3c/Ok2omchqgPU6a2tAuaIs8izCxz54Z/R7tj2DOt9P36xy2Er/QBmfHivmEMbkngduHvpy3AdYK7L41RIyLFFXwNcX4FmpVIHmCvFJRWXezQZtM1WmPsL3Fon1B2xdBY8y9JhfzyM3O3gvm15AsME0PuSx9SJ0FtCDQq4sF0fEVb3K5ftUJrYvYcQF2vPL140cNJXQu5jsis09YLpBm9lridiphLwL6HUZOxVz0ZV4vAAv0A/ai+hEmflz4DYAH1ExxaxFFXSqVBhQnvFZaK+AdwQPoyhCtnkVDSadI+pNDwfwT7gdxeb7igPKUd8HHnYgXTQ9RzZF5GW6X0D/jb4S/CtDb9l8IjaSQxd6+7rkQuj2EihhGxLuU2XaBPIV9iUD8KJotgQ+Oegt8FxgPovr8vjwIrKpwPsC7SVwLOJri1FWfcSAtn/Ksc6XGRNZH/iS/xcvRfhWQW9XrNMr8C3A0xXP//t7NpFnHn3LI9MS+lDCTvOUArpVZI4S/Cwgnwhbg23EKayaLG4l7KFEH4u3s7TnUYAK+4wSPjNr+wHWuwh9KQDL4uISa0pM/JRnTTV8S8AuoCNlxhWQUwE6i9h2VOxTMdfLujYwGGOhf4hIuCsl8kRfCsV+VVjHs8g7RTK6jJJksfs8sBG7igyIQdZ0qt+e0f0Y/Smg6xXoiIih+hmbW66bFXxRyewBHHPsnftZX/vxJcaHvPEEGCX01uyqwLP5WitGxz+1gJvNb3zJI4sCPC2TwHHOyfhiyQrTG6svGn8p9l7CT614/yLfY04WzDaMvjxyKaFLVhJ/xn6nwh7DaLW4JouPsn7W3+r6+3uTte+LTL/hnkemdrdSwtbKvBeI1ax+AP3OYwcJb5C5yR6WJXQPED9YTqGC7wxJdJu+BCRKI0XEDgWZ3hfwCXns38bngZ3c4XOBtcLKZ23UrWj7d7obT01fjG9Gl+mV1Zn+2LMfPXy0Vl55ZY0cO0Ijx4zUquNW1kqjx2rcmFU0evQYjV5pVPI754Z0tie/uDlFNraMh7LBfX19Wtbdq+6ePtlzLtuPw8vKNszd3d3Jn7NetmyZent6kgDOxuQQRhbH29vdpaVLPmXBjWTI9Pd0q3vZUvX10negV70EkQM4hByBxrKuxVq8aJGWdveQUCuqj6Cor6dXA73Ma3Vserr7emkbUDfB0dKuHuW4F3CQ/bQtYy4rvWxW+nqz6u7qV08vuOJ8cjjMLHh3g28PeFrAWgB+b9cg/lZntHUztqt7mbqhpxuaB1ggSiwaSxZ3KweuJRJZ/T3LoLUrcfwDrP6Ll3UpMVwWiWxfAR7kNADPenq6ZPN1Q+tS6O7ibgFxEXoLOMA8ypllfB94LTOYvd0kSftUxKFbe44+pvy9/T3qZ167D8CPvq5lWrwEHHsG1M/i1Q2Nhn/XkoXIYql6+wbUDc964U0WnCy47Ic//8hiyvaXpawBNm9d8LAL2vPIN5ftVR/y6+k1vtjzgIy+PPQuXrpE1q+/r1sD/RSMfgDe94O38bBM4G+K3U+A3Ufio49A1fQvD61lnEc//XpI1GWZpw9+9ZFo6F0u666uLvjSoxILdIkAwuYcQB+KLMZ9yMlkYnpmz6Zr/cZj9KCvr4cgO89eoELSNqssOPUyxzLkaPzuo4/Na+Ny6Jjh2YM+9ZqusjBbH8PZcO9FR23sQN8y9aBfibyBZXNk4cmyZUtkeBWQuS3offQ3u8gTROSQ4wB4Go69Pf3Q0qV+AtBeYPWbDYFHDt00eyuzCeuDb/ZuPC8TAPXAj174argNoC/9wOiHhgIB0Ar8e+FXP3Pk0Md+Ng891h876aMuT0Bh/f5U+vU/foYfRl+Wxc74PYDM+5O6/oTuLJvWXjZQiz79RBEJh4pi9cNvm9/4lYeGLDgb3nkiLAuYeuGR4WE4G+8H0IE+eF9hoSgRKC1D7r0spt3AXQp9A8ArsjErQd+SJYuAn9MyZN2Dr7A2473dc+iQya0bWFkWlh42v/3L57L5/hHF5l1RsvhNk9+K937wHgBn44XZdpYNYJEEj+HYY3KidGE/vfjVCoun2UUXz73oRTc2UGKTlEOvzA/1oi8mzwGCit6l2MWyHuwO/46N9qCHFRZPK3n0zubvQVey6EyBDX6v+RkSq8vwLX08G9978bn9FJNNjrZ+bL4bOKb7XdR3o+umo+YbDB/HaZ7dlyxZwma0kBTD0epsPrvPn79ANr4E3rZmdCPHLD7S2v+8GJ9WvP8jZPL/T5hGdz/+wOixefvwa33w0/iwjLVoGWuM+THTgTz2WEa/K9iB8bWAbLuQXy9+YhDOoE0ZLCu9rCt9PUvZnA/I5JhnY2lj+tGzZfhnKz02Fp9aRH4VfFmEH8jR3mO6hb+2ebpZo7LgNIAtLENvejjUG8COe8B7GbrWx1jTiT78pulZlgREkbVuALvsR9cGzH7pU2CjW2Cj3AeNXcDqY64s+pgFRhY7X0a8MICO9WO3FkcsQY+6aF/avZTYYKn6eS4RPJZN14G3hHXWdCGHrQ8wVxZ7yRGrlLAT49cKnvTT9sUtWejupyy/w7s/p2UAWfVBdxYZZpHl4IaxRJzWrz50YwD/Ybpg/YxX/fjexK8QAw1YIRYxHbA1oqtrqXqQu42xvjngKXLEMr3qZ53pY721uSyoNt3qpW8B/9CPn+xGV5b1LFE/8ishe5NRETs2eRbR0z7k1QuOvawtA31Z4rg+kjz5xN5NJ0sc5PWDT7fpiuGIzMwGBqDN6LXnbnxaH+uS6Zrh9z+Vbx/z96NDfyr9xHLlpBg801+LyXrR6x7sro81oh89t4O+AdaGPvR0ySJ0cfFS5Y3vrBM96FuB5EAv61sf/ChVYhVZhwzPbvC1mMfiwQHaC8DKo/95Emcmpz5kWcLvFtnYL+teDE+WyeRTQL97u3rVhe0YP3P4wCIbmCSRSjzYT4Kpn/VsKWOyvPfCE6MtjyxtbRjAVk0mSQxITGDzdGFDhovhlDXcGWN8NTpyvJfAoZc1YhmxtelFDtssYmvL8EG2PmTx7TlKP3T0M2cWGQ2gWwbDZJS3/sRZveiMySUHTKvvo98y+Lh0WTcxYB9+v6Qi/LI5uvAl3dTn0K08PO8mFjJfl4NWW4sNV4NleGRZl3ros5Q1oRsdsrYsumHtxmvDw3QkmdNowxfZ+tEFPaavBTaZOfybwbdicYL5qW7osZgsT0yU7V+mLvhksHKscyavfuCYjAZ6csT6ZY5rY2LDHP0WKke8moe//T3oM3T0Emt041eNd6ZDFrdbrGXxWg96kiWhWCQBlDd/hYxy6GMXvrUPvmdJSpbx6yVb3zkY72b+xayhffQxfP5Vi/F7RTG9WvG84v53xRs+5YjZLN4YgH/Gmx5k3YP+mB70I8ulyxZrydJFyV4qT73F9HnszvxPN+3Wr4AvKqNPdv/MFyRrZZd64PkAPszwNr0q4cvMr3bhl7qYM8saPMDYxM7Qv4j9icm7m7XIYBvdBtP03+62XhfpvwxfkUcHe/DJ3axrltReyn7O7DSHzazwv70DXVqGHZjdRSS3c/hcw2UZ48yPZKGhSFI5h0/N2l4bnAbwp734S+vXz7pqvLFn87f2bs//rNKDrRpfjJcD8Mt0xHhnNm0xnvHOitVbuz1b+a/vVvdFLEaTFcPd6E58EWtAkYMyK8Ybo7WAPI0nZfTJkoL2bGP+vUtBOdY/0+Mcej3A+mJ6YnwyflgxvTX+FO3/fHLIUGJtzJFYt362Blj7YMlq8N7/f+puvDEdsfsK+u3Zir37l194Wc8+/Yyef/lZvUB57rkX9MKzL+j5Z57XM888o6eeeVLPPP+sXn/9dS2YP5+TrLJqaurU0tiitvZWdQxpV3t7u5qbG9Xa2qzWlubkpwjbOjrU2TlMQzta1dHapKaWFtkvEW5tbVVTc7Na21s0dNgQnmspNepsa9OQjnbZTx42tw5RS3uHGlua1NJcBZw6tQ9rUytzNXc2q4V5OppaNLy9k3FD1No2RM0dQ9TY1q6WtloN72hUR0OHWhraVd/KvENa1W51bU0axryd7W1qbKW0taq+vlZNTQ1qo23o0HY1Ndhzu1qB19bZofaWRnV2NKm1vVlN4NjW2QK9jeDQquaWNto61drcosa6DLjUJm3NTfCntQGYzRTmb2pWM/i2tXSqpX0IuAyBb620Nap9CPhDR1NTk5obwaWhFng1GtJapbbmOjV1jlJ952j416q6+mo1Ulqb69Xa1ggOTWqAl23wqpXS1tGpYfC0pa1NDY3N9OlQS2cbpVUtLS1qg+b2ziFqgU/NyKsN3thPdn6eYnK08icYzNNGYS6br6amRg3wtLGxcfDe3KTWllZob1EHOLc0d6ixvkFNTVUaMqRFLaYD6E5zYx2yr1NrJzxrG6p2cO5o62Bsi5rhbSs60ElSurmpEd42qx56Gpqb1Ip+tbc3q6OlGX7Wq6mhMaG9saUdGEN//4AeAAAQAElEQVQ1HP0Z0tbEfE3qHDZSbehofVOrWunfwbimlgY1IL86xjXz3NZBG/xsBs9W9KwD/WlnfG19vdJV1QlNg7R3qKW1Xc3Q3oJ+dYCv4dIM3zuGQANyaocnLVawm0wmpVrGNza1I5ch6gCvjs56eNKGfgCnAxyRf7vBAffmxnY1NXYkOtgA7YZnY0ONOpizAz6afjYzRyu6bHS0w8M2eNmMrrRgqw3oaiOljblra6sTvbfnRvS7vaMNOE3qoH8TuDcCfyi20VLfiDw6VMf8TS1NajF+gH/Cd/jV1NSEHNsoLRS7/89Kq/G11eACp7FNzQ3Nqm9sUA00NEF7K3M289wGfUOGj1RdY73qwb2Je4fRh99pBY/2lnq1IH/TiSbe69GDFsY2oRst8C+hD7obsHXTxVbsxOob0cMh2ENNVUYd0NYCrzqW22czfGjCxhKeQnMrNtza3Kam1jq1dDZzb1FLa+f/iu5BfRnklfHAyp/qjJdWBttb4I/xoKmhTg3YRBP8aIFGK83Q2QoPGpFDJzS1oWt18KehuUEtvDe2dmBTQ2R619pUj443oZ/NasFuTIYt0FNTV5/4gzZ0oBm7aoePnR2tam1tVCt8b+kcmtwbamrVCv86waeFeVvwZc3YYxP21sHYJnSvGV00ntZj62Yj7fCvHZit4N3AXKaDw4a2qLO9OdHxVvja3NyqqlpoqwN+S7OGD++UyaipqQnf2k4ZKqNzCPIYPnyoOjrpz/pjshyK77S+jcxn/Vug30ozuKy4/4mvbZ9bVv8YWC3gtaKAY+uQxB+0wds2fEnnkCa1ttWrCX40YSOtLcMSP9aOPncOaVFHWzM86lCbyYxn83f1yMr8bg08bcdO2s0G2joZ16lm5FffWId8W9XBGteEDJrgVztztbc0qamBYmsVfrcVf9CCjtfhBxrqa/GL9axNjepETi3IvQ3YrczZjL9sQec6OprVAszG9qHQgNzwbQ3oUUtHo9ram9WOrragX81NTWphjtb6ZnWYr2GeGmw/wzzmcztaW1j7hkJzp5o621QH/LaWGg2DxnboaGxqQ4/hFXrchu4leLS3yWTeim9oxlYa0cVWdLcRf9IJ/KbWDvBvVmtdgxqrq+EZ/Y0GfFDbF7kgvzZKK/JrbWtCV7Db1ib438JzK3HOEGTepg58ZGdrPc+Nqjf5IYc2ZNba3AKfmzncbVADetGU+JcWtTS3q7mpibY6dbS3qBN9MJ/Rit41Ut9Mv2b4lmEdbIWP7W1NaiAGMh0y+dXje5upb6BvS2uzOuk7jHiqBT9QX9fIXI1qxl5bqWukT2t7k5rBuxk/22JrEvWZuip1QFt9XZ3qWaMbWtrV3taKDjapEbzb6dOOTrUyTyJ77ivera4D/fybZcs8CR/bW2S4JOOoq8fmqmsaEt1qhvZ6+NiwnG8dxAP14GG4tDa3qgW9HIK+DhvWrhbir5aGFrUbH5FNw7AW1WEfrQ2taq5ppm+zhgzpUFtLk4YOaWeNbVE1vtjgNGCDtbX12Ge7zL81I6tO5m4HtzpiqWbmbEO3m8GvmTillXtjSxN967CzJjWBXyNlyNAhaoH3zdhoK3bYCn9aWzrV2jKEedu5g0tLh5qRwxB42YmdmK9og6dN4NyInjQ3Nqkd+TS3NAG7Va3YdyuybEH+qcCpFT/VilxagdPJmtPSWqPGloxaWSdbGd/E2I72IaztHaqva6a+GTiUtiY1A6O13WC24b861YJuNDXUQ0eDmvBZHejcsI4WdbA2NzW1JH3aO1vUAD9a8VmGbwu41Buvm1vUDqyOjmb0tVWtjG2C3o7WJnXCtxbgNQKjBVqtn+lRO36mHXoakVt9A3g31YDbELW2dIJvtTpYuxqgu33YULUg93Z4aDi1QrPJrRndbwJGXVPTID+B49Kh0rUZdTJvR3sDfqwaumqAOwKchrEWG3xKW4uamqlvqVMH9LXAK5NRA3Q1gmMr9pMUdLiBtkbi/gb8eTOxXAv20YovbMP/mSwSXYUP/4p343dTk+km/iXR3WZ42ZIUW6c/H84taoOPVgZttkXNLW2UdvSyXW2tHWpDr62tBRtowyaGd7ZqGHyrJWaoxz4tfjK76ICn7fC9qbldDYmvqVcLOtzEWtKGfbVgG522twKG6ZPh3dTSqvqGWuKnRpk+dbR3qIk56+qN3mb8VJsy1bQzZkhnMzFPA3pdryb40WL7iZZO5mhQOhOqEVyaG1sTXW1Hd+oZ04ZfaG9vVge624QOtLLGtQ9pU/vQNrWid03oSCN7p1Zk346etKHLrdhiI/bQ1Nwi06l24w99bWwzetsMLa0U41kb9cmd8UbP5y7/CzjmMzrAvaW1OaGpGf2vr6pXJpNJ/strPTZmPrAJnlmb3RuRnZU/f7b3L2Ix2qysoK22tlZWrM7oaUEnrRitdayDxpd0Op30sTHW59+r1OvP6amva0zejdZ2dKSR+K4OPtTWVSf1Q9gDWFtGGdn/Fk+lUqpL1eF32zSEvV1rW9NnPsLseIWOt2IXVv7Z+r8Cn3/U3Xi5QpeMT6ZLdrfSyvrogyDFqVtBzrmk2I88R/KSi3hXwlSrK3MCG1W8Qh8mv/vFKZacZD+KLK7kv2pyt48zSSikBx0Gu9E15r2imHceJPulIRqcJ47KDIvpE6hMfSUWz4MlTn43WEV2WX1kD1YcneKI+Uv2Jgde1osaxtIrot0ZDqEiBcmUNr48iBJ9Bh/CMCXnHH1i4ICPdWK4/ZhpQhvdZK00R0kF3ZZ/7J1qAUBxpSxXYSAfLb8SfOzdYADayDVYkSqy35dlTVbKAPEEUwoCJQwHH0FbHFdU4F5hYEB7KgwU+oA3JwdNznk5KPMCqtHLXctbQVkMUcx4g+t9RhX6OPpYSeTA8z/6YywLwxAUAjnnEuy0/DIcnHMKwio5/kXgav0hSYn+QZjxxyQcR05itH14gC6YBn/s2dTNBzw5isp8VeRcRQGdA+aO4gCOe9lPEZjaBB6ozBuJAXEooXOih4xpyWgJteCJD9Mk1fQXNpH0i8sKmDBlv7MsTMvGR3QFGt+DH9MNB/zYiDEY3stRkne6pAPmlVcQBLK+cnSCHpfgIcVmE6FjNPX0E2M9ArW3KEFISqUCyZUpfGgIvOOBOuY1exWX8dSneOBjUwBQqTQ4824fB1zFMThIjuHMrBg9MSjpwCu5gG3/Fcaeky7JQ0x/ezPKreJ/V4ACHGYzfrhQpq+x8QFkPLhBspaTywReqcALtiT4KpEb81snHxtpsgtowBzE3Xhm9mX1PqAlYQY8j6UEexuOjsh+uTy6E6OASX8azRUMTlZJcLB5ZZe1UaXBKazm71YAneC1AqCDB+aLKlAXIyfBFz4KmdvuCWImd+iJoSWEP2nIdHIJCMiRrCOvjjHy6B39JI+vjeAnnWWXl9Eub52kMr7MeFfhVM0xxiEf57wcwnDg4myYs3FWImokIMsbfx36Rf/YEGK8Aq9UyADmjRKmgjXwIwiz99pMrSJsyiRIlSIveceXKNBs5Im7gRNXKh3KObCAuIgS0+ackwd355yCIEjanXP64lwwB94m+CLL5M5XnPiDSI5/RhckGisoyzs5eAn9ZjMyep2XT2XkAq8K9bQim4oqy/nunJMPRJ3gueTglfHPpsaEZDw2fjvglrEHcdmarzCUTDjITXSuKOZbipFb4H0yNaKg958+BoMmKIiV6BYjAjmTqpIrYDzrpugYoLTOlJoGw5XpZQXEpSACZ5+MixIE6cQnpkfEHSg8OTlH4d3FYibmtGfHl31MDxUok0qrkM+DPX1clNz1hb38Z5ivIDOpSF4GOWPvg5zAYUGvLaOEcpILJGQvNwijgvBMX2LnEj7CKvpIgYNP8LMC3+NEAoECUyD6yfSLdoWDC4zxHS0RI+QDg+/lsXtAo2sR9XySTk7e429ET+Ri+kfPQegAYKrkuSpIg0uogLunb8y6EJm+gVRAMVUEtUSGDriApFekiLUzonZFm9151WeFXv/1w/CkyvpaSV74Ah05dNQFvKDJiiryzB0EATpms4i7l3f0NEKtG6SWGROmU5IhznuhXKSf5CSF9s0kxj6aVIl4ocGnQlols7+AOayb514pWS/HuECeHqWEEKuTnNll8h7Ls0A5KenjbDAl4t05L08x3hlvqZIMENN67oZrUrf8q1SiAZjO7I72pBp67G6vRmYQBAoClxR7V+wkLpNqIMYbQyHQltVATkkV7UJvBvXRywdBwpOy1cdO3ocU6kEKCKIqUTHZi8FLektA04rLOw//KkmLp8HTYD8lI/HkA8XoAk/cnXyQknMuwUWVEu8BuqKEhjAVsObFchJrVQp4MQWb4d1T7L9jCnrE2mY8pUqyCbGpZJB1clI6VQW8QJUyUasx2+qNn7QJgiJ5lcEphmlhMChv57wS1xcbanyZnjGOatmbuEIFsv6GPq/gZt//+sXs3DkHn7EV+Oec04o6u+vvcn0mEcnBOCxFxPUxvNbyK3DwFr6DiZzxF/GItUAukInJSjISnUlAWFwNl1MBtZHAH0BJA3f7IJgA+bsU7byXVsibmNTZnsB8InqcxqaZWlHMHjv5/RiRfColEyyuTxZfmb6a3pQH1U0ByBaTF2Bbp6ikALzkgGTv+EF7RJ0UmOKggzG8jQHqXCDrS0/eQCxeXrjJKq3Y8/Jizcsf/yk3w9lwTyYHN2OxXy4344uVCFuxdufowMNn/Xn+on9C/LdzTra2ORfI+1BBYHevFXSbjhjNVv/n/a3ui07/X+KPoVGRfGNHkpfR61HSCH9tRuOck2MtcPhDF/jkf4/aT/2ViVWNH845pRQoubCJwXvyzVcC+c/uPP6bf4wnpkd2N/2x4pxLqPbeyxtjQx8QY6Nw7HztvyhY4JIv5eSDsuz3fHg8jVOa55SEYCIcqcyJwnRnwmFcLJ8AtYVVBDT4JDmizYjnGEc62CiEZwuBkiviu+ICuoMQcEV/kWTEr4oaeRxdZLtBRJq0IVBPiS0p6CoSBdRVquRlsGxMKC6CRDJyPEjeeRyhx/VSQLHswJwinCorsQYHBvIojfmZ5K8SJkAk58HcCLQFpeAUxBkZaOtnCMI/hhO+sFgEjPcsOir5BKYNs2mMrAp8iukTu1LSP+bdaKQn84oC9o4iqViEoUavh9fwJgR/0V9WTbsAGH+W0KqAWQQqsWKCv4Q22BJQMiS5vIoqM1HZhSqDZgi8AE4ElaxiW0gM3t+pxFBmxQHvz0vEQoYYmU/gGVCcYupcLBlNdrP4tgLNUZSSB285kIUflShOtIyekg+FQJQstJKcc4yHg+iD7IqlQV2zlb0oPIMMflICpwI88bZYlnOyIL5CIB/LaXlcqwhdKsGbGGl4CtAVRwBeUQwnX1LEQi6bmyZml4lGcshBjJJ4pE9Fziet8lYhLvCMQcbxbiXCZtLIA2YkNBeLFXBI0T9Ak+jvkL9BRda8CRNM1NVqM1R4SoVSkM7fUQAAEABJREFUhkMRck74SUWxnFKsKiWb9liK4Gfe2ulrY2IjGNl7Fw7WoE9CRwIaHTUCJwevnbyscJOhoeTByy7Hl6eVGx+/vHD7H34MjuENmoIJMsIdcgmRu9VFUOKAab+L095lc+IPbAzdklc5m9+xCZAi/tmbbTogPJGNia/EgDJtFkzI6KUSkhOKUA0xjUwn5JjFx1rRZnfTC4VIjvoV+mDd9He4mC2ZGrEl9wTkikq7JxVS7CIFKa9ouQ5ZNSI0biwvDuqoRaRRnKWuohQJnxBfVIY/JWOiFeuFaQlbKxuPk7oSA4uM8XJsboyfZRycw1YqihUQjMh4FtMtQdTLo3OFSoHvSBXsolQponFlY5NiA0fXmF6ouLTcDlTMK6Cv904CfhxkFDFfgJ7HGGfaQx/2Z8PLcjazbF7Hs9hAOfC1oUWAmi3IOWYRt8G7uGyR46YVd3v+ly/GVyuKoNk4DtmQlFSBvFOQ/F4u0a7E2ZSgGQ4tp99oDVB455zMpwi+V8rAipwGrwjfX1TgpRU1DpgFfLCtFyX6Ry4Qk8vAo0KyK2Kh88jDLfcdsF/CWOLECASsWBFydwoVFc26ZOLSiit2g08OvEMAOxuHTjprqNDIR4EUs/G2V1MtmpGdFDKPpz/NEnTJeQk4RfAR42xdcDAo5MWBOFW00wc9Jc8iRwUf6myU8A1At0pqCsQuzmwJeGZXVH1hP7BAgxoDncVCQgcskPEzhmcVFn0Hf+CMStANF5C2jO30pbbMLfkACQWxMYmcrS7ii4LrkafS2hJdkYNzXhVzQGaQDvnTbrJKA1LITcib0RL+Ck2UTRrzFVESH8taG6Ffjk4+YEUz/eO5Ao6AF6iL3JMCiEn8PG0Bs6YNGQRv2hYTVHieI9qsxMmcRmFFK+pLtOE6ZLVivGzti0WIaiMEerxYvZXBKtMwFfBPNiZCIavQf5X7DJJk9BmuNoyakAqjO4bHSX/WWhkswwubLNMnAUunFEmBGGKMjtA5McRIpYdXxWDyNFhR5lakuQCkotUqCEKQhs/4c6sIaI3hn4z/9JZjAudUSXhPD7sTRysK6clQqiLm9sZYcEcs1MAdZ/NUZIklKhQRe5p5hmnwM7rhRsXiZEG4NZBxhTT5WCqa7YfWL5KzSh5j5g3oa69lfBANcvaP/oaihTJl+sQKhBuX8cwxMdQxigf68c3yULZbUhBFcpfpG0+fvRt89EPAC7xxhEY+MXuDkPVahi/t3gsMItkERfxUon9wVuidyTdhoQavIHCyJnuLlQI/h3cTQyI5DlXEHqgE22QXcMX+yOBW4G2Zd8PaNqNhJVQYVcN4o4zOVU4RoGPPHb5m6OttIPKpME/ZZonpZx/bI7iCKj5SmTGR1Vlf67OCadShXkrMged/9Y9zTs45xYOK93dG1xgXy6GriQ+AtzHFfKDxbtCl2FNBnpglUAw3A4nES4JILMaKQ6FIprcyu0KHrDIyBoOzqYVDkSIARyYH7km/5bZRRLhVYUrWD/CyC9chw8HzwmxKQb9UkU0So7Msv8LlyhMDZcJMAs4O3GMAROLyjAI3Ma/QhaLyKtneI6kPgGQ96ZfgKENXMfbJDCrGNlCyuWWXsy+DWpaY2zrb22Ava/vnFQcyzrm/ioA32mlZcY+WG79zTvFyGmn+Qn8iEsemdzG0eXhhMkziOHTMuxDarBZd4Mnod86pQjLM1EAme5kkafzCfvwg5stpMbc9WEE9L5VCkUOVAKsQa47pbzmxm4DkvblzTE8+DNB1j078dT0ahPdfvq2rlf9S/e/2arZjemN3o22F3ay4+wCv5WmJ4WY6IKRhUa/gTCNcTDIIRZQV+iQfE5Rb4TpiOQZ7YDgCgqSdhTXm3Rycg8EG36GkAfBCxBgjKotNYjqvsOEgMAWPJJyT6TxPcgBwvAc+Q8DGaBZPD1z5spyvKKItiQHkFHJCDLjlH684DiQ+wpEbquanQdNcNwmkAk3MYDThfNEeNkiRYuZLfjIMXGlNYMXAjqzEkudkTwSdDpv0wKYKioBKRakiEkzU4MgBnoy1ADZNVcRbRV4WtNpzBBYRgUQMXEdbQEtgPI1i3ryCdJoAVLK13voHyMJFJK3oZ5XFPLXOwUkpYNERcAQvKiS2qBZTJW2CDitOsh6D6x0LhIxpPi0fBho8ZdLnvHwyH1glM/4JGDWQVFVdr4olbbzHcRVhYU6e6GVF8EUvGYIFAiuPjOkgwdlKATkh74A3+xTpWOHBhwhgxUyOVojO5rIyHjpbIOGFRB9kUSKziH+VBayQCx5ACAFEIsL5AB2SArqW0V0HEk6B8vkST1IZPnsv4ZdFtcQ8ErT6AOwcsCBOXIwvFks2IxsWqQjensmYKeELKiOZooOEQxkrZEicnGLnZTJmF017pHQaWgBXYY5SoptOphLJtNQbWYDlyT5eBQbHwLE3GT9inpwUpJy9qWIMszrgOZoiAs8KhuCMf565ICyGPzT9lQ+EM+6zBgOQvFv9Z7X/5eF/95qAZmiZUqEYLQHEWr3jLtN/7MOkUkoEIcUkS0301t9+gbnAzQcp2S9zplWmRjIe+jCRk2GN1BUY7TYHL4gDu08YpGI2LwXwRLGcc4qJ3hz9TGwxddlSXtTK9KGCn6RKiSyAQ7fP9RkEYRj+dTAx1c55dff0KEynZEmLMhv7AL2jCRoGIcQgy0cO2y6DPw/ygEUdhKix9ZJkRFFn+uh8kOiJVfqkAU7jA1lz5Uj+FUtFBYoVoWfclFw2JzBieaXgdwVdFs+hIWPKirG5lElA6GcFHjEA2QFEjgVb4l1czripZNYKPsmnA5498w22e4EL84tarbgctbGUMoKoq8ADBw08/pt8IO6vUBIjvDDx85HERlOsA6VyHpmyZtE/gpd5+kTouw8ClUmmBsjPuUCOYvJJM96ZrDjUM1lGcgpRYLOfCBglClXWVdaOg1MAvwPk5WmIqOCVOSUHLHHlsgNKBWn6O3l0wbC3ggrJLm9flEEd4SGguFgxO2hvcqMzH3TQAV2syxLuXpBDR8nw9dCqAEjoVoRi+iiQZ0TKu6RfuRzxngCWXWVg4/ZFVwVy4BsDtwJ+gWSA2Ug5HssJH/3ysfpCXw5ioVQeuxPxjsmzGEulyCkwZpgd4UdT3qtSLsgu5yW6SMjNDuiMN55255wCl6JfWSrmJLNdR1/4LS4e5RQggUg+CHAjsSok1bwbtFtxlcnAOjmekHUcw2OXyMBRZfqWLRUG545i+ohzuhLvMSO8Qh/yrMErFnViHg1ejEvoBGIEXOecnHMCGWokR397iQ0uQnayf5KhTndF6EYSCEgKQs+8YMN486WShw7h9+0JvcCHGrgAhbTfN2T/nZ5hirEzWUYBfrKwMIPQMeDQuQKMMvFkRKwj4AYJDpHiJAAQSfwi9DmJBEMMj/5EqMQ0tNMH43E0BHL467w8cHhM2mz+IPDMV8ZeSnLIK0KPjcNlaI6NERR6KACGsA0bUyAOcDxYf5CR48Uhf1mBaTZfGRnaEL/ct9JdwlYiYsrAs+bE9AqQsRXWA0eHTKZGeYI2i32do8bicuBF5s/RoTDEN9BvxadCbFYh/oidN6sexIPGOOILFlaggSf4E8tDmz0bXjalAK/E74AHwmQa5MUgq7e5oZtqGQjvIAx8KyQMK/BHEFosFg2c0mloQFbGB6ugm91UKcFTWzPtzdmXFAHMw0l7i4xI3gXsDCAsdoiRgildjD64wLjOGDrbuhgZ730gJdlnm7si3DN0G/A4Icf4bSVWyHuwAiXuFd5jxfAKcCoyr6NPAsCYAXlWX2GO5Wyy1//DxXg6SL49xTxGFLtzk7EMZiKcijBAxSZLE4Z1plg/619d5THNslhAFaM7sdLIgSSuApKDZQMl0xfYLhokkom2FxVStfVIBmj5xjZXKCfiitHLyGwdv+FoL5s+CEftkXkocyGyPYH9DjiTpf1+xxB4nhIEtIOf8COoABrglEL/TO1EZtHJ0SvCDuJB3+acAgY59DHNs7gqNtDx8Ocfeze//ud1/3n+p3HAZGaThyGSJ6atqkorZH0qo2iojWS6ah2sJHIzbbUXFCpROnv+Yhf//0LfxbL/0psbyCrD3ifFYXGQCpN1J8fak0phoy5QjPOP/wovnDNl/6/AV/Dvv9b/33z3tph1dnYmv3ejoaFOjoW8XMkrHaZEzAVXQspyEbmKZAXHxoOEcxTJFBUGJBxdoatX87sj9dNSAY44yZL1JbAhCtTAwqVa2isVnNjWS6ybIs6gt32K6upaqC6i1zy67S0A7enWwvfmq6snr4X9FfUxvaK8cl2LteDjxepaRv2Cbi1YsFSfLlyk9z+cL/PvzgcSAYeCoga6e0CjrJCxIYmisKdPPUu69P6n3Vqci5SnPgUi3hAp9CrXv0gfffS2FtKnjznx5XIOcMUBxcV+dS/9VIsWLdR7Hy1QD+PNp8esMgWXUh5mlvHvCktSeYlKyz7W4k8+0aIlPZr/ySItWtqtgWIIRwLU1cl++SxAVc73aemiLr37zgLNXzIgWIBzl8UXUjQgIKtvyRJ9On+hsoWIIpKEFWCAvOyKmDJPn6UkQaQi5OctEEU+oRyJqbKUWyK5nD5dklP3QCAbmcKg9HkvZOXkwSX6rIC0lER2Ul9/TumatMyZBfDRGW+gadmybs1f2K8PPulK6AlDyfgsruyyLtkvYp7/yUfqXvwRvJkvy9FABbxzFDoxp31bkFht8O0nn9gYL/twmZZ+1K+lPSU5jlrDtOSg1jTYkzhWpZ+9TT9z5xSBD34WhxuKGJB+oWqrUvBLOBxGmGNBngUShOK0Ni5Qp2qghUoh6wo6b6e0KcYoYh6YmraTYnhSkhIdd4EU2U9nwI8SOp1KiIyUxyacDyV0tVLM0junvp4lWrA0m4zLQ2zSlRajuNzfrUUff6wssCykjMHWUcAEPUkpBlSFuSps8jzaky9l1dPTi957VRHMeONX4JQneRYDU0QcLjB67OWfWRJsQMCjP8vxSRY6QR1Mxd77sPeebBm+OwleOU74Fy3rVQ5++xS0G22Aqa+uYQwPCCOGT7wgJ0erI1CiM09iFgWiKVYmdPamdG0V8qfdwUTsJvTMU5Zoll1pZFoigWI/6RZk6FOmkWliU2rr8LmK/+ujQcEakiAOvKura7GhiCcH7pGWLvxUfb3dCjAcB72B8qrk+/XWx8s04KqEejG8IsdpYbmvWwUcY4lgogdeZvu7CD4rinl36HVUDuADsFMxPI5UZtNaxULLi7wpMDpjwW6Mrx9gU1WQT/6lXQZWevCBJzzxwLyRYCHrh2evXJD5a8VlfHSvegfExhuZotiGc0RS2qcqKlZyigmeAwa6YiyDlsY3xViCJTztp7ITehzgGB6DrTO8wEJJgdQv6seBuBW55B9vyccl35LDR5QT4rX8ipQKg+QXGX/IevDJsiXqzhdlayr7AoWZQLCHTW1FDn7GFBRHiRwGluWSeDIAABAASURBVKA38/UJa9LH8z/WkqVL8M+lhINFV1LBfKiXAsdUZQ8Mk5IA50wVwEXK45iiilRXUy+hPzJpgaOnV4FEeWjCY7hDTuJgJEBHYgXoQlE4QpXQx4Xo7ifgvnhRr5Z25xkpVYUC34gv8V6WfKyIWStma2xs4kpaIbAcRDoSFvSUC73oyIBQEToWcOIW4/tiIOC6ZRuhKsY6egEcHSsAsSxb95KR7OiSNmv/AhbDPXBwPoqkUh/xWi8+P8td8t7BBajEjksDPbQXVOzp1gLkvqynX90sOblYcmkWOIRVKeQJmcyypSAIpUxFUbZbHxOPZJE3jFMKiYQUj9ydJOecAuvLHQyUs+QzB6X2LC7nPLFNAdkG4CJGSi6VAZST90FSYbJwcuiH0EPPk/BLkRzN9mL2L3STyVXmcM10L4Ue5EDKnn0kOejoJZ5YSsxW8WnzKsCKFKIEkIb2ATttAOlMXGq6EuJfipYcI0BguDy+zXupzCEGN9k42ZWqwQul8Z+xHB2i/iXq+eQdLVu6WAsWLFQ/8eWiT3le3I/9MB7WwQZiCM+8FQXosVg70imDWlGZWMKlHEm9AS3r6uZuk0hBhjtjBdFOXpmgRgJCzLdDRAkDea7C1tIwo0DA4kjgOueYI5AluzzPMXYgYCgxxFhVaa8SyaQImAKQ8UxceXjJTY64JFnnnMSjivhfqy/DO08COcL3O+yk7AIsCxqscywVsG3R7oJQBUsyC+de7Eri3PffX6Sln3bpkw8WaAExf56NROByymYXq5dx/biCAFEoJxlpuDPZTzFX4I0c8xCUxeWKUj4EqYqEMIrURRzsB4GTB9cgk1ZEoqZITOVgTkgfF8X0tzGhAugPgoAWr1S6ShF7GockY/xPMgfze2AJbQlY95wFgwy3/QDkKsTvhPAxie/NRnyArErUCBmKOIq1TZJDJzwDPGNBS1XoizM84LlSJUXo1ZLuxcigzFgHvQanolyuxL4mq4i+Ns7yj4aCdyk5hbJzao9dhxBbFmRRX7HDRzrbPSAGAhNa/i9/fCJfYSeKUzAJiSHXAFkYV9Ac2qViPisYre5FS9j/9OiDjz7W4gUfsY9boA8WdmlxP7J0FTk2iRUOCpYs7tFi7HnxoqwKDM1YzAfACr7B1B8BKTYBsb/N5bq0ZNEnmv/+Ai1dklcPOu1ZzAriQQNyxR51ffS+utlvZvudlvVLuC7sNVZoP0GKb7Df62kw09iqopwq+R58yzIN5KWCvCquGgohjAO8nqU9iivOyEFLvHwQyKcyCZ0xOkdvOfa+5SRB6VQBb9STb08JZfNIUQIv5O70d7r+A+Z/xYHkoAI/VsLPBihXgTxDAZ9WxNZz2dKfYDrk/6c3nkxyVnj8gn5cLLQ7Ql+F/npFzgrEQKtjtQlYkJxzknfENDktXrhQn7DWdmOvVeh8ucBCQndcqCIg8CjnnN3+U/5GDvjp22+lL+2/t4447Gh9ab8DtdGUDVgwcSzeyn+FYk5ksA7ZwfKIF55wXJ+8+or223OeTj7zfJZZqYgQY4Qo3irZAX30/HPaZvMtdcnlVyrPKA4ScYI4XuuDoHsI3nafu4def+0lER/pD7/7g/aet59m7bqbttpqKx1+6BH6hKSb/ZXJa398nXbYYYa22Hyapk6dph13mK4pkydr5x121K/ve0KmEOx8le9aoukzd9ULr76hqK9LLzz+iPbf/8vaapvtte0203TU0Yfr7Q+WJAk3VbJ66tHfavc5e2knxmw6ZV19/zuXiZyhLAmYI8i5+dabtPPMXTRj5520+8yddOk3LiRRmDMKZIFnicB4AAcuFbXonZf0pb121cYbba5tt91Zs2btrl1mzNLF51+ot9+enzjmTE21Fs6fr3POOUebT5uqffbbW7vusK0u+8a3kgWoDJ+WLFmm4487SVtuO107z5qpnadvC16Xq5tka6SUYuPd4oW64+ZbNXOHHfTkMy8lsD3GJNw8ICQLCl1BV13+LW03c3e9/PaHsiDVpJe0/2+/ED1KkIw2WNGKlxX13DM1terrj0RcJ6FTKvTriUd+qyOOPFLbb7edZm67hQ45cF+9/f6nsoRO97KluuTSb2mTqdvA5921/fTpmr3LLP3qV79K5hl0GskjgVhZxHnK5fr0wAP3a/fd52jGTjMZt4v22nM/PffcmzJnKoIwx1IaIpds9yLtBryZs/fR0gEpCigEWqkQXrJaukHQImMk80wx3AzZROFhoIEgQ4P9I5y2ndrwqjzBuN0Rhoj0kkf7Mlj2V7o8AaiNT6UzQlw0edXU1qoQ4cCI/ALq84vn68JzztCW07bRXfc+SYABCvSskMgr9Xbpxh9fqykbrKcf33gTGElBSGNEQeccgXHZHikpApMKOjhvv3103PEnUsOHjQ5kyqw3RYIgsQ+q5ezrn1scjLHy/8EC3VEM93uX6NSTj9O5F1ysLHUxi8GVV1yuKVOm6N33PiGhIPwIgkt4ART6lNksuOpM8mIkRgRuqSDFTFT5WGUCQociVQjymUIxnSyIMpuokFwwBhNXJeyJKhF3J+9SBGxpTAmZmdIxMGCcPsdlw00mVuz5M1B/9uLNZuSVyVSzCDI3VAQECiedeJyOPOxQDRAoxLQLL3Tld6/Q+LUn6ac/u0uRqSq0isOZU447VqeedqZ6BnI67+vnaP8vzVPgAwFGRkMY+EEegkCFE+TQOZ4kh9JEptspHhw8ViwbN9iKHeDEY/iTONxIEjwOQqNGZjoKgGt+9Te/vFMTJ2+g875xGYcTHn8bk1zKm/fCzIpKwU/HFHJSypw/MlTs5ZwpuScQLgjQAJVi8KNFztNGH/3bXB5KrHD7s4+xIiBJAcES/BF69/v779OXDviyZszcWbvO2kGnnHScXnnz42TLUSxFitHhdDol5xw+EgiOQoLoFPRg9Ng1tOOsPbXzjJmsNTvo7JNP0KuvvK6SwU6lmQNB8hHvgclFgYok4QPeYT0JhTRuHFuKPJooFW2HLKEZsWptPPihTLISplK0CPUoy4dOixYs0Nlfv1ibbzVdM3fembKjfvyjq9W1tI/kQF7OOVUSB+kTjbZvw6Fk/gvW2F/UXLhgsZQoS6QK2YwIHWRy8Qg+niJeHTyQPcgqkj74DZFpKNMRDqF/tBud3L6wH8Qq+OUgsljI6Z5f36upW2+nh/7wZEISIpOKOZnPv/rKH2vWbnsQv2yvXXbdUXffe59YeszVYYMVVWVSqmIdSgbaujSwSLfecp22mDZdtg9JWE4cUSZJY7ogsz3jvUKV8K8OXKoyweBw++Y9xr+GmYwG8DuOOisB+uRMuqyfMt8hJfqRwm/EJH0ERo7sUIF4q0JbicUKd85TqBAfaOPpouqaFHooOS+pJF1/zQ3af5/9tbivB09oMCM5+GK4Whcbs6Kz4yUP7o64FTQH8bcEnYuUDkMASp5B1ubR6SIBYJrEZplE+1VX/0g77TxD2289VWuvsapWXmUNzdx1rr761UP09psLsDfJQCSHQwYgrkjOacXlsIMyschjj/9eX9pnDz3+6KNCYZPm0AckmcpwJ0Cs8BIeR9YCXrAN/59XjH05ORk+FXjDq0rFogLv6RnJM1eJ9U02hucIbqSAKwDE9PAhXzxkMnU8MAexD90ES+R4TacdXKO3S0OLkzcGukEUK+LOM6Bk66dnzjJ8zKQCqdyvu279mVZadYJ23m1fbbf9Tpq7556aQcz6i1/8XCp06cvzZuuEU04XLBV5FgXmHlDCiKSg6UIA48q8293bvJbEWM6cIE26AhJBFyxEbQxugdLpasXwIUKfAg9y0CZgVNDTCvoaSUaawgA95YDCcUfhFUArrlKxcypzaBqgc8Yyw8no9MSD4tDMwJWAIRcAI01/yXiYzqThE6342ojEi6FrS2TFggjmqNjai6zvvOMm7bDd1pq/uMvUVDG24tHtY046SQd87WAtW7zMzjoUQJvZUEwsZ+Ynn5K3OuaOmKmIrQSZKpm8g0wok29kukWb/o9ecB/qPfKFUcYDq8Afyu72Tonhero6owUffaSvHnyotth6W03fcYZ2mD5NUzdeT2tPWEOHHHyQFn38tro+/UinnX+xtpmxu6Zvs60O+epX9JvfPyrOnjkUlVLoBCapPDI2/V+08BNdeum3NXv2HNbhnbTTjtN14cXfJsG4RFXMvWD++zr7/As0gz3sjtvPYB84XVde9VNlyQ0GpqtgXkGG/QO9ip1kekT2T7//zf1aa83V9Y1vfVcDKLDpI+BkRnP4EcdhQ2clOmO2BwPQX2v1ch6llgeQUwr4PMlYAQjrkJSYdit04j1aXrj95/NP4YDHyFPESSG+L8ApdXUv0WuvvUzuY189/PBj4IRi8D34+TN5mSJaQZ6DbV/Mb/N5KzA3XY2hx+5W51i7YhKi1SmvB3/3sI469iSdxvpx3NFH6Ze//CXmUBELkZRouWQHKELvI2qi5XU8/ufz33DAb7zxJN1443W6+KJL9OILbyQb69EjhxLYZ3EoMBghwFrJfsQoOWUJAGeuhRtM7ulZonvvuE0XnX+ennnyKYXOJyPk06RbYhX6lumuW67XOWecqfmfLlGuGDNKQu+T4nxJlaigZ557S++/u1CTxo3UR398TVddf6uaRq+qq268Rt//4WUamP+JLj/3QoWpRu1M8uYn19+gm2628hPddP21OvHIw7XS8GFaffy4QZ3gRPuJh/6g93vyGrnuWlra86m+d+W3VT1sJf345tt085UXqTj/TZ3/jW+rHzIXzf9AN990g0atsq5+cffv9I2zT9RNV39Lt//8TlVYb5989gVd+ZOfaCcShHfe9UtddOoRevHhe3TDzTcqByucQsVEqtW+mjevmnRaoQ+0y5y9dfsv7tetN96qEw8/Qi898XtdeM4penfBx8m4n91yl+6//w/65vev0E23/0QnH7yfnvjVbfr5z2+R/XTZhRd9R488/oq+ddVPdNuvfqEjvzJb9976Yz319HOEkdInJBDPPedsXXbJdwgevYqVfpl00lhRJV9iiTF0Yr31zDO6G1q6OVbqYUNFnKHIFkuaP/eHuf5fMGIillTKY6z0IHrr6enRT+BjJpPRDT/+gW5FDgGbjeNOOU/5QIpwgv2cGB9w2LG67VcP6r7f/EF33HGHdt9lBzgskgaSE0EdQV4Yeh5y6iMBeuklP9Bq49fTz+65C/n+VM219TrmsCMlkm9lOBIQCNhPwdx948/0/ptvawl6mGWVtsSZM2VUJPaHbAzNfTBBymaJiXUdhXngVWxBpiRiRQUuJeGAA97TqTAJEETAJ9tUlIuy8DBQWdUEHwnCPlSlHKLzIeNiDRT6pBSMC1NA8KqqTisDjn987RX04QF92iPlaQlJ6HXNf0d3woN0Tb0qbET6ypKnzVGIH2Tw7V1I2wEjjsuqxIFcCl1kCgWiKZZD7hZ406Qk4AB/G0vrv8wndpEiyiBCEYFOQflsj2wpvBh5AAAQAElEQVSBdBD8yJPPkCC9R+d9/etaeeXhicy8C+SMAWWTl4ckeEzfCH0Tm8qqIAW4SDG84UFhFYKPNQiTiohSoQSBV9I1KPEGy5B3imDe5OzgeBGdcUFaUkRieUC2UbVnKv5OHzBJaOfOHKAILU6FQkmFHDqVgg6rZNOx8w7b6KWXX1RX3wBUeSk3oHffek0jO4foicceVz90c1Cs+R98qEXzF2jtddZTpq5aEVkcy+f1kVSGRcmGAhNV4FOKK4HSLkBdIuXLebQpkjdWxTmJTUtMsvHVV97Vs8/90fZG8mEs5+Gc7Xy8Fwy2boJtcg7ozKWgoj/8/n61djTorQ/e05sfLlbkndLosUgehS4thy3H2ErRFVWIixJD41Igy2K6WKqrgm7aKySiQkRbZMMbocB8JOTC1xf2A3mDuJstUhxvViCepwgt4AleltiMUqGl77+vM08+RY3NrbruJ1frp1dcqKh3ka74wY/UVZB8xkupMocp/YpwVN78mEOffFkx9rDm5G108+0P6xc33aVLzzxdhWUf6KsH7KF3Pl7MehKS7HOSj4VINMhfqdqn2G9G6EVJhaWL9PBvHtR8Tk8GDGzGKV+pIAWflGRQFEuhVyUqUVdSVM7JElH3/uoe3fvQM7r4O9fo/t/creOPPFD33XWbbv/ZjcrUVKkEnbHzKkWOcWmJuwCVYv1Q1Kff/f5uHXvqaepjYbTZ0vT36JK4wpD+CsElSHSTZUSmRwBCrwsJ7U5pubBaAWu06ZH3+mJfJldip/nvva1zz75QF1x4mfqxjaItCvANA5birG644tu66Iqf6sDjztbP77pVM7afqiu+fbleevEDZCoFMCuGUXmS/QX8hrBZ1XqFcUEl1qzerFQSF3bu0SkZYHwSI6mUPE7TO9Gf6ZC1pza29REbNzRqa6uRDJX4LY9AY9MPxpiOWLuNFWuWT2wfPaWPYy21NoCztqYATCmF3L0QO7qVB4uiQFtyUljyKvWW8elp6sHQharQ0XQ4Ru+jUiTxUT6vcrZP9zzwoJZhLzZHioW/aHQDzAOMWYRXU551Nsbvuagi80NhVa3mHnSk7nrgd7r7tuu00Tqra6+vfE033nWvrrvqGk0cO1Qp5vCSXCAuEHMZkAEifCxhVICkXirlB1SXSSlNMf9rojT80vCswDomBxSGR/DMEXsI/5eqChU5pwgczceGTMKr0sSaFlVHtBitqaq0ZADJJDloKpgf1iD5Rq/xxBJKBkce3AyBoAxPSwndZd7L4Bua8zc6OEC1cYZ7sSLZeAdDAvxxVUgFnkOlAWbwqm0apWtvvlc/v/fXuu3OW3UXyb85u+4o0S+DboRhjZCaEnPFP5iu+RSEulClAhSgDBGQ5AqSQ+tMLvhFWKeIbvJShDY6eCAFiokInU8r8KmkJoZfpogB/sc7n9BjODv2LylsH6ASupXM4UU7BLpApe4F+u2v79SiJVk4LcUk3BQyg5Pd8GEViRlYsgSaogdvcCRwqlRKgh0CrDy6XcE/lSGwTI9dtt9C40a06ZLvXS07wDR5vfDUI3r6xec1kwRpZ2crY+FuxXqLeZx8KsODl6AbrkBhRd4P0hKBbknoD0lLjz0KbvD6f/YD59CBPyM/qYjgvExVuFMRldXS1qozzjlHN912h3526636ybVX6torv6Ndd5yhDSdOUEdLja696gf62X2P6tvX3647b/+pNp+yuq762Q166YNFMp2voC2EgEplEEJc1q3X3aj773tCxx5/hu6+52ZdeMGx+sPvfqH77v65Ag4/rvr2j3Tnb57RRT+4XrfeeYuOP+Zg3XnbLfrNfQ8SlqLroBaEKQmlcJI8YBWEyb2OfcNll16iB37/SmIvNMuhA73s6aKgSgHqURXEctAWoqcuFv4qUBE7KAIjcCFmUFaINvsVOkIf0+JIDDaAipPv/3z98zhQLOXlkWuB9XThwoW67/67SRJ/h5i/qELepLVCVhFIWuGWfKzeSvLyhf1y+DjTXYeOOqgwO4udV4yOeta9WpfTGy89o1t++YA23W6WLjr3LM3abkv9+p779NJrbyrC38asGbGcnHOyfIOthYD6z+dv4IDv61+mRZ9+THxe1rtvv6f8QL9qa6tUzQlXxaIMCyT+G0CmvKV8gVOurbT5phsmwUhEf1PdgJSG/VfOAEf1pS/P09hxo3Ch7jOHVioTWSon4k/9+LrbtNdeB6mhvl5dyxarv5jX3P321pprrqaNp6ynL++5F87199SX1TZilCZOHK8Ja62hSRNX1Sqjh+jp51/QxPWmaOTIdsICSTjAu+++Rzvstqvwgnrnkw+1aFmX9j/gQK226iits9EE7TN3RzLLD2lJn0h+vqqFC5doj732kf1p6F322FW77zxd9z/wG9mPdb/8+lsaPWqs9thjDw0b2q5tpm+pzTaarBdffFE9A5IniKytTqG2LMmFspxFLCi1T1dp6IhqkhUjtcsuM3T5RWfpjVee1H0PPKSBWHr3nfe14YYbasMpUzR0yDDtuvuuOvWUk7TO+NVkm77NNt1K51/0LU2aPFHDhnVq6tSpWmXcOC2BFvI5+uN772vY8FE6/uij1VxXrXIppxVXmM6oQlDdTZL2ATLozW1DNXKlleTSYcIjnxjait6f7+6h3MsBxP+p8FrMZRVQxZSS9yQsF2rJ0h7NnrOL1pq4ulZff7x2nbGtfvv7x7SwR+rp7VaKTcbwEaPV1NKguoYWdXYMlSe6Klj0BXRFXg7nYCff9tpQ16j95u2rrxx0gEaMaNfYVUdr17l76OMFS9XTlwWrMkKJ9NELL+oR+LDVdturFIQqOuFoRHsEPPrYYslmE5+i5MIz0UVRsSBjmGPRR6Tg58WgZKyhZKI2HZaLJDo4VuRBfoRJnwInhvZgfCgTGEQ4qkxVjXyQsWphFBI2JDZva666kj5474965LEn2PgAjgD4+huuA7NYw0aPVYGNTCakno/3kVwg9IQXPs6QFKh6L7NdK5ZQS/BC16wzewh6DE4JGwfnT2o+z9fnH+sAYYXbnz7g7MhWVZFoSsHbt99ZqOtu/bmmTp+hOXNmJWRFCABpMCaSkR+XuFFBtSLHg3MScovgYIlgKSE49iqy4AJexgPy9mx0jY/oQLJ5BghBfeADRfjAADjsIRWmgcWnwuYgU0WQngBj6s/xAZypEhDAX38qhhuVKoNchk1iho1hYASiI0b4aiuvxIYpr9fefC8ZtXDxMi38dL4O3HOWHnvwHugxikO999F8AsOyxqy8Kr5AqkJ5QvxxNZtEm9vIRc1JukhB4MAlhl0lpcM01PnkJ4WdBals0jx8/PUvf6Ubrrtevf050PMUcGYzwkChqjJfC9uo5wPg/OKleu75ZzR71g6gndfr736gfobEFS95J9mP8ZNwKpNwpEaBTyfm4LBDIPChMxQ6ak0eBWwpSKclOpvdreATHb/4n78gxugWlAs5SKElf6FwCQc+ltA9Gn+/1ppras0Ja+tr+++nl198Te++24WW058NfBpn49ggltH5iLVUtFSzPpXiUDWNQh9GaNNtpunSi89SXMwSdP6MlVjw3wGgoCBUMrcQrDe9o9p43scJtW1Mnn3+FfmAPqBZhW+25lIZu7EHbDbmHgcpYJSV4t304snHH9OkSZO06abrqaW1VTN23lknnHicJkxcC92MmQl4BA5pbLaSj3gHCeCgkKCRV0tDjdZebyOxvxaqhcGSSmDjTEflc9iupBAdDg0vWwfjvCyJEKDzMQhVUBinKuUtIxDDEUuqctcX+fJeCxcuhp/NOvLII9TR1gITY2MJBMKTpV268vtXat6XD9KW20/V8GGjddBBB+mwww5TTXU1fQeJx6UpgtcpY55pHIlFT4LGkktharBPgTXXmS6ICxkl3eCp6YU92+FSiiSLY3anSBH+ooJ8YrrHfKVRqoDxoSmOVbjB6Sv0E8lGkXiMmKMEsMAhRBtHsUfzv0KGAo7pQ4DPMCWwV7oow7y1mSqZbzOoWZO/NVgSDFA+k5YchOD7Pnj3LR1/0omaD98Kyxf7dBjg61nnzZdJydobhFIQBEqhUwLfIgcgVY31qm9uVltjlarAN6ypVW1rldpaQiEK+krOHCGI2eYkQp9ZbgTZ8kFaWdaVCIZlgFshuZi3/4rrpYQunk2vM4YLdRbfeZAwuML/Gd0xyS96awUrFEvlYgmIXgFG5qxzIhuzxYhRXil8asTCCMjEz1ecFOAfbISW20C5gq0ESq6A8aCQPA8iBhG8WbPjK+K5nM8xXxnfUQQB9CwTipxbcoDQ1B6oY0id2jrbid06JBuEn/fwJUI34PIgWGAlD/BWXKkU8ZKTikYUmMtFktEDjYETPoKCXlWsmK9hTNam554MQY+cESm+SKJGLO5AEKymB08mW2Mwbw74Eb6xQt+AOOzThfN14dfPT+LTsrUbMfAsTgCLXlY5WGBd8m5toKbQmGX6Bn0yn+droUGMjOWqa/S1Aw7SHTf9TH989X0NLFxEUvSXGrXyypq4/roqm9EUcnJGJ7bkHXPYx3jDc1ApKAWuIc8x9fbTaGanYWKUVFL3f/ljHLBivEG1lBRJxj4rDikIdcg01Gv8WmtpzTXGaqWVxmjNdSYrDbOLubzWm7yOMH699dZbmjBxfY1fY7hGsVfdZvo0xfiZ3v4sGidcgBNDlFwY9eS119GJJ5yg6dtup7ZhQzR+wnhNXGcS+9delLiiDSZvoMsu+ZbWZY8zbMwIrbPBZK20yqrqZU8SokReXhX2A+lUAEjTz5KEzy0X8ho9Zqx2nz1X373iUi3tRsmx7dhnlKpqoK+TkSV0Qw7KLSbk5pxLvEMZuDhfyZw6uuMoSX9G2oeudvtP+RfgQDVrcAkfYOtsNtsv50vab/+9VVfXoFRYJaFn/180UWiTcVL+v61frBr0HoQxM775QG9kdLkIU67Izv5feOYpVdc3aZc5e6mVuHGrqdPU2dap1159XUWLL1g/HL1jhldQdLuveKdKNOk/11/ngG9tadGYMWNQuDruo9jE5WRJwVwux2axDgUMGekpEYWl0VW427PVpVRV3aCdd99N0/eapfqaWH3ZgcT5ElrispyGjBqnmXP31MbTN1ddrXBgGRNv4pvSbDKlvBZ99K7e+OOH2mHWPriqFIvjWB1x3CEk+VaRNydGxP/eB++raFpif1FL5cTvJQ6wskxPP3yv/vD8q9r9gCOUdpLDXy7+4BM9+cormr37DrJr1JoTddrXLyaxtorSFuxwavne+3/kNC8v24v29kUKXJ3am2uV4bTSEJyw1iS9t+BDLejOa8ttpuuk40/SsOZ6HCtjsj366OP5igg0MinYRKTX3dMvQ9GHVQQdoSKiVjst4tBGyV9mysRaaXSTttx8fT3xxEss/tIqY0fq5Wcf1SMPPaxc2atU3aaNt9s5SaY2urJ2mjFd0zbfRDVeeu+dt/XLB59SKdXCIrW6qqnbYJNp9Fmj8QAAEABJREFUOubEU7TKmCEKS71qrKpGhlAMH4hE4UdR777+qp567T1tPmOOmpqalAKu7YFMkvT833+SORjOPUCqQSLxwXc8GQ9SfX1GpXx/8myGOGbcWjrymJO1EUndJOjH0Lt6e1W2QDySqsNIA10L9fvfPsCJ2enam8Tvd35wlfrLUpxyKllUDK89K3EqFUq+VtXN7dpzzzkat9IQRQML9fqrz+qHN9+q2V85RM0NtSLml5Ys0S9IHq2+9npaZ+MthLBlMZ43zCwLwmbxtltv0SkXfEc9DhFDj/2i+7tuv003/OTHyi38QK8+9bAOxjnPmjFTx5xwnp586UOhmrJgvI8k68XnnqnddtxeX9p7P510yrl6451PVYildFWgx3/7a118zgl69sWHdcbXz9CjTzxPzi8l9hRCWaRUtbwPtcG6a2ni+HF68Nd3q3txn/745h/16wd/r6132EFtQzqVTtcIkOrt7tKFNt+sGTrwoC/pqOPO0DsfLED2AYxyqq+ugu6SHK8VEgAL3nlHl5xztvaYNUt7z91Hv7r/ySRYiIz+f2KJ5ZPZA0IsK0IfjL6kksVApYJULqo00KUHfnOf0k2dmr3fVxMeZHxMEBdrCcn9yy67RPPmzdM+++yr22/7lUwmceD0yVuv6XvfukB/ePj3uuK739c+c+bqK/uSMIGvz772hs676Jv647vvYvNSNfo0/933dNKRR+u9t97W/ffeq4O/8lWSjXto7p7w7DePKGfI0S+ZAD1M8Py8XwbzMxj2YiVKakJTUp5iFjlLHiuNQJl31VVW0vARQ/Xks88mcnzlrQ+VyVRr3523VCa7QC+99JKyjHv9w/lKN7arub3NVB5W5pXt7dYzzzyprx50sPbb+yDdAb9yhT58b17vvvGyTj/5JO2+267afY+9dfWP71JXH4DY0lxxxdd1843Xcvp2t4474RQW4LeU5dDkYk7W5xCs7v2lg/TTG+9QXz5Gr3My0T78+HNa+Oky7GJLjWyr05NPo/eQZz/JgGB13U3X6KfX/lC333CD5s3eW4cfeaqef+U95QiEe3NLdM2Pvqdbb7xe37/s29pj9z04bT9b73/SjbaAkwMQ+sLTF/gzKGdByl8QkbxHclQmLo87OxAV81lFJBGqavDzxmClNAmf5jl0ev+NP8pVJO8ybPpTinIFZfApPp2iMmJJy8sHRdl6l/w6U9aBuqEtmrPbTN12x334I2lgYJn+8Nu7dNCX99FerNv7ogO/vudB/JzXm2+/q8u/e4Wee/YpnX/+BTrhhAsVcIL9xotP6+QTj9bceXtplz320rU33KalvZFhrIA1AaXjOdaG662tl554QE889Fv1DBQV1DZr2owdtdFmmygg4ZRiA//8o0/pa/sdrH33mqfDDz9CDz35vCpslgSuTmUt7SuQ0AYca+vij97WBeedxRqxp75y4Fd0792/o0GJbrz66vP69iXn6+FHH9KFF1+kfcDrxGNO0Esvvq7amgaR11dowUIy4gv6Zf4xzmj1tSbq6JMOZyO7ssr9A2rgsCBxCt7rU2zlrfcWavMtNlIK1xGrWk2NI7T7rttr/Oodcg7a8SclikuleeFjGQYCa7kS7rdPIeqTi0TfWjllVLFf4obv/d0vb9NXvrS7Zu86S9+4/Cf6aHGeOId+QldefU7nnXGC9t5ntnbZfba++/0b1NMr2VJbzOZ01+0/1/XXXaebfn67vvnNi1Vc/KHu+OkPddbXL9Djz76oI48+Er+7p66+5i4NFER8IAGWr7JUyuqZ557RoSQ8d911rn70w5+oq6tH9gc7Ag0om1+gX999lw7Ybz/txYHqV7/yFf360VeU99JbL7+kb178dS36ZIGOPPwoXfiNy9RP4u2Rh36jE444WPvsNVu77bab7rzr4YQW+0MXzrIvUJ4KQ9NmmUu2nzQLeS9TbwmmkgM1fKTinB5/8D7tvfsc7T3vyzr3wm/og0+WJHk29vqqDpow9RBZBOhgRWFNvcj7SFFeT/3uXh2wx1zN3W0vnXv+D/TJooJwpfSPtfD9t3T2ycdq3pw5mrXrrvr+VdfpkyUDsnXO1sxf3HanrrnyR7rzV3frnPPP1tKP3tIvbvuZjj7pVD3z2lvY53GaO3cX/eSnN2lJd0WcIxrCwiFowXvv6AfX/Ei/uO9XOv2MU7TLzrvq9DMv1ltvv69nn3hcX/3qgTrksEP1yONPD57XMLI6lNLonyPWlUdBiPujSlYp4vll6MH8pb36eNFidXcVpQKdlZaHX0WSavSWue6PX31ZZ55youbAq3333FcPPfSEYmA7ePrYw7/VVd+5VK889yIy2Rf73Uc/+sEP9DZr/a133amvHri/jkX+Hy7swiswiPVi4dtv6luXXKJdZu2uA/Y/GH/woEmEdU165cXH8Afn6KlnHtG5Xz9X+7Gen3jkCXr19Xf1witv6puXfoc9yLs68qjjdMopF6uc79NLzz2lY447VjvO3EUHHHCAbkRfE7NgOvtpneuvu1G3/fIOXfPTH+k73zxHVxBnfOsHN6hUVYuVSKFR4xu0xdTp2nyNUbrlexfqjbff06vvL9SOu+1OPNeqVArDSsW6/6679eV9voyM9tI3Lv2uPlzUpwpNwkAXEPcfc9Tx2m3O/vraYUfo9489hg+sKIL/GjQKMPq/93GQbLG9524uK7EFzxsfY73pmEplrXAeJYRnY+wnb8XaeO99D6m1rV3rbrCRRGJti2lb6cU/PKgnH3pa777/vu66734119eqnYMn09nQedYzJovRaZfRRtO20fbbb4HO5zT/44V67Lm3tQQfN2mDqVKmXjNmz9K0TcYrne/Vgvmf6AHWtnKqRmuus77IPWPzkXxEAecYOcaGtI9UXVXFfsfp8OOOV7n3U915/dXsI0KViP0H8FWOdVKWzGal6/30Y/346qu195z9tDex3PW3/RILhGTIFviC7V983GdvxqQ/vX1W/b95SMbEyfd/vv5nHLA1y9YRO5wcOnSodtllZ22wwXoKfEq2XvwJWiT9eaxrtm8FvdEX9DL7NC20EkFHjMc0OzZyXDxIbzab1YKFn2poZ4dyA31yxDZVrJkdHR3qXbZM9r+B7NfGxAyyPZIVJ8fbfz5/Cwf8zTffrC/tt7+OP/5Erb/++vr97x7Qxx99oNraWmWzeblEyZaDMonhdAbffPIUBlVSytxjkaAmUk1NVbLgBtaJXV4snqrSQrZKkdzJkgwyYVkQJYONxO2/rNW3tmi1icOSsa0t7dpsyhTV2TicXd+nn+jHt9ysWXvtqVRVClBAGPSgUr6is86+QLP22FPDxjQqAcCUjz33mlpHrKI1OWmrBpdWEgeT191AjdU0uopyBA7X33oXG43dVAd69kcpMlX1SqfTspMhoZD19fXqHegHZKyVVx6t1dZYiwM+J2GI789fRgLodW219TRZMBRwgt3SUCviYhy7EjwiFLHC6Aqv3jOOPiJrl/Zey5YOqKtb2mffL2mjjTbSUYd+TZtxP+W00/XmW+8QHEbwDFoT3kq/vf9Xmj1zJ1179TXabvsdtPqa45PAxzkv+UDVmUAh/C1mC7IcQbliK0BFpb5+XXXVtdpq+x216oSJYAJ6nBiHsIGRyfvn+nKDo+1mZfCNb3uh5AkMa2vSipFjxK6rpr5Jm24xTc0tzRLtxWUDuvbG29jE7apOqiqcfmXB+aN33tBmG07UjK031iUXnqvLvvtjZSWFGS8ZL9mwRJY0HFz1qfPq+nSRTmTRnLPbrmpuqtZBB+4LsQxix/s0+vDJom7tsPNOSqW9QpJDFhs4cSFP87Yjhw/Xrbfcrr4+yaPdvd1L9AsC6sXLlurFF17Wccccr11nztKpJ5+mFHL53g9/oLc+WEhPsam4UE89/rDOOutkffnL++vTBYv0wyuv0cJlhST+WPDee/rVHbfpmuuuIQAYr1VXXR3yHTJjfoIAswXnvOqaWjULHN9nA/X8kw/rost/qPW22E7bbbcNllRkL10i8JMuv/wyPfnU4zrl1JO17757J47wWyRJli7rIXD0KhAoeIedlAfUtXQBG4qvK0JPzjrzTG2+2aa64IKL9MRTbzP5v9IHnV+BDqgnj4FUhYE9/fhj+vC9d7UbCYnq5mrkg4zYTQ4s/Eg/+u7levfd93XQ1w4mYb49yYlzdc99T8lA9PYu0i/uuEnf/MalGjZslPbea64+5MDhzPMulFI1jHtHjz/yW+BVVCbZaD+J+tQzL+vVV1/Vjddfx2K8gU456UTtsM00HXnoV/ToU68ke2u5UEnR57wMyc9A/MXLZ7WmHnZKaIECwoVwmth1bjxlfS1ZuIgNrPTm+59qzbUnaeTwZk0YN1TvvvGW7IdKP1rSozGrr6FWEoApGwZXnn/2OT3yyCPadbed1d5cp3POPl0fL1yonnxel1x6hcr4h5OOPx7fOE9XX3OdfnH3fcKNaaeZM7XxJlO09tpraeedZ6i9o1XfvuwyvcAm7fAjjtLsvfbSr++/Tw/95l6lfZExBd14+72aNGVLTWTMSiM69f7bf9T8+QWwMGRCPfbMU7rhlps0wKn4/nvOU7FnGQnIE1WBv735sn732CO6Hbupq23QPvP2Vje6fNjXvqJcSdidk2IPoC/mZ4W0V9wHmbKcFjdYW+HV8l8V83U8r73OZNbZUBeQ1HqTpP4zDz9BouxIvfz8i+pd2iXUQnHsFBUqqkllFJvylGEW3MoXsgpTLlFbpCPZIszBx9iRI9Xbk9dHn0gvvfCirvvptdp800100jHHaLstNtFxxx6t3z35ktrHrKrprD3jxqykGTN20A4cdvT39ul7V1wu8zWnnnKC9pyzi674zrf169/+LlmfhNeSx1bwPbvusZd22H47fe3AL2vrLTbWydjV6398D1lWQKVCAuRBHXrIkRq7ypraZ78vJTp75Y9+qJdffwnKS1pAXHLPr7HVtLTo4491xWWXKlcs6qhjjtO0zTbTaaeczMHaW4mJdC9dohtvvF7fvfJqjVttde05ezc98/gjuvqqK9VPAioIJdyH5PTFvcDd4uTq+gZZTCKSIHVVGeX7+2T0SRV8QBl5U4cz2GPegZq4zkRtN307/epXD8pUQ1wROw0fBkoHoUp50wy0znTDRQpIHsNi5KNBVsVSwBwP/eIXrCHnay8O3g497GA98ugTuummO5RjkTZf9YPvfo91Z4mOOeYw7bvfXrTdpttvv0fOSdb+6ssv6kesny+8+LI22WQTpesCvf7Ss/rO96/Vr+5/WNtvva3GjhquK77/HT3/wnuJCqHCYjS+7VV9/fxvoNtp7bfffqrgt2+68WfEbqFyJMjvf/B+3XbLrclafebpp2nllcbq9LPO1UuvzdfolcZpNxJ8/z/23gPAjuLI///2zHtvc15lIUSQyBmERBAiKaAcyTmDyTlHk7MBgzEmmGyMMZzJwWByziaDhHLWhpffzP9T/XYB3/n+99qTMO8AABAASURBVPudzz+Mz6OpmQ7V1dVV1dXVPbur2tpG7b7bXtp6m+H6nIPtu++4WysPGKDjjj9akyZN0DHHHKfnn/tECTbjkc2niIFzh3Ag4seY+Mo+yJRKJQWUUSUrf+aRx5iPR2vMqJ00ddJkzfziM110wbkceBfQg/wUTyhFfIeMCRbz2YwIRfTcY4/peGKXPfbYQwcdcIC+/vpr3XjjjeoknrO/P33xxRcjz0U64bijdPCBB+m3D/xO9//2Qey/wJwP9dG7H+qO2+/W0396UVsO31ItfZv0zhsv61e33aN7kfv22w3X4FX66Yqf/Qw5fKIApr39E0fZb+kYrYsuvVz9iIEOOnB/3X3HrTrmqKP024ce1JQpU1SJn7364ku0YMk3WFVeL/zxGcl+M4LYShHEqqpUkUqobdE8TZ02SVtzqL/NtiPg9VDNm70IU4y9+hLYVUHSVxzWXXjB+Wpu7aUTTz5VI0aM0Lnnna033//S482bv1jXXv9znXHu2ZrO3N1h+BDdeP1V+slRx+trDltmTJmgObO+0pHHn66lGalj4UL98uc/0/y5C3TmWWdr6y220GmnnqqXXv3E07PN4wP336sLL71C622wsWZMHqsP3nxVl152pXr2W1WTJk5Xc3OLZuy6i0aO3lHzFy/Rz7DhRtbHc846RSNHbE0cepGeeu5lxi8FnNq+9tLL+tkvb9PMRUu0zQ4jNGi1Abr/7tuUb+vkUEjyLjyukpI1Ogu7ev7JR8D/tSpa+nEgv7WakIX9aYOniU8uuvAS7b7nvv6g8a133iZOvFOd/vQ31qXnnSvFMfZxvDbecENdc/XPkME8xS6p2Fuf/ldfrmv0EW+mquQC+cucY8hiYUBBGDikVVTIyvTuu5/wMf4TjdxpvGpqqkUhB9HTNGnceB2wz34aucOOeu655zR14gTmTc+yr4xF+7xC5r9iPEFIOybRl+xVRo8ao5PZQ2+60RBtMWxTlRz1Atj3vP3aSxo9cgfs9+fafrvttOag3kYICOWSKR+7R/DqEgmJ+Rjjj1Psk1p6NOvAvWboDw/eqZdee12dJXl/7Kz/MFJErPSLX96qJ5/6oyZOnqQxO26vqy+6RHffepcS9rUngJ63xFD+coJ/GVdkTUbdQPZvvt3fTOF/I4FUKsXWsyjbT9r4a2qrWMM62b8VlCJ+k9eY1fyzQsTADAJ8Gcnu8bqIs5QIWWT9WlnJWVB9fb1KxVgukeS8o1IdHW2EPEXmprVniYGCHQAaldge/4L/UgLBfnzZuu2223Q5X87efvttvrrO0AACoSJOKLAo4b8g4ZwDwwAl4G9KhWzZwZgGqHMc18kcUTGvEs4yhWMCkzbcMVvSqEqPPvKUthk5QjG+2poFOMGEHKaAgyqmdc55Z6hYV63DTz9ZKZfApRWkAMDbf/zBQr318TIde/Sx4kOaUhyCxWx4Hn7mNQ3ZYqwaMJYaSWEph0HRRjkspaCTLrpJcW1/vzA3BTkVcm1SIoRVsAl2hOMO7EsP/JZsQTHGCPpk7fn6csw5V2jg+ltqlxkTVc1XmzBaobgADRZqFfJyIYuzSygKQhUdfh0esFz6DrTW4PWUS+PAS1JdSw+df/GV+vC9V3XG8Qfr1cce1K6Txun+f3tGnUgAbv3X2h1ZkF559gmdduReuu2GK/SHp573XzeNrIolZeDX+grDCsGOEgmI8wX/hZff0kd//kpjx41WZYUNQgpcyjf7Vg8+9/d5JDiNLGBLNjGDMJRMPtaVvYMKnXfdHepwNbr0p6eoEoaaG1p16MFHs7m7TPvsOl777DlWPz3xcN115wOyX8U2DUZ8RY6DpBwBkIKiLPA22da2rERAd6OefPQJtQTt2mfSCGLUtJa253Xvk2+q15qbauDgfqqryCm0H7uGHZNvZIt5IqVN1ltPLZVJvfLU45BMa/acrxQ5aZNhw3X7fY9o/PR9teNO07TZ5puxid1TdXy9ff2V10UsqDPPPFO/4Yv7ekM20NbbDdPQIRv7g/Rl7R2KAynKBorSsc4451w20WPV0FgjRCOq4N+BEEEnVGeU1AYbb6gDpo3WMQfspts4QDnohHPRaUFVcUYV8Gwbt1MJbu+5+z5tstnmGj58uDbYYB3Nnj2Lr/srpESl8owpNHm7vJ79w+9UwVeTGXsfpDU32EAHHnSQxo4Zrbtuv12I4VsHqq7LdGXQlf1hX2ywIgZcUVHBYd2X+oqD1JSJy3NV0twvPtKnH76rffc9RFtwCDB9+mQdc+yRuviyn8l+8jZ0RfVsqdW++xys8WOnaNRE5HrMofroi28UhzUatGp/zfrkPXUsmsvcjHT/I89q8l6HaNzkyRx+3eQD8g3XXUsH7DlFiXyb3uNgLUPfZjfFUkDKgNff8Q7ownRZKjGnLWN9xbEGr76a3n3jFc2eNV+vvP2BmnqvLPuaYZubpx9+WAtmL5H9hMTAtddVS32F8EYq5UsaNnQrHXnkkRwEbKdjj9pLNUy8jz79RkFlo352/a900UVXaPNNN9X40durf/9mvf3uW1LYyIHfYK0xaH3169tb244Yorr6lP7IRrBHzz7abMthGrvTtrrlF9dr8phtkWW72ubP0e+fflU7Tttfwv5WX3Vlzf7iQ8398mMxEmwUNL7oDd16W+130CEaM36MTjp4Z336+jN66KGnlYka5arqNQJb3ZVD9bETx+qog2awWf6NHn/8T/4gtmQ+wOTxfwc/GmwHpzEQBqTQuWpr9Zvf/EavvPKKNt54Yx1wwAHafvsdtf766yvosg3nHG42ltmLL7NybCeZZE2Chh3oYFKES5HEc+X+fbwPyOWK2nzo1rrp1/doTzajG22ygfbG7oNSm97++HPFFU72E9wNTa3aYJP1tMU2G6ihRw9ddd0NOu/ss7TpBmtr2sgttUqvOr3y6hu2UqqIh4uDlFCkqnsM0Enn/FRvv/e+Ljz1GL3yxO+0+/RpevzRP0jZNt103dUatt0oHXLCERo9YbROOelE3XTDz7XhWmvJfuIhEUd+jHb4++Z777FJX6o99j5Ym262CfN7N+2793TdcOM1st9qLPF1p1+/lbXvAUdq7MSpHFiO1CH7764F82epkkMdliQ5k4t+3Ffczb7390nZb25UVCRNrdTE2EHEB4Ich0pHMWdH6o67btLmw9bV0Ucfrddf+1R2sBxwyEdoplIur8qkWQZrKrOrFITK8xE3TEgh1ELKpIyU79Cxx5+kY44/TduN3knbb7c9H0cO1+uvvqiZs75QIlmhSy6/Rldc9TMN2XQjTRizvVZeaYDe5bCP77X43ZTyGOGgQYN04omn+L87LWxLxIhrrLOZjjruWI0aOVKHH7Sf6hoq9dnMP8tiKCVZ/aMOffDuO5hDlY487BSNo/+DDzlA++y1m7f3VE2ddho7WbfedicfKSZpTdb0nWdMU+eyJZo38ytVMH8Gr7m+KmsateVWI7TF0E209tpr6oqrb9ARx52qDTfdUDvvPFFVyOQdPpTEzilTiBSETi6QnCJZvBVSXyAeTMROdoUqKIdcTj77Uk3a7RDtvvd+mjp9ko45cDd9/tFbeuOdd3y8hmaQZaTYOTkCtapUrDwL1Umnn6/jT/uptt1+rHbYcTsdhq1+9tE7+uKzz5FnlS6+8ipddcON2nTzzTSKj1GD+YD47rvvsn4X5IiXY3js12uAzj7vQg3beispLKqGD52D1tpYRx1/tD8cOOTAvdWnbz99+sXXIkSWc3DOQYKCWNVVjTryJydor/3216gxO/ifhmysScHTadph1HjtPmG6Zn/0odK5xVrU/o2uvuxSVVr8DgnZPGKNtnW6trlZj3GY+dZbb+nNN9/Ur399s/r07y8Ri5gvsj5j2jz9xJMcuLVql1321kabbqY999lNO47aXnfcfZfsP52JSqH69h2oiy69RBOmjNWuk0exruxA7DWCteJIjRw3UtOnjNNTf3xJhHfY8itaunAe6/WB2nDDdbXPATvrwIN30xVXXCWz5s62nPr3W00HHHScRo4cr/FTd9TBB0zXF9/MJT6MtNbq66pvS2+ts95gbTV8I/Xqv6qu/fmvdMrJJ2joxmtp5ykj1dpQp2dees/r0fGRLNferiHbjtV+x5+ptYYM06hR26ipNFf9kovl/N9EDJl/AWOv1Fqbb66NwXnq9Y80aspu6lGVVI06pMwynXHqCRw8n6Th2w9H9tvrkEMO1Iv4z69mzqY+rZf/9Ef179tTw4asq4P330932WH1wNUYV2DWqP/Vl2M+fk8SljP7+lYmrHcoQEw4BYqVtL0DHwne/uBTVbf0J2bcjnKwo5yuufxi3X3/72W/cfPmyy9qEgfBN910kz7+bIFNETnQFJfwM2ZR5GxzEFayp1hbb770J910xaV6/tGHdeetd8t+IrgYVOLrKrXxsC302gvP6/SjDtXdN16rpx97TnZmno1wrOwRBQeBw07iInyW5JxTtuSkCmnk9ttok/XWIBa9UYuWtgl3rLztS11BX8/8Uo8/8YL23O9wPoxPZv3bRWccdoB+evyxWswhdBYSRWjHtgHxvEsO4RiIK6aO17/uH1ACBTZgIb5RzOQwDFQkMAnwpxajWF03azF2bOCcw6fEHpxDwd0I/8TvXC7nYzYbvw3TZJRIJCzpwTkn/4+3L+h6IKWu1L9e/5kEgvvuvVdffPWlOjvbZZuKmbPmao011/YCD0OMzUXftY0daRwVTzPY7pTPJlM+GFFYLuWgVvhbERdI5igrawg6CFbwPiENIhyRcECzPvlKs+Yt0TbbbC22CUBRCUMoZogzl+vin16oj76epUcff0ysmbQIUDaNzZHz5ffKX96vbcbuouaGCtVbuyitrz//WJ/PnKvNtxpBkCIlcKyJkDZOynd26qxzLtSfv56vu37ze7Vw4l5LENSnZ5M6+HK+bHm77O+K0IlgXMIRx6VIyYBsnNOKBYu0G5ujvKvU5Vdfqwo7dSwuZ8HPKGBsMiPEOGnC8K1R2C0SyYQSVOnPH3+mHs21amkSQaMVh6qsSmnqzpP0x8ce0LZbDdEzf3xOX83r1Lwled/MeKhsbiB4GaHNN15PL77wiuYtNZ4Axl1C0Hk7iUpWyRYXqaD2xfN16BHHaN+DfkKw1UDQ3KFqO9Dky22JZjmYjHj/TTditfb2MrC0B8sA2WxeqcoqBWGI/vOSK3Jqn1E2m9VPL7yUL9Zv6fa7f6OG6oSqOMyrYnO54bARWp3DDU7NJA4y11h1gNIdaX3xeYcuvfwqrTZoNfXsu7KGj9he6bbFynYs17xF7YqTCSWqm7TSyqvpvJOO09zP39ezzz6px557Vu99/pWGDt9Oqq5WPpuT45AWdQqTwDxTqDqgbZX2mrSj7vnFFSpkO/X+R39WsqpWTb366RPs6aeXXa0BK69CMNZf22yxqZ5/6hHVsnFJQqQzk9NjTzyrU084RZPHT9IVBK4dy5cqw6bAZFyRQi8FT30/AAAQAElEQVSlhMJElcQWwLlIEQfJjpzdMUF8sqqaxR05UbATwceGG6yrU884Uw3NVarlK2WE3qIoq1QoLVvRrmeefV4nHH+ypkyZpmuvvgI5tMk5pzyTK8mBWb6QltqXqXPFct1xz/3acLNhWmXVwVp11VV1A1/LA4KIsJsB+vzh7+A7Frr5SlQoly1p06HD2PwM1bVXXqqvPp8jwyyxMCycN0t/evop7bjDThowcF0NXmN1HcsBYHOPVvwR5JBzwIIahiklEtYqp0QSw+SAXmGVtt1yS8385CO1LV7EAepsvfj2+9p61BjlWJg/eO9t/exn12nP3XfXLhyGLZs3Ry6ZVAayNn8c9KBE7n/q7h609F1K5Qu9lhdA65FxVFVpzcFrqDos6eP33lIcVGitDYdIFdVafc21OPybqVmffaK2zrT6rzqQoLWEzIqqSFYqCBJSEBJElPDPaYXJojK5oqCqmTMX6s5f36VjDjtUE8eO8r863ZnJel8WJuvQRZZgOFJFZahURVKXssl/4ZVXtd5a6+jE407hEOAV7LokuVCP/eExLWPelujzhT+9TF8Rthvp4w/fUTZdlGKbDxUq4rdc0ngqafAGa2md1Qaqox3bpZ1LVCrmBMJA6HKzIRtq9f69mbOBSvpxX66L/e73Xyjdr7XyOiH2Q/4xGTTEocOaQzfXuxxOdK5YoXc++sCvnSUXq7KuBj0bUTwOTinGPgvgm65RsnAxdJEQ3zgEOmnocSA86+uZHBY4DeiXwO9FeuvFt3T5FVdrz1130bQJ22nh/G84sCl4Xqoq67CbGJKhQgmaWc355ivdfPs9OvCAw7TXrtP13OOPMk8qWYHE1gwkMIsMogNbDAP5v/O7w4SxevaJRzSUA42nHntUc5iDC+bP1WprrydVivFKFRzUVSWconyWsUsha3gcxIog+c2cefq3R57Qlltuqz69V9Xaa6yuqy+/WNU1FdQabig/9GSN51vQqeSDTRWDT6c7yzEGIvXIP9YH/OPaJDYNck7FyHm5l1xCcpIoq6x0Jk5/aHzIgTOYp2vrmKOP0ODBg/UmH3wDFoA4dor5iJgIQnlhmXEElFGeZP5xVicnUYXk2Xwu4mB//ryFOuiQI9V/pdXVt//K2muXGZr79adKJmIVS3ktbcvo13f9VocfeqimT52sJx//A/rICpa8bttWdKiqqkZhIqXABsEH2pqaKlVyMIdJKsGhcVUyQX2gBF98/G80uLyUa9fcuXPVq0cfJfDfiaQkIFHBGu7QOQe/6WxGr+HHzzr/Qu0ybZL233cPdbatUNHbETgc3lTX1POBqGhNFUdFfT1rga65+kYOkvfW+PFj+agyUwUGXsI3pbAZeiGPz7JEgJwSKQ7NaplHgWxAIZa+bMkSzSEoW3uDzUxYlEfq09qoWhbsmXPmlg+OaF/iAMJkBLvMtxVqW7FEcxcs1cGHH6+VVxuk/gNWZk0fp4V8gKwIoU9Ax9msbr31dh162MGaOGWiHn34Idkht0NXtlGsSFYqAU/txLeh0L8K9F9QySW8zB10avDXSWRq/hw2ynccy+qSiUqViHUroZNMhKrg8DAuFVhOqhmeUzXxWxXl6fRyLSKuXLxwgUJiSQxHYuyKHb7AMWdrVVkh2X/cVFMJTymqmXdi1sZMyBxxUkDRnPnzdPtdd2vjTTdn3R4EDNQvfnGDUqmUYFEVxF15xF1VWyeEzJpTUF1linLyobgi1jInTrD9B/JFixbpd/c/pJE7jlHfPqtqzUGr6LJLfqqGhjqBpWrivs5MHhnVKsAvCvnUMDcwe/JV6DZSRHxeV1fn8WMqZs2aqV/deov2P2B/7T5pvN5+/VUlKmpVovcQLESP7Kplh9MlVcvVVGq3aSMVZBfJqwAFuwDkGMC+x+00Wk09+2vwOhupOpGA97zyi+dp2aJl2m2/g7TyGpuo34D+mjxpnJYuXKRkMilVVuvCiy/VL3/1K20zfEdddeGF+uLDD5GmxGyQkYb6/9I7YtymjRhtlLx/iimxUl7lO0xg11ZiVkBtLqPs8mV64OFHtcGQrVRXLwXoKPPN17rt5l/qmutvYA42q6G5RQfts5/q6hr0+htviPBIEb4gQLFhiFGzf+hYsVQrOtFCUKFkXY22YE+w045b66Xnn9Znn3yuRfSzLB8rTtaqAruatNMYbT98S/3xmWe0cGkHtiNlsblURRX8G4/wh91FXfE75qO+/fpp8uSJWr5ojt569XmV0Lhjjti8m2fxKLz06T9ATGM5xrHBoNWVbWvT/CWLfJxqVPX9i49oMvh+2b/SP5gEKioqZAdcxoBzDtU47AxvyZpk+izyUSzE9xqUSiUfQ1vaoGjrvjX8UQNGy8xlxMwBG0iXxXJoHSGAavY5jY2NrPnziUHzConjqlJJ2RofhkkFLBbOOWZFzBohOedklz2dnCX/CvyrqFsCQRtfscywzBA72Kzh11RT3egNTRzWePDLjSkqIfGlWV0Kk4rQiSSCLtZTxXFKiWTKL0wFagyNOJJ6B6pTRKEtnLQQsaqs/qUPP1JD7/5avc9KqsX/uXyaPrLqXDpTl1xxsZ7/dK4u+eV96ttUoyZoFnCBeWvI4cZb77ytJ99+Twcef4pYy5XILZeKWX3ywdvqu1Iv9VupL7EDRO2kp9iuBXNn67zLf6k3P5mna6+/Tquu1Ju+qMfQKpIO3s0hlxQSwAgn/C5frFfts7IG9qpSIbcCI/xMh594msKqXrr37rvVoy7FgWVO9lM4sz7/nMYFyQYXhuI8TnIhiw9Q9EOVOJybO3OBXnrtTW2w3kB1Lu/Qww8+rA8//LMgKskpSETaaP1ByhAUfvbhxxq1w1g9+dRLKnUHWxWVyhBEJdgMc+YpYmPGnFMiqFAUVmuFBYvi4gDj0QceIH6oVxa6d995h159/hk2Wu/rpWcfl/0qowgKGT3I/83bGndBxMBLgKdkZV22YX8jckVblgkaIN+kFLdz2LzIbzDfevdjf8AyeDVbwErYT6R5s+fpkz9/IjvcEXJEMH68VeinR2OtjjjsMP3puef1yquv66577lF1XZUe/cND2nXPA/TRF8vYfKAADjbFoVGxs6i2TKf+9MqfCAST+ujP7+t39zyil1/7gPUzrUceek4ff45jEWwRAMtFmjFyiD5/7Wk2LE/oo09na+31NlUzm42qplYdeOQxmjX/K81eMFuz5szU+++8wlfC4YoJ7g469HBd9rObNWO3Qwlk79KZJ52ixqqkamtD2dWJXRdip2SiWglVKWITknAICjuTOfvqKi1jk5IME9iA1LjyGnqQA8VTjj5I9eIi+FCQVCqIlOHw9KijjiFYuUkTpu6sW279tU446gg1VCdVLEYcVidxlLRhrgi6JYWaOGGq3nrtPX3x5eeaNfsrffzR+7ruZxcqCCTnnP795dx/LPv3OP8TeSf0BaESc9pAOP5ve0YfQmYuWSH7mrrnXvtopZZa3XT1xVq4aIXCylolCOY333xjPfnk0/r6qw/0+ZeztGjxYmRypThPVRFHUygEkEkqmaAjl5fjoLlQKMnFoQYNGOiD8ScffUQP/P5BrbvpZuo9sIcef+whvsyfpIrqep1/wSW65+HfayU+EqSZe2jNW7cdmkHxb7ttsAbfUrGMQSB7WjHrvpwj55UVSsYAVtS3b1/1bqrVQ/fegX/Kq75HX0VxtQZtMlRVodOTD/1WJfxh//79ZRs4pKAi4w7CSkWeVlKVLLAxX7UrU6HszG2//fb3P6lz6GEH6f4Hfqvhw3dQMlVrbOBjIiXDWCkWYQtaitjV2psO0evvvqvHfnuX6hMFHXf8sfrFLb9WtKykp595Wb16NuvyS87TaWedoSuu+Zlmzp6pJ594VMV8gdah4lxJlakKyUmyH0vJlNTRmVVjaw26SzM1iow0qRKbUSGDUltBy5d0qrIy4cUQuYiGP+Y7KDNv4y+nyk+fD8R+QLg+Zke5mMhH777wkrIcypo5iwPgBYvnaEU+oz6rDBAmDWJBJpc0MnP4EwliVAQOOceV4nuXwoyQN5CNmCu3a9hGa6tPnfT0Y8/qvPOuVENLX5176cW6/w8PqmevOtUnK5QEPdO2DBsIlGWBy5FfNucjHXvo/vp0znLtd/SZuuPO32j06JFqh78C9Qa8VGhb4u3xz+9/6X1OMZ1VWFuroZtuokzHCj6U5OA9oUwk81qyzb8lMDcFtvZhx1nW/GRFAvuQgjjQ2NHj9CrrwDfffKmP8Gtfzv5aF110gSpgNMFhSBgm5YKkdS+LY7KZDnxnu1IIFLciWyb0Y7/sVDfwDkFRECrHrEpHIR+BbGCherXWaZWVm/CJc80KpDhQVapOPXq26ouvPjckORcqgb+Qi5hTDhyjFzDvQopiVVdI7EMkC/JcSbWNjapraNQ1P7uejyYLNPubOcBHevXlJ7T6wF7INa8p03fT629+oIMPO0a/uvl2jdtpR4Uuj7+GPIqtbWjm0CVgzXfYNnPAOXVycGeHU2EoLse6GimHHTl4rjQ7tl1uKqkKGMrlshwgpgSDspgv5rCkJCnkcO3e227TaeddpEEbbaZrr7tCt91yg+rr6+XMgvkgWcNhYUdHB+2r4LWg9956UwcdcrhyxE7nnvdT/fa3v1U/Nt5V+JiAj8eOA01IK8kCUoLbGLw8fGWzOZl98Q1QDiddk6xAthVqW7YCRmiBGBMc9NgBXSIV0lLiOEBhZaDqmqRC5m4FAVwF9l1ZWauLLr5CM+d8odlzZ2rmV5/omWce1cbrrqU0h6U7jRmvV197S4cc+RPdfMvN2mn0aNk4UhwGFNnQ22YwCKDLwRk9+zuKIjp08O2zMj5K8FnBOOhSUQGJEScqSMglQjnnvMxLlEeKlETOEbG9/Yp4GAj8PL66CnuolB2oFdGXzCbQJ4PhmVQ6F4glV866ZPxely4rxRnVVaU4GKyCDylRWaPJ02forXff0+effyb7O08ff/apzj7jRDE9lcsVYCupDvtxX6hVUBgXsrQtiCVfdkWmlxQ2khdzulKjxozVk0/+SXPnfamPP/laX301Uz//+SWGqmKcVyKZVCKVVGDMcaLjOPAMXYKNZVExAwxYhzK5mHFIX/Px+CcH76OZcxfq+JPP0p333acthm6qDg51IijmWb8StK1Q0ptgpFDC32yx7TbCCCTq7Fe3ZRd7D7kssXoBPh2iqsAOJGWdHPKvwIyv53D3zzPf5APcVxz+zdZzj/5ea6zSWwqSGjFxsl569TWdd9YZWvTpn3XQbrvy4WeWVsSS8QKl/+V3WQoOKRjwkvBlCiJZ2FxkvsqhnyJ4LtbDv/udVqQLmrzLbqY1qZhWR1u7lvPRorm1pWwfhYTSnQXvf+bM/QaDlUrmI9G3ogotnztLB+6zh26/9V7hUuiPucSRWwkPXFubUHrBLE3ccQc9+vgLlAbCALGrWBn8VgArFcRQqE8h7yJ2KLNlfI2SKRVgOm2/A3/9fAAAEABJREFU3ihBLSn7G6/D2BP+/s6b9N4H7yrDfKchppFQAK0SzpkehDNl3c2rsqZWORZQzEq+HDpMIXmZdFsMnUeiCfCv+4eTQJ6PTEn8UszaFuIsU6kqhWES/WUUhrFs/XDOrDpQiC9wLiQWLsl8u9X9cJz/7T1bDGY2aBBgl45dVVcoo9hhuaz7JpMqzjwsb9M34BApTby4hI9tvVijTXaBHP8k55yCINC/rv9zCQQb8rUySFQSfLVrzbXX0EoDV9EKAg4TuBcmSvjPycXyi3DgpI48Dq5CRU4Qia34YlIiNCgqxjlhsdLiDiVTNSoVMkrb5gMHtHDZEv3pzXe00ZAt1FhXzWJIT2Gg9nlzdeXPrtQHn3yqI084TZV1TfjonDLty3G/IUiBYpzk3ffeq623Ha411+tddnRMIvsDbq+98brWXntNNTVXK+CLNN5XbUsX6bbbb9GHn3+inxxzjKorK9XR0al2FgIlkho6dChxZFqPP/J7LVrUrvfeeF+/e/RZ7bjttmpISJ999qHOOPsMBckqnX3+T6U8/HBgk2MwDbXNqqpplCrq5FcUJ4UEWQ5O42JOEQHKcr7KvP7qK7rhV3fIpSo1esetVFdR0OP/9oAuu+Qivf7Gm17uX81doDfe/UjNBMjrDh6kzTdYW7+//y59/sXnSuPUX3v1LX3+9TdauV9v1VUKn55TnkOuDKtQthAxccTiJq6kWnr01mZDN9ef/vhHvfynP+n1l1/WPA5BX375Rb3Hpj1vMw/M/4k7ZgLr+4B+BeQIJhPJqnKNTd72Zbrl5l/obQK//fc7UKsOHMAX8E51tGdVYqF+7bXXdPyxR+nJxx5X28Ilysxfobt/96jWW3dN9WmVLIjsz8QfuHJP9e/bQ8I+7YDDBSW99MKzWrqYNivadd/vHlZFbaPWXHNNNkD9CFqlF59/Vs8/+6I+/vMXmvnFp3rhhWc0a+ZX3nZK9sQZ91h7Ne252zTddsf9+vNnc7X+xkNkh+ObbLCu3nv7NX05c7ZKHJjM+uxz3X/3fZo/d66WLlqobyjfY7c9tfY660lBiL18qjy2XuTgrxgXFOLEkpxI5S3wRDApbC6GDknwA8VsXBr4Wl0gIGRvoaILlCb4ThK4hsphQ3nmmuSQZDad1tdff61x48Zpiy02U5oDQfvV2BJfhEICT4EzmOAxl12Ojee00prra+nSpfrw/belopTuyOnhhx7Us398QUEATefUfdlCRCfd2f9nb0zFi+IvOoStEvYT4DcK6LlXz2qdim188u6buv3229XWntFKqw1SRXWNXnvtFRZNxpbJ6e577tZTjz9pGlVJCVXWt/qNQ7EkRFNQHj3X19b5TVtPDsdGc5Bg/6vp/fc/rMkTJqoCmSxbNFdNTfX4l+3Vs98Avffyq1KYgIA8XUvVVCT+50TF+MqU6dz34Lvyj9gCPgJa/z86W4+mY/xfFYHeOoNX08fvv8U8Wkk1bMqjRJ1qmvtotVUG6uXnntYA/ESPpiYsogCtiIOVkuwnf5OJKvJO6XxJ5usjDpCWY8cLOdweM2aUBq+/gT774ivNn78QvEC2l8zlMmw6Q+xnuZawyc0gxzvuuEMff/ShVlt1oA4//DBtsMkmmrd4md7/+HO99PLrOvOM0/SnZx7XU088pef++Kwu/+nZzJfZ+hDfXnJSMlGhTz/+WJ+ysSmVinr40Se1kA9Ra6y5Kvuokhxjt592WzJvkdIc/P3mwSdUDCu15lqreSkF5vPh8J/iRh7fjSPwSduoFzHcwPROyTfz5+vQI36i+++/X8tWLNMsdPTr39yvddZbW2uu2d/LBDSlc3k26fWKLeNLEyoUYta4dnGOpiL6/vL9j/TLm+/WzPnLdMgBe8jlpLZF81XJ2rXl8G3U0ruf3uQDWxsHsuy/lYJYMow4lMwqy7qXTefxSzkOf2Zqq61Zh9HJF1/P5ABjvmpqavxSGFr/bGxy2Q49/8yTOp819NWX3hQO0R/Wv/rmG6pvaFKvPgO02aZD9fwTjzCmjDrb89jflxxC/17LlyyTEtUqBSn8WZv6tEhrrjEIO+zw854zDeVZX++9407yr1mPsj8ebWdjDsvH5crWicrqKqWIL1KplOysOfTMefQf6SOSiC+Eb2hbtFyZNM6dMZWQN65RMT4iwHdNnzFDl198Nv7/c/SW0ysvv8HB3WxtseVQcBh6jHg5VbF2mAgFFcirUoVsQVGunUMPEbdlsbc2ZTngqaxv1gYbb6CnnnxECxcsUT5bJH55V/fed786Mx1qb1uqpQvna/ttt9M6a2+oRUvbtWT5EmwxLwdvYj2MmPx5Y9cF8v4tTCkKkkolA1UwBowVPgLVVtWoiI8qMVS4FM5e/VYeyIHmHGzzJa0gBlu4dIleefNVwsw8pPNaNGu21lx1NW2LTdY1tRJPfYDN4ucsTq2sUoZ1NeVKWsTBcYmDHPsbeKGLtP2IbdS7/wD9+dMvlOWwyfydzYViLidRb1MwkORC+KxqkMIqRcVYkMDKEqprbtY2fIx67rGHNX/2Ui3GDz7+x5cw3VqtPKCfkhIknGBG9iteFcSgC5cuV1VNnTYfsqGef/Yx3wZ16L2P/qz7fvNb1u022QZ/yeKFGjlypNZac11i9SyHXLNV4DChRLyQZANZZBIYv6lkgrOGEvpLKggrsHeJRZB5WlKArw2DSIkgFugKOJQ0ecbsxCxWSTHJA9ahBHjmc+I4VhiGSiaSyiEPO/QLolC1NU1ah/UhqEgKYorxNYIGHSCmknKdEtNdeQ75V7R1qsjhvSqr1YO1dtmiRSpSP2jQIM2bv0DvvP2mYF9tbR3+4PU9/A0unzZFKUgqZK6SgN+YNShSEJW8X7H+wmRKIqZsqJX6DxyoAg1ffPUFGTtSUvfc/Rs9/8yfkLkgEXKwUlSxlBEkpFS111vonELkYUt7kUOYZYuXiu+56lyxVOazRo0cqwErr+7ny+w5c1RbV+P7T6WS2G0sFlRVB6LMSRjp6utvqHyQUB4Bp5Lw54qS2TzVIXgx8aDN2UxGUmWDknzoXX+jTfXss09r8cISvBX0JjHwgw8+pOV87BJr4i9vvknLmD/bjhiu448/UfZTaV9/+ZWqoQmV/9U3GviL8SNiv9p1F8boN5FKoANq0IuWL9dtfCAYM2Gcmnuk5NtzCNfcq5+GDBuqhx+4R7M+X8ZHqbxefOVdzf56jtZZYzDzKNbnn36ku+79N3zecjX27KG12S+/+frL+vTPHyvLnvkT1mL7m8YtPVq08sB+2pA9y5N/+INmfblAOfZmr7z+pj74+M9anZjN1vUQe7W4ytYqhaH8BV51da1qWKsczFnU1tjcqj2nT9fS+bM176vPQGMssVP/lVZRdWVSr730gpbia1bgZx947HGtts66WnmlAUS+8rb/F2bC/BYSorn+df3wEnDOKcGaVyiwxqCtZegwQ1xVh5/J4ETTrKcZnEWBfVCJ9dw5h6mE+HZM2hw7K49+1FfguY+cf4kFBOuMGFzA3AwZYVIbbba536/bD1q1Eee9zge7BYsXMMcGqIK1yTmHFCKkJ++HnWhOa3uTtIx//evxHyUQNDT00dSpM7Tb7jtr6+FDNGvWLL31zgdKd+ZZe0yEOE9UIlvIHO6IwEmI20g5E3lU1INsRk46/QK99Nb7evGZx3TWiSfqll/fLgu0CtkV+u1dt+vY087Th1/M0wvPPKGzjj9ZtnFcsGQpznSZLBioqoRilJYINF545TVdx8ZkzsLluufWX+mnp5+kI489Rqede74+/fwLenX6+qvZbBw/0o7DN1Q9LEa2yFZWaubCpfrsm3l8OV1P9VXCgCJl2OzYTwrceP11+mrWR7r3/pv5mnamjj3mJB17+oX68Mt5qm1s0PTJO+md5x/R6Sceq4OOO09rbLa9Jk3YURmc+1133qsnn3pe2cwKXXDOyTrxmCN0xgkn6+af36k+vdZQ335reSdv/9tvRCCR49QvBp5/9Hc67bgjdNzxR+jciy7QgnSnjj75VG26/vrq1VSrnxy0lwJ2ZOedfY6OPfZ0HX/OlZrb4TRjj/00sF+9jj5ostT5jc45+QwdeeTpOufyn6vP6mtq1A7bKUmANn/2LJ1wwgm66KqfadacufrF1ZfpIuT0xdyl2nbSLvr5dVfrzltv0DXXXquTTjxZm22xjU4+/Sz95MDdVcvcc4j9b7pZpJhrXSQsQ7LrRcoHujF8WjoIQr344ou68sqrNW/ePN1379068dgjdcLxx+jU08/TZ5/P1pBN1tfQIRvo5ptu0BlnXaCDT75ES6JqHXn0kWpAnxELpLDHkGDL2U/PxRXabMhW2mXytnry97fqrJNP1IGHHa37nnhOJ/70EgLmdXTcoYfr1ptu1C9/eYOuvO5a7b/bblpt7bV01TXnaKfthsmbnkWF2I85oO0mTNbLb32pVFVvrb7aYDXXOB26+yQNaEnqrLOO1/GnnKAzf3q5/vTGB+osOvXs2VeTRo7S/Rwwn3X6ibr9zl9pMXZS3dSkClcFJGWHm51EpmEQ4KQi5fNZBaSF87LxOGw4JvJ0QULmDGMEVpGsUOBQkiKJw8Kaqgrl2aHV1Tdhq5P0u9/co5NPPFX3chC+iMP0iqo68JJKKdDQ9VdlLn+qa2+9X33W2Ewjtt1Kv7/vNp1x4jE6+vBDdPe99/iDILr5j7d1/h9L/5+UOAKUACh3xtjZZKWzJQXIqoD72XzTjXTSMcdi19fpsaeeUd/V1tKEabtwuPSUzjjldGz8dN16yx2osRMpRIpchexvQCaJuGy/Iw6+EslKWSDubCeC3jfZYrg++Hy+lizt1FiC7DrGP3STjZRKJHThpZfo3Msu01ufz1SJA7eqylBCHamS5LBBgau/4fqL5jbuboD7brJMG7osqcSmQo5SK0hWq6auUauvvjqblWXq2dKoupok/i7BBjHWBptsrDlzZmrV/n3xg6HY41hDVdXVw3KgvO2+CRHDVJ2iOImNBlq9f09tO2JT3XTLdTrj9LP1pxffUAXjTXC4HtJvVWVKvXvX6+uZn+maq2/Q3FkLlVmyWJdfdL5OPutcXXLdjconU9pg6BC98+H7qqqtw0+N9iNJokd2VNpyvdXVVBHpHYLmHDRXpDu0bPEi3XfLr3XsUSfoytvv0Ph99+UAcyWF+XblM8tlB+y/uurnOu2ks3XVLffoyLPP18p9W5XkNDsEGNj/zf0PhYsIyvz4A4YI3ciDvNQCxdgn+3JwMDqeK6HvI48/Tn94+Pc67oRTdNy5l2tee0FHHHKAetZKyQgkfGJtqkF51vC4gIWZTTEPqmoq2UC8odNPPkxHnnSUjj7nPD311uc6GRpjR2/NhrKgIesPVFN1oGuuuFSXXn6N3vpwnnqwtpX4kMdeW009G7T+RuvpF/jRay67WlX1fbXliJG655YbddG55+jp5/+oVG29Ij5KJOi6AnYcY2ls7a1d99kTG/awZyUAABAASURBVE3pgvPP0dHHnqjjTztXy9I57brvgarrs6oOPuBgrVyf0nnHHazTTz9WJ595sl7gw9i8ZTkp0ShX0aoKNkolsptstI6232Fr/eGh3+i000/RqWecJfvpwxLrg5OUrKiUBdapIFJVggIOEzqzsWKX5MAqrSRnF5T+uG+zGU7L5n8zW2ecdoEuu+hKzfn6E91ww6U69/zz9dnMeVJQo32POEbrDmzVNecer6OPPloXX3GNRmy3rbbaYhh+1UQQqRjlVHKkzbfQRqUaVVfXq33p5zr7tMN04gnH6ZRTztP1N96n5W2xLrz4PKXTC3T+acfqvDNP05kXXqJP5ixQWFGvlqZm1tUhuv/XN+nccy7Qbx96THkXqhRIReK7FG/zZRUVFYrJB46CuJL1KOE/1KEyseOWKM9zCJlkpodOXKzUURX2t4k23HiwbrjxSh105LG67d7fEXt1qrIiVlWqQiOGDVM070tddsbJOu+SG/ThnBWqaa5jfAXFYYWqWa+HrTtI115wpq6/7hfq13+g1l6lp3557cV8sDhfL73xnhrsPymDkTwfOWztoXOxqODzS8JhaglzrpioVgUnR6lQKoTwlqjQ+Sf/RI2uXfYT+acQ0/zmyee1I/H1xuuvAVJB/krUqHeffmpq6albfv2A3vngY51zxnFKFJfoxKMP0VFHHq1zL7hSn85cpKKLVVdfoZ123Eb33H6rzjr9HD1w30Oyn9yuqK5QGIbK5aBbESjF/C4y7ypdBd0YP5VyxbRsHgapWg5nI6UCpzDOKk8bzh8kF6qTw/yqQCrlOlX0hVIFa2RUxB+Bn41yUhhoBR/Mo2KFmhpW0k+OO14Z52hfIVfVIAVVcvCaT8/RBWecoOMO/4lOPeFUnXTSqXr59feor9Damw3TV1/+WQ/+5g5tzAHi1lsO169vuUUnsx84/vjj9cADD3DwskIMRTYux5pfigKx+ityKQWJSlWzkFWIy+ZxKYHMYkWd0nobbaDtx+2ox5/8jU48+SgddfTxuvVX9yrm8NjwXZBSkg+wzmWgXZKiBINs4py5oFRYUkNDUuuuswrx/I264qJr1bNPb23IIfd1xKoXn3+R/vjC66pu7iFxeO2ErOAqj+0ar1XkU8Lxhin8S0pZaCctbQ7TyitSkqtUhlixmrW0IVlSlTUKELpr0FkXXa3s4ln66QmH6hRi+cuuvk5fzl8spXBScU5L530tW2OPOfZ4nX/1jVp/8620CfZUKRFL8vhffTvFXgohukGeyMKx7sjbcSyrpUgFi9XwJ48987yWYscTx++klGNK0toOjsNeK+uE087Sn196QhefepSOO/40XXX9r7X1Vttpy802UyK/Qn964mGddsYZeu+zLyU+cM3Yc4aqUwVdfOHZOvq401mvLlNQ3aSdpk1TEwdwB//kIBWXfqOLTz5ax+CDr7j2RvUeMEBbbDVM9TU1StJ/Cparq6sV2xpta3WySu18AC3yVSGMRYQmRVGsAWutI/sBg7r6WsVF5jv21H+V1XTA/nvqlT89jf8/XYf85Eh98M1cnXrRRaqrSinkwCg0+7N1wt4mCG9zlvgX/KNIoFAoqBJ9zefj7h2/vlfXX/8LzZkzW889/7RuYt/63nvvKWCDWFVVo2Kx6H1WzH4Qy/hHGcJ/m48Y27TD6FgBM1GyueuYuw57jZiv2aBWq665vrbceC32CNfrF7f+Wnf97t+0znprawj+OWB9CuVoLeZQXAZPSf+6/g8kEJjBffHlLH3x1ad6ma9njzz6uJYva5dzDmHiof6CSPRtrlwTgxfzRWMNbTNqJ51z3kU6+9RTNXHk9tpgzTVVZQcYyQSHLWuyOE/UpVddpZM5yBu7w3BtsM7aam5o1JGHH6Yttxgq4ijJFspUpQavs5Gu+/mt+snhR2n74VtoHPS2H7GtRm0/Sv169Raf+lRb16xTcNhjdhihCrgKMRaVnOp7raRjTzpNG7NBMAcaU1fJl7aBq66lK666TqdwQDRiq2EaSQA8eseR2nHktmpsbFSqsVWTp83QqScer/E7jdGpZ52no046RasM6MnyktWuM3bVtT+7UdOmTtf48eNlf89j+PARBKND8NI1KgSBQsabDJwCotVGgsxT2RSfffoJGj9yhCaOn+B/zeQ4AqLRo8fIXyxKGzP2yy67RAfvv78mTp6iPfc7WOdedJmGbDJYyUDaZPONddGF52nXnXfRhPGTdAw8HX3CSVp7jZVVk2C8dTXadrvttfeBB+riyy/T3jtPI/jeVtXIp+AISLodhUtq4Cpr6Ihjj/aTJwEDBnRB6m+4zRAAbhl4SpboglymUwkUYRM7YkFag8l8xVU/0zHHHINMdtLYnUZq4tidtO3wbdTU1KI+A1bWMccepyOPOkojth+psVN28brYYrNB9rGX4I0eTKk4CJmNhklBVvtwgH3B2adqp5120q577K1zObjZY//dlKI+pAmrqDhBkUolbbXNcF11+YV+ca0wPtlkh0EICoTB79lnJTYrFRo9bpJ6NKcE+wTsrRwwHa/dd5uhoUOHaPruu+sYDoDtgDBB2xOOOVrHHn20hg3bXMOw2Z8cdSRjPFat9c0+AN9u9EhdfNXlaq5toF+n6sqUcSVZ/3awU1WraTN2Yz4czOJdLsadqVAkWMW99es/QAcecrDGjx3n9b7fvnv7TdkW9LfV1lvq6GOP1RlnnKGV+vVRiYPGsWPG64KfXqwNNt1UPfr00n4H7q2DDt5LQ7YYgp1N0Dlnna1R2w3Xv7+cc3LO/fviv1s+ZmwG/6EDYwE+wtpmHXPcydpnj13F+ZbkAo0aNZpD5Cs1cOBAEZVr1MRpBPyHYUNDtdXW2+gCAqCpE3eCclErD1pDJ592jjbeeEOVr6Q23mRzXXHBORo0oIfEB4wGNqxRZSO2tqv696pHXyWtsd56fHQ4ThPGjUHfQwnqdtENN9+mbbceovpAYupJLtL3L6zn+9n/47RvZ+P9fgtfKJayWLgUBYEUJEKs3oEVliFZrRHbbq8bbrhBUxhvDSZlNdXY0thJE3XnffdoEvOhEuyEs5pAu+6OjTH3KlMgU97MJvSnF1ysIRtvxHDyOv3s07T7ftjJ0KHaYYcddPklF2i/fXYn8JAC2owZO5pN3Qkauf2OquHAef/999fhhx+uzYYN1aZDN9dhhx6sbbfdlvQWuuzKK9WnR0+xnktOEr59wID+OvesMzV61Eg2/BSlEsyZYZo8eTIHOqN09Imn6MBDD1PAKU9FEKmBA8vNh26hcWMnadTocTr7gku02157qVjKKol0hESg/E9wR4zBgNf3bvMtIevJt0Lk0MR+de4ENuBjRo7WLrvvw4eSc7XlkHXYpMiLWbiMEmtLggPsVBLBF6Ebhdp1r/3082sv1ZTx22nUmJHaBzmfdv7FmrzzzrKLJUKDNlgbX3KUxowepc023kTjmVtXXX29Rm07QpVJKVFXq/1pd9xhh2nMiO1UU9eiE085U7vtPFVbDxui7eDpssuv0GH77a1qurZDSKMtNsTDthzBRuUkHXHoQdpxzFjtte/B+KxztKmfm0n14sPWT88/QwfsN4M1bUvtf8C+OuSggzVo0OqouU6bDR2hi849Q/anL6pqK7XfIQfpiCMP1bChm7GpGqGfXnyFRo7cRrmMtMFGm+h4DhUGDexPWyZTUKGRYyboJ2ySgiDwLFEhb0JduR/fK4D9iI+XTdqBtXLXXXbRFcQShxy4r0aO2pbD2WpFQUqNvfrq7DNP0+EHH4DvHKVTTz1dPzn4YPXpWV0esv9AF+BjAm8/PmQIqrXJkK11y83XaerEkbK/0Txq5Fitvda6SmGDq6+3js4+/zzvI+w/ozmBuMl8gWR0kjr9tJO1xx7TtemmQzR92q46nf4POvRAQrxKJROV2nvvvXTg/nuz1lWoxAZXBPp77H+YjkOf1diZ+KDb3KuHLr/4Ig3bbBNiMFhFjQoq1XvAavj7w3X8cUdoAn5uq62H6+xzz9Jp9FFV36oRW22rww/ExkaM0Aji0qm77q5LLzrHf1gswF8LMeQ5xAr77DJVW24+VKsOXEUn81Fv3LidtPWIHTV12q669vrLNXXqWCXCUEkOw+wjZpTPwQRzCZ/T0m9lHcfHt712naqQ+Vb0NYH6rLuGTjzpaP+3BC0WOeTIo1hvp6mpqpr1KykTdcRoevRZWccceZwOPvhQtbS0aNW119B5F5ynqTOmex0ddNBBOvSgA9Xc3IC8UzrjzLO1//4HYuvDtd22O+i0U09mbuwnO2iqqa7T1F2m6aBDD6CPlAI7THDVGjdpZ11y3hmy+VLk8KnvSqtzwHQcc3lr1dcmbSmVxWTrrL+eTkJ/22y5hVLJQPZTSdtutwPxyzEKXKAkc2edDdbXtT+/SSsPGIyNJNVzpZWVc055H58kJT6jDuFD2h23/ULTJ4/STmN21DZbD9eO2++glVZaRYKfidN203lnn67111yVspW011776MgjDtfQzTfTGNaVs88+U6NGbK2EpK2GbaHTTz9b/VbqK5Ntsq4JveysiWPG+HoxxqFbbaV7b/+l+rVKFawTE4nfjz3uaO1AbL/FVlvqiquv0qSxI1TiYGX1wWvpSD4crrfWmgqYNeKQbiixwoXEAS0tlart0ajjjjtGhx6wj4YP20x9+vbX0Xyk2G+PvbTh+htp9ORddPUNNxOrjpKtnI2tzTrplFM0cdR2qobfYiYt4ylyFcqVHCWBwiBJT6EIJiXm0zDs8oJzT1NzXYgMVf41/USNVlt3E1183jnafcp4Dd9iGHNjX+1LfFdRBRnW3MOPOFI7T5+hESNGaNz0KTr0qCO0Sr/eno8AlP+9t43++/DvJBGLmYZa0EIcBqgnqUEbbKRLrrlWg1ft7+sS1AUBGnVJbTZsK910/TXabfpE7cD6d9yJJ+qYo4/QSr3rpFRCo9gXXn3tVdpk041VyEfEiBvpXObXXnvsop0mTNUBBx2hk9l7Dt1sI1QeaEM+wl55yfnak7k5cuRIHcBcP/W0k7ThBoM8o7lMXiUOqB3+xDknVWBJfIzddOhWuoA4jClKjRRgRwJvOvZt/3Gf7RVLcSiXqtGOO+6oE048RiNH7qgZrONnnnOGttlqiBKIxfZd8hRwUNYjc8YbnpN/hZJ/61/XDyaBJF8i7VDPGEgx1zfZeHNtM3w71qMTNWnSeA0Zspn69u2LT46U42NYECRkbSyEKZU4CLaGP2KIscVu9i3psFd7W1mMpy+6lCrZM+/Px+PDDt5Pa6+7FvPoEH8GU8keuhvX8Pk2JMecD8h8v5zs9+5/Jb8vgWDewgWy/7Hr5Zdf1scff6rlyzpxbrFK7NpSlSZGW34t6KEZTkcGMhEjaZRVwoWsu8mmsq8eE2ZM087TxmmXiaM0koUsqZJivmhssMU2GjtjqiYbjB+pnSfvpM033li9W5u09WYbqrEytDM9ZSKnPAtl/8HrsaHN5lqbAAAQAElEQVSdoRmTpmuXGZO107jttMcu0zV+1I6qr6xWki+tPfqvps232FY11TWeG7qS+CpS39BT62y4kXr0qFfSFakLCXIqNWjtzTVhyp4s2NO0x5TdNW3aFM2YsZOmjtlavRpTkghianpo2DY7EGhM0U4E0Gus0peALVJjQyMHfRtpwqSp1O2qcRMmaxyHddN231lDtxumBO2TVU753Aopz+4Dw1V9D6216RaaOHEi453Mpmuqxo6aoNVWGkBfgt0ASEhxSj37raxxkyZozOjtOeAZqUGr9FHQLfagVj0HrKkJ0yZq7NgdZIH4gJX64Axib+x1jS2axOHgqPHjNGnqFO2680TttMOWHFzVohnJhQn6EVeV6lp6a8MN11ZTjVTK5v3BltPfcFljDxGLaQBYBnr2cgGJQIHpwBF2O2wIrzVglXU0edoemjZloiZOGM3Gfows8N556hj17FmnPIFkVUtfbb3jGE2ePlU7M+51Bg3wP9lSm4Ck7U4KLJyMK082YqMQphKqqGzUWoM31vhp0zm4G6UtNl/fNKqAAx7FTs4lJDYeqqxRj4EDtc2QjdREe2fRbhB7Sw44acnPXawH739Q9Y112nLrYQhKMhIigG8ZuKpGjxyjGVOmatTobQliW1URQoQvci6Z0vYTJmrclGkawpfutQYP0ibrraueDTVyoDSv1Es7jB+jgFyKZzadU9E25tQpkZISDVp7w6HaaJ2V/Vjh1sszTFQoZiRBY7M25ot5/54t2EZBTRz8juRwZxIbIDvcGrzaqlpn7cGqr0vJOadk7UoatsU4jR6+pXrVSbX1ldqM9Nidp2vUpEnacO01lcTGXGwM/JDgujqP5NCCz8RB+YWcFFZpjTXX1dqrr6wKSmOCedPh1IljtCEbl5jArbKxpzYfuqkmcQg2fecJ2nDj9WSHoCGSa0BuQziY6N+/JzkIIMvm3v00mjlSlyjJfl/p8X97TJ/NXaFR2GVogg8iFVyo9dDj5HGjNJGPBD179GUxHqr1Vu6HhUoFbFBmU0ayC1zX+//uFf3/ond/6Sti5wEfU2KkVGTDHJmM8MWNvfppJB8kBvRtVQJ9JjjMdvhu+3WrLfnAsbL9ndOCdRGwkQq09kYba9jwrQgojJJUU1uvEdvtqH59eysMQ7Uim5EcMo+fME5rrjFQm64/WGus0l+ci0vM6WRdk0ZsP5rD4+21En2mGpq08RZbaurUSdpt8gRtjl01JEKts8EmGr7DaL6QS7aM5OJYRXSlqlZtsc0oDerTpMaQ/hMJ5fkCus6QIRo7ZYrG7rCdVmpqUnUYy+aubaZS9S3aYKvN2YSN1I7bbKy+TZWqDCu7rUU/6iuGewOsMwbI+dsXkYosyEOfJBXzocB+GqCiulabbbaZdpk2SZNGjdKqffuomiljB3T+h06Qa4F2JRVZxzEK7EapBq0xZBtNnDqDwHKSJrOWjRs1VmusOkARumEmSEFSqmjQ4M220AQ+ykxgE9+7Z6u24qPBav1bjQXFiXr1G7iWJo3dXtsM24Qlt0I9+w/QeHzfmNFjtPqgdbT++utrvUGtqoiE20S/+QKcJBhdUqutPlijsa+x4ydrwoTx4K0sZ448CKFfUkP/XhoxbrQmT5um0TvuoDWZbzZNFaUIhFfRqOGb+Y1vCVsVO+QhHB5MZS2fsvMMrbfhOnKOPqukBg71hw4f7mOMlK09+JIeK6+KT9xKCewTry4hI/k6uv5R3gHjrVAtc3D85DEax4Zh1xkzNJm5u922W6pv70YFQawwVanWlVbVsO1GEffspqGbbqa+rLXfDt2FckL3+BXHwbpTVmKu9llzQ40fM1kzJk4iDpuhSZN2Yv0bouoqs5akBgxeXxN22VNTd9mZ9XQD9WNe1qETQaupX3+NmTRF43caq9VX7qVhm6yrddcc7O3A/lbxmmuvqY022UAJ5rlzgRQ0sKEephFbbeH9vEKnitpqDd18HQ0c0CwnLj8PAsUupd69V9J2I7bRzvicjTdaV6uvs64244CF7waqauirIduN1Jipk7XRZhuqf2ujth2yvgb0rEfddognrbrGmhrPOr710E0YT6V6DVhZY6btoh1GjlJzU6OGb76h1lqtD/FfrFJkfUpBChnBhoqRhEPcZsQIrT2oD4duUiXlAXwpTqjP+htru7EjNXniaI3gMKm1vkF+nWVSW9PYRlOq0Eorr6kx22ylNQauJHGw2TJwTY2eNI3YYrTG7LCVejdXKRHnoSzVNffWDmOnEwuP1wYbrqd111pd662zBmJyihRr8DqDtfkWm6kqEUjFmDY1WgM+tt1qEy9Ph59NVNRqGBvKVfr3Fk1kH04VxKquqdFmxPC9e/RkltCUe8CgVbXJ5pujyRTcBqrikHLYttuotrqSvJSoqiNWc0olHdjIo1RFnLqWduZDwHji9Wm7TNSMXSZp56njWSdMjjVKVjRp+y2HavutN0e3Varv3VNDNh2qadOmatLEsRq8xirQxl9xqNi3/8oavvVWzFUxPugT56++4cZad/DKCsUVJtVnpf6avNOWSlEtbLiyri/0hmvC+EnaebfpWmOtAQwvVlUyVmvP3tp6+A7ItI9YImW+ozcfo7bZYl01VEKvFKjf6mtj71uxtm2uAF0OHLgO8elOmjJlghr7rUw8sKk2WW9lpRBvsrZKg9dbU+uvTZ7+ExVGJKklyzqUTNYom43gW8qzRtseSFFSPVYaqOHDt1BLXdLbVRAKNQRSUKF+qw3S9mPH4593xu9tr95NoZJUxapQsr6XhjN3JzCvx+20rVZdtbeStHWw/b/9dgqwmcDvcUrfFwg68QogTgvBYAsg25kNWHsDbcXhdlzIMWfREYf6RkHWmP3BKuttiB+Yqsm7TNCI7TdVvz6VKuTzysUV6rPautpp1DbM9xgdV6G8CjW39tYY9l7jxo/VTuhm8IDezFkphZUGSqjHyitrh4nodedpGjNmB/Xr1eD3XYGECVZi3wH5oiLbh9BGrK/NfQdq9LabqxacFCArd5WqrGvR6B23Ye4PlBwUHLZR16h1mLuTpk/SJNaATdYepDiXRSoR85v1X1LJ2lOCGLA32C4LhpoCYILi9a/7B5FAgdg3DEPZT0/X1NQR1w1lzduKg93tZb+1tTk+uHfv3goCw3G8sXXiQDs0TCQS+jFfNicj7NLeDpsMWN9ZjjDQADtNqOQCBUHg107D23zYMI21/xxz3TXUq29vJSsryn7UOag4n46JZZ3K//Sv67+UQJBIVihfLCrkAMN+KyxkMYoIeKqqKpTOdEgWJQKxzNgC2eXi75xGIlFBkZU73uW7VOQdAwSUQZhSzpybVXOSEoLKraIZvkPR7FiSrGYh6EkmQqxAziX9Im1NHIaRxAhoimFIyUSo7u6DhPuOK2ipJNpKgZMCy9A2wLpCDCRXgCHeKfBCfXclVFQiIE9bRU5GIIZfupHDDAPwBTUPtIeK7G8KRVJXD1LoJPsD1kmCAJdISgQwYoMepirk4D0AQJcDz9obWD4I4SQwwM27UGW8kgJFsjEYTgydmGDE3mEi4cshw8aaZwyGAVKIoNPVDYcfBUFVAdUlOUaB7roqOWsFW6qsSFLLKHx7kv/dG9v4rqn12J0jDYupVEJFFtkSTitwpIuhYg49Y7gylhJ8AUkwLgvKaCEhpAjOY+xDyMEcnZXTSgxMPKSKCmqohb5DbgLfA18E5CinAS9kEMk5UjHNIoAkQlYWfqpQWoKiwIGMjQRyWrBgoXbgkPbSy6/RGWecpJV6B0oFEqKVHFphDApoFZOOjCjFxonpMUl5EGATzkr8tPE6dPAjIHQqYMQhaVeKVF1ZpaBsZPKkXIWUSCkqlFQdiMC1JLND0MXHPymknrFCRqkQKshM5uycyAdwD6YdjsJBgEzpApYDCktAERD7gshqVQAvsCraogbIlMfikb73MGf6vezfJdnds7FiLAUmWzJWXkLmcikFyUofJLkoRzYppqccCLgN2cD9T0kyJhdGcrQVV2WqRg4LEAWRkBGAhnimGHLZ9gvZDl147jk68pijtfc+u2vD9XvL+xY6SCSrwQsVIuuIgwLTURgkmTtFuVJOyVRK/idXuvqD8H/rtuYGvvG3CZ/zj9AF/l3M5UWHpAPFLrRhKZZTzAZDcEWFzCRMMDH+PMAvh4zdjDHFwD2vhgREGEcycH7WKEgowl8ZJIIQiVk5ZVBX11WJ0zArKtAuoO8S88DMHfMrY4Tgc0AJN2KvpWKmKFhTyRBibJ/GzjllIg7u6dVRWcSJJqgLKI/QeUx5ANGAMr+npC+xDoWsR3nmhDOVBYI/+QA7wmEEPhfon+NyXcOIut7lV4DNIUgygRxriyOPOBVgF3Ex9hJIxrGpHRyJauXzkVJVKaEqjyewirbBUVIl5AolNODK/gDbrghNc5L9eQGxXovaspAL8pNNou9AdkEaH0IqhirzzVAVJnz/TEEKEwDKKhTlXOQRA2IM0bf3Y/AtJwWBsxfzmpoANMeDGERBqACbzOGjvX6NhEEoPx5eClizA/Bkgw0CwSQg2eGKI8UQJXgq5eDfJjS2IlqJeVIi3ijks0IQUmjUaPAjvmPGVWQ+iljDpizTkLVDSjlRwxpihUg6bzZi8mKsKXMIyMU+zuFARLUiGjoUaD5AIfrDZhSEchYcoWsQQGPDHGXlbJJKgqQXIxVC3BIfwoTDsTU7svZhCpE7GQsB5SXok5P3UyEEAsBu5r8AixtTztGyiI1FNDNsqTIh+slK2Fukrgv8MIA+uk2FEGI8xm+I3zcMbwNOqjU/CDUxPuMvGSQU8K9oCCGYAY8oVpIPfBF9k/SySwTWk9mwI5yLvX0LjoyGWF/lkrJxJ8KS5xcOZCSVSokCCTkpLNJtpBRxqjVlWZGtWYYr+FKQVBg4yETedoX/s0O5snyL0MjRR0yXRblECnA2EvAFKnz7DmMFAdKNZSqSXQ7ZyFHP2BLIXUaUCkN34LrA5BmJpCxfRPDOJRSGrI2x5GgqcKRYofUWkSIfJ6nj7STPbwhPJIVapaASpKRsfgXM+wh9QEpi0GGYkMOPx1FCCWcUS+CVZKRxCzJDcmSS8GtphU520VQJEgHMxKwFUkhOMtXEglfycVxAFjBIjQuc6FY2ZDmnMBnwKipG9xE0PICahB+5QIboQHbWKMHgQuSIDQfWTZCSHGVmEDJMqUBbvvN7nuBCsR9/kVrGgi+e8+UsjRw1Bh05VWK0QSxBkh5AgVch41IxR6YEN1SSgiRIJOyGjGUiDpyMO2MD7pVMVVutAic5fF+yS7761yVMtAz/QRYmQQqDAJlF6C5WQDYilycOT1jsjaYqU0naI1j07e0YuyiW8kiZtcOhkGJGyYpAMbYQQaFUiuTnMwfGKiXlbM5QDgXvI2xbFcaQpJ+SN25q7Eb3dO9tN0m+1DUnY3OiVMAmc6pEP6xukWQ0DIR/E/SVrJJYr4KSvP1Zsy4StOYO6VORWgAAEABJREFUBGrJ19VUMDew+YCxUOPvmKcBpEn96/5HkUCA4s0G7IdBKtjXxlEo5wxi/FZJthaEpncmv+HZQbFzTs456k2j/ygj+e/z8Z/aJPvyErFNmEyoig9ABfYBUbGkilSCuVZSJpNGBiXZhUTsRf6/kgkTxWP+62ESCPIscHGQVNFvJHF0eJZEIlCBDZoZnhldgPNyODN8n6I4JxcUaWsGmPBveZl3CdZJLqmuoiTLXqSUA4F+hLE70DBtedq4q5L1jYMLaGcbQvuaZ++AYC92BeiUJOpBVUxbMvTPEx5w6yRKVsWbOwTTiXwk5/8FFHI7qaIrCHMWPeDeY2jGYJYYV9xN2LwrfTr6thGWoIE4INBFh0CBcIwFgCLuECBMkC30zlWpEBMEISslKqiJEEIJsNGKpaYMlDIm0XsE9QiDjcggd3gRQVRMy9iwrUsncGJAilxIaeDbOlJ+c+XgMggpC1kwEkwK+StMhXIsHI5FwKGBEhBDi07pJSJXgCb9WoGV62+5Ahr/NaCY2xxbkg1gGGIU9JcgaHIO/pC74EZ8MTfFhoHkYikJP6EimQ0J/kN2C5GkCL3FAZVBglxCpKAmUEKJwFIBWECRCsj4utCePnAMJEc9ga6QViWbJdBISZ4Q/ATg9uq1kp7/4FPNau/QzpNHiyUXWUllHClImraTcuAn4QWq8pfjmUhKvLv7VtcVMaiIcssmjHfYEIgFeCnBk+G7wCiVIcUOwdAdPQfOxhkrhXBilesV8zYE8bDJJFlKdjlPx8qLCogeIuxVfOeUahhrUmFQgcQDVUHXN4KUvZ2jjRH4d+DcXy//d2h/U7a7CxdFkoGMqQALN7IOviWbn6afMMD+TWbMTy83HmSVtGDO6spNPAXHwGJGG2FLAfPd6BtuSUloEyCBlayr0ymXXqV5bct1/ikHqCUpao1IBa2NQkAmkMN2TYclaMW0C5AjFcjT2etvhOCvt/8e6RInGynzKVGMMCKZK4toZXPaMe6ykCjgjh30sNOQtPlRZ3SAJP4yUEFRHCtgPFTTDHrUBWxog5AW2IujKGT0gTjgVJIW8uBokMQORZQcYvtk5WlbQoECsymBFUkVFQlkLMUheW4zeweVKtolkKGjjySLuDW98vKf6bxzLiAJ31ZnSiKnsFqtrf31y59doyMP2ld22XgVkoJmKggV8M9oOUcBxf8H9z8cCiLv4inBO0SCJaAIkEVOPCWvr4B5YPMhYNShLw6QJyJT4AJ5/2brgZNSFQEHJlgrupDK7QJBH3phgjdCcwKPdilPO0assVJmWOBgJJJtfvCnCqBNLWRk8k+QDcWFPcnWS6ujMoCRBPNSpOVASgJOKrlQFl9gdkoaLYptcAEFIW1kkIigHalEW6NtP2FTk6ilCmQrYF6ar2RE4NA3Y3ExFd2+nXZGM9GFbu+YsrCyVrFjQCEVhk/SIXATgRK0Nz7BM4o/TogYdpGhoFNVSPglm8amRkbHkBzySjHzQmZyQIwgMXwRGlBX6gInVCG5DIB/iBA2Jz1xaD7SBCZ/Oef8O6APmc5pZEXWn68wOZpM6TEBAw7/EaMnX4cdRSRCbCHkbSqxZczsKaZd4OA/gqqTHL6aJM+UcrQ3d2D4oaddUOCIP/FBKkGJdT8RJGkTSGZbTiLjAfZl/EEZTsB1KSlBfAbvToESZiSGT1oB9RKpSBZ/OJ82uinZhqsiFciZnVKuiqREX8a7xcM+folcWYYBCMabK8n/mJg/nLJCYYcSw/c6sPHIUW7jBmJ6NjlSQv+RQhs0ZWJu+jr8s7isnY3H8Mh6PmR9wVsInRB5+XKbez5RfiRC5/tNhOq6AiXCgDHBF2tuwoRFf7EkhqKId/ftGENAH1bGqL6tCzgkCdmcCUU65NFdEQTlWU2XuCRa0WdsY4V4ECSwDgdqoCAEz4wxpKfA8UgoQFMyITmy+JcAf2LVNmYHXc8wtuQA+bFWIdcKxQpoIF9tzbuyctixuAJnBAUeACqsUGqjiZUEOeEo5C3ecSqpkkenjLFBBFyzi0hVFJWJCPtMMq+SvCk03rDDfgMH6dXXXgefO5JvmgAjBFPOE1VAnFiEiPVpYwuplwFklBBXoMB/fBRyEvzFcipR3nWXAnmZw+v3Srsq/zFftod0zsk5xzyJPRinVm7v/wkIkJaBi7uoBcjJ9BLypq4ycAqoC5F9CjuUE5c9AjmMhmkghaaAohL4r4BayUk2NziUsRorqzC60DFzUSgoB1B06JpCc6y2BmO7JSoLplD0JEM2ZQGhbyOFIXKgdcxEydubeZawDrCFiLT5F5seCfiW6R/ZCToBMWBYkGgmst8B3YcBxHlbYeASctK3KI60yca6cL7Ul+jHcJkPNj6dc952zG6cc3LOWfGPGmwNCcJQFpfbh+4Y3Ths1sYYBAFjjKkzj4FFYZeGF+DISxiHwY968J75yD9lvtbG7u3Xiih3seIwUIH9T8RaU4HvdPhZk1mpkCdelcyP2qFgiTmCuJhXzAFr/l+B9WPwX+H9yOu/syMnm0eW//6QgpYerWrp2UM9evRQK9DS0iKD1tZWX9bc3NxV31N1dQ2yxTebSysf5WWHO3m+sufzReWyeaU5kTXI57LKcVqbszoUZX/QNE99Lp1VJt2hHHiFQkHWLkvbdDqjzs5OTyPHwWM2k1U6TR/FvIq5kvLZrLK5vDJ50tDMkc9k08rxJb+QyyhLvgj9Iu9CtkPZTIcymRzlRVm7XL6gQqHIoWZO9j/rdNJ/Gl7S2ZLaswV10meRL38Cz/54eSGbUZ403UGnBBSUT+c9HxHjKZVyKsJ3lj7ymYxiaJtg85xOZ6BlvEfwU0rnGFNBWdJeJsglT32eL3wZ+shkO1UgkMryVTALL3mgwPjyuRz0y1AqppVjjIhEHXwEz8BvlnEWaVs0GvCQRjZ5+M3RTwF+SlaHbGxiFPlsmQdMdlnaFRh7kTZZ+siAY2V/TzA956wv+DK5mF5yjNFkYlBAjkXGVIQ3k2UWPOOnlM+xUSkpjbyyKCKPzPLoqEjbHLg59JFtz8hiwRL1afpowyY68xl0l1cxk1cBoRXRTQG5F7DZXCGLbeSVTReURQ45wPoqA+VZ7AVaWZOnyRKwdJb2GQ+G0wXkbR50tzWeMoaPfWSRa0TfEfQz8JMuZOEpqwL1MWONoW8HgAY2PgOTi82BdEensswHswGDArhG2+ZVB+X2zkInb/pmzHnkl+uSSdZkB+RMPvkO5QtpbK+IDCOAsTE+48HqvTzyaVm6PAZkQ7v/52nkmENveWw8QldFFrYC0VgePWQYXwd6tLHm0b+NrwPcLOkc7Sxvus2h2yy4WSszYJxZD+iqCzdGF6YTm5+d9JNFhgYZ/EsGGZega2D0PNBvzssjj+yMDvKBVhZc68fqDP5WeeWwE4Pst/wUZfyU81nlGVepWFSMTGwRzGdzMhvIg5+Dlzy6z2MLGeyqjXndhv47aJOzeiCbKeC/MtDM4C9z+MGCcrTJIqcMuFnGmAMK3wd4ylpb6GexL/vPnPy4wSlSXsTvZE2+yM7Kcx4fupmiiubDrA7bygIdzNM0kLM5gJ/LIee89QuvxnvOcGn3bX/0YTg+T1/WT66rPtdVV67PyvL2hdB8TB7d5GzcgI3pxwLGcxZZZBhrGnn7dSHd6X1AFt2Z7DLoPEtdDr3lkW8OXBt7Fj0USBewVbOTDGtmFt+ftjUWORTNLow2kCdtc6pgcqJNFv3n8bEFA3Dz0Mrjq4rU5cG1uWU4WeqyyN34y6KrAvW+b9pnfF2e9TyP3tP42zT+JoutZWVz0vAy+O8cdpKn37zRJV0eS442OeUzncphE2l8ZhaaOejn8c+lzqJKnQUZbid2lCl0Kmv+DDpZcIwPWzMK8JYDspQZ5HMdMrtL028nkIPHnNXzLrAOFrDBYnfs4dtklbX6HyvgN01uWXSTzZSQJeDnC+PCZjJd9XnmcZGYjCVUeXxrgTlYAvLYmOmlFBU4NC4oh8yYzt7n5fCTOehaWb5L7p206cQ+8+isCG3Tc5Z0lr5y2GGBdLksj1yL8nZEG88HNpYlJspij8av6cjS5g9K2EEh117Gxxby+LxiMYZGhP8qKG36oTyHfgv4+wJjwHTBL4JjY/0eGG4XFHjnvJ6Nn24Al/IskGO8OV+fZexp/G0HgB2bDIEC4zLIwnuGuDLNOpImbbGjtY18fYHYFNqFHDQA5mEOyGDPWfrIM2fTORtLiRggC0CfOvPzGeRrsjAd2jzIg2/2anLMMt40c8bklINHgzztDGxcRcMlb/g5ZJ/7llYePhgPbbLgGFhdzuzDADxrk/W6ynXJz9rksY2ccgVbL7LK0D7HvMnhd3gpa2MwP85ctLXasWnLgWN+qgBOHr12gmh8FzCigvGPrDqIyTPE23nWqDzyzoBjfi6PMWbgP4sMs8jag9FDv1lsK8u7QD4PZA3AzeHfrNzypoMM9LrlY3ZRpK+CjYsxGt2cjZ92Hg+byZode7pZYsQs/scgLxuH1wf0skCB9kX4KhhAr0i/BfRfhI8c9WnivAz7Exur2UORsgLANFORE8RCIVYRmeTS7bw7sQ/sCvw8c6qAHHLUpTszyDRD34D1g28sYisFIEs6i6yz8F5gDDYm6zui/wJgPGTpLEs6S/0/KliMkUPfReZz91pt+f8ZfvPKmqzQVQ6dGmRJZ7vKssjU7MyggJxK5IvoP4/usswri7ltT2K82G83FDlkyONUvM+iPoe95Gln9VnsOA+YrefxmVl0mDZg3uV5C1vHmFTETjLwkmZfl4dejvYx9THpiPUnZ7rCjtKA8dXB2zmnPL7Z/GoWWzM5oVrmYUl587X4zyx957CFEjZUYt5kGWcGun7+GE3yVpbzb5NLXmbP1r/vEz6yjD8Pv1lL/wVkkeMPAyaDDOMzPs1HGOT49GOHFaEdjBH3WnyXw4a+D1nG7Nv9u/Lv4/wY0ja2ArovvwvKY5/G9/fHl8UmLG/lBeIXsw+bTwZW9s8DBdlYCqZTYtEca4DJJct8zWCvGdaU8nzN42PzijkJtLzJIVSogBNAw8fb4m/La5ifD9i9t/lcvsvO88pBz8CXY0vZf1Iw2ZhMzK4MTL4GNl6bP0G/vr3Vvw/Qr5/6d8FKfUn376+VVlpJAwcO9O9evXqqvr7eCzmLE1mxYoWWLVuh9rZOdbK4p9mkZAgAcjgsg2xnm9rbrT6jjs68P2jr8DgZgraM7KCjo71dhfa0Cp05NrU5tbF4t+dXqIPDC6OXXpFTnrY5DnrSbStos1xt6Tat6GyHZlYZ+m1v76SfdoB2HW3+IDENf2mcdBuwFNrLOtLqaFuudPsypTlEMaXb4Dugk8O4OlmM29KRlrcX1dmWUaenuULLli9WNtcpj8smtrMDp7qiXdnly9S+YpHagA7GmIGnfKZN2c6lyqaX0yatFblIy1iI2jjQMZxO+M+2tynfsQxog2ZOHZ6/5VrRsVd6iGkAABAASURBVEIZ+sy3Z5XtKCoDLGfMy8Bva1uqjo6lSiPPNEFlJ4baAS8d1Le1tVOXVobD0wybvixgm792dGD/Y9uK9g61QzuNnNPQMpmnaWuHn+2dHb7fTgtooZv+O0G38ZnRmRyNvw701I7cDJYvX9rFR4cP8tPYUAc6W47Oltr4OtNqY3yd2El6RafaKDc6BRZaIml1LluidnS7FFtYhn3lqC8w7mxHO3rsUAflK4wGekyzgHZmIuy1QNMM0IE9GKSRYZZ0Wmn0mGZRNhmVoa1cBp1y3vA7wE8D1sYgLS9H2mWRa4b+OpBrBw4r05FR1vId8IIOO7G5bllnWPjaKbf6LHZZAN+CWwsg7KCrzfSJ/aSBTGcWp1VQmgDFAs5OZJKlrMNkBI1uup3waZAxWthK2vOUhoeMuvs1HXyXTn+v/P99ugO9+rEwhjSy6YDfDmwxgx5zzMVcph3ZtmEbad4Z5exQgHEb/x3YueGmu/IZ2pXTHUqjx4zJz+rwId/prmuM9JNBLybXjNUbHu3bs234oTYZH2nyBlnqcsz9fDvzn7SVddLewNL/MwDPxq+HLh7pvwO5dKLr7j4y2IyBldl42/EnacaaZcE0uzHfZraUxifZPDN7tLG3w3eHbb6xM5sbJvccAWQ33Q7rC9vpwD94u4WPHLacw2btbXid1LUzPzuhk6E+w+YmA06nyYI6q+9kI5+mLsfXihx9ZpgHaQLiHL4u25FTBlu2+k7KO9BfJ7ynae/1gIwz8JEGut+mj3bWBV8PvSw6S0PfwGgYrkEnMjLolpelrfwfGcz+cugjg07bCfLaTHb4vixQwP5NdxnWwjbG32HjQ365tpxy7TnmAvbCwdjyzhVaga478TNp7DjLnDdfW2IDY5CFttHv5HClA9s2vXtfit9IsyZlbH3AV3bARzv9tuND29FlR7qkDuil0VEGPec7l8sDvjuD/NvxL+2ss53YTBp9ld9ZWbobOilPM6cztLdxdvI2n9+BTRssb+uQ0ehgI5yBhyx0jU4nmx1r05le4elZWRre0ug/h71lwOuAdic8pHkbdHa9M7yz2IjlDbKsq2ZzHYyjHTDcHGPtRJ4d9Gv5HzN0Mpbv+O/08rJ8Z5deSsg8zxxexnxcbOvnimXKWEyBjNrYLHYwDw0/w6Gr9x22ToJvMuvEpsye0sjboBNahpszv0EAvQLZdiJvKzM/kGYed1i/6MnSad8u7XnK0l+2C9fwO7GLHLrMo4MMNroC/7UC2zWdZNqyKhBX5olZOnNtxI7YOnQ7sf8OxpGmTZrNQQd2lKZPo/c/Dl10/33QbP10YjudfmydWr58udqJr9qw3w7mbM58I7bagTzzbPg7vXzblWYdSyO/Di8DmycGaRk9k1OGOezHYnOOw+8O8wVmr5ZnPhqOB5OtAXQ6jTb1nSYb/GhnZrnSvI1mJzQ6fTvrowN/0abObDtv1tHutrztAKGDfjqJmdL45gx6Md1bOg3ddsZj9K08a3O/fbn34e3YXQe+wnDSxGLt+U6tgL7ppBPdrbD4FHlkGEcePjOsAcZXhvIcft7SJscMdmHj6kTeBpa2sozp2MZJucnFz3XLw0/Gv9OMtVMZ9JDFjkwWHfCbhV4G6KBP49tsLkc+zVgNrM6gA/47gRxts9Bow57bkVcOPeTxdR30245/MejgbXg59F7OZ4in0sQi2CXySpvuM8t8zNCO32xH952Mu4N5VGTdM37b0b35avO9WcafweYz3t6z6oA3k28n+B2Mux0wWWeh2856a5BhDFl4Nb4M39I5ytK0/UcGbw/I7fs8dpLvhu+X/9+nkb/NK7N5swkD9JbuLkM2GewlzRxJ02eGvOmqfUUb+7cOdWCfWXTQyTrT0bbA7+faKbM9QrajxH4xh26yfs6kvW1l0bv12YbtLVUmsxQbaFMGPaxA3yuYR23MIRtzhnmSBtqWdkA3q2XMrxXYlo3bdO99LX0X0W+JQ+HOfKQV+I0s/WTQ+zL21yvQdxofbD4yDe8djKEdv9dGPJDG7nJWz5jNzjPYsEGWMuOnE/vvgJbNG4OML+9gf9oBvx2MycaVVRq6PySYLAxMD91vS9u+0cD8r4GVWb3FNt1gZd3pH+u7E50amH3Z+DL4Uv/GP3x/fOVDwPS3B4R5TohznFv8WMf9n/Nd0PfrOvGbJg8rS+OjbcwmF4sFTW6WNvsoiH8cpFo6yz7f2hj8kLb9j9C3yaibj+60vbsheP/9d/Xe++/o3XffBt4F3vb59y3/9jt68803/H8S8sGfP9K8eXNUKkaqa6hXj6Ye6tmzVfYTgo2NTWpsalBzS5Oam1vU2NgA1KqluVFNTeSbmlVPutHX91AT+E1NTWq2d2OjWlqa1aO1WVZW39BI22a1QKehoUn1jS1qau1JfZNamxuAFtI9ZP97ZVNjD9K9ZD+92NSzRY09WtXY0gs6LWqw/hrr1NpSp5aWBjW1UA+0NPdQS1Mr5U1AoxrqatTYUKuGlnraNquuR081trZS16reLa1qaaxXS3M9/TXBR6sam5vV2NSo1tYe6tWrt3q0tqgRnIbaKjXV16gJHpvppw551DDG1h4t4PTw+DZO+wPTzcinqbFZjcilBTn2aG5Rc2u9Gppp31QP/43gN8rG1Ug/zcYH/PVorlYrY2ppboLHnmru2dfjtNK+if4awGloLde1tPRUC7JvNR7gqcVkD68N8N/Q0sz4eqoXsmo2HYDT9HeC6upq1dXVqaGhQc303YJsDGxsHnrCJ/I2nhqQaxPQzPia0XmLAbLviUyaGWNjcyuyYXyNjcjObKNJtZZmXCbDXthKT9oajQbDN7qMvaEV/MZm1WNbDU11akFOjeigsalJzUCTAf000XcTNAya0Wkz/TZZHdBMewOTcxmaPC/d9d1vk2cL+PXwUc+7BT5aaGvvZsZfS1kNsqjnML2+vhE9NEKnHmhQo+kI+TSitwb0YvhNtLF3K/Sam8Gl3OqaoGM2bu9mq6Nds4GXUYsakYvJ3Oqb/Djq6KPcj5U10MbejV1vS/8Q0Nra7O2iEd2YX6nFt9Sjmxb01NqCfOCvEZuvob6RuevlQNrbitdvs2wMzejNA/OgGWgCGtF9C7JvYp7VINNa5NOALJrpoxk52nibkZNBk8drUh02UA8YTatvIm220OLb1MvjetpN9NugJvTwPwuN0DQo0zadNsJjbW2tn0dlW2hRC3KxMfp6eGhsrJWf66SbGa/x1IIvaACasauW5p5qbmhlHjaqgfpm7KqBcRie+Szzaw1WBjQiqyZPp0E90EUr0IQcGpqtbavqsWnfNzpqaq5TE7hN1DcyhxoMSDfTpgVobW1UM/mm+ib6bkJmrWpEDy3w1MC4mnzbBmjUd0ETb6BLP43UN1p79NYEfoPnuVGNjL+BOrOZBuZTI3UGNi6DFvqwd5l+k/5R3w3ItAlohv9mbLDZ5i92Xgf/5g8aGbfJz9It2HODAeNuoLzefBTrSwvzoAm92Zgb0V0jdOpralVbVS3TU1NLo+ppU08fTfh+w+/ButLa3c76p53x0og+m1vRB/qx+dZIuybfZyP6a1A9Om1CN/WNraSbWbMa1UjfDb59E/01qZn6JtrZPGxBX8a/pa3c5ntLa7PsNw9ae/ZQE7bU0NIDH9Babov9NAG19F8Pnuff6HXN7xZiAqPTiP7rAevX+moyG4HPZo+HrSGfJqARvoy/Jnhswl4bG+AZe2mCv38OaFEjY2zycq5HhjYf7d0ok3kj5S2MvZUYqLVHvVp7NMlipabW3mrATpopb0Ae9bXot67Rt28hFmlBtk3YS73FRsi2GRot6MreJstG6hvJN/m+m9AjNoNMG4mtDJqxk2b6NntrwqZb8Dkt0DFbbG5tYt1rgj/6pKwB2vUeWmRrfiv41r6pvg6fVo9t1OPvqKO8ibnRQDzUgL9raq6F30aA/um76b+Av15fT/u/RsPK6mXxS01NjepZr5sYQyt992AO9cDWTKbNfBhv7v7NGfqvx/4am3sTe/VUQ32LzEc1gNuC7TWbPMCxsqYmo2/Q3b+lbRz2NrB0k1rQQQvzvLG5WSZzo2FgNAys3Phqog8Pvo8GcOuxi0bGZvOqhbeVYRvM7ybml7VpRH8N8NuMXFu8D2hQk/UFWFlzS4vq0W89dS3w30ofPeHDeK8jdqmurfu2n3rqmrxseqlHay/srAVdtqrRbAybaKZdo9FlLrdgOz5mZS42kzdosvYG9NdkYHwhqyagAbB3d3kTvqcJ+bVAr8XGS7tGD03Egy3w3KQm5n4D42ygfwPLtxBHtHq7pJ69QwPjr6f/Bmg0gm84zdQ3GUDfyuoZeyP81Hqgncerk+E144t6Ut5iOC3NyKJRDQ3IhLXO9hSN0LU9QB04Ta0tamQcjfDTxLvJeMfHNWHPzc291NjaVIaWWjUDrdS1eDxrx5jgtZYx1gMmq2b4a4FGM314eob7Dwitra1qRvcN5mOYQzaPGs2msS1br/523uvU5GXQwtsAG8ZWy2UN9N3aVd5EuhFolvFk65/tP5rgrRnZtrDWNBv4fCPzrq7se9BLC7rogc2aPhpbGmXQzLsFvbfSpol3PTTqTJfYfk/2Xr2w0Z7YcI/ePdXQs0lN+Fmz0RbereA2MycaG1pUX9ugiooq3vV+3jQ19VQT87GJMfUAtxF+aptb4LuHGuGhBhuusfERj7aQb2pqZHwGDbzr1GDzm7ZN3s6a1YDP8mmzG9o1WJ2lqfd1P7DNNGILBg1my13jqa+sV1VVlVKplMz3WuxrdtPwPRuytLWzveWPGWwMBt3jaUQOZWhWE37Dxm1g9fY2eXSDyeXHPPb/mvcaNWHnzcikvsteTVYGJg9r34T9mhxS4h/2YummCuYbvtnk1eT9dSOybAAoB9/aNH07b6zu++X/XGmTk8nB3k2MvRl/0g0t+OAgDCT/VwyiWC4qkY4UxyVFUVH2o6aJRIJ8rKL9CLfAoYH9aK64rN4FgZyTSuT9HfOEliizuoC3/T2DiGKr4sUdSDRyoaSgAFDLnQAxtB/lVEAFxQmnojVylqWHGFzwnJVRVKCfmLz9+i1NZX9rJKYuluOfFDopCV4ilmIYiYNQcSlQBFFrE1AXRCUZGyQVW8IFin1r+XLDkfXhoAF41sqM0yQhMQ5qpAjeHDyCXIqRnSRICWISfSiGUizSPGDSQYtbCXoJAFnGWZ11Bl6ZFHKt5Gw7CZkiWEW6L8n+loXHB50KkCNeJUXozf/NI6NFnZELIRd6jKLy9s/loSlZnf2pGQch53j+nSBmrAbOOdllaXt/CxSb7hiVInBQkwxgGz5jxlwAIsGmnNkaYvR/94bxWZmSjI4GKaRUqQzyLUpGELolAwm0WAFPB9ht1aJEoArqzjk5VwQiIJSzskByCMg56rAiJ5E3cLxjwN6AAMMxIG2tKZFIy5fJegKcAjMIeBVzyJk9YL+hJCdYhn95+/EZ0T1ADTzw1UiuAAAQAElEQVTI/tYWSicn05sicBwtKfAv3gKbUjnn7AVBbJM+AjlZl4EkAwcBAxke4Jwj+cMBbPn+lYRfGI1RTmTjswr7/W5sOpBjyEnUFVipYFkmy5gc6PIFXYJgJGSpASmWA09lmUHbMk5Cu5KXgWJ9ezlStIkU0FcgZ1jkuWUgqxcXb+ccLcsg0s45Xv898JPZdNtFo4vNb+kJfoKuvwVVMrnE8AC4OPY4YtwR3Jj/CeO8Qs+9fF1sdU7MI/KSQuwBZy6ZnQVd5c6RN8BkeH0nTzJGFwgArE1WEtnD2gQx7WDI7BObsnYGHsnjlOstSVeMwgFQgSeRotZe8sqBHrcMKJDkuA3XkTIg6yQyXeDgqFzQ7U+ccwrDUM45BfgJdV3OOV/mnPuHe8uU7cqMmt4SNir4hVHJyxWfhD4dEOp7F22cc2DHgKilDnwvCxMsiggodayXDt0YJhge12ODa3bA1LJiyYWiiawpGqWl/EU3lJn2LAVwy0PsX4bks98+QjnnPEiO2zHEQEbB+nXfUpa/MGF5eyIXY7mONo60v41H5r/xH/hy55/iKbgS/USAvQ3KonSS0WE8ISkHKMCvuKTCwDK0ZKAlv9ALOxFN3Y8bBP8GXhY2njLYf8TgZFd54AmSJhNe3IEQg1xQflPgQ5SI9Sj23gK7ozHVZiZeToZj4GQ2ZyAFoZNzZRB2RkZy9AIYnjNazlHmVP4X+zRPSVEZyuyB6ch3ZSxJO8hAtkSMFNM+oudAkUv9xTpQRnVy7r8Hsi4B52gvRzb0QFYGwrBMVnE5o28vjDdioTJJxK5caiPyqZing1dfYJWxArh33u/SAppGLjA0qi3twHBysrsMCV6BQPVAhjonmw/ddKzCt3XiSgJhVz19UGZ88ZLzCea45yEHTgGQHP/E5d/wa9mAt3OUABF1VmbDsaSQPDUUwTnKKTF+xzw1EKWG340bo9GIONihPQl8KpxzEnNadpG3sYl2otzLB/4sLWjL0kAsJwGOtOMt5yxbfpG0dga+3upYAxSEvj4UF3NfABwYF3L8Ez5CgZOsH/92snpKVC5DlmQchbywOZ7YnYIU9ZHKc8tByfcgZxMFWpGjGrtwpTwyl0AAYsAhhRS9JhRBMwolgvUyjiUBCngiQWiQ6LoDSJjeaOCoYFwKqHIR5VKZdSfn/vHBzxWTDbyGpiMbBmnn/hbeY8aOLJy9u+mUusrK5ZiNl5PJytJ0K+/UIl6A/edIJQVYKzpHS85osW56HN8AJBpRLLOHmLgnRv4x2pSBbUDJ0yn1KAc7EHRCaAa087fjCTh6kYeIAokihUFSxXzJ/59bSReoSGHJOVUEIl4Tj4TkAKNHfSRrGysInYy9gBfoEnx5gzJGSVuZk3wflpY9oFnGcT7rJN7uB4XABQps/ojLlcHJ+fMG+6kvO3eIu+zmWzzQ7HYOzB85JIIQzTKOWF413WcvNmYDcdm4DZxzMr9hv/pqb1O1c07O/bgh/B7/wqBj8oGcrDxkkI45Zv7DzptMJhTJOSe7nHOyv4VYUNH/eSPD8eVyZbsCDRQ55+SYMM7xBhRIBpZ0zsm5f05glN/e39oQJd3poFQqyIRLWZcQcC5I2BBCHLX9GG6Jwy0zTMMpg4lSCsJQcsJX0saEK7uQrN9oWtrqJPOPYOrbC2Fj776dLM1hI0yALBke813o3KMnIOcTjqc1IuggZbrDeTprTtbhFgNAsgUWktQXoUWgY22AYhc46AUh7eQkOkoGofed1pisYorlQhELcwBKI24BtlmyKjrjdorpyNgWzh4LpHkg58oYJk9Lmdu2t6BnNORXft+ch+Tr/K4+kl0xxi9zhlZhRUDE4SHhXBkXJHqRo96aFa2+RCE3RbLmJOG9KBsLTIl5wTilgIpAzj9jclYPac+WTaq/F5gdOWf90nXX3d2XZY0PgyIZxMyTm0TAK4B5Z4MwY6CMm9KI8QCQtHzBSqIIG8uSQhgmBMD0Z/KJu2jEQop0RDOjCA16YPGlCFlRR6nh+q6MsCmcADbGIGKfh3xEMzKxL6NNV3nMO0KSlPgnBEEu30aGQm6QykVGBBTyKNH4cQQFDp7L1QG4pOiLZxnPEvBnLxOlmYilTY7db7M5xODxnXNyziD0eePvO+jikgJr/0MDDNoQBMNAAj1KccnsF4tA/mTUfXmReIFGXhpo278ZijD6LqAU5ZeQoo20jCChMiyBN8TK5WU8oQYPPCI5as0DmdWBBWHucqOIKsuAH4FHLS0cQIryv6cc6VnOGW+W+kuIyBo4R70BeVKI1Z7CsijgDuGbl2TFBuKiLLIRwD/SKIuKMrKMuSthGe8oGCdNDA/NUE8KXVhpGSii3tAhSYb26MH0wnJCTSTn6Ji7ZFURRdyxHOhQiH2m3A4iPmsPain0T3t78PUQsiaW/h5QxNiNXiybE39PvfyP0Ibh2EbHGALAkoiEUuSLRhy+OmQlMxmab/L1EiiOmrIM5C/8hgN8Wr4uDMigI0HHagy8SCmW6YJ3DGYJICnrA1T/NlYiCiP6jqw+JmOFXWBZSjw7pmbLe6C+HCuQI+08EmnmtBiA5SmWyU5kyn3I04kpiPGJsoUVXJAoL1mpR/BnB9YZUIKutTUcA+szxtpNlp42aRlYZ+DaTXes6SUArNhKIEu94f9oAQkxGhOBB7I2KKAIICXGJyQokyeytblHjanZpGOhi6+2zWfAAlIyPckuL111rzWlEnJDLwGxjIOe0TEMI+9lR8cRUM5bexMw0F1gDph2Mb3G9rHL7NIAVKsKqPuWHmWeQTtRsTR0GQypiNbyVVAWTaiJ5funn//eW9+1N2rf0rFyKSTGDRCCc07fXTFdl7xsjPdiV0VgbxuEocYCx1sgPFNgY8VuI3JIkj7L9OnOp/3DZ0QFN+nYiNMuhpbJ28DGKHRp7zIYLgDvAjHmbTJ2vG0+U0TK6kvwE5EuAWBB0+osRqJHEGAcupaOmfNUg2c50U7yc9LWAZJ2W9/2poL6CJB5CV8U8TTWRUzj3+S90gwLIUX0g6lZqXwnfowxknGAbBgSshJIxkcJzNjaGsOxz8jaMQreNh6DmC7AtM6BGIQygEITB+XgW7uTPHlPi4f1T30Znyf98IReDIBLe4oESaCM7+VrBX6A5lnlacbIKGBPJd5WLewGrjwdyNCLfLF8SdGnYZc3dK3WXoDJ1/qIumoMxwvGMwJFeDYShvePDDbmyPQI38an5bvh++VW998CZGZagrwwKy+t2JeVbcLKuvuTQ4rIVnLdtxIuBDtQkf1cHGOcUPC6sY/uTKAYn2d8mawNIh5IXzK9GzA2dV1Ql5G3Awma+dAVt6kYJhztutBIOVHks3TP/pN+fUGkoiduVVAzOyLpaZAlaZzbSz5BmW9mnZo9QFkGCINbsO/B0rKHQVe9MWr1VhTz+KFA/8n1731ud945ZNfF73/S9EdVbOtqhA15+WOJzg5vASlAxXYoHfjxOOfk3F+CrU2+8kf8KI/urw/AYdxxkR2+2XYQyoVJ1tzAg3PYgZOK4DjnWLFCKQww8xjTtgkhOf6RoUyK43K5l7O3HyszoNzn/znf4vpuzOUxUkQMXHY0gQmZhxJhiPxMgCUqi+o2SvsJwDIECkNH24D6cmMyCDeWfTUJTEm26FlhGEp8dZMFcLEUOCkh4YwiFciXyAswxsTlCLAEUhRRiTKS1BlNj2zRFY2ySikbVJUJgecKUmhsOCMAmDOkuRWRpC9SfIkTfLlASoCXsIQ/Bsib5mnkjA0FpMI4xxuipGkp2CmP11EAGIvyBxKxSoyL9UL2H+bBiiK+DDoOkwSUMMVEmIDbosLI+jFuoAFvZaJIIghkpc5P+JKEEVvcbWBriowhm/thUakgghbYCC2KEthzAEiQgL/yW7ZwgSJk56DsHM8wUkxXMjqx5Dh8DOE7CXEnqUQf/j9JI+Ock3N/H+h2cEJQ9EA/8bcQscDRLXnJSbIhlHjEOEQXZVkYi/KDdYFgXR5JXLEEmhCJTA6BLdYmg1KIbpLKWD0EU4wxgRBCdBJbCxdDLgInVh6bgpLK/Ts5auyJeEQGgEi5krTky9CFc6GcB48tw/docvyLycZyzpXx7RWUk7SS59pFEsYVwHjIPPFzAL6EDZiMikT5fqy0o4FEX1JCsKcIeVGtksqXK7/807kEsgAPWrGNNZbMnpzsn+RcNxgnYXeGcvcDQkzfseyKGWNJgQLGkUI2zjF3LGAnX8JYHb4lxbhiZGd6LxYlhionycZWzkDL5AU4lf/xkgLJ3k6yF1lS1sgIiIv6EnQjalNABfbieEceh3oH0LdcSTG4hheCkwAC8Jxzcu5vhRga34cyPUpM9dSFMnsxTgQvMbYgfFuMNYApuUCSk48gba45B5a4IuWLyLJEMha2HyhHvWEnQXfWxoVUylKimQdZWWDlZXBwYSknkeLhSIHj8E4OOTj8qqNHz0YgriSQkiLwiGDNdmNwjA0UIA9gODmSPJlbCrqUSr/WzHxhgod5Pbkisqe17zfwPYaSQjp0zsm5MlD0bdrmmHPlcuf+Ud/6ll/nnL69kKH5htgWGiRk5QxVZTsXV0LmC3AK1EZeJ942IYF6qYswBeQFJkXCMwKUYQNFWlAsFwbKI1+K8LViBkohegjwUc5J3IAD0CVrm+yn6YKAitDj4m1kOjBc05eBc7Gcc4pZ/w3EGuz4gCjfzskuau3lwXiNSUVALCdH/36MRhg7oMRKfX8OHJET5eKKAQWUOifnAAH2NiAdAiJtaN0Q4nODMJSc/OWck3M/YhC8A/52DMmDSQZAFyImEEmZn0C2ZiMlcJhplMhPT4avVBgpyRwLiV1ioWNIFb2TJUH7AFoBOiSpiPp8kXJuSMk5R1mSbkKZOgLKY/QvF1JXkrOeHJjkA7ACsIWNiTI+P1utrA1WZkUeBLrsQRtxRYWcSvg8X0w+h/FjunLO/Y2g79pjzc5106McpvKFgp9LMsHJyV+2KTGbZhwRZbnIl5ISJaQtiOEFKZ52WztGR0FsWWRAUt8HGYoVWD1p55xsLsl4ooys5LgtATjnMxRwkww8TaNOhjYBwoF9mfswsPoAAk7wgbS7m4cB7cXF+qpCkbES31NvQwopptrPPaF7gxjaESUB+URofRXBslJRUx5/iRJHziBfysGZlchXFunH1lpnhLvZhS95PTtLefAP913ep8y4HHQAqkApJ5xPObh24uHBURYD/nai2HJOcjEgIR4ZDf8g4VT+F9gbHJN9TDqWeAJO5cvzEELPAUgIvmNSeFYFzJ8U9amAcuvAGmMRSNXbeHl3IU9PZj8AmD7v7Okkexk4Ht0gLk8O2p5/6gTPcuJ2cu4fF8TlnJPZi4FzTt2Xc+5v593bWSAHUcjxdl0Q8g4p7bqJPWTztogtdukFBAVUG3j5OjJWR1wl9m4x8V4JXcYODG7Dt2qRcPQr+0ly9n6KnGKji0+CugS+LTFMEXFmIRcyUxpkSwAAEABJREFU+6JI4i4x/2KF8u5EwqcJFx1LLhI5VcIytyLba1pjquhONKF5xHJfUGC0jHN4ck6+Wtih6LcMTmYqHiSflnPS9+rJieblYud4/zAQK1Zk42GctgUiy01GUoAAnXOk5HEMzyBmTTP4ftryP0ZwQXmszjmFGE3I21EUm019+y7LKOJUOTbbVPmKMdof45j/kueSt/8IrZcYj0F3vRhrAiNOuECOCVBCJvYDaRaXGI5zzKM4pqXk+CcuKy+XkLHbSYgUcPL/yDhHyn2v3OednPvnhe655JyTXc6V30FdXY0aGur93zix3y1PphIIAsvDCp1zfuKV2MAZ2IRzzsnZRsCoAM45KcZ55dNKL1+qJW0ZZYgJ0KUgJHQnf+U7/X/YsLQtqyxekpu6AAdIX+aKcM7pjuVq72zD0VFLvn3ZYi2cNVvz5i3Uwo6cchAyHtJWPneu5nwzV7NmztTXX32l2bPmaNGiFerMxn6xlf8x7kgLFq9QR1ZiOBI8Llk0T7NmzdKCeXPUtrxNBVj3vNoCUUhr8aJF+urrbzSXPtvoE07k6wlciul2LViwQN/Mnqu589tEcxUCyX5su4BHL5XKY3GKFWfb1LlkvubA38yZszVz9nwtWLhUnekMQRYik2R4ivMqtK/Q/IWLNHPOYs2Zt1QrkKEPKk14HIQV25do4cL5mk2/C+YtVnt7lo2bxHwwIsquWKr5c+bom2/ma+HSDuRP/8iUoUnIoZhu07IFczX/mzlauGCJOjMFoSIP+jtf5tScY6RMVJlmeOdzGS1dskgL5s7RvFlfafmyFbLzOM8v/GSwg6Xz5msesvtm5iz0v0DLO5CTiZd6sTAYrukmMpoG9j/9LF2KjGYjw8Va2lZU3pB8m0Blx5kldO1UesViLV6R8QeFJczXSAp5CY3ILmcPg28Tki3QnpbKV3e6+03pt9hW9m2GCm7LxtgFCuEmhRxiDIubWhrk4WfZQi1ZvkwdKL+bdd8Ox5/vWKFly5ZoSWdeOdBpxG2JopxzcuQ8eUXE8TlvI/af9FjxfwSM9j8W/kAlNtJIsQUBJFkO5GXCmBCUFGXU3rZUbe15tBzY6JgfC7VsRbsK+e+zjDXEJo9yWeD1WU6Xn/RRTvzl0wvOW6YvNzXTiU//xcPwnPUPS1RYVt91R8nf5/ZigLQtega+d+yhs6NNS5cuhlUHG+gT/9SxbLkWMf/bMiXZwUpIbQqvmWM+tXUUlEdEHZ0Zpdvb8LtZbAaBQ7v8JMENJcoFTTJehlZiEFEe+RKriX3K+rZcGcrSKZYzXkAk8T+l9mXwulTL29MqRt205SmA0XXDnO/V+gp8qquCBjSipOQh5MkaRaUDYnTeDbY2UCTL2/tHC8hMtnHmwGPJ0nb8NSKwwXpAvsWsVmD/8+Yv9j502ZIlSjMXuJENowYvxnBC20C4kIJYsvV36ULNmbtQX86cp1nfzNYc1gz7j5FyrFt+fTQxkxZ2QwueQudlkF3QFXPAF5L3Wd5/eZv+5FGsXhwoCX8tZi+7F7W3t8PDfNkaPHfufOVh2mxCXOWWJGwU6NX4KOGxrcSKPPhM+fEdvuXLuZhkDOflHAPydCi0CWGVyMM5zxl2QvmP+i6P0oZQHpGlAMsYkPTrVjGn9uUrNHvOXOKkr7R00VJlLZii3vRuIsqVItZLGhHHOOSnYpuyHazRi9vFciSx0XUowMUZrVi2gPU1bZ9noGB3RI08lB9WZmD8mdAtDZA0zNiQ8GEW4C9va1dHNi/jwyw1ou/IbAX07rsEgx2ZtNKd7Xz0LSmfLcj+QH47p5CQ7Eb7/33/15XG63/Ecs4p4COUw24i4uDOtjYtXjBPC775WnO/maVviBO/njmHOLNdGQLfzhUr1Nm2TDHji538ZeOyIQvZBoyvS1K+7rtHF7IV+EFhu5b+HnyH8b2UxwWp+y0bB2B5gBQl0CItz1AoR4ngwwHiimztzWSU7zBd5Lz0Dd2KE9R348lk4NuK8UUAvsjPT+gX08ow7gXzl+qrWQv09ddzmOOzNX/+Qv8f8wn/kyHuWtKZY0WCog2BZrIolEXXkgZ0V76tnlSZf3lOjSeKvr3LKIYhxqS/ehnNb9thR99Hsjo5ax/4UTl6KeNamWF6DEot3Q3ddZYv18eyVgFP4yhSzHhkHLGB7VyxRGlsxuaQrXChJPtp/M6OTmLg5epmydOwjJHywAN9OfDtJuf5iD2nVvLjA1uXzdYMjHvnukdnuf8uGI3v68ToWN7KJa9e9FFgz7GE9W8ua968b77x8/ebrz7T7JlztWJxhzjr85JNs7eaO3uBvpkzTwuWLFYOHVikZPKXvwI0G4gACqMsKYcel7BnnDcHmviF5ems8h6PucHHrzb87gJ8xBz2p/PZe7HtMIv3fTn0zZmPONughVPZGDLKdS7VgvlL8HE5FemqvDeK6LeoTtb99hVpW0pFAW3kL+OvBFUDS8se3wNLWp2Bpf+i3lP4YR6OQQQWHzh16Ur+MluxhNU55xCN51rOOVlZiODs7ZzzZc79ON/69gpk86KIzeRyWaU5J+jAFm2MZZTIv5wrj1Po2vCdcz/a8Qfq5j2WY21xrjsfyjkrc0oyd2P2NulsVkuWLteihcwL9sH5THmWmXycc/jGqGwjHBgGyMaE5X2qJf4DlGX5H4r/CQtsHhlEtpj/lfEFkydN0EEHHKBDDz1Ue+21l9YcvIaSqRAFOI/uHGpCwM6V80bMwFf6B4JHOV+8/4722HWGTjn7PBX5yGi/cuureRQ4wPr8ndc1cputdNmVV6sUSnbwRpVkX4oJjNLLl2vSuJ301p8/UJqvH08/8bAO3X9vTZs+RTuOHqejjzpNn36xQDn6+uXNP9fYsaM0ccJOmj5lvCaNH63R2w/XdsO31jPPvYQxiCujfNsijd55f7324ddSepleeepBHXL4YZoyfbpG7zhCxxx1uP7MZsibUmen3nvhBe27936aMWNnbTlsE1119aVa2FZQgaF3Lluu3977G02dNE277bqrxo3aVpdd8lPNmp+TfdkrlgIMEERvfJGWzv5SB+61i7YYvo2m7Ly7Zuy8syZOnqhLL79Mn3/5NYtE7Plsmztb5515qrYftaNm7LGbJk+ZoWuvu1mz53UoQi4Lv/qzLjnvJE2dNgG+6XuX3XTjz3+hRUvaZVfMYnHjtVdox5EjNX7qrtrjgOP01PPvKUeAH9JD25KvdcsvL9Puu07W5MmTtfP0vfTEk38S50h+DYiMyN8R7G8cMBCJiSxsKJ1O6/XXX9fBBx+syZPGa+pOO+i4ww/WB58u8HLMti3RlZecry1H7KDJu+yjXRnv1OnT9OjTz8ofeJoh4xAgVSbL6lnEmJ596gkdfND+2nPGNE2bMEF77HeQXnzrM6EWxhkogZ2F2FV+wcc6aI8JGjVlTy0vyS/GxWJeka20cUJlefBE9opC2VUogBhbSuhYsp+sK+fKT6uK2KzLt6ati77FIQb0SLlsGssAE8cW89UnDJKeViSn2DanHYt1yTmnaeiwLfXHF18l8BBzBHxoukJGt910gzbaYH3d9cAj6jQzM6ocEojR2VcRy0Y8SnFRtufee++9ddppZ0CbQmgIKBawVEhyc1CeoySgtdX/UBDAgw0mQDZS6DyX6AQO4yrLqLR8ps465Qidd/kvtIIBlgptuve2n2ur4cP11eylMnOgmWSC5ou6jcS+R9i7TJUqZFKEqujNBoz4qQ4k04V1BYGAilBcRhACRTbNYCjyByKUOzAAUvJ4JGLD5f233DEjN/iORvRdklQMf9ZNMpVSqVSihBvjP/HYo3Xc0ccwqkAWIIpt1Z03/0L9V1sfG3lc7I1BzClum69zTz1RJ194uZZB+qyzTtZhB+6uOKKOrV7EWEH0d4wMEIl4cVuOYmRTspN0L9/8t2O3QLJAtUym0HHUOCX4yE4pbawJpi2pQ08//oA2XHdTXXTRtbKDqq5ReN2BwLvIyyCSTYXuegoFo7JTIuf7sVEG+E5qkEvMCbDnl6xzTs45Un/1/sctZBzGXL5YQuZSZDaMf2tbNF83/fx6TZi8s1596z0kDJZDthzAfPPphzr19LNYK3bRzlMn65gjfqI33vnE4+RBUxDxkckglMyPISeFOZ1z2nEaNHgDTd1lP03Gp06eOkHHHXeUPvjwPWsFLi8zOF5lbUi2WfUGhk+TQxWFInzazACJ2wILirFiefDtrE/mXMwhSJHSGNsQ+aXzZunsc85jrRsj809Tp0zRpZdepgULlhoGqo6gmIAP6Ft/8GL0SpSqlFZh6SLNmrNMeaumLLAVo0t+cSmCvcBbSZGno95AgYNfkGwSUWaH6DmTB+kfo7nA9l+/GeJfVnTpng3F7M8/1TGnnKFxk2doz12maJ/dp+r+Bx5WxmKESEKcyiYqlQ1rJQJxnB7vNl12zgnadb9DtcKpPOdM3tmFOv/kn2i7keO1wsyROrEgOmSeLxbFfln+Qh/CO3n7E0hd/JUsbdrGxj//5GMde/yJeva55xTT3uPTOLLgEdpL+GjaRrxX5ABur3330yknnoQ95vXSM09ot3321WsffORtniZ/+238ebtFGpb+HkXzuwZCUrfd8itNmzJZM4hLN1hvXb9e77L7Pjro4EM1kw+WV156gaYzr7LM0zyjSkDHpi0vifXDSYw+Uow/7ZZV2a0HiL1EbddtMrCkzQMngS4TkbFWQnZW5ddzEl5e8Cbil5iv0c6QrA2+3ZlueEfmWAU39uOAjDNmbnqCtA/QyecffajJEyfpuRdfNq3Jug8DKvkArTiHXyoh6wAQo5IiPtCHjMT6lNF0bXrkgV9r1dXW07Sp+2tXYtmdd5lK/LaXnn36j1JpmfbZZ7pOO+8Kb0sl4zHAW5m/o5vuGxMS7IgGkou+TYrLeLIygwh/SRG8BADjMnoeeDjJZGBDJGdiE0iQjOQv/EpAghdPuwP6KdGm6MddoqgEX86Plgy3uQ8DkpACwwgbeGlFSB8aUagiXzNiE5z9yhFMvPTUU5q44w7EKss8ZoJntm2Rzjr3Eh1wyHFatGgZfMWQNaYDaMNjIHh2cs4h4QggH0uQluSEOvVjupyDZ4Rt+8aAwx6D/xn+EZTZNNL/jp6VObLYhC9HV+hx3rxvdMAB+2kKa87Y0WM0cdJYjR8/ThtvtImOOOxQLVvwtRYvnKPTzr1I2+80g33nLtpt9711z+8eVRt+MjKSgDOa3niLWjzzM11z5VWaNmWqdtl5uibhF8656Cp9OXuR5LKa99X7uuyiCzV5wmTNYG82deruuvqGe/TNkhJaxMG5Dok4jIdi87vIScUlevHpB7Xuehvroit+oTTmACY2UGJZL+mg/Q/XhRdcIWfDFFcM+DtQDG8FAExfUnYa5WTUVW44Ig0DVETAP97tYM455xmLmHTOOTlXtiHnymkrN3vySD/ih3PlcSWTSdm8aG9fpo84A9l7z7303LPPi5xIN2EAABAASURBVGnz3ejwh4ZjMYxzZTl8V/nPkYqxze51sWzRMWcZGf3x+Rd0zAkn68wzz9RJJ5yoJ598UunOrLf5Ek8D55yXYYT3NEBC+o9X9B+L/olLnHN+dM6V391zxrlyPujbt6+uv/56nX/++Xr77be1xRZD1adnL3xSzGJW9I39A+OTAcGDA3wZgu7o6NBjjz6sKy46X++/86biZKXa8FhRmb4625broQfu05knHqOOpYvZSwQsgZLDgVngY5t+saI9+fQzWry8TRtsuK5mfv2Zbr/9Dq00cDXdcuedupmgK714qa664Keyw5Pd991bv77rTt3169t11y036bd33a5DDjlMvfuvrLXXXQcTktiJ6tlnn9OiFWmtutZALZo3V7f+8iY1tfbQ3ffdqztuuVHLFs7VGedeoPaStHzJUujdodUHraG77rpLv/z51brn17fo/gd/7w9j3nj7Hd188y0EMfvoN/fdpUvPP10fvvua7rz3PrbeUnVVreywK/KHLJEqGWXAodDOu+2p+37/kG65/TYdz2brrTdf1Uknn6C5CxcjvYTuvv0uvfXq67rmumt13+9+o2NPOFZPPPWYHn3kIZl8rrvuBr3wp9d02SVX6PcP/E777rmnHnnoQb382gssa9JLr7ysX/zilzqbcdxyy23q06NVD9x3txYtnK+I/m+B/u133qdjjztRDz/8sHYaM0oXIccFCxYpHyOnv/Od4ySyxEAcC7/imL18Vjfd9As1NTXqztt+pVt+fo3ifFrnnnOB7CdDYyLATPsKHXHM8br3gX/T7/7tcf3uoUc0etwoL2d/ugWtiMA2hY3Fpbzmc4h6/fU/1yqrrqbbf32r7rvnLlUmUzrhhBNV/mk6Jj0Bq2jzwG/u0TvvvMPYQ6VLkokgkUgosIANicaUFIpUmFxYfOyVTIZCWcL4WIh4+QxvyJqzKnACE/JFKs/GMsKWrQ1ZgmbJ1nUrqqiolF1GuUQfnZm0rI2VOZsM1j+HTl+zWfvdQw9rIZMoZvOquKBvvvxYv3/wAVVW1ygOWSiskYEz7iMZ/5CU9RM6x7zNW60iImYjLexA8NyNZyZaVVmlIpu0mIbmFAx8ox/sgUOwvl1REQcYlhQbmjARqZBZIfuqnitIr7/xrh76t0f8QjBotWaF1swGbrJA6JiaGJYwDQ/2MNtLKCYZKaTCcCQacigsVGvyCFCkQ0ayTS4HrknkLOw1pEEuV7JSrMNzZS19ovvH933mf/SBYXXRQ50KYLUAkykOAU2PVrX1llvos88+07yFbfJmwgeMjwkcBvTrqxfZxNnQYF/LFi3mK/dMrcVmNUjRksPuJLtJ+8JmvYQuwE4ipCPk4+Tpc7DsKCnbqhSmYMDmQlzUO2+/qxdfeIW5WgQ/UIH552gVkDOURLKKllKAXCmWorTeePUl5nuLZs9dpG/mLvZSthg6QM82X2x8Jus4X5AjE9PQpmDAW/hRVTh0atw4lcvEVKb/RHdOP9oLl6QSwkgmkn6MAfY266vP8NHn6rZbbkWQFcpmy/qRySKzXL++9SbZTx3deOPNuvfXv9aAvr11HR+FFreBjiTybNorq6sUYdNlZSRkGw2Xy2rzoVvpjnt+p7t/c78uvPAcuXybDt1vL3361VL/sUQBuDRyXdaOqUjwJCQfU+aKWT3+6B/Y0M5jLac0CFTAf9v0M/2b3qxb2JBz8rqOLFHI8QHtbr325lu65trrddtttxHIHa8/PfesHv79g8rm8gqgZe38pI4DxS6U2QJkJPzCqy89r2NPPEXtWfnLax8jt0N6F4JPaQl/GcBr3n60kHfMzHXGXBgqn86psirl/2dXphPY/4S3F5bJwksHBcQ68fgTZL/RYDHIb+65UyO2HqZrrr6W+diuwPBdZJqVfeg0Vyp7RB1ycVqRSzHXZZZXFlai6A/hwqpqpYuQt1JOiUsYiq0vZgOoRE54l8i0F6rrvEp2YBWzYY8USujDfJrjQ5j5DGc94F+kQEZnJr7txht/rnc+fF/Ls51yYUqKnMQamXIlxXzlsp+qohf9va7YCIeBEhUpb5tBGPr47+GHfq9biGG2GDpEU3feTffc/zv98pc3a601VlMYMMIKKfZ2GIlzJNHM27EXh6Q864tzjIW0Heo4xBEzbhcwRnyi0AZVYgKzRue8jzVX52AoNkpB+K3PsE1+YBW+gRQYXfBKxFFGFyVKzKUAOVuc4tGojzjIt3TJK8spRYyTCALlS05pq3A8wFM+ozf++Kw+/uxz05DyFlNQFbI+xqYP0mJNkbKqTsaqSNXqTvzLg7/7ve6//z7dc9/9mjBhnMT3vFIxrQy8WHQSGH07CrQ3NK0rWEb3RhBgjHKBFBdloZHVY1TKYAsmnwCbi1noS6B2+J8GMdwI/IKs3GQdJKjkLnUbIOMDQUJHjnLHw2Jg81ftixfpqUf+oGVtGeMK/UUKZEBvRclYMZZikbcAwuRGvdGLsf2Yrs1NVlRW8JGrJM5hZYzvsM1WWr3/SrqdvYeFoEJOr7z8Rz7Y/FlT+MDdo6VJCcZSMkMQDNORycFYNR9mBx10KaONKdJjQkVjGN4j44O31f+vBVOIgQnAyyIghRx5+ttZZaTmlkZdc8017JV+ofvYA9x11x26+mdXacy48dps8yFqqk3pVzddp3979Bldc/3N7E1u18hth+vXd9yrL7+eJ5ZoT86oh2YIubR+//CDevSJx3XGWWf6Pe5F556tV15+Q4/84XHlOtP61W236ulnn9FlV16mPzz8Wx115E/0wO8e0gsvvs4shlnPW0kBBm46F9pVWFSCLwZVNXX62fU36ck/vqWQ4ZT4AGaONKEKxREFcGPqlzlcjD0ib2D8kQTHcvRhNCkwKRhYqQEIlJLC95P41/0DSiAIAtk5yqJFi7CP3+qWW25WNptXgpjwv2arW+P/NeY/LkZ5DObW/pLHSHnm2exZX+sPjzymbbffwZ9T7bDDDnqKDyufESPE+GHnzM6dLG3gbKEAXDexuDvxr/e/l0Dw6KOPesGJhfnLL75WRUWFVl99dYVELTWVNT5+YL389+3+Ip/NdGrKhDHaYshmyhJYcJjtQxiLwVcsX8JhjNMJRx6mvr1aFQWhirS2nxBJEPhE2RUSi/wjz7yiMZNmqDHptGTu1+rMhxo3Y18NWGuQNtxoXe0/eUd9+MITWtK5QsmWVq253voavObaWn2NlbX62oP00mvva+jwkerTp5GFW5Kr1h+eeF4Tpkwg4BcB8CIVoqR23Xtf9Rs4QOtsuI722WWqXnv9TS1cXtIb73/CoUunxk6eokGrD9TIEVtp8uht+Xr5jMwwX3/vQ62+zroaN2my+vXvo5Hbb6Eh66ymd999lwVfau9YoYBAI2mDsmiAQxeTpSrrlKpv0OA1BmratIm65KdnaSEHVk8/94JWpGN9/fUCbbD+EG2yySbq0dqg7UYP02lnHqG1BrUqEWe1zbbTddLp12iLYduof59eGrXdllp99b5q61iqdoLhy39+q7YdM11TJ0/ThoMHa99p22rh16+y6X9HS1cs1/W/elgTdjlWO4ydptbWnvrJYXvq8IN3k1gYLKiwRYHM3+0OzY5qajx9m5xfffWV7Neod5kxQ6uttabW2HxjTdxppJ56/AmliTyzHKJVVFazYPdQc88W1bU2q7qhQRWhlIRK0X6kj1TMRjRUTkk2A7UcjO3K17rDjjhOKw1aXQMHDdRukyZq8dczVWRljcwaw7w+eeN1PffSe9pp+t4qUG7nKeWFPZD9hInYZDocR2iO1z4fByWkJA8qWxXrbYRjhhEEZ34H/6Mw6Xx5ygxfcXk+gQJVsTZTQsYSpPJRHnoOm6yGopOfW9hLDD8VtdXaaN01NfPTT/XUH1+XHVCqlNFD99+hTnasAwetTTajlODJ+EO2JFUqWRgMh3RYZHY5V+YnYbsGerP5ZXhibHSlZEKyeDMMA0qcnCuDfoDLIUchie6uHfyH+INyPpCiUAkUX5/MavGcRbr93se105SDNHXaZNleidgZnKJYKcpNwKUJAyRLxG2SyRGgR3FOzmRfEL5NsjltYD/cGdLGb0iYv2KT4gUsGDPlQiZkc0RcLjnJ8ItUCbl2B+f6n7w87b8kGJG1uRMQKJDkLmr4VsO0fNlSffjRJ0hMmrd4uRYvXqyDdpmo155+RIs4QE67Kn3y1SJlMyWtPXiAqhFnJcFmjkP5mMkfMca4FCmJnRSsEyjL2xWIjK/E+IuUma2Ivgsd7Xru6af0EAc2NFOB9ilvg1CioIRgjH2TOc2ozSgDT6+89oamTp0sm3OffvalQJPJPqIPMX+LHDgK4bpEBbYsf9GdmElSYBxECoMQ1mJ8uEleCs2Iu+zeN/iRPiy4DzC+IieBiQAnxzgWLJin/iv106GHH6IgDvAV9UiHCtNNdagPPnxXa621DuvG6uq36ioaO2a0vp71jewHcUyNMfQ6cKbOOXwR7WKDolI4m2yuqMaelRowoL+2Z4278qxjVBcWdNF1v9J8duamF3F4UaGMKk3DmAJnAt7GYuTdMfdz3fnza/TWB58r56Qsp/JJ/F6Jg+AAXBuCzRE5MnBNd+iR/tmofP3111p77bX5yLiFVurfVxPGjdYpJxyn9dZZS5UVKXiNZR8ronxJxSDJRjyQY+6GylGeU1VdrbbdcaTfjHlJ2Xx1ToHZMk3pgvWAPHaVTNkHF9qb72ccRZhKVVVAPq8iBzDGq/5JL0TRNbIAuUnjxk3QeeeeQwyyunqj99GjR6uxsVEdnRmhIikO5KIc8UbBZ2UXtuKAwASNUQVWZkAij04UJJAyTdFBKZdR4HCi1AfUoxIq4MKFirCZbr+VwE5AwR4c3wUyqqquUJ51MW8OhvWPRn69NJupb6rRoDVXVXVtlaoqa2lWoQhcuZziKANdKRFWU/633bEfxV+jwaB9XeR/AiFmYthYquvriUl6lGNZ5mNYUaXmHrXq1VShAMfWWexUutDJgU2kBCPFjGWH4kwVBWKEkK1IcjiPsRIiCtfrfR7FEoLLI0vZwmaCd6HCMFAC+4aUbF7ECvGBkWL8rexyyDkgEUn+HI6s4To+nMU2a2MUGBmClCRO8ZOHdTFkfpQIfhL0iWBVyCLXOFYclvVo/CJotc//Rg/xYfrxZ59nFkEDfCgqkUjgx+mUrhmVjG5M7F9ZmVJdU1I9ejSqX9+V1adPi2LWXmWzqsJnJyoTeBbRpTHqe5HMaMhCUsYytcoWxeUk/Ir9OQTrqURJZWUlT6ssIS6nHBUVHOrDjGzccowBwdqQS2AyJJnfkwvk1emRSsr538iAPMW4Gy3ng/lVl16kjz7/SlnaJXDMMX6iPFYKYMVo5YlPE3YYTT+lnGFG8CHZxyyrR4yqqG7yw4jwPY55tv/ue+jBW3+lOR9/rBVL5+m5l19Uc58BHDxtJYQjEcsm0LOxZr4Ww5Gw9VQygO0EyUhmJAEIsbFC/5HRj5xHAAAQAElEQVScgoTT//rLBGLw7wXxbVksoYda9mArDRyo9TfeWKsNHqRV2eMmKlJqY3Kut9lm7HtDYpuntesee2vr4etr9UEDNG74lupctkIL5i0R0xUVmEXRkYmdzcOg9TbQsWecqW123F5NPZq0+fpraci662j5ohVyyUYNXn+oLrz6Gm02bBM19a7RsI1W17qDB8j+fEt73qHNauWZn7gWJZmvsrnPobpjjvft10vjJ4/VpZddpUXLMwpdJFlcHCdJVwv1CxMVhkfaed+SzZUH7STsJlBkG3BrB/gyyeMFvP91/2NIIMKwnHOqra1XJx/xa2qqdNBBBxDz1SqTyeHOAg9Ch/8YHP8duSAOkRm2ypfDYVckpFdeelHVxH7jJ05Sr169NGbkKDU2Nuvdd9/zc9L2Ro529raWljbozlvZv+CvSyBo4HAlx2lzMplijc56gdriXllZJTuVlncZf72xldq6NXnXXbX9lMlqQEkJduu4KhFvCx+pvgMGaOyUSdpo+Naqw7gDvBb7DFk7+3IWVJS0aPYXev61N/kith8qD7XBehvqhJNO13obb0jvkSpSRX326cfK54uqb2okIErJx4sBHDB5Xn7sMb3yzvuauvteqrSyqKB53yzQ6299qElsMpKgDeRw7ITTz9b6G2zC+gpSGOvLrz5Vho1STVWo+YuXqY0viT37rgQ2dzLWlhtvoC8//1xffZPhYHCaDj3qKNU1WDBKAMKh5/IlC3HKeZy3VEFwU/4Sy+i5iZ1lG+I83t3OvzImEDZWa6zcX0M2Wl+PP/YMy5LTKmusq1fffEPPPfukojivxuo6bbXFltp+223kgkAjRo7RiNE7iiFp7ldf68nHH5NzTuuvt5ZKOI9Pvpqj/gPXhA/JMax1V+uvVKFDi+Z+xfi+0NJ0QZtuvYMysOySSVWlKrTvvntpJRYYWy6c/r5XgqhuxYoViuHV+FtrrbX8Kf6QIZvSMYJikWpra1MQSpxLeCe4vLNdL776qg47/FhNnbKbbv7lr3xAVaSFAy8icE1VVEhsLmzQja2tmsKX+J4rD9CyFUtxDG/rt/ffq8MO3l/1NSk527B0ZvXg7x/WoDXX0zrrbayYyNvGz/4FqkL2Od199+366flXiZVZCmIC6nbdededuvHGX6l9aVqv/+lV7bvfnpo4abxOOPZEvf/en4V6aSv/t61OOflkTZsxXdN3nqFTTj5dM2fO83Gp8fzck0/pgnPO1atvvaEzf3q2XnzxRdb7rFAZ/SMHkIpErWuss7622mor/fGpR7V8Wac++ehj3X3/g9pjjz3UWF+rutoq2X7J/nbS+eech3ymaerUqTr51HP10SdfQA+PaZMLwhH2Jr4mikBy/sxZOuOU07Qzcpo0aWc9/dSf6Pc/v//fOU8YNTbs5aSQKDq0U0orc04KEgqwnWWLZ/EV6AGFFc0aN3Wv8oGwbZTYXCyePVM3XPdL7TJ9N02aMFUPP/SohJ0oTDJ//6wrL7tQz/7xBf3i5l9p12lTtcfOe+rdD77Q6+9+oksvvVKff/oVMi1JgdOihYt16rHH6p1XX9MTTzyhnXffTdN22UVTx++mJx55XqhJ9nW/SIAeBEnj8r8N8V+0NAF8r4BKbvyhvH3ZPLKfCJDKpb16tmq1VVbWZ5994Tdmb3/4sVKVSe06caSK7Qv12Zdf4V+kDz+bo8bmXmpprJazEjb6lfj6Z5DHYYcfoRnTpujuX9/h+0EC+uLzz3XSccdo8uTxfLCYop//4h6lc/CFw73tttt0802/0G/uuVc/+ckR+uSTz7Ro3iKdecrpmj5jsvY7YF/98tY71NaeRvwF39/Lr7yHb+3QeILZ2tqEXnvtVbV3ijrRZ6Qbf3WDbrntVt36i19qDz4KHHHYIXr//Y+EKrSCr+g333ob9bfo0ksu0x677a6jjzjSB+TmC8SBoc0//Ygvz7+T/F7O7J4NySZ8SDvsmCO12uqrstYlJb8pYJAORPS/IxuOV/GPzz//jmZ9+IH+7aEHtQmbGIufzDoSSrIehXL4MBfQzvwf9mofCmIEy7Tw8rdHfe9W7TZloh594hm5SqkTXT/5h0e07557adrkiZoxdRc98m9Py+T99axZuurSy/XS83/SBRddokOOPlOhK+nLj97XEUcerYlTpmuvXXfXHbfeAp1IRSaLBXAhLChVpYGrrK43Xn1FTz/xKOt3XiEBwsiR22nrYcMUKuIsOK9XXntL+xx4KD5tDx166FHYyxu0jiRXVCoRY8+fijOX/4+9swCwq7r2/n+fc+8dybhFSIjgHpxACJYQV0ICwa0Edye4QylagRanOJRCi1OguLtGiRDP6PV7zvdb587Q1N733qvSx83Z92xde+1le+21ZyYqEGxYOv9rnX3WDO05dR/tucdUPYO+2oEqD7QP3ntLF557tl5+9Q1dePGlmjZlDx175JH68MOPgRWXB12IE+i7/QlgoSVWYaLBKyR9+1hdrETTDjlMW2y2sfLcps+bPUu/fuwxrbXWWurZowlpojf9zOb6lBx5anhCWd4hN/aGXNQF0Z4byFMWfwZ3QquWL9Gdt9+iex54SGfOuICLyPE66bijtGjpCvp78ri4evSBe/E5Dta4PfYkqI3+Llkir6xMRXsmxTmIe/iNX3zwsQ6ffpS+wKblcXiWrlqqLHanAF45+B2iB7aXWXArAC9LTPI3PyGy99eA2D5oyXmS52KKjDGCE8N/jMd8KhPC7IotSmxeKmMtZqs/+PAjTT9iuvYYv6duv/VOtbQmmSLEF3H65R2/1LS99tGUvabqmut+hu+A0tFqMCK/Jgz0+Yfv6ZyzT9crb72pM8+Zob3wOc489QR9QhDJeQnFIP677FHTDztM40aP1pFHHquP8IHlJAsOeuD6yu9f0f777ac9J0/WcVyOfvXFHMmCiZ6HLGRkvzEyaY/JOmL6dL3x2pty8uSxJl9SMk1a1aw7b7tNDz74oK678Wc66vgz1bpiscJUu+ziPEd/BknR4dRR8pXOZrRsWVKLvmnV/AXzleQQi6MqWAjrnFKppHwpys9lzzrzpNM0Zc8p7N0H6tmnX1UYE7uUp7feeE0/uvqHevu113XwAftr76l76brrbtCXc+bq9jvu1EF7T2EvOEJzvl4us01CXpbMnqlLzrtAe++zn/aavL8efeRpmX3NMeNnH76vH15+qZ59/nlddvnlOuSA/XTEDw7X5zOXkxbpqit+qI/f+0CnnHKKTjv9AvBul13uH374Ecy9r/bk4v+O22+TY+9Mcwndumw5fLxdDz/8mH5x2x2ace6puuyy8/WLm25TDmcbTRHcZqUx7YAvP2jgWrrzpuv0/kcz9fr7X2kv9rKmxnJ5flZGv8ce/o0mTdpb++x1gC675AotX9WqIPQgb04L5nyl0844XaPGTNBBBx6u3z3/CvzJRnTS958iBVzx9affOYLdgopCOvNcVhmtHbqTbG/XE08+rZrujVp/002lkm6acfY5OvjgA9EfIa85BZkOZelX4HxsauP7fmQpCsZcz9eQ3YZq9+FDlefc1opNe+2V17VkwWLtNHgXJWIJ7TllH2233TaK+QUtnfeVXnv9JeWy7Vx4bSizHYFicvTLGI4hcwIfoZH8mBQv0anwPJtu0f133yZ5cRL1rEPYh6gfkr9q+TJdjQ87ba8DdeiBh+jO2+/HroayM5KHLWIQa/EAHuUiSkQF+3L29X36V1IgwOjbfpFKpdS7d2/87vEasFZ/lZV2i36r8I9xQ0giW9tZi33ozP3HvMxe22IcmuYh53mCAu1traqqqlE8UYrfGKgM36F3rzWivytuPgQkRK5dpBIFcjb++/Tfo4A3ctQYlVV0Uw5HbeONN9Ga/foqXloSlUuj2zYAIWjGDM/kj+IfnkDFPjTgFMUTvsywUVKJL5hFTxw1xctFAzbMDJgwe2LzkpwFJ1xSr736LIeDddR/rT7K5bvB7N7aaruBOFMZtu7Fal02S3c89IRGTPmBYl4JJjAt2U8FcAunnNO5F16hyfvuoz79qzn6AB8peum1d9S0xpraaqO1VELvKgz9BltsqeqycvrEZH9f5o777tN+e+2hGAgn0ylVNTQqXlYq+8kX4SxXlcTlcUOTzUt9B/TSBhttjFJiiPMZzZk3X2+9/Y5G7baDunmS7+VlByym6nx85XFYQz+hDjaMRByCINCOzaCpqpua2eDtV2gm7be3dhg6WMdO3187br6JTjvhDM2ftVzZTAIVSMgZ8n5er772hIYN24HD8F0aMXKc+vbppzRGow3HsqlHbxCwaQsKuDqtKalUvjmjAs7XypbFWplaqUn7HKa1199SY8bupZeeexUHTBEfbNQ/JEFT00iTK5MR53lsRCHOckJbbrWVKioqhPejbFtKN+HQ7XvAPuIsqljM0/IVK/XZV7O1805DNHnEYP3kigtwrq4zcMilDXPAiit0CQQJuDhktqBFX8/R+aefrIOmTVVJRan2O+gA0UMx5+vZF95QcyrQyFEjVFNdLj8eUwa+2l6bJwroxaQ+a/bSAw8+qhXLQ+iYVEfbSr388stasWIVDukbOumkkwigTdWMc85RPB7XDTf8WAsWrpQt9YdXXaGPPv5Ap591uo469igtW7xU1157vVYSxAsg8MIFX+OQPgT/btF2gwdpI2SplAMwJ1laQ3QhjtwlVNHUV4N23lmzP3hBH732lC6+9lbtNPYA7QYt4rkW5bKtsvieHcBfe+NtnXnmDJ111gw1N6/UDTder4XffKMQ+fd9p4L9ZBXp65lf6NyzL1A3c3LOOVuT9pigM88+V2+8RQAz1J99ogOPnfr+rOUfV1FEI5AfSqbWBViM8klYdy8f6MOP3tU3yxfrwEOnq7GxJKK5CHCmvpmtO37+U306Z4mmH3eGDtt3MjJwgh5+5k3ZTyhlVy3W87++X5dz0PK7Nei4w/dT65I5OmPG+fLLavXlZ5/rzTdeVpYDREHSM0++qN8/95qWL10W8Wq30aN07gXna9qYkTru0AP1/BtvKUs/5/mKkABfiv+wx8CHfDlnBPnDNDHsyVZbbaGZM7/ETkjzlywlsL0JTkStNt9kgN558y3Z365ZsKJD/TfYVD26N6gMhzFG7zcJwrzBhcvYCXtoQO81dMUlF+qrmXO1sj2riy67XHkO3ZdfdpEOPGhf3X33PbrvoV9LKMquOLzDho/QjjsO0YTxk9SzsZduuvFmffb+xzrz9JM0cc8xeuHVl/XUs8/AQ2x0Nqc773tCm261szbaeF0N3LQv+H5MkD8ZLaQQxPQBh9a7775TuVDR34Urw46ee9oJak+FasFAPvvCS3r4kcfUyM3f/vvto+zKxTrhyEPV2lGI+BAKxY2gffe+WLK6fvLSyewYlsKPy8P5twNtnMiCQ8gyqTS6LGEkJDlNmbKX+vXrp3322VvjJk4gCPyVpu0zVbVsswYzRP/Fvhvm0rKLl0iPbijz9gAAEABJREFUnC8HbHmOQ3hRdJV3UaZX9ya1Emz57NMOvf3W67rtjrs0dMQeOu/8yzVp1C46/fhDCcy9rZqGPho3+UCtt/EWmjRpkvaZMokD0kpdftklqqht1JkzztNUAr23/OwGPfzkC0pJ7LWSC0xj4trn0CM0YredddKxh2vbrbbWySefovc++FTcT0iFpN5+5SXtc9gxWnuz7XXYgQdozabG6Neg3kNG5FJc6n2p5199Xe0scjHBhasuuQSxLNFpp56hKeNHELg+Xs+9/r5y0KgdHX/28ft0xfU/1wZb7Ihd2FNfvf8qlwC3Kkh0E2qgWEyCvHz9BzzQpGsVSFExa3Lg4qzRU3trs379yIPaZddd9dZ77+vAAw9UXXWxm4wY8vjny4aIoK7Jj5018iHQvGKPrt4J9q10tiCP+lXLlujpp57Qg4/+RpttuY2mH7i3Zn72vmZcdIVWJkO98run9NtH7tcOO++q8y65SgnsyJmnngK/C0wRyvMDZfG9vpmzSIf/4Ghtsslm6rdWPy1vWa73P3pfixcvVoGgeMyLy/YliYs5UtzzxVBw7sLqH/O2fd6zhRp4h75YYm91+AwpLoED9KwjD1YeHdhrlc7p0/c+1sO/fVKj2Wc3HtBPt/3kOn305ftKupweuvtB/fLmuwnYHa1DCUD9jouYu7CxbHGKFmMRMDILF36lp558FPn/hbYbtJMOO3ia3nnjBf3kp7dg+wLy7+rsM87UjjvtpssJyq+5RpOu+uGl+pKLHyU8/f7ZV3TM9OM1aa8pOuXc01SGb37DNddoztxFCmO+fvKzm3XZJZdqFPZ8+LDdoz//8wZ7m+889EcqLyWVl2vo0KHafvAQDRs9XhMmTFAjF0kP332LZpx/vsJ4GT5LIJx0Fu8UT5Sqo7kt6rfD4G21++5DtT/BuFn4coLvYT6nUhyyOL0/42LzogsvUyM++jkE7cYO3UHXXnWJfvfWV9FP4K1aNE+/uO5KXXbtDRq31zSN2HEr3fuLG3TcyWdqVdpFf298xZKFOvqE09SSlNIEJn9xw4/UnovpmJPO0rQJw3XhWSfo6Vc/VAZ70LFykZ545G7dfOs9WnOdTbgQmKgvPn5HF7COytoGTZ12kNboPQB895H9TXGTu59Coz7919FZZ5yhA6eO09WXnq9HnnpVOV9qa2nRpx98pB//7C59/c0KTZk6lv2tn26+4VqV+/HI7oVGGL9E6lami8+aruexRz+55deq6rm5th20rSClhE/3xL136sJLr8ZvPEXHHHqAPnn/bV1/yy/VknUS/t7lZ5+oNpzVi6++QdtuuRV77vVauGSZEDs0Qf+3P5AI9nbSIOh8S2bHQkrxWEKh8YFzXCxRTg1PIa+FC5fodfznkfh3lTAiLPgatNNQ9exeqlL4y42/Xvjdc1p7zd7adIN1hMrLzncGE/WUyTOQ8D7SmvnFx9pmx5116rmXaEd8pM022xAEeAg4JtShl195SkOG7qbrbvqFxkwYq3XX6y3b88xkOJB3zilSOqApKBDAyyrjlamivlrHH7GPnnj4Lr346ttKFsokcAsKHXL4vvafDZmMvsZFwPixEzRh9FjZ3xy87ZZb5GIOq+4pRJ+NFjYXQ204M0rRF23ibK/vP/8yCthemiOeYAgEnHUS3JjGcEzy+OBJu4WJhE3wu5gUfQKEyzgaFb7TXw6FsvSXFmH1hXxW9ufZqmtq6eLJ931lMpko7mRBUwsAFqCbEOhv9+lOmum/+DCtLP0XXf5PNHkzZ87U1Vdfo5/+9Geyn86ysgmiETPHLe8fUwGSYTCcJRqcJXOOYIi4bcjlMFzc8MWpt1sS5FhYIon+cExpDKIZUfEx35uXiGjI/o7CTjvtqESJhG8SVecLGcVjBVkg7rIrrpCH0z7jwlNhc1yhQsVsEpzTzz6cpfc+n6ejjjtaZZ5wClEO2p9+7iXtuPMwxcI8ZjVQOouXAK4W7As5mF5+w88Ur27S+TPOUCXIpJMdEs5cWUlcMTPIibh8UitBthiBUEAjVjnmz9Ev0JkXX6m1N9lCUyePVoKtuJBPK/CcZA4cm428mBxOj3MOJ0lgFC1LYifp17O74i7GrXBeNU31Op9D92xu+S4+72y9+syTmjJ2nH77xHOyX2W0g7H9ys3gnYfogw/e09HTf6Bbf/YTvfT7FyJFkGIETGuKwJmrgsBagdty04kYjkiQzOgH04/U+PGj9auHH9AWm26s/fadxk3yzCgIC0eLY/+B3865CHrE+5hHPpA83s7XVT/+OQFSj8PmmfJpKaus0tHHn6Qf//gGHTBtog7ab4LOPekIPfjAr0QsTfGI74gNbHDQUKyxYDuc4urVt79+dO01evzXD6s8XtBknEC7wWtZ0aJnXnpLdb36a4NNNuY8nFU6nZafKPLF95gZWRo0aAc55/TMM0/Jg+dffjmTw3JKgwYN0kMPPcBN9R6yX5/aYostdNRRR6kcB/mpp57iYCKdd955evzx32izgQO1Iw7z4MGDtWDe19zkrsRxkAIOMSFKcSm3z4MG7xAFQKMDjc/cGDnBMPs1tRSOyLaDBuoH+0/hMLWP7v/1Ezpg+nEqT/iqxDPJ09eO05dedqns7yJssflW2oqA6kCCx4sWLVCuUJDn4pETEWeMEfW1115RIlGqww6bro02Wk/77ru3pk3bX/Y3xNhnwK/AGoqSEOEEH/55j+vUDWQCl0WmO/KKdS4vQbdKgvae5+ndd9/lgDMr+rUfyAWKgb6e/Zk++fh9TdvvUA4qW2ncHhN1+qkn6cqrr1USGfHRzTUI/k/lILLPtL1w0HbQyccfoS9mzZXjALPpZhvrs4/fU3v7SmW4BHnsiZd0xDGna+juu+teAlNT995H622wnqZOHaPqbtIXX3wRBTYKzI7I8P33ftCLPwHpqLL1xmJkjEZWKElow/XW1acfva2PP/pKr7/1QXSY4vShPSaN1BsvvahlC1u0aMkqAoCbqKG6RiFBTuPvFhwijjn6OI3k4Hfc0dNV1a2bZiGr3SoSuvnnt3GQvEID+vXRuDGjVE8Q5oOPPpa8uPr07afeHNjqODDtvvswlXFR9MLTzxIIbNQWW2+tUWPH6UfX/1STJo5H4FNq/maennnhVY2fsr/iBCz7911Ds776Qp9/+lkU+Ip5nszZ2WnX3XTo9CM0bMQwHUIA96tP3tOvf/Nb+eXVXE7VadyESdpr3/00nNv2s046Uk/86lf6/ctvRAHAAvqq7/DHh6WZbEZyyD/0CKNIgC+xGabTScUTTt26lam4TDqnAw7ul2n2vNl6gT3g9Tdf02ZbDNRlF1+iFrYwesjHrsoO2+xlDpjiwCOCcAUaE1xwGSwnPmZ7eK3DjbMf91RSGtOQHbbR3Xfehq2bpo032UTT9p4gIfHvfvSpSivLtNa6myjml2ojdGLI9gPVrbpSP7vl57ro4vO1+eYbaeK40Wqor9Mrb76rNCMVhsgCiujFVF5Ro4sJFn7wzjv0v1AvvPii9tpzL/328cekjlW6+spLNHLcHjr2xIM1auQwnXfu2brz9p9rU/sJDYJS2VyHAmy17YmffPiR7O8s7bvv/hq45caautdeOvroo/Xjn/yCYL5Uiq7UVVVEf0t26PDdNGzcCB1y0D5ckCxRlqirM9zwV+z1n5SCzsUEgtldhgM+V1ZV4QOM14cfvKPtB22tk044UXPmrJIiQtgrLtkYsy+ETGw/Ev6Qz1gTIUdrxEtg+jbIc8rYRoSNrq+t0X4HHMjl4gjtPnaUZpx1mh58+BG98/a7+mbBQi5TlmrLrbfRuuv31ZUEq2655TaDJueFzFhQLpPS9KOP1447D9eRR/9Apexbpdwge3goznwokuHg2Rc4Zezvx2B8413OYgTt7/QV/gFOAC3sIJZHJ9lWiw2RPNPChXc39iXbVxMxKW/j4gFeiIcebKVjjj1Jw4eO0lE/OFgNROY/n/2p2lOtupzA6GknnqYhO+6o3YfvqiOOwJ498aTmL/qG2ZgiIrQUBGn17NWo6UcczV40QrsN30UHHjBNs+fO19LlLbrjjjs1jGDD5MlTtPa66+mQww5W/3X66slnfqvmtiSXj9fp2ONO1Kgx47TF5lvr0MMOU57gwieffayWtrTuvOteTcOmHnzwwZoweTJ4HKVtt91WOfZAsDAOS/G4BgxYSzUNTerbfx0NGbKNiPjrussvAp9RSAkLRx6izmEBvQuwB7V6/rmnuZT4LNqvH3zwfq293vqSC9HXdpXS35b40nO/U1NTd+27/8GcOzbSAQSOdxkySHfe+wA7NtOkM9pw3XV0wUUXauy4sdp78jiNHTVM22y/k/Y94FDtNnakJhJM+f1rbwoXlwvaV7V00XwuRfbTdtttpklT9tAxRx2pa6/7iTCZyFmo6uoKHTL9cI2fNF6jJo7R0UccpsVLligH83qv0U+V+J4DN99UO2EDB/QfEJ2LTjj+RG2+2UYaM3I39rlavfb2+xF+8VhMLVy6DoYHx8DPTTbcTEN3GaL+a1RLmZXROcTZySDnScjvmluuD14D9fIbn2jUhH1VV+tBthyC064LzztLM846VzvvtIXMzz/ttFP00qtvaMHCb4CV0vvvvqF11llH667TRz+Ajw88cK/69u0dyUug7z9FCvwlShTrcmYv4AUGR8Uf75NeJPDeo6mndtp+a05QQIiVSexRcSJxjv3uvY8/0+OcISftOUE9elZiiWj2fTp2PugSzEOsQ224/kZ6Dx/pmhuv1eOPPahf3nmnoi0d/WEU9nawPvr0S5108sm68bof6bmnnkO/JdvH8nDRN7i+B26xYmL/diUlchRH7raDNobvd3Apt2R5mwIuBx17tYKM5s36Uk8/96wOOeRw7bXXBPbqiVz0z9D5556nZStaFThFeBsVyIIruIeWqLEKtAIhpOI79vzHoBvIAljOOSW4VCsrK6OML6hABc6KZewvf7RUB9/+qOI/vMCeEbDPhkE+inEEncJaXlaC/gS4IybMRRq4qM2LCmHx9CjnXFT+/uuvU8C74447dDBOwBHTj9ajjz7Gnl+ipUuXKscNb2SY/vrYqKWAc8TJQfJ8WRym1HMyV5JLSEU/fWBGJoAxoadYaRn2N5AviT2X75jmzl6hb5Z1RJujjaGnHFtsImxXa9sKnX3JTXrt/QV67pmnVUJjhrZQJbKf/lEoXf2LB7Tr+P1UV5NQKYqjXJsWf/6pvlm8UptvPQjF8pgvww0o1pQjY8BN4cXnnqtXP/1at/76KS7nYqqK5dW7oVaZtjatxBErZPFsEZ7mFONqqpUm6GL23sPpbF+8QHvvvbc6Sup10U9uJSjjlG1byFpCxUu7obhksdx+LCFzpnwvkNn2gGo5TyKgOG/WLNVWVKt7Q0xtHVRlCvLiFRx0x+rlJ+/T6F02j/7I5cwF7VoMbTK5EmXCUvll3TRh0u7aYYt19Pzzz7F8X+VsCHO+mmnQFdW+PIcAABAASURBVHLoa0+2KOBq3C8vIwDiqayuvx575GkdOHWCNt6wj2aceqg2WLePXnrjAyUZFeHF+x/1WMDBZ4Ozvw/j4wh1zdPa3KzLLr9KT731ke4myFVb7sEnqbq+h7babif17dWkWKEduerQxv16SLlAM2cu1w+vuEH91xygAetsqiG7jFWyo0NZDsoLFxDAyccUJirUb601dfkZR2rJZ2/pd7/7nZ57+V199NU3GrLraOQmr6CQUhymZNMSdhaUjArQ1yvDEd1Lt995k/IdWX326Uycwmr16NGkufNm6Uc/+qH69O6vtdfaUDvuuINefPF3UYDEOWn58uW6//77dMrpp2nMpHE4j1fD6oyc8+X5kk+nPNG2AjJU5pcrFosxuQMfT/ITkpcHJ17QyGRi0tjx2n7b7XTaWWeqd+96ZTNJZZPQQzH5YLy8eZXuvusOnXrq6Ro3doJuv+MXWrlqKfRII3cF+TEnJlA7dcuWLCWA+oi23mpbDVirX/TrX9dfd6PqahtlvZxzcs7R/5//hJ1TOnNVrBDCQ9Yo02WcMcV85TN5bb3Ftho9aqwu5fDx2ReLBPskDgkrli3Ws08+r0njJ2nttQepX58B0U8ndEefw5w4pAYSulgKvY1uEWgOnhU4+xkcw41x7ud/PVPtSxfr66/m6u2P52jg9kMhXagP3nxTN1x7PfbxIO05ZagWLJpDHCVj1gfdo4snmc3rXMI/7GWcMT3yPJvQiMRUvtM6yHm3eE5ffva+4hW16rfhljIh2mCT9TTvo/e18LNP1dbWol59+kRy7nmlctionPNV061SPptrN+ibam9TAbAdBUWBwLvuvlunnnKCxo8ZoZdffilaJOduyFgOl5wMlzjErCwv0fXXX653335dm26ylU4+5Ty99saH2LSs5LJ64XePalnrUrVkU3r9tXeUbM2oFDv34Ycf4+iEcDcElhRAxBR23TaOjbbeRH2bajhMSqtSBYVBgliWQ4fiiqMm62/UVxv0qVZHusB4xkYM1Xfy48DaI5UQ7AuxCyxWzsMu2MkAfpT4npLQroXgmLOOXA60zf1Gv330Nzr//HPVp193lVaV67gTjteihQv18fuzgCb0P6sEh49cEgNnAQtkXwmfPTevVDovAdvmhvBR3n7VLfB8NfQokf0k3idvv6qfXH2t9t1jmvacPF4rWpo57CeUYlyyI62qikrFYy6yQ/b3ub6ZPVM/+8lNBBGOI/g8WW+/864CAvesRIFjJkcOJ84CPSKSUsFt7qhRowgUPEOgb7h+/atHtGTuLDWvXK51113P0DNzLxOJALtvP10vwATIarwkJuJFWjB/vh5+8CHtuvMu6tVrAEH69XXplVepvroq+gG2DuaPV3RTKTpTarQL+PISqigvVZ7Ln4ieJlD6T/hg41ZbRoG8JZnvlUtpxddzlMw5lXarU0V1N5141GGqra0lWPSsukZ6nRcvQsMlZAS6xWIJ2FVQvquT8RJ5SiaTqqtrkAlAPG72Og9NO0zEJAi71TbbqXdTg+LOafdR47TBxgO1J5cC+007SHfec7+WLG9hrE97KK+Q1o03XKcevdfR6edfIPuESJvPPDkijHkuO7LITp4Us4Mve7TPfumBX4G1Wf9/ZLJ57GDm+8wSkJArsca476mALCezOaOWShxtBMHS2FTuX1Vf04TIeoojfH5piKqltBL5Xrp0mQ495Ej17NlX/Qesr0MOOYTL6ayqqusjuWfZElwpR04zdrHOPDFsvWhN4FvnmL8VvbY/m3I5l4nrrbee1lt/fW25ww565NePqoJLmXy6Q0taVuikM07TOgPW1YC+axEAH40f/QZ4ZNSycplW4n9tutkW8giUCxonSkrthd7mVAoG0eOchM5ksUcxLkQNt/TCOWpdvkzrrLuBwlgcrOjpSPi5WYL0CQ6yuJ7yUbd4PA7MUHIQDh+6Bt3MdaSESdMqaHEP+8zAzTYH1noEt9YmqHmb1ujeBD0kv7RKrek8/nWMC9uU/ERccfYuhU6lCSchpyH0Nr8c90CLFi/DJ35eo3bZhSDcutiRDXXRFVepqb4WGROev+SXd1PIIuKMjpDgnWPvaUtmTVNUzvkkkytAfUU2dOniJbr11tt02GFHat+pk/Uhe2oW+mdZkud59Csoj0zignMZX8bWW62Ru22MzVksjzVz36YYNJAz4XEaM55gUu9+Wp+AaLSEIKvM0gX6Zv4qHXnIwerTa1P1QybGTJzCWWQleGO/S8t15Q+v1U03/FBDd9pdl19xnd59b5ZS+C4O/P/PP9A5ki+40UUL2EMWG2YyIg+/oRQ5FCrk8SUtXbZUv33yWe264y7qjrCavHMEQ7ScvKBZr738tE67+BqNPfBYjZ4yQZhBBRC7IKQukBwyIJzLjsWL1d6KvIRlKqso1XbbbqyJowbprdef0LxF87Rw6Sp1ZOJyrkoxv4wL16EatdMgvfq7p7SsJS37AXzAqWCHYUPaItWuRCWJcux1SubaVFdVaPphh6ptxXK98srvtQz9yaNjUlorl34ts0H9+q8lRYCkdQf0V6ojqfnfLFYamEUqSCIvUQpJUWcP6lD//fMvpYCdA80m+b4vs+klJSXISyizLxaDUej9S/H750weIJ+2TpSMCSNR5W1PBUHQyspKzZk3F6kNZXRKEUMxuTfa2R5jtApotf7fp/8ZBTz7qaSY89ioPFVhbEwYO9pT2IsCgghD/j8C6PvGOGFbCpKLRQyyw2Qgse/RhnNBJe3i8JFVGRsitUoYaIzzm+9+robu/dS33xqUJNs4hQPY2rqcw/4V+vSrRbrxpjvUo3tC7LVKYBU9AYED0yu/f0m/f/NDnXDGefIlxe1I6OX13jtvq6nHGlpzwDpy9A2snrTk61m6+tprop/+uf4nN6t39x7ROCy6upU6xTi0FjJpJXAwpTJ9+MlM1TU2qFfPEsX9gubN/FhHHXucahvW0M233K7KbokI/swvv4p+Msii+Z4vhDmIDHM8TqGQF74PlTzO14rFK2Q/HbH+egOUIZ7z2KOP6tNPvuTAg9jzJBqrtMF6a2nZqpX6auYsjR4+Qs8//YwcY53dUhG1ShLwKkMxzNlas1etln8zR5BDLl6iJc1pLWvPqSeO31o4h73qqtTCZlQaY/5suxI1FSopK9XX8xfJCVRJ/5DHgAPY56BYyGXkzNF0LBBFXblyhW74yY/17ocf6tKrrlbfNddkMwrBp6Cl3yzUe2++gbyYPBWBdHDgyEHHuro6HXnkdL3x+qtshq/o7nvuVnl5Qk/89nEdeODBmjV7IdBjyK6DHoFEdK81mdLTL7wQrfmjjz7Sg3ffpXfeekvp9lY9+sjLmjN3EVjyEGAVsjJ66Db66rM39avHntanM5dorfU2UI9ePVReFtdxRx2phQsW6ssvv9TsOXP09ttvasTuQ3EWCzrh2BN0zy/v05Qpe+mWX9ymE48/QRUV5cqbFwh4eeCFFxFHtgIwND2TH+KYhGLhUi5LbUEhDmksLlV176kHf/O4Tj1+etTs8V1GADiOTLVlJPtbaI9wALb5LIi///77cxDuJYe+lsZLVYlDkudwVVFTJ485x00YrxfQl7lz5xJInckN/Vu68MLTxL4jz/PU9XHORdkIvyj3j/ti5YIkxQlYt2W+LVsBfggnP0c+UVKp8RbkIxh8809+qEVLWiQcJbG27XbYSo899gjrek1zv16gWXMX6Oc/v0HdyqVSDi4ZZCAR8yMZM4kPWWMSG9cN2dmMYFkZNH3m8Wf12K+f1ICNN1OfdZq4pX1c5555qqorazRjxrl64JH7tUbvGjDxDCveEmD0t3yKlF4NArxTVFnkh2V9mu3t0J0CAWQ5aiJ++RG/6wjCPfPYr9TWnlUZh04lKrXJpgPVLRHqmccfVqzEV/c1kAsPdcAwpzJ5yFahjmQHfPfV3t6umupqyJwnsFLQD37wA7377vs4ndN1/733aeiuO8theENWneGw64NgNw6n9redAnBbf5PN9PJ77+ree+9VCc7L6aedpvvuuVdBc4see/xJ1TH3z267XTPOuUC3/vxWrVwyX6+89AyByTYgOeaVErE4dtgBTSqsWCE75NZUY6d8KYZB9WkV81sqtLSrpb1DVdWVUU006Dv8Fdltw99zyplz7lHwWTjBTy+Mc3iJyUWyS73C6G+cZrnoqaqoUMyqEgm1dbQrmcoSBPwmolRpPGGmT64kLjknTvVRcl6oOFRLxESZZG0Ykzvv/5W233F7lVD/5OOP6vxzzlVVZTdd/aOrdP+D96u6oU6lZVUKAVWGvAX5tEIOQcb/1uUrdRhBjG84DB0+/TDdd999sp8k8szeMUX0oMPp9hY9/ND9euudj5QnGOX8GMHghNZbb10uSlJqJ5ifKC1Xe1uzFAqZkGwx8XhEEJmhyBPEcxIyIcViMY0ZN1bPPfeMliyarS/MJrNfXnfNJcAV5rSAfMeUZ/Nl65DwO0LPRXN1Y/8DOsJmliXKfYe/PHC3xGu1BxJGpXmff6SNoPFb730o45cIqKa5YTJfxYeGUSf7CoEBg53lPQTBK5Wf6Cb7j3+UkmiVaFchBq/y6tlYr2rEKwiz7GGBEl6iKI9BqObWtqirda9qqNdFV1/Fnv2Shg3dmUurX2rq1L3VsmoV+HjsV9LuQ4fqk88/1rPPvyg7C/sqUSGdw4aVsR+GKvPjKuvmkOm0xKk5EatURZkvMbcTL9L/7gkYZomXAeL1h8djzV7kx1kgLjSCYoMVj9HFE/fjwpyCfwC2Ak/gUFHSrZty9M1gZ627XE7ZvNnamGJ+iUrZlK7/8fVcUM/T3Nmfa/68T/XYow+rsjIhC7RGaLAJGn/iJQnF4yUymohIl+3Tlnwvzrz4AMcdo88/+VSzZn2lObPn6N33P9QB+AFx9jMv7uncC87TvNlfafaXszTzqy/18isvadyY0SozZxC/vB2/ClSjdQQg6/DVDL5jhWyWLKpAoCmjeFk5Aa6cMEPIREyoktKpdnQrhId0BjchS8451ppBHiTitTJfJw5MOWhjQJ2n0kSpzBW06vETJ+h9cP7qqy/05bx5+vTTT3XiCYeKbRmzxQDgBdh/secZXikuQBO+BKoS3PFjJUwUsB6BV1xbbbuNnn/xBc2f/6W+nDkT+s7R9ddeotK4FGJvMtgsz8WKOPtOMeoBpBL2rTg42gVriQVCqZyDf3fYDw7R8mVLdNKJJ+gu9jf7Dal4rEQMZY2siX6GV0dOSiTABbkcOXaMAnguCBiPMS99wE5iz85BJ5OlRELyrR7j79AbTLluuPE6zf/6Q82dN1MLCNj/9vFfa511BkheTDvstJM++vhDXXjRufjtc3TAwQfog48+UREDA/R/PRklvD8hgkk29KfJdbVYxvP0+OOPq609qZEjR2NCkGvlVeLnlC+06/cvv6Jzzr9ME/baT/tC5xh7hkH2OD9KoSjK833OVF/rsEMP1F1336utIM3oAAAQAElEQVRcgRY2GZMhE/wE+rdwwSyNGz9av/7N8wpcQo4ooof/lsUXLUVWCpwLwggvpxi6I8PNBBXJSBGNjHnxaK5YrEwDBgyIfgrw8Yfukf3pqbT9VCnwbJz9xlpz80pF4yWlOzrknFM5fq/pGFXFx+CHthKKvItzgzfF759/FQU89o0wSklsW11dtfLYqELBwUPJ72QgUhchWHx3cS6q+g/5gg7Y39CF2HYSq7K1Wi6PztXU1EhmO9M4Ir6UxZ+0P3XVo0cvxdmMPMZBReiIzxcy+Pvnv00BryxRJh+7UFVZqm232VJtLW1aunQ5xAwwXHlFVkgeZUcCLoyCG2SKT5jLSlx5hm1ZnIVQOQxbG37aMsqMlgicqaNFOQ5u4kCD989BUxxY8mpua9frb3+gddffVLU19Zg+YGabtfKbubrmmh9zoF+gY489VrXcHHa0ZwDTzgEGkOBjcB761YMaNHhbrb12XVSvAMxam/X2++9owLprqaKmjG1Y9Pa4tVxAUOBnevur2Tr0hFPUVFmlAjt3KwegPI7b5ttupFzYrmeefoogVLO+eOML/erRZzV62FCZv/TJ5y/rwqvOlavuobMuuEYeB7R8S6COdl8l5WtwYKplnlAOgRU3odlcmnyBg0hKebxFo+trr76hK2++T/nyeu0+bAd1i7Xr+d8+qB9ddok+fucTtbTk9cWHM/XGp1+qkYNz3369tdkG/fTUr+7TnC/mqaU1zS3ul3r/ywXq2Wtt1eA57Dtldz37xB167fXXNGfBMj3y2zdV1WNj1fZbR/Xd67TP2O318ytO0WcfvK629jY98+Sram2Xtt16oGISOOpv/ED0Tggh765EVkJWPHNyjAuhSUPALfgK/fgnP9F7H3ysQw87XGuv2ZdgQAe4JcEl1PsvPaVLzzxZzzz2vJqX5dW8uE33PPOCNttqM3Vv8FRRHlNTzyb1XqNSvXtWyX4Ufv21+8H/nF598XktWbxICxav0q33PKV4fT+tt+lArb9BfzXU+ProrRf15suvaiYB18UEGt95+1XNnvm5AnCUhzfIUtbfoLumjBqi+371lD6a06yBg3ZUaUWpdth6K73x+99pwdyZiuEBzpo9X/fc84DmzfqCTbdF8+bM1dBddtO2W2ynTDID3C/gfQd9A9wLQQEHPRLy8558DkkxjHueW0TH24yb4rQ5TwEbgIuJ+z3rL5VKKsP4xcEvxSHZeVkF9uP/X83SsJ1315ZbbaEMOmgOa5YgQIlXKuyh1lijLvobhs0rk+jXZtHfVPrw83eVyWaVxPG/49YH9NZrH4gpmeGPH+ecnHN/XPkPKn07i/1+Io6Urc+hPz7aJG5WhbOVjfnKkO/RWKfTj9xfsz54Rbfdcac6Cgk1rbmWyrAPr7/9ijiTCCOkB+64X4//9vWI7iFB7zKcOwtoBmI2n4OWF1PC6J5LqUdTlcaMGK733vlKDzzwlMZPm6SgRFq5Yr5qsIk777CT+vTup/fe/VRLV8HPWIWZmchWIQYG8W+iDBj9AYYVonV7RZihojZfUsiJyvOsnk5egpoSVdf11FabbKL3X31Fa/burbr6HkJa5JfVap2119Qrrz2ryppK9VijJ+MFKZ081p5JF+Rz0MlzqvVLK5RCfvwgrUzbMi1bvECjR47RemtvogXzFusbLg9y+XbhM3K4k8pjnlpXLMNWNas9k9Mtd96vD9HltdfpqxOPPURbbLS2VnHD/uHnC/X6h3M146Ir9fhv7tczzzynJ595XBefd4wWz/tICxYs4nAtOQ67n7z3gRbOwb6tbNdjL7ytFdyEb9Cvp7oVWsFpVRRwnzNrttqTge749e+VK6nXWms2Rbrh0AV1fpxznbnvzssLwBU+502qYmRcSuIiKkdAt6MlKz+MyYIBzZQLLlSvdfuo3zpr6snHfqNFXy9T27KVevLp52Q/EbLhhpsqATxHyvhSu1dQ3g6jngTjZf/RYJBJKtks9q2UPv7wI91w072auaRVBx04RdWI1fJFS1VTUafd0Ynapjq9RXDX/ne6MBtEgY6OzEoFXkbNK1uVag2VbEmqlb19MIfUDTfZWPPmzcIGfyPnfDmmjR4mzqRW6ve/e1aXXfojvf/+l1q5dBmXKLMIWryvmoae6tVvfW242Zb6/QvPaMHsJWojiPT5F1/ovl8/rbmLVkhBXBXxcsWin1ST1l5nHaW4rHvvvfews8ySyeqOW36hZ599jQJawOm7YH+8PVYqREzKZ+RDP4f8mo8SEgChQgigvrsfD28jYi5LgOkK5JPrSkRpuVjtqc02W0cPPPiw5rEvtixt1e9fekMruGBcd8O1ZaMhruR7HD4Mho3GAAZlGjpqkhZ9+bEe5bJz+YJv4FmznnnuDb36zmeaPG53lTGX2euWtlZ99t5nWjK3QylkwYIlipepz1pr64NPP9QTv3mYA3Co/Q/YR6eccAJ+3Uy1sEfmnMchp1ybb7aJzjzrB7ryqrP1m8dfFotS3KtUATsQ4zDks65ePbqpuWWJ2vAru1XWs99nlVy1kP0sQ6tUAPUQfCzZZaG9LVH1Jw8doxH2/pOmrqINJDmoY/uu48DhOUlegS8aCgV5JdUK0M1yDvu4vPJYizjodxDF8wkw235jY3zG+GiCp3KCfN01cMvNscsvatk3S5THDr/0wlt65JFHCbAFQjSjtdti4olS5Qqh2PoVd0zrx7CXBSVicVWVl2nzzQfq/Xfe1VwCVaCn+XMW6KH7HtRnn36hbmUVGoS/8txTT6KPXyvmS199+pke/OW9mj1rlhpqa7TxxuvoqSce1zx0a+mKlfrosw+08Jt5EaY2XTQnjPDQo2w+p/bmVWpvLSiOrm42aFD0tx3LXBrEePBNBJ8S8vChs+pIh9HldvuqDjW3ttIhlLisq++5JvtGi+zXI9ffeH0tWrJI73/4nkwVC1zI3XP3L/XWW5/SXwrSzUowdxK6ZbD0AWeMcpeXzz4l9i25EqYsUZxAiPLisr+/VFKm37/5jtrTgEgn8QN+oeef/72yFG2I5+JyXgklHs9TodNHj3sBE2J38ceWL1mqtlSg1tZm5bEvu+22i/oN6KvZM+egMy1yyI7H8Fi8VGHBUywndYsr+unoMBbXGusPVruqJHANseOR7Ym00pPn+/AzKwtiFhgnxZRo6qtBQ3bXY799TKvw1QICU++++qbueeAxQRLBdN15x+369IuZGjJkBx197AGqrHAEkJepIMEhvr4Dj3MOtiEH4Gq6YYns3+HxgLF6Ejyy5PP2kUgHCQvQXtGnublNv7jtTo2ZOFY9+/SQRwAhwP9xwTd6/sl7dcq5V2vI6AM0cfwE5QmmpZJpzm9JxdWhmR+8qbvvfEJfL0qrqqGBs8UG+v0bryLDHynVkdYXn8/Viy9/pPqGNbXx+n3xhfrrN08+rc++WqyO5cv17ptv6oOPv1LP3muplgtMH4zi3JLg7kpeXvKRQWTRR1fySakkFKKdUGltnQ7Zb4Lal87W1wR+Q/RBKlePPv1ll1kfvPumVuIHLEV2f/Wbx7QFNqZ/n94yAYkxh0cClOSRw/+L3tRRgkZk/oVPwNnrT2UhRKpXrwvMQHTi2FXvnPtWnjqbvpMvh21wnAcTMDuT7VCyvYBdiuFrZ5TH1rW2tyvLpV2IJIsNxX6DzOPsEhhzKes7/nHsoQimAhfIbKaPxPsmE85TzovJxUs1cIvNNZdLos8+eEfLVi7Sa++8pSWrWtV/nfVVUlIiT4wleebfWUJ+xKdLVsj+2eOoscTrP/4xOjjnZHpkeVtw19ubNGmS7H8YnThxPA5gVq+8/JrsD+DKc5RzkZKF5EPny7m/RLJAjzzwkI4/5SwOCx/qlRdf5CB4gu66825lcGDaVq3QHfarimedo5kESZ556nGdcvxJOCv34pzM15Llq7TZ5lupBEeqgJPOjq4Xf/eCbr/9Li1auES3/vwXOuO0k3TkkUfooosv0FdshHGU5hMM4dx5szV61FCVxSUzos6LEwRbrCUtzdp8i4GqwEN1CENHsk2vvfSqbvn5bZqLkbz+Zz/TjNNP1QlHHaEzzzxTc+cvUreaGk2eOkVvcpg++uhjdczJZ2nL7XbUiGFD5OEo3PvLO/X4Y7/VsuWtOv3MGTr1pGN10nHH6Pqf3KSKigYCCT2VwAEQAmjJKy1VJp/X8888odNPOE6nnHSCzp5xrpozoU4/7yICcJurriKhU48/RibwZ51xtk448XSdccGlyrKOKVP21Nr96mk/SoVMSmeA71FHHqtLr75eAzbYTMOHj1RpLMb6h2nHIdvp5FOO13Hg8+prb2oKt1c9evaWx9oP2X8vrdmjTpdcfomOPeU03XjTLdp56O4attMOSkhQkq+/+TEFLAKxnKVow6EqRDF93wnpoyTZ33H7yc9u0qy583TLLbfpJGhz0vHHa8aZZ+mLz77U9ttto2223FJ3334b9DhZx5x2kRas7GD9J6sSfgpQwlgUcEodsOX7Wm+99bT31El6is3vlJNP1imnnqnHn39JJ55xrnr3XVPTucm9+cfX6dof/VBX3HyrDjjgIK0zoI+uvupUjdp910jGA/OmDEMCRvtMmaCXfv+G4t1q1X/tdRXH+d532jSt3b8ffD8JOh+n888/H2f1LZUkYqqpLNeECROiX6E/5dTTcBLukv2NwfLShAxXT8KsOTnkI47TV+YlOLjYZh/CISb248plAtl/GFOCcScuxYgYY3x4mJO4XZRXIocxdGwK5X5OUybviTw+qdNOO1O33Ha7LEjAIJyVPCRy2hqjuRgH+8YbboI+m2rHnXfUXb+8UydDH0tPPfWEsul2uS5G2eB/afIk7AvfcsZXEyJWn+fgn8pbk1NZTNpu4GY68+QTddvtt+veBx/S2hturpFjJuj3Lz6r0087TkcfebTuuuuXOEZx4EgJDgVJAqclfgxoQg49BWwsQSEjF8ADNlKTn6+/XsrhJMOFwtY2uwZuvQWOdpV+ePllBK0u0mdfzlOffutB53ykMwGbtsKsAST9nR+3GjzjD6m4udHAxijDAJnxS8q11poDZLfK3QnW1NWhIAFEKvgasvOu2Nc5Wn/9dVRawggjLGA9F1OMQ1MQBHKej4xBbZzQhBeqd48m7bLLTrrpppt1ycVX6rmnf6eq6nL6FRgpVVRUqVfP7gQGZ8v+5ty8+fMJzIa68tobdNZZZ+jC889RiR9o0Lbb6uU33lMQr9D2O+wox2jfbADrGLT15ji/pbKfxnU02OG1o61Nd2ILTj/tDF3z019o/J57a6P11sbNLcjDsNsh95abb9ExR5+gn91xn4488VSt1beXQBltAijw7ena1LreVvdvn7r4Io9/hm2gRfPm6uRTz9INP/4ZB/qPdO01V+jiiy/WoqVLFauu1pHYy7e48JkBvY4+6iTde+/DOuDAvbXJxlWyw3UkwL6HZIfYF4gMz5X34IOvRfNn6tyzTtXx2N1z/ST0fgAAEABJREFU2Wve+nimzj7/Mo3eZdtoP9hqi61VUlalM2ecrUsuu0yfs99WV9UQeMub1KmpRyOBuk107y/v0ZWXXKa6hiZtM2h73cSlzhmnn66nn31OFVWVMnb7Qt0IiPBSdVPP6NcdayorNOPsM3XmWWdh089En7IEhg5UWW13TT/6OPVsrNO5XAAdc9ThOvucM/TyK69KXonkStVMsNHLZ1WRkLYgwDF0xEhs7qPo/JE69pjj9KuHHlZpwou2mkSilHG+8rkM9lt8PBkqdmNc4PTtIuQC6r/7zx80gLVQsKVZoiSVd9NlV16hr+d+ib9yrE5mT7z1rvs1ZuwobbLR+lEXNkA5NoIY/oQCVzRrsSptPHBrHXHIfnr68Qd1wjFHs3ecpptvZey4PbTH2OHonpCvAmOd5s2eo2t++COddMqpuvOee3XY9MPV2L1KeS7+nnj6Cfap03TOWWcTzLgt+vu5PXr1pM1XmkurRCKhEcN31bFHH65LL75Uj/3qNXgYl89+5zODr5x23WWIFi1eqOtv/LFKsOm9mhp0y80/1qeffaw0wV9TnixRwDx7ZQxbLz52uOT133/cal2hI1MTXM7K942agQICfyxWAq/2VE6J0m74ZkmVx6Ugz1gvIZ+LlWQqxd4SgBJjQinDAQ4xVHVFuU4+/WQtWDxXZ6MDp55yiq664nK1tTbLYcy+9UH8BDFAB1scvqHEeYgvj33LR56zinlOkydO0oYE3C++6FKdjr8z4+yz2QNfAj2neCKhww/7gXpD43NnnKUTTzxOF11wgb76/Cv5cvLicZ15+ilaMH+OTsAOXHbFlXrljTdVWlHJXAWZVrhOWpRxUb7+hhvqjZdf0iUXnK8UQcszz7tYVVyKevZ3tQ1pZEZY6yzrJHKns884EVt9FL7dSTrppJP0yutvgH+Jth28K4G0L3TnrTdpww030E7w9NZbbwG/E3XEkUfpqWeeVZBNC3KqFP85jTELkDLDJ4CacfAuQU4dPIYJClxcOXz70pi0+dZba5cRI/TM889Ffxbl2OnT9cs775IPXWUf5ysGvzKZHJCoAGjMj0f8c9iDusYGDdxioH5843X64eWXa80+A7TRppvpxuuv0QUXnKcXubxvbFoD/FKyJedZq8f4BIaukJZ8T9hb4JZUqODKyTgojf0tWNbnq4RDvVM9+2mKIF/MFsllr2LddCq+f8BOfMqpx+Ffnqgf/ehHaiYom0oBmP1+CZcl11xzjY498Xj98KrLufTdTIMHDxbiDtx/76drL7a3c+7vjmwIxLDIUXKrPSEMscScvufL5rfWp59+VmkuhkaMGincHquSBzNWzf9aZ51+mj75crbe/uATnXLiSTrjpON1/DHH6KXnfwdzQ73y0os65/xz9eXsWXJl3bT3tH1VV1utSy+9WEcffaLOOPtCJcqrtNc+1FfX6LijpitA8c8+8wwdffwJXLb9QgPWXU+77Lar4ogED3BRDZNnU3IzItgu+wniikSpEAkFhiH6tca66+qQA/dVrz7YTeyLXT70WHPtaE996cXndeLJJ+EznKK5rOPsGTNUUuLhiwkZLCaDY6JYpJf+bT4e8u2c+yN8HFg7576tc87JuWIStV28JPudf8J8KN/3ZfZ/yZJvdMcdv9Q111yvVc0r9MyzT+rmX9ysDz74ADlwUb9cLsfeGET0CPDh9Z/ycQErsSRh4mWfUOhtrByZ76ddh2yve+++Tddff70e/fXj2nzLLbTRRhvJ0dFHhuhZ1HHOZaHCqF7OWunQ+SL3f/Lp0hfn/kCIrjrvw08+0Qcffqw3335Hz/3uBc39ep7KysoiYUvgSJiQdXXGDv0ZAa1944GbasTEKbrkyh/pknPO1NQxo7TtFlvAPqdynIotthuk3cZP1DU33aTzzzpFe4zaTdsP2k6Njd2jzXog4xMxKYEhxivUZltsy6Hneg4Ip2vM6JEaP3ac9iQ4t9vQ3dVUX6cQQ9mzRy9Z8G7XnbaNHAbOnRIGv/ta62mfw6Zr++22in5iIa4sN6aV2mLgEF13zS90IgeFaVMnaPyEkRo7EdjjRquqskbllb00YuQknTfjbB32gwM0HUftlIvO1fr911AN16HTJh+sn//4bp142NEav/suGrvHSI2YPELbDtpKTd0bVBIrUaYjKXFAARFVctt52jkX6ZLzzmW9wzR50h4657zzCR6exuY9KNqyfM/XhhtvrKuuujJygsZPmKDDjjxep5x+lrbfaqMI/0232krnEmyyv9O4515TdcKpZ+gUHIZ+3PBAMtX3WVtnnn955KQcNf0gDuEna+SwHVTtwyo8hDXX20SnXXiZ9jvkCI2fvJfOPO8cAmvHqqbUi+B7dPvHPR68knLgoZivQjar9dfbUD/58U917rnnaurUqbL/nGSvKZM0etjuaqxtUHWfdQi+noLzeJj232eS9tr/B7r4ihu15Qb9cTGldCaJegeKm6wEYF+Iy+fAus+0vYB5qg7Yb5r22GOirrj6Sh186H6qLi9lnR5sCUVHsXPjiO6sq6+4WJU2nI3X+OCRB7AUL1ePNdYkSCKNGTlcDVVx2adhzT46Y8Y5OvTww7XrrrvqwAMP1Ck48GuttZY8L0aA+kideMrJGjJ4Rw0fPlzHHH+cZsD7nk3d5QFg2LBhuuLKK9n4fabBtGH0Q6IfHvOLFK/pqX0Omq4fsMk3VpgECaPvyfFPeJe1vfrq2JNO0+ihu6g+EZf9qubRJxwf4bL70N1wuI/TRRdeEv19P3HdPWrsGF186eUassvOqm9qJOh5AM7+CdH/6jd69Gidf+7ZGj5iB/0rP47JHdTgpdA3/jiCOjE5MzSOsgsUq+4JbU/W/vtNNEpIfql2GTpW11/zI22ywfqSK0GO9tOM00/SyBHDNGLSJF14xRUasfOWUUCj54ANdcb5P9SgzbdQufh4Jdp8m+113bVXq1/v7lQE6t69p8zpmrz3nurboxJ5kdZcawMdf8qZmrbnRA3fdYiGjhqjq669kTl2U4xRvufgD5mIu/b+36aAgZZ4rf44CiTbzKKFO18BHmsIb2nh8eShAzvvNkI3/+JW7TFuhPD5JPCSi8Pbsbrnvgc0Elvl0zuPzaSRYMuhOIpnqDReojDIqWevXrr22mu1xRZbyGCfffY5OviQQ7TpwM002mTowot08AEHRlzyfCdznC+88EL0drzqscX77LO3fnD4odpxx500bsx4gjFHaeeddtSocRN0I3q+9poNMnoZAGIB6jNgPZ1/wSXY560V8yQfmFtvtY3GT5qoiZOxkeecp2Ow0XZQK3DgrqiowF5uL7ugmjp1T11w7nk6+ogjGceieJxzcs6R+24+0aEZ9B02wJenfM6pmmDYbiNH6tDpP9CPr79KJx07XWNGjFBJolKK12rkHvvonHPPktm8gw48RjPOvRSa7BvJe6IMOnDozRH0LsV5ihn1sZEioHPgYUfqJzdeBp920tixYzX9iON0waVXafLkydFYx2Flwy23Qu7P0F577w3dB2viHlN1J5d5w3cr7lmJynodPP14HQ1uY0cNU6KmRqdyiXb4QftqIjiOGL+nrkBPDjtwagQzbkwOSxTk49psq+24ODlNJx53qMaMGafDjzqWQMhZ2nLLTSUvwaG7v845+ywdeujB2mvf/XTEUUfrlGOPUu/GRsmv0PAJU3XVpTOin3Is7VahPabsEwUYJkyYoDGTJmsGQY7hu2yruCvq7wzkbOP11pI52URrNHi33TmUHSkLIshsDHZb+AxQ7Lv/OI81WOKFLDkSOam0VpvvPFxXXXiWjj1kH41Bdo4+7Vwdf8xR6lUXl6OTnSMcuhZDbjDAnDuphWd2AXYU9D/3grNk/sf4cRN14smn6IyzZqisVNHYbK6guvpG7TR4B+zwZE2YtKeuvOpqTZsyWaUYnoGbb8k+eZb2gD877ThE0wlMHcfc4tNvzd4684zTtP7662MeSjR+4mRdfsm52mDdvqpratLRx52oQVzE+LTuuusIXXTJVdiZHbi866/D2YePwU40NnRXaUkCzZESvqcYB2h1fgJbWGf+r786afanHSCBVTnn5JwDA0qe44sErWsae+hEgluHQlMqFYvZt6898bGuYP+pKi9B5vOqruujSy69XsOx0zbT5ptvQmD7LHRukoYMGaIzkfdp06apGxEBHkUTEWHacOOBOv+8C7TugL4ipi3Fy7TbiDG64Jyz1LOhXD3xS4/iovqgQw7WNtttq8MOOwxf+lQu+9YTG6j69++Pbp2tvffZR4OZ59AfTNdRxxyjvgMGyD7bDBokO0ztM3VPjRs/VgcdcbQuvfKH2nG7LRUvSBHpoKVXXqW99tpbJx8zXZPHj1asrFL9NxhIwONoVZQmwM0HHIt33TRo56G64xc/1j5TR2vKnmM1bsI4TRw/Qb3X6C/lExoxZk9det4MDd5yE63Zr4/2P/AgTT/8MI0aNUrjkJtTuNDYfectIl4O3Hp7XcJ5onf3uqhcXlOvPaburwngGv2qJbPanxp44P67VVspxbgMmzx1b+zSoVza76Kx8MHGj9htiMrou95Gm+GTnaatN9/cRFzmR9h/KPIjguMNdZWKc5FxxAkn6oSjp2vUrruohvlO5EJ+770ma5edB2v3sRN09fU36rD99lWFL9V1b9QxXOqPHT0UOjA/c9j+FuDjxjyfO1togg6Z+YOatHbTdjsO4/LjVK3Ro1wB7o3w4+Q8rb3JJjpnxhnab/99tcuo0TocuT5o3ynqUV8K4FIdfcJpOpB9dvTQXXXIIYfq2ONP5jI8IVx4OSB/Vx7nitg65+Sc+6ehXcjno7nyvDfbbDP98Ic/1LrrrBvV5SwICyoVlb0I5F2v22/9uaZOHqvJe0zQaPzkCZw9+/ZFfnO+dt99rG75xfUaOHBd5dJ5rbvh5jrjhON0AvvUmMnTdAgXlGfMOBlfagN5pdXaeLNtdeU5J+vIg6dq0l4Haq9Dj9WJp57Excua7EFSHAx8L5BDnoQcmEyq4GmTzbfQJReeqW6IEI/klUsZX8PQ/9t+fq2OPWo/4QqypVVqt2G7R+fgvfeeiv3dUxewB+6Kv5rJFBTpMHPY4/FliVf0OL4t8fpOPuarficR/wtIx2IJ/L5AVVV12nKrrbTLrrvqPM7pe+65hwYN2lZrrLFGNMr8YbsEsWS8C+1cHbV8d79CznhSgE32WITH5YmiZOdii+mksk49uYyZNH6kDt5vqoYOG6lDDjtKYwjg11R1Q8aLuu3EP+eiMwyAvn9Wo0CXrjjnvq11rpj3PrEAIBFmey9ZskTOQUQ52a/9WLTZuWLHb0eunuEw6sdjWmfjTTRy4iSNHjdB40aP0pRxwzRku81kDo0fT2jjLbfR7mPGcqAcq/EcVCeMHaGN1l1bvQicbbDBOmpoqJYLAQw8eQkNWH8jjZu4h0ZyCJo8cYLGjRup3UeO0IgRQ+lbR0eprlcfbbXVtnyvNQ0AABAASURBVKqrLJUZ0hhGNM8pvrSiVltvN1jdcMCsHs2ScGga11xXoyftpSkcNMeM3E2jR43AORmv4Wyq9bX1crEylXPw2nybLbULh+ZR40epR48mYOflMhltusnWGjNuT+22806avOcEjR0zkoPUaO04eDvwCeXHnEpYq3xPFKREN205eGeNGT5U0yaNj/6W32Ac4O7du8v+sLVjlBzf8bgae3QnaDSMdY5hnSPVhw3HDL9nCh5IvfoP0Bhu3MeMGaZttt9e3aFbedyT6U6BDaNpjb6RMzl05x219aAtVFlRws1xoBJwCZmjqU9f7Tp0pMaMHq/Nt95G3ThU+5LCbE5gQO4f9xSYoYTbMuHG+QQdemLMxhIoGDZ0uMaywY4bO1rDdx+qiWOhd/cmKe9UWtekrXYapJ132VFDdx+htfr3FZe0MoNXitPpPC9CmDOLIlq7uLySuDbeaCONHD5S48eP10AcbReTspk0GNDNc5Jj1fRt6t1XQ4dsTYBaStjGK2FI7Kug5NJVuuueB2U3ezsN3kbGAkZK8KmUQ8muGGeDv+tug9WzZyPjAhk+5dVVssDf+HHjtRUbeE8CK+ustx63/hUYJWkNDjtDhw+LbrY9MDJnJB4DwQi4J3FzPGDDjbXFZutGgU5q5HF4j5wX5+S4vd6MwFXfnr3kuHKuqOym4aOHafjIoejBQK255praaMP15cW8CKey0koN2m4H7ThkZ5V3K1NNTZ223XZrZGwcsjSKG/gBEV76F388aBGhEBkA+BD9ip8nubwkjEIY12ZbbqeN1llbCTYKwUOHjRg+dLC23HwjibxKumn99dbVuLEjNXriKByodYX6Q71AZTUN2nTrHdVUVx+Bk+Icypq0805bqxsn1PYVK/T7V17TnPkLNGb8GJU4IReBSirrtNYmW2kYAddddxki+5ui2w4aorXXbMK5BzUezyX4/sc+zrlogi4jHoYOvkEXq/V8VTb1lP0k1Brd61kZlRbYIArU2HtNDR06TP3W6KkSquOex7enjTYZSMBlG2xQVj464XPZs9XgwdjinkoAr6GhgYPaWAIFk9RvrXW0xaYbadMN1+3ikhLl5dFPXw0ftqsaa2tUiRzuOGQwtmWcRo0crYGbbgh+0pr919aQnXeLcLKZmVwuViq7Hxm8w07aYN1+shhFHL1yGO+BHMzsQGz61UDAp6SkBJWLK8Vtd2VlZSS7Q4cO1bBhu6isrBTdEHwyqIF9/VFyzv1R+d+5EC/xTMrlRXYophjy3K26TuOmTEW/R2k0Nn/MiF21y46D1FhXq6AQUx4buQ26PArdH7Lzrtphh+1UW5YAjulMoNALlYCuYTYvUxl5CUhQpnU331oTxo3WXpNGa48JY7UbFwe91+xF8MIpxibZzTZsF9Nam22hEaNHarfddoO/9RxotlafXvWK+Oh89ezdX6NG7KjBO2wlwbumNfuyV4/SLkN20hq9+2mjjTZBX9eQ/UYzSKEvPiiUkUrUu38fDRu1u+xwNYKA4Vpr9VMkXLb+eEL9+vTQzjsN1i4cbHbdZVf169Uo3xOfUlU19dQQ/IqKOEXkuYwLo00320SjRu/OvjlKm+M82yE8Bvu79+2vTbcapKa6avCADkhir37raMcdd5DnwshGmvxFcwPuu/sU5b/TIihyCiKmW70RLqYcftG6BEKH7razRuKHDdlpe9XXJNhPJeOP52K8OTAWMlZUjItfQS/lAlXUVmnrrTdHFkeyr07UNtvuoNraOhmNpTy8KcGWODU01mrLrdaP+LbjjjurvqpEHuCFPV+jzwANHzZK4/ANd9l5e/S3RHE/zrub1lt7HfXu2ZN5fWAltMuQbbT+Br1U0Vil9TbaWPXYGJ/WWKwEedtVO+68s7pVV2iD9TfUrtiX3mv0tlnQCeS+kwgh/a0y5rMuy/wXyf1pm1VYsnreJaWl0C8nC9hEdLJVYYOVAJ+ddtKAfhzOmNeobUPWXX8DbbvNNnJGG75j3eo0cJsd8BW620j5CZ8A2noaNnx37TF5ggYN2lxVXDLmcvmoPfpCpxp79ta22w5WbUW5InZiOxt6ramtCZbb38izuep799Ku+Kp77DEeGzBI/QeYLnVigg3sCV2Ho2OT9thDO++yk3pQVgFkmSQkcDtw4Kb4w+M1ZIfBWgffaQj2tbGmUqW+xHCJfub/1LMnjB42RNtvtaXi3Wokv1R9+vRRuqNdEaldnL5xNfVdC3hjNX7UrhqFvzpyzHD85NHqiX/KRqwYwcTB222tXQZvqzh0raypw28djO0YqjH4+RttsmEkvtyLqlff/uwz26uiJCaPgKgjALrWxgM1gAvXoj3wtGbfvho9Yls5ZnfYjrLKaui5tcaNG65h48ZovU0HqpTGIJdVXV137TBkiOpqYoruwsKYeiCXO2y7sSorAMDe1wd/bST72tAh28HeMvVfaz2NB86w3YdpDfazTTbfShus3ShXkLyYrw25JNtw3f6mKfIRkDgn1kUL57GvBfL9hKKPsSMkhx/Ti/l22mEz1dl8xlRHPfOqpEz91hkAD7fVqIljNWin7dRQWybMuAoFp9KqRu0yZGeN59A7aLsd1a9fP5kMxGw46d/5cc7JAvFd/ss/G1fzn338bOcc+1xM6667rnbGhhgeZifidltEIV7VQ8NG76lRuw/X+NHDNH7MaI0fO0ET2Sc33GBDKV6hPv3WYuy2qqiMI7/dpCDGfteHusH41KO1+/DdooB9HnkT8qXA0xp9e2s459bhI0dpGO/eazQKcS7aXmTDOSfzgQq2VyNXinVTL/R818GbqsyXcvY/zohMWTU2sTv+zxBtuE7vSO1C6ku7ddMGG26o4ZxnR+O/rs952ux9SYkvz2Nh34HnW9kwPenE1+pWT1btnCmMZPXOOTnnrPq7nTBmFg+QHBe8Zey122p7zvjbbz9I2++wjQYP3l691ugRrdn8FYdNzucD7EJBJfjI+g/5OC5iLYWsD7WJbJ/Ie/FydWRyqiLOM2THbbUVZ0H7gYGmhjoolv0z2+Kco95FVAmMYFHu+y/TGaOCc0XaeJ3GwcshTDmcAufFVFJarjSGyCLNlZWVisXiNkbOFQf9KRDzg+TFFRQzEt1sPzMDZz/Qgw9EW1whW2Q8XqriJ4gMU455XCg2ymJtBMJh6OwAm7U6n34lyuQLVlA8AohBzOcUWh8EJmrg4MIWI9tPYxjzLHBDEIl7TgY/5tm8JOdhTA1wTrZx+vRxYOYBxPfFcB90nQpsFop5tEoebY7vGM6H6BFZ7TKRzVHrgONF/RLMW8CBwwVVYPiCW+CXoKTAAA8F1t9EW0owWdzziv0AxWKoTMiWnkwlrUYlOBegJkc/2QwQx2DnWHtJwpN9vEDyyXq+rcJAdJOfKJdwGBSGdKGDcOoFvYBhVY5aR7WNYxEyetmb6n/Yk0gkCCYnVTC6uBg4x5EJqSRRwhIDQTolnGGmItqxBGvIRwWHk1jigxoikIhLQeS5UeCUFyCzvjGS5siphQ6KQxDKvjwZ2Y3/ZSWlBB1ygv2CDBJcs4INteTga5ogoedLywkG7TJ0tM678Ic697yz1adXQmWeZIFwGyPji+EHFLtd8wBgzg1FnlCFQoEtWdE0sVIQBibDFbL2Al6tJQ9ErC7GhNFYeCvLyxOXdgpxzAGrONRhuDzmC11Mnq0DXQVd+Z3OZTYbgBsMlRSPedBHijHYMzyBFyKHTEsrtAOe6a/N6TsvWo4zsluKevxrvkxSizMX4D80BLcCyUVUpMVjQT6JbC6fjWpLEQr7rQmPOnHAFNTyEyWKFF5SisC2b39ThcWHBMgFzx0HTqOd8c2H3h79OjpadO2112u//Q/WtP2naeDANekp+XQMAl9hAHa+o2decnFlO/lbSmQjRP5Mp/RP+jjnyzknz/N4+xL8FZjKcKTefirCBRnJczLayNGFFIPvPpaNxVBRfArIUYnRlXUqWgTrpMkjxaC1ybHkKZct0ttmw5QoNOKZbMVjytvJkP4FbBsvOcfoEDkFlG8DoLFJZow54uir9QmR9ViigqynPLbMATSXy8iHN6bPpVwUZHM5FaAznWS/Rl+KDYiZUAPXY52OBkhAn1AUZTJtiWrK1qpv3/oOfMJQMrvOS7BKMr4Y4RxEhNbxeFwB9HBRBxbklcjHKQotkkoXj/3ImqC+SpHeVC4FmLwcclECL0ODxTB5ccmVyPTBswHwRQC1LGAYGSo0/hofDZj4GIGZL8Dkcg5HIoooWhdHs8eBV2RC5hKtnu+UiPsRLA/eUgQXYZ492XQMgW952RgHT+1X1z3bkKJGw4Ru2MqyRFxx1m6oM9K60wMsoU1YyMoPsyrki3Dinfsh6qgCeDA9bVnmiAlQ5NPAcrQ5VMVTR3sr8PKK9Mg36PrOfoxiAXQ3OkWLcPbdVTKbyfpCKZ5IKMXmYn9iImFkLChysC0PMST4HDOHAnup6EMn50mRTaUCXvAtCCnneQT88mZ55ND9eLxUqXQebhcUSwA3UUpetAfIQSDPj8v5JXL8g4nynGTgbC/0TcYjwMLvDKyZKcCfPrCSjsWMT5+4300ZfDuZRCEzOfbJPDYoRDg92mPsf0KeyTKTIylK+rOP9SaxN0q8/6z9jysKrNFjzZ4r9jV9leXzoYS+lHhOCSehosK8gT/rtZlplheXeFu9oRfpHTIsxwAiqHkMdYGszVgWjynkltN0XVFdDPubh1Ye7xxg4vIS3eTTZgGoqA95G2vgnO/J6mLYiyx2O4QLVodWI/uGhIofjLPZ3hC8rcJBdaqUyUvEiSVwiFFnMG1NPkzNs18AXaWlRZ0S/nAuW1CcuQqmh9Axz8WECHKJvcYPshIXeB5rFB/IJKOBwDGOw5fPpSVTWD8mMVGWA14W/1l84kyU8Ax7T6EXQ04LsnIoXzkC0iHAPM8kwkV2E3ACXUbyAC/MA5usHRG8uJTLpFRmQKkzVO0YkWBaiS9sm9HSoJntkPMRIWQZ/4HtiaInF9EpYO93rEzYHqnEkzxTHic56OyLfZe0aO5X2mvPKfI8OkjKpKEDb4G30IMCvREn5pAMbEA5b3LkvIj3JWUJvHVF88SwrQ4596C/HLgaAQuS+dOek2iCNrz13fg45+Sci5Dt2q+jwj/4y49BO+bIw/yuebveQXSeCJS2X7W2n7JDhuGESZoKQUHGRsM4bXzMw9N4gvoskhMAMYZMl0ieLzlFNiCGLOSzHYrbJkSdbG4PIXQxmbgkQuuaV9TsSzaugJIZbj4bbDayv9YAFgT+rH9ZJODiA5wCbbahY4QMPOColzwDbvpkFU6KY5DMPqIq8uhhiVf00GzTkg86E69/8eOcYQUSnS9ycq5Y8IwJVtGZnHNRm3NOf9qm7+DHORf5ub4fl8MQw9poFfaTcSVlJeyt7Qrxn2PImQs97ATNbI7OeB3Ji/GRuu/sY/gHitbDGgoIa8C76wnQnTybZBwZj/Y+7GCG/aKv49PKAAAQAElEQVSAgbZynC/nnGyfM712znUNlecA9m3p/27G9MRoYxRw7g/0sTJtnkqIJFuQI5PJiArqPZy8UFmIDL1ROD+qd87h8wRRopOcMEiONpdASE0iJSrJF1noYIvzFH2cPOVwTApmiLFMcXZh5PhbxpsARMLv40XGSswPMVCKm7cokQ8VYmB9lMTzmdfm9uhrg1AQK9JJZTitUavNa205SllnABQvTxAcSIOJ+IS8aSNnT8jgbJ4dFm8ihxNkdQZCKF2QzohqybeakLdjrKdslnoMsnPU0cHhuHjMXwCZAoEJD6WGGLKP9XFkIkeDtz0hY2XroyEE1/LSMhlGeZzbokcJXNotIm60jMcwEjaw09gH4BsAI2s3TtSzZ0keEHCEBO2NiLDMWmROAxmZPWUqyXhr66Rgc/9vk63v27HMaaQAa6uW8TeD026bnM+tsfDKCuDuO09GSQ/aFsAjwtWQ60rxEom1in7sj4p7xYZSnOQo55w830VzWLtwNEMyIcLqCAblCYzZkAAEAmQtlogL9rJ5C/q4SLZ9suYahBCtNAqu5dXQo6fe+OgztaIHe0wcIWunm0ricZxNnDkHVGc1ktERcYR9MdkGbmuO0c/yWeS8OF/BXpEM+8isJZN/BwjnHPgEkvNUwMEGdWAJXfQFGRVAN1FpEPIAp6c8D4wcMk9wSgqUwBNNcADOM15/8gkRmgBr6gxRxvvQyzlfEQ7wPaROIGLvb/lH4Z+d/xZteBXNDU5y0EAeTRR48tiMArglYqyddedx0DEfRdtB19BOLowJA6NSoFJoIrFA5+Q61x951UD0nNE7w9IDdSsv01lnn6/mdFrnXnCSTG0K6BPdGBeTs/mYV8AFmnzfZ1weuSgo5gGbjtYc4U3m7/tmBWExMT0oBMxmNLE6GijZpidkvwB9bO2+51Mr2Tosg0qg5jl5/PNdzKrEAliHh+6EZIGHfRFyJtbNEmQfz/dFo+IliYjGlGTdnHNRvbUlsIVW70MH8TG9jg6v5A2OYUuWmbGGDFNoeFuNJU8lAIwz9oYbbtDpp58uz/dldiKRSICfL6Nlr169ZL+mtu+++8qmtvZotFOkc5Z3jgIZ62+JbDS26211/87J0De7LrP8DorCbKOjyXwI9QII5/m+YrAKtRUm1JYmefCTvnKSwWDrobc47JbIkQsJjuQ5pHuANH7I4CPPRgvrb/LigE0zdEeSkAHnMYlPglfiBSAJnDw/TjFUEOagu8gLe5hTgSCk7VWO/ToEVtYO8Yx1DPQoByAMCmK4og/Ie9j1giFESuDgSoHM9xCyEB26kGdHZ8BEskdWhmtAxlLM8+nqyY97YhoF7CegLkhEspFQDNg23o/F5FsnFT+O9VlAuYBiGB2s1t7f2QSNje62VpYsSzCJZUEpClZvIiJ5ipeU09uT6SlkkNB3p+LH6Gs0MVqF0KtACm1zo0PIHiLbb4AnFyhL0CrmxYAYsC/H1K//err19ns0avRQ2VzmuhT9qKwcfpnxtDiLgKrOT0DfAHykGPLmUVuK3ntAFfMWCinsAZXM73u+TF48xVRCAExwNIB/MXgbw9BZuzo/jhmK9OAbfG1Nf423ol1dew6YdPWzekZbDdkQec8jV37nDJ4s8CVwUaxUgg4+8uvA2Xmir6JxNBQLjMLFoYdksQZEXJBdss6SfJTa6siKgVFAx0P+rVxg04/HyxTiYyZK4sygKFmbLFgLL/LwwnSOZchj/q71mg11ztE1kHMuSnKM7/QTYrESeX6c5QfgnBddFItJhotzDlxCxkoedaG8aP0BFzVWaXQvtgIPPvhxOjmxFl9GUkd/z3cSj/iYvxtjTebOFOVCMhgRcHSXLvgxcSUSwKEQQijzlW2crUusk2oeTzH8QufRL5qoiJcvKeHxxRNg88JoEYpozjkRuHEZbY3uhlYX7tmcIchAezHWx4BEATvWH4ubzAXROGFcCgTP49itqCtfeeYxGZRjvOECziKS2GuNXnr1lVcieoXIfklpAsg8hhN0kYvJlumDhFMIiTz5BNAln6YYNYHMlWGEsgQuBdKIgYICNSEJettUzMoIMT5Ul9z+u77Fx3DjJc/zInwDMxRUWP3fnKAaVIjgrg6LCvgXQjsjnhSLITfM6ZyTc06mO77nUyPZxWOUQQZ8JCdAr2K0FUw+4UGZ8RExsj4x58mRSVlQkOHRrxBTtsgMq8P3TMjOQFZl8muzJ9Fh0DQJ4HQi3sgWHSLwyE+EN7VxZCFvg2griSMhDO4sshxPCAmJ8Qiy6YfTah90LEKMKsM7jgx7DAE8Y8X0YTFRYfMVK6nrLFvdvyKBLqiYcJOzFwmsKEgmL865KF8w2UduunA0GbJ81Pgd/rI1lpSUYYtZZ+jBQoTK1oPdy+aSKu+WUCyOZHXyyfrHYsgYQhb5Tdb3O5uKesDKiytg/ZYJnaeAygCdYNny0d08Zxzjue976kacxMSdXnIOPbFONpBkMtElPxRN8JEvXvSx+ihZPkqd9VGelv/Qd5ftM9oYTextyfJeVU2dmgh8NHbvoYam7uq9Zt/ob4ZVVFRojTXWUH1do+zXwurq6lRWVmZjZIHCNM6/3YwkO/JKpTJqb2tRMtmu9nRK7dm0bLNPY/iy6YI6WjuUTyZxmxwUjxHVziqfzwCng4NEms0ujWOVUaqjg75JZVM5hex8GW5m0tQlO1rVTj4FvALBrmw2pdbmFm73ssyZ4vY4qwJXa6tWrVA2nVTOxrS2AMfqnTKh6JNUMtOqGDfU7emc2luTyibBuz2tto4M4/KKs9mnW1cpVsjSP6M0DpP9VJ6XKFGAMCYZk2ltUyGTVntHu0wRc5kscFIKvYJWtDSrI5lVjoh1jjlyeD05gnRZNvNkWzPjkgpwJpLMabTJY9RaU+1KQcvW1nZwyKnA2gM8lwxORpr6VIb2VBtwU6w3p3RbUgXoYApRwMnI4ZgFeAUdrCFD4CuVLChvNIcGWTyHDPRIJduAnVeyLScWAp0z3PhmcSgL8CId3UCkCYL8b1Lqz8ZllEUe0gRNLYXQzcPZbGvviGTCbqZMXpJGJ2hnfDYep5CdHEqehCeZdJ7gakFtbdCaXbKjPSPjexs0zEGfLGPTqZQyyFme2+QO1peBd20dOcEaKQ/PgZPNdCiDvLS0tcKTQDluh6O+RpOOrHLJXCS7xmMzLh3QNpMKlKY+Cw3T0LTA1Th2QfYHxts7kurogA+5nDqAWUBOOtrbo0NVm7Uho/aToHE/hky1y/6XyhT1BfqvQjaS6IbJiyVbm6NfMpkGL3CD5+3IQASPAGLArXGRTmmxNLW2tStLsDQHXrb+9pYWmVyl0KssNLBflcwxT6vJKLCynLxDDGoG/rQis6azHciEJcsXkJn29iS8T5HS/7oEw9IZwyMLz0k4XxnWabc8tv4OeOsRLMrChwwy1dbaymaZh/7QDXEucFMaKEQ/MqS0MsbzdAc36U7tyZQyyFUWGtMNWxEo05GWT3/TCdOh0Plqb26F5wXGB/CyoCQ0yxIETiJ/ITqcRR47oFWILKVzHWpBDlPIYQp5S4NTmv7/25RhrKU/HZ8CrqUkMpUGlyy8tZTC8UxG+pWOeNaR7EClQ2VMLkjtyKONa4PXRU80hpwU0PmkmpublWUNASNWrVypFHRJI88BApaDvnn00eC1I7Mrsa9Gnyx17W0d0DupSEewe6tWrUJmc+pob0EuW9XW3iYMoEy3c8htDtvd2pJSGhplsYP2k16ZVFIeitSGjBuObYxNwSfLZ3Pgx5oyyK0l0zGTZ6OJ4WBvS+bQmt60IPulJXElWaM5htbHgu7WZ/WUgW6rl/8d8x3IVRqerjK+EUDLsleIQBs7JbRtV2t7VqiyWtBhq0+jD6YTRqc8ttF0pD3VoRQ2LY0uZYHV0ZrioNmNPTaABxnkuUNZ9gyzc8kMvIL/WfaK1lXt6rC9mT0kBZ9b21PoS5KgcUYRXMMNO2t2pQWZYJNVyJ6VZw8rsDexRSnHRUMWfqfSbchHViZTKbOj9M8jswpC9kr4mw7QL9qRa5MjwyXFmjPIv4fPu7J5BbY6Db4p9ua2yDZnkB+T5XaTcWyt7RNZTsjt2HazrR3snXn2/TQwTWbT6HsSeTbnJoVd7DD47L8Z1mayYGWTtRwEzaLX9j83ppn/u58y2II8tMuh6yny0NHWBf2SrD0LD9LslR34EVn0PIOMJPGP0pTT9EuyL+WhSQF5itrRm7Z0uyylsX0BwZJcNhftxxn2mgLy2YItMf7m4EdzC/zKS9FPGaLjvucpx3z2n0zlmB+To7bWPPqaV4Dc2E9h5tH5PP5VGt7lMc4d7PE55L+1o40LupxSqVa1t7ciu2nWVFAa2SwAy/iaxk4EHAZbwMHsWTs2yexWinVkgZcxm8m6TG7TvP/rlFUmlf2WZqloL0pSTrKeJPtBTjn0o5X9PoV+YSrBx/BLs54Ue0qHCqw1ZXoS0Jc+JmdsYcrgp7QlA+CIHScHfzrQw7zaWpLR3tSBrnegtxnDGx3uwJ5l8G1tngx2MwefbA0pZLkNHLMBNIYmKWyn1Zs/4JyT0cLsYgjtk/TtwEakWXc78t+G7ba+bW0p5dhbjUame1l8DON1yIKs3I5dzmCDjSe2x3SgS6bLOfqZvZcXY70d8KSdvSYdwQpYVTu62YadMFh5ZCWFX5XCf0qi/4ZDHn4n6ZPLp5QhsNsBrTqgVcClvPE9B57my3Xg37Rg123uHLJRgOY56JMEXhq46UxaKVsb+p2ErmlsQIgBSrG/t3P2yCKzWcbl8b0NnxxyLviRNh1gLTn4EuIPG14d0NLZeozG2KgO9i+D48upA7ybW1o55wRKI2855i4AM4e9aDU/ARk1v9vWlgNOgXqbowDtxMHVaN2Kj5LnfNPevhL7ukoBQaQO9r8O+JYFJo63ksh7kvG2tiQy24qvkYQ2IX5ZlrF5cE0xJmA/NZ4UwCMwHWW+LPu87acZZCdt9Ps3Thn4YjgaXbr2aauzZPV/a8qg65b+FI7pkCWT0Tb4a7pgc6aQPUsWamnFbpksdSBTrehVO3akkC8QpIvJZD5AiQ229U/Do2QkRwG8S8tDfjoYFwRZJc1mwdc0NiqDTGXh0Sr8pwyGL0tyYRj5SKZLdrYwHzaPfKexv/b2PE/LW1apA13Lw+/WVa3YipwyyGyOfl24m753cHZMsmbTjTT7X4Ezk/lyBrsd/JPoSBY5Mn0xm5hGhyzZOlZPaZM9S/9i2TF7lAaHLDY9xbrS0DmrLHaX6CdaWCgUsL857GYWemT+KKUZl0G+vsupmX3Y+Goyk8KGFNiDTd4y8M1434Zts2R8LdrFgDhANqJJGBb+iB7fRTqY3S7inSLmklIW/bGy+RJpfI40e6PZOcwuvnAHO06Oc8xSWV0SfTMZMNsS4NM6V9wL00orafs4+pMGXhqZSiMrf54y+vM6Rv/Fvt/NeqOl+QW235sMWdmSyZit3VtzhENAvwAAEABJREFUzTVVW1sbBfss4GeBPnvb35no2bOn7G999O7TRz169FBVVRWGz5MB6MBZ6cAApiFukkO1KWoW59CMVZ6NdwUGMIlAJzGOOTYyE+7mlS0yRyUNgVdyiExiwEy42zG+tmmaEuDX4VSlcTSSbMYIBX1zbNKRwWNztkCKbfCBPLXZ/BgOK69kPuyFUjgydhAoIDFtOEIr2pujgGQrm6/htpJDT5KgpfKeOhAgU74kypbB+DQvXyEPg5pmw2hrXoXAtcgOGcuBvXJlB45cqABnoJXDWACiy5YtUwd0aGXDt/V73Oh2sBGsam5DsDJqxkFtoa2Fzd13oVoMJk5OgENudGhG+ZOsrwXnMgBeB3AzOG0ZDLmtqZmgmcFPsWlZvw7WkyPAkYKmNmcLG5g5eO04YLbZWV2BDaOFOczZazVa4ERmmKMVmCmcy5XLm5VDqVKMaWajMfh/r5TsxHd1eMY7W4u9TQANx3bWmMJxs34pghBJ27Qw5K2tzcrCtxbgtJJyOHhGQ3McWqGd8TSFUWjBmbX1mtwkOSgYfdqQsQzGsxn+pnD6jEZmJDqgVRaeNresxOluw3Bm4U1aRpMkG3oWR9HwiXDBYHRQToFDG/KSSraqncCd0bMDHqRxCNIcpJvhqzm2JrsmyzbecEyyDktLly7lEBPIeJaF9u3IQMRfZMUUsc3kwfcjXUiiI23worWtOTp42wG7SKOkUji5trZVBLZzHIA7kNdmAnwdOMAOeWqDJikODgbT5jX6hXiXrczXziHc+GvyYXph7ZZMd63/ihXLoHU6kl9b+78utRVxgHZpZDUdObXJyAZ0dOr34sWLZfqfRC9z8NLokEVnW+FNMzRooT5aF85blwwuX75cWRyxdmTNeGU8TCP/aTYG418SXtiaW5GlQuCUxBkLCxmtJDCW52DaxiHAeNpieMHzLHau3fSVg4oZVNNF473B+Ecmm8PWZvpjb5OHrvmMn8b/FpzHdmS5DftovM1gI2zNy5cvVWtLOwGVDmickgWmTZaWLVuieKwkkq8O5M/WbDBbsRsFHK4UumhrXLFqpdIc3rLYC3MqTa5SyLPJk+WNPgH9DTezy+30bUH2WuALl9QEW7HhHHTM9htfV6xcgv5lbDhwM+hhlnIB3Dqw9+2y9bWAg70NH+NdG7piZZvP2qI5sZWmY120sbfRwsZ0pT8td9X/u71z7BfG0xx7wgrsXwdBUVvzyhXNKhBYyyHTtvYA22M2zBxDW5sFbVauasHGdMjGG39a4JfZjJBxK1dw8MQeWr8kttbsjNEphd4sW7GUIES7HMHvAFvXgUy3oWs5eNmOvLdA8w5sjdnGDuyq4VPg8NlGMKFl1TIOPKvgXVrNpg/o7NKVlJGZDvanLPtoHh1N4ROkkUezfXnsqs2fYR9vRx9Xmj0jn2FNLexhxlfhwJks29pMBnPAMR1tB68At6+1ZYVM561/mkiIwTGZMtp0oMt5dNToEOGLPU2x5jx7YSs429xJ9oGgkMPmdkhEHDsYk2St9v5PSm3Q3NZjumhvs4GrkBOjk+lREp/LaMeZU2ZPbc/IcvA0fbd3O7xPsdd1YCtT8M0OZsuXrcQPShGgzUay1sL+Z7Rsxi9qYz8KsZ+tJgvAtrZV+HYmMwYnBT7NzB8gkxl8NeN1ATmzdsPJZNIOsHnsShI/MMs+18wlbJJ9IGv+JHKQYj/Psi+34K8ksUWG10rstOHcBSOHPNl8Btfefytvu+hntDKDFdEG2bU9qdnWit9i+1UB+W/F38sSfDJZM3wCDv2GRwe4prMdBPJXqhXdLuKUQq8V7U3GH1u/vS2Zj2D0sbGmQzZ3B+tPI9vGu1X4pyloWMD+2fqTyLjZfqO34We2PQvNbB6jgdUZra3dOad2fALD3+Y0PE1XzG5b35BARkd7s6zcjs6ZnTF9NB/H7EQzvqkdyEwHk+hSOzpmazYfJ0fAKokNsXk7uDTNZgJ1QJ8k8tCBPGWwDWkusg2W8c/8F7MlbVw+tKCfOXiXQd4C9DOLTTAc2thDMtieNOttBx/b1w1+lj3d/EKjUTNymAV2nvGWN36sBGYysqkdaoPm7eyLOWxXhx2kVy1XgTlsXS343G3sV+0drTLbYXbLYNqa8kEhGtvGmFYCLu34W4aPw0YZzZetWAH/irpgdEiy5g6CciuRzzboUl5eztmknfNCmovIQM34du3QrxDZ2laCSyvwZ7LRHthhPMHWFgjuRjThIiQJbu3Yp5TJFnt7C+u0NbVzmG1HR9rBKwuf28C9A1500PffORnfTOYspcy2/BPxLcpFmsuwfORjGA6Gj/mHZj8yyFcSWc1zZs1AU7Mxq5a1RL5S11iTizR6nGRv7oBXxGjR51al8SVbsFV5gtzGO/NzrN36m3/e3oE+wc8Me67pos1jMEP0txU/ycYbzAz2wnSsAzlvo94CgiZ7Ea6cg+yCIkuwrgU7k0M2U9hKk2E7s5odKCkp0Ur8YKNtl91ox1Zl0I1/Z7n4U9yML7YGw7vAHmF219ZjtLO61ZPRxpL1/y4n43Uz+l1cQybyhW2dtn6zNebjmHwZHayP2bg85xOjicmZ1f0nJNsXvl1H57k3ia1Icb7NYd9bTQ+wn5HtI8BtdUUaJaNzQ4iPaLQ0nU7jt5gs/al8/V8sGx1MVuxtNsHelrpo4b3/wbv69NOP9d777+qjjz+U/ZfTH330kd577z29++67Ufmdd97Rxx9/LPtPQhR6qq6uVX11verra1VXV6mammrV1NaruqpW9ofh6yorVddYp9r6aoKLVaqlvbKqRnXdm+hXK/v7gk1NTYytU0Ndnepqq1Xf0EhbtbqVl6qGcZbqgF9fX6/a6hrVVlXI/iB0XQMwqKthTE1NnSppq6tvAk4D89QztkHVtFdWAxMcahprVF5TpsaG7mqs66kGgp0N9TWqqK6ibx1zVqiJck11RdSnrBqYzNWzqV71NRWqq68DN2DX1bDeGpV1q1VtY0+VVZRF/xlHLe0NPbrLi8VUVlbOWqqAU6UqYDQ1NaihoU41BE5LIpo0qql7PW1lwG0kNYFPD9VUN6iW9dQ11qgcelZFc1UDi7nruquGddZSXwM+NQ01qrF24NbVN0QwqmoawK1a3XvUqKKmXPVNNaqqqFZDfXfV0lYHjHrWWFdfpYbuNdCnBpg14NZEavg7pTrg1LH2YrJ1W7Ifb66srFYtONdA84gmdfXgVqf62jpVka+FfzU1hk8DtOmmxsZa1cKn2ppaNTXVqrKb1TVGdVUmY8iR/YRqQ0NDVGfzVEHjGujTvXuFampLma9OBrMaOairrSnOV1erGuSlnjmrwKUeetSBV1NjD+BAL4NH2WSrAb42NtarOzysR37rGFMDPnXg3NjYqGrktgY5q2dMPe9q2hrgRy313S1YXlmlesZ09athnPGruqZGdfQpLS2N9KCOdRr+jci/yUxFdaVqgVMDrvXoQT1yYTJbhwxUMraxqU618L5bZSU61iCbu5a1GMwIL8Yb3vWN8BU8G5DjqppK1lcLXRuZu0E1wOnR1B3618Czhn9pqocuDdCpFr2uBK+qskpVd6tQTW2lahpqeTeoR/c1VFvdTTXIdm0d+MObWuhWX1eFrNepDjrV1dWoDh7U1TfB60b1aOgRleubeqgc+jR2R5/qukV8q2euiOfoRnVdI3UNamyoUXVlmXpCl6qKKtl/RFEFvBp4W8VcdZEtqlUD81dV1cjko7a+Ug0NdaSG/3WK5KfhL403uHWyddXUVEWyUs7Bog55aGqsp74O3tcyr/VrUJ3RBJmpM5zp362b2afu9KlWFTLfwJhuFWXYslo1IhOV6EsddI/kpKlR9Yzt3r1RVZ1yWwNfmhqbVMPaa5GpSH/rqlXH+muw9Q30r6mqVm1NvepqG2T0imjUWKPGxlrVQstG+tcyvpoxJtv13euBVyHDrQm+1CDTNbTXQeNGZNX6NnXuC1Y2/a6nra6uDjvQxNx1qmX9lppML+GJ0cRsgY21vl3JxljeYPw7J6Nrna0JWjYhu7XQyvavRmycrdNsWl1tlWqhQUNDPbSuldmKamSwCVtg9qga/phd64HdMXoabyuxD/F4XDXolNHS3pbqgGN0aWRsVVU3VTF3PfamHloajDrmqEEuGtAHkzurNxmsrqzBXtTJ8Kqqr5HZyPr6RlWjWz3gWTVyUG+6RFsl8leD/alGJuvRzWrmqasrUy322XDvjv5VY5drGNPQ2F21yE8tcluHzNXa+sG5Cv2vA3YdeJSUdUO+GlRbW6Nq5K4ae2a2tBbZKfK2TjUma8xtcmi0qmfuGuy2lY0m1q+KOW2fiCdKVct66/9G3TWY/9LUybcG1trQUK0a6Ga2rZ69pIhXDTSrJFWrCZrXo2/GT0vlyEdNxGeja61i8RLZQbIBetdWd4v8uzp8oSryTT3rVIkNqYW/9eh+US5r4Emj6pGBWurqGqplOHTHZne3OnCyva8O/W1qrFZ1TRxZKWPPapTxoYk9tx54tfCkCXtUD//qjf/s7/UNPWQ8rKXcCGyrr0JO6yKdr0cHatQYyU29GusbomQ+ovVrxI7Udcp4PXMX6dAAbn+czO5Zsj07Sp02uJ63pQbwt2Sw7GDx7TzIYBN41NbVqA4ZqgJfW0tNdQV0troaVYKryX4tsl+PHDdgE+uhtdGijnVW07fGfOi6JtUi9zZPLTSrNFpgc5vgn/k8tazNUg1y3ojM92iql+lnBb636aHhZutrxLbXs1Zbu8FrZLzphrVXo0M9ejSpvLwUXtVAhzpZvcExfbO+hlsNOmtwmpi/rqHYp571GVyDZeutYe11zFPHWqrB1XwY0yebs6amRtXsxw3wvxpYdfDAxhlt68G/nvV2B3ZNVZ1qWav1rUGXG8C9EnrUMZfNUY0dNJxsH7DxNdC5lrZ65m0AL7M7Vdg7W7/xqQb61SInTU09VYOM2vz19TWqgweNwDYdr66lTN7OJNWMrQdeLbyxc0A9ONQxRzWpFpxrDFfWZ3MZz+sbGEvf4lxV0Rw9e/SU9atirO1ttayrClmuAwfju7wQvjapsaGXqsGjG/avO2216FN9Y50ammpVW1sjm9twaETWrK2RebuTbwIHo0Ed+NgaGpvqVIncVLGuWsYbjGpobH2M///OqbiGxsh/MXmpQU5MTq3+n4W3zWfz2ny10NZkqXv37rK6WvaIxoZ62bsOnhhNm/CDKrCPjd0bVId8NaHv1dC7ir71yEJlZbnq6zv5h72oQhcMbi36WoecGvwa+jdQtrlNpm29BsP+I55unGesj8lbFf2MLlUVwAM3w6Wyupx9tk61yE5NZLMbsJm1kd5WIr81yGqDyRv7ZiN7b3lFN3VnPTZXFedOkxmzKdF6kCeTL1u7JZPj1ZPV/UsTNLL5TfdNV+1dVVIl+zMGFsyJ48OYL1MNjc3W2LsGGbK3Jct/l1M5Pr2t39Zg67G1Wt7WasnyVmf5rmfVIXUAABAASURBVPYumljbf3oyPTH9MBpZMnpZXRdNTO/M//flKyCw7vu+akpqiKugu9hPs99my22s6WOU0NmozH5SfDewL/5nJrM7MWJTRiezESYvVmfrNjp6RjAjnCmcRVVNuCwS65yTOT7i40j/1ePHFP2etd1i+F6cghNV8myQDU6QizluYaSQOptDxVYFRPp9zxPTKXSSl7CRop7ErViGGxrnfDnrwFh6KJujwUkeMGNM7gAaUhXwludFuCjmyX5UPxummIlGxjo5cSUnR9F5EmCpCZnLfpdQnR9fipXIgDgZwFB5/gGW20O6sLx8XvJdnFbr4ZhHcgaQ4Kg6Pz5g7Md5xdVevKRUIVFs0acASC4kFQM/GdL0j3vFNRcRAznawoIUd4po5kNTX06ecwrDPPMCRJLXmWK+5UQknHVQJ+fJY0w0vzwF0TwhY4FNe8EWEAP/CExxLNV/18d1QjP5iiGAVizAoCAfGnoUDRdS4FG29ftCf+W6BvIOBRHoabQPjbbQ3NbSJacmt10DYgz06GtPNss3gxx0NfmwehsXhIIdBWgaiCboSL+/9piQcOOrKP2FTuAnS3+h6b9bZXLrgZyByXGL7scpmBJAFs8HSig5MkHnRNYsPkGOBurl2UgqeJxz8DeU/dg4RaWSOcqWsxTY12qJeaLSn9ZHlf/SL1uR0WV1uocsN+CGNobMGsapjORsCV3E0x8+oTz4GuukGPUGkNe3umV5kyX6yZLlnVXKSsVM17cj05XIqrOHTR0V/0lftn677TKW25SWN9m3t5Uhj73kHK9IJrzIgaIUyQA+lGVJviJ9gHhpbslM1Kj8L58Qe+N1ArCba+eQMyhsc3tG/2h0kSIBeUu8RJfoxVTR25w5Q8bzPfB0Ml10clHbd/Gri+Z/L9w9AFlSJGOxiHxGS6szU6A8tt1sp6zkyWTBcHCMi7NfpTNZxnjsURg/X/LZQ0rLSmTiYD81ExRy5D1G+7Jv+8nCiPwOAJ6od8rm0wrgr+c7YxUNxsYCcEPkhk6GUFCI6m0PMdguKlk/0zv6RGU6djVQjvmKprKvPHYuiPajYqWLZMjDLofKs1eK+WVjmcdh8MwWJHz6Iqwh47pgJdNJulGv/9nHaPY/G/Hv29vI5EMFo3qAY4F5hBGebHu3vdT2W+sTh1EF+7EVllLA3xI0LkBrz4/LeTFqJfPJnKM3NPZ5e3KCi3IezVSbTJjOZgHu4d15vi+pyHOjqfWlglEiBSSDS4KPQm4RInk2xIEi4zvSGaoYSdl+Akv2wenJ4CcFwA3oEwKFZhtgrd+mqO7b0t8vE/4FUPaTF/YfiVlTiCF2TF6A1tFarBL5DaEJi5EPrXwazE56MTryWBdbtr27kqOfwbGyY41GV1ERAjdEzqN6A+bIkdLpPBSBDNDScAyoNvvv5Mj91w9gZbLgMaf1tLzJgPv/jo1msSF/nFbbL62hBKHLwzNcMyviSyvSZUcQrGsOo5s1FswGMa+RhpeiMc5aulInkl3F/9bbxliCPp2wopcRqnN8lDVDEkn0H6/LURcU8jJ85Mci3VHXB+IZOyxFVQDy6e+RFHGEeR3zMrhAB6CoAHPDqI0G6gLysXgpdAkl4NlPJYvxBZuTKnV9AslnrCfHP6tcvdHKnckJUQtI9u6s+/71N1GgyF+jvPcHONBZ8M5k15I1xNhT7e05yZKj4LkY+sW4yB6GymZTsp/+MxsheRYLppfoA4Mtx7nC/la4cdf6BAWHz55THBBYS+sh21stY3ghEpKTLPlx5sI+c5IDoEGQrF7/Fz7/oWt0zmFz8vKRH7PRzhmzpQL7tP2JMSFDxdRFAJMjS13l/4x3ZJ67loKOWNbx5ZwfXUzmOK9gROXHEhI08SCW7YEUvn/+Bgp4hWxGwvHKpVNK+J6M0DWVVZFQRnA7mRHl/9JX1B5g4ELh28t2JicnHwHGtMkOmgUYRpXwFeyldCov+zj58th07cf4QxxUJ4abXSPjYQ3hsUoScSp5zPEAjjkPpVhLc2TsTERsjloJOZHzUBw214B1ZHBwbTMuw0DHQCpj65REU2SUbRrDwlHnGKMYSgVw81Xzhbh8l1Dc/lezMJSNd6wTVJXB2XOgxPKY1wFZKoCb55cwJkZfAPLkmcDzge5I+YIcToBAkK5yvpQFP48yWWITzM0YM/ihNVKP/6QwU1CcDnZgcnIsNVDg4gq9ODTkQMgYq82m22iVEiVxHBDRTzLn3zaukIin5/LgBSwnDnahPDYSvhVQC4i/8YHoUOIPQAKylnjx2K+myRfyFMj3nSKa4AjKHCDHVsbwVJZ3KHlOciSTR4FdYEwuUEcfUW9xr9DzFItDA/jieTGJNdgB11eBafIy+saI37KvKssAhrHBpuXR6iMLHmN8ApJ5UAQ047seL8o48LAUFf4uX0zEWorQ/wJA5ivks0rgXDgWGTgnUFUkWEFBWQSpQL39PRsHnCgLoUIZRASxE6T9OLwD8bgJDP3KyuLopDUGfHUlsszH97/R40VL9cDZVrQ6Yl7EU2H3C/K8EkqKVo2Yy3Qlk8sL5SkmFT+OlyWtvk50V9Fo6GCNlugXPavnqfDBw+f9lx8P8lv6y63/q1oTWEv/xeDQcPKkfBadZ12mR8XkizMjIz1F/5sqdhyzwtK9SN9okJAJhshoZTQzlZI8lUBEEzV1fSIaQR/KTEUPsVZF9kLMLz4OwXTOUU8yYyg+hjsT2EhezE1d9FCDs2oVAcbSQ2cBRjEkybJRsq7Ovr5j6e+GcyfdDZ6liIZkoF5EEQ+emu5HxCJgY7Yu2g/oAyuoDpVJZ1Vql0xQNgBeQVn43a7I9gIlEU/I83xyUiFX5C5mVJE8UFu0k4FKsYu2vxWos6CE9XFwO4R/MsSoVyyu0MXkPBJy4ZGc1ZMCkigLHKK35W1sVK+oOs4cnkM+cwX0+tteirGnxf2E7FBkU+UJPIudzIIrhrHMzjNG1IfUl5dWYN88/eFjeQ9sFSUQJPOHchhJtJUD2gNJzNKFOKXv6mNLcNC5kMtGS2Jx8qExq5PHPmH0yhIsTXgJhTDVj/4HgkAejnQaWTB7wFZKjC4PPYHh4AuXLT70ikPzPE5dEGJ3IJCBSzDO2SS0m14752hZ7UHnQ4AWaA+tn7UzZz6VpJNxTsqQKystowdj6RtLsI/lUtSGKomXs5oYyYNDyCzwRMlARSmkG2V7WbLS3zuZdAjsLCWQ91x0oxgonzPMqfUEblI+8mGY3fOwjIrQMxGV5ytXyNKepS6MIImP+WOREjgKPPYqJgBSDqGVcz45HtMh/CTcTZWWxpgvlA9cyCW6RfmuQAG9/8vHgpjWwcY5pvL84hxmR6J6+4qSJ8PHi/JdX8WS1TvbQy0TrSigbzHFoREFWfJgpe87eTYZWIuPx6RBwSmBftvM0ZkAOFR19bBeUaLawER5yeOffUtU8Hik//pxNH/by/YmysWHFvAQMzrkp1jHN0LUNYvZvViMOnuCIpSAvKVOpGx4lGWYUSNKAXusjbV+ITqjMCaqor75gsFhBs8pzAWKxWNADOVz1ogAgRYoRXV88cDrkL62kVOyeSiqq6+Vg4gq+v5jFAj5ssRr9ceqVk+rt0V5a7SM0Z+3M5qavHTVq/hxnoddtLwHC+jMQ0a2eZn9C+Wh51ZJHy9UAr+Kxkg/TYU9F5PpmY0WFQH7V4GUzOTl+QnkoVQhDA4y2EfsbCGbRDZi7N15OQdcHjvLBbwNNZ/5YqIQtQVM+pcfelivP2/sauh6/3mP72v+mRRgT455vtLs0XZ+s2TBvwKOvcmF4HcxGVKBQmQIcbECySN9tx+T6eIKPDn0z9ZnZbSKcqAMF9t5aGFmM2S/DQNf+bwnOV9dfbXaxzm3Wun77P+PAl5paali7HolJSUQFqOEwSvgeJiBw3LBBAPx1wyN1RdwjNLy2eDMD7DeMq4W0lKYVRz4ofPok6EscZmpWFms2AXGCgFPcHiROYAYRmRA5hgEtJnzj3VkXKgsm2qBvi6fA2xKgBTnIaEPsv08W8irYBka8hyaPN/RWzL/0cc9K02UKOpcKMjW1WUdQ3qZgCnI0p6XTyDG90Qf0d3xFSOEllMQtEtKKoYza81xvgy2ucbmK+SiIBb9wcFnfocxd+RlE/kx8PBkf1sukMAzBI5nLbL1RIf3wMbGOdr4EW1AWV7CKTCnk7UJPD2VKAtxAkaWlsfBidmDjMpKEhG+QUEi1igDlcbZsLU4ZrNEZJfGnEBNATiwWhmtjVUU/yGPA2o8HicAl1MMutrvokfr8aVCuoNW3nz7rJMlqbjwnJwxFeLGPDp6dOCxtTkAGu6WqKI/HA8CJRKs3xYCnUKA2Pqt6Md9HPG8EvEEtOocRf+cyRBwrV9nbQTuj76MONBcUZKc9G1S18f60BBSBhzf//Wzeh9ng6w7a/VYqzi05/NpwTY4RkNIB2TNN0eRYgz9CghiUyvhZBve9vcQWY7MwTc9ppuyyEuOQ5sNN3pZHYTiZSN42RMB8chZ4vUvfIqbmQdtgygZaiE0h6xRoB4FUBwamN0IkX+H9PqeZAFcPxGD253IFwcWl2p5q+56Wz5KnRWdr6iq86urComL8OBLUWI+RUkqTlbsQemf9jjn0J8Y8xeYk4S8hHbgpyQXwybkyRX1JodDQdxbfgzaIAQOaTJ9MloxUp4HHFsPMHEnGLf6E1CwxKvz8XzskZ1CrcwYVMxykAbIXUSLamycpahQ/CKYoFxSHnIswTQvrjwHmxQyakWD9a0eFEf8n/324AkUitbfRUUrOyMQdJfxM5fD1sWw4cbvqGvEhxLsn/2NqJCS58dk3cu6lcr5EvdqiuQWm8BA2pyM7p4PX0PJ9C+Q67SPHtPElGHvNR0T7cY3gxkNMgGizvYW54EHHRhprASC9ZTkwNqJDx35FvPI9lwrchFVDFo4xbDNzherFjZa2C3rIDkXDaYdIwd83/cUZNKyT8L+tzyaPWY0suCqWPVfSeBBv7/cGPzl6u9cLevAFhDVVaLEx8fKCZIp4i/LN1IGXC6Zb2d8iho618hIaEyBfnwrEfOUQI4sb8kB1+EsFPlkvoYiWXI0huKbvc85Z9MJMxNRmlpaA1odyYe3ALcNClixcifBf/M7TIwQMUUfY6LZAzwfYatyUcDEkYtai1/h6q9A0aTFqr/PN6h1AQJ6V5Y1SAGyG7LAHEHAeCKhMFKoQAG+qg/NcBIV0m4giJvKoX94OxLvGMkDiouoI1lfW6OgK0+0vwFezkkiefbjrazV2sQn9JxQe3Ki2aEjWRm5xCdPpDHW1Ui5+Hi8LPFa7fF9X8YGCySYf9TV5DkPuN+WujKddatTwpoo46tYris5OBzdQMHfvPGQNYB+5Od29bG3HScs8BwFhmF8An/f+gHRmjuT1/n+4xcgO/H54/pvSwaIQtGOKaK02QaqVnu6ZnKSdaTFA3dLME+CqIFC2bnBehpPokmdInhFzKz2iYOmAAAQAElEQVSFgTafJbJ/6XFUurA4gqwSvpSzS1yGu7infCZDdaCCMYTOiI6Kc1lB0ScMfea1cgCWilLxu1iOOvFFD76/f/4WCnzLSstY6gRmWUvGG9OfUFFJBc60cFQiwO+xgZmuxuNOyWSWHp7S+OgRCOuOoTP76ztPjn0M0RfHN4UuxoUdtoQ+QRDK5NVPsN/h//smMOhTIp4Qw2W+nHzHGKnAIcgTbzOivAOTId7fP99dCjjnMEEFlZUmlOJMHDf+s5zyMi44bS8k7qHV7AlNPBgTLASZ7/hj0iyFXavo3F8c8k8snRUGisdj8j2Pd1wFDHOCOE7oOaVzeXkxzv366x9nyvvXm79vgQJenoNkfU21KrqVqaG+Vt3KSmSBmng8Lg9C0+evPEXmWbAhhgFUNqUVC5frm2WB2O8E1+BsXjkcpjwQYhjAZfPnwzgpXSARMPN8X+mos+TFQy37eqbaMkF0Q+xh9FYuXqhv5szSzC9mqqWjQCAOQATq0m0r9MXMr/TFrHlauGCRFn49XzNnz9L8pYvVnkop5nzFcCgdJnTF8nZlM07CYVOY1jffLNCChV9r3ty5WrWqWa04UkqUSuCSaW/VN8BasmilPvt0oZI5AcXW6UML5s6ntGLR15r9xZdaMG+JWlvzwn7TIDnoFbKbm8PomDfmBVo4d6bmzZqjObPmai5wly1bAX7c9CCYJvSFyDPKK9PWrNmzv9ac2Uu1cP5KLV3eBlyo5rLyEnnloe3ML+fpq68WaPnSDi1b3soMUuhyTJxXcuUyxs/T7LlLaSuotU2Klfr0CRWwqSyaOws8ZmvRgm80f/5CLViwRFlsCDN0Ohf6X39sHX88GMARVHsrCv6VxOIgG3LAiMFnn+6B/LJSta5cqcXLU+pgGZBOkCXqn2W9K5ct01x4P2/eXLW0dmAkhQFQBBnxkXMh/UP4QgnPu5CEN8uWa+7c2Zo1Z45WrkzJNlzPj/EOYK+vEFl3BCWyqaS+XtSsZCCFWu3zRwWr975t95nZknhHKfSsw19OTpHx8qyvowvJWT5KlFd7zIFwMWhCIDfT3qLFS9vUlqZDJy5m9HywyHe0adHCBWrN5CI9yOalEnMa6GoHgXxnkCYRjykei2nhwiXIdyutLPIvzEvDv/yxJQaCOIaJFTD8oZdX8WYnZrVSIanWVd+oPRMqFVBENjLJFs3+ehF0CllZkQ+dfj1j6NS5kUR1BpdeIfNYosMfPSElS5E4kY94S/8oG30Bj3IEKyrbfJaiwj/8yzG3cPzsP7Tpho2Wne4VqrWlWSuWL8c+CdmGVtkO5VtXaPGylWpGfhAPuuIpZtNqXbFMK5qT2ANh/xZq2dIlQAhJbjX8A8p/KEYtRhjmt0A55IsaPRqMVkaVEOclqqfOKMIrKhY78o0NVBxMUi2a+dUsrWxNyfmlSsTLuNkLFIvTxwbx+u8/NtPq6b8/8t+yZ6cdifhstO5E0lZodQWLdEfElpwFHLhYisVCLV68lP1igWZ+Npc9YZU8AkBZkwbTIfiW4SYoy+bkIRoyGABMr1qmOfNmaiY2dc6c+ZrF/rlsWbPYuhTQsYDVwpoqzt7bdbYovhlscMwrA3YpB1lDKTqcMMbwtBivyUVeAgvrbIylM2sSAXxFVqugJJvTnK9mY6cXaO7X36gjVZDnC7mgP919pjIdpFahs4ZAnjnFrDtgv3SKAd+To3tEGxU/YfH13/p2htN/q+d3oJNtnGYTIL7ZzYWLVsm2ghx+lNhcPGMufdLstUvnf60F7CELli5XK26I8dDoFiAnWQJcafZFiC7Pg7jsRx0rFusTfK/PZs/TXNKi+QvUig6bODFEDpkxCgXMwwjJgFmFi0rkPIn9V+AmLk/bV32jBcvauOqSbIqoP0692LMUQ/JS7ezLS5UGMUYWh5l+OECTZAmof/4wIOKpvf+89X9WYzOvnqS45ytuOEJn50lF36OgdvahuV/P0zzoOvvLWWpDtvNS5L+anIZylIqP5SxFJejlQRMro0pFzEPWCJ+s3XkeKpuXzWUyTtfIdsfiBAUgvpXj8LWom4xgbERLe1OUQDJ6G0zJR59ZQvFtODFPYHTn3dktGq6ucd/C6Wq19x9oW2y2MslsQgGfO5ZXe9tKfTZrvmbPXwJNFmKf5mBjvpb9Zwd2kbcc37m5JYn+KpIBgwOEaG7LW7KZLK2et7Ilq3NkLPH6i8+3bdY56hFE9A2xG4qSR60lXtbifDIe/qWTH+XFmSVQCCCTcdHHRRgbpur8eEbFKO/x/UeJeYv2pUBLXi2rVqhlRXGfhnWKRT5bgE+b1KyvF8v+U5ciMIMfivuxYrFTtwAiQPKydktkeVzEq66Z9f3nf0mBbylqRLZkcIz3vK0tMCWj3nROaKHprezc5UN79Nh+snnenEVa1tyu2QuWKpv3IlliuMRZw8f/WjDrC82dN19zFy1FkhJcsDGBJNsz2dYU9xMy/VDcUZtRtn1VpDfNLfnIlnA8oj6nmOe0YnGbmldwwKMrZoJ6w5LXtw94RbLRVfGn5c561tSZ+/71L6RAATucZ8POc1FXW12NX5yWc444wCKlOlISlwGSL7NHtr8XE9WOFPHZ+PsvXMDfPLXhj86wHgPlI85WY3lLBc57QSHDeadd9h+BfDnzSy1Z8g12MmSPDLHOq/e2Ed+n/wkFvMGDB+uwww7T9OnTdcghh2jLLbdUOcEZcxpMMP9/wOIxmJdOaeYH7+nwQw/V+RdfER3Uo3E4B3GMVpqD6advvKaJo8froouuiWTaTziYFyhuwQ8ckfalS7X33nvp088+JmAnPfbYr3TUUUdpzz331H77HaBjjjlOn382T8n2pO6++25NnrKH9t1vb02aOFwTx4/UxIkTteOQXfX0cy9HauEIHHQsW6wJe0zT6+98pHRHi37//FM66qQTNX7ynpq253gdd+Rhmjt/aXQ0CQkQvvn6y8xzlMaMGqF9J++hyy64TAuWr8Jox9XavEo//8nPtP+BB+vgAw/SlAljdMUl5xJoWcE6JLv58ViL5/ssPdT8zz7UCUdP1+Bdd9XeBx6qPadM0V57TdHll1+ur2bOAqbk+b4WEqy64NwLNXmPPbXvvtO079576vZbf66ZXy9gu4lp3pdf6Zwzz9BBBzHvQYdq372m6u4779C8bxYBIM6GsFTnnXcesPfStGnTNI15nn3yabWns4yX3n/3A2239XbaH95MBb71efDBBzkk5CO8QfZvfqK9xBz1P4MUyOfwF0Dbb2XJfvqOg8bcTz/SDw45VGeceY4yWXEAFcG/tOLIxbNPPqEjjjha+0w7QNOmTtKMGadq0dKWSG4ityrsmshKrDPXofff/0AnHH+ypuw1TZMmT9EPDj1cn308R3lkK8+hWFDccXBetWCuDthnb42bOFV2gDUIXdCK7zwvS5JNgz2i/D943F/v+5eaHI5EaLfnHH4uOv9sDRkyRC++8r7y0C2UUxleQqZtlW656SZts802ugPZZ1uArork3Ct6AeoKAuYJkAes9/jjj9eZZ54JMiHpf7wKxvyzHy+a0IG7XCe+7HqFZLNOP/UEXXzpZZG8+hx8brrppxo/cTKH2cXRGPtytkzLWC+DEeW7vjyrJRXngKxdDbw75yIXMdzeqyUDa+nbKiuYrBuOlr5t+MsZ6/6XW/77tc452a/spjraJd8jkJ3TaSefohNOOEEdXKBEKyDY9tPrfqR1199Ad9//ULSUWNxXmEnq/Bln67wLL9HKjkBX/vAKHXHk4diGUDmCRFFHkOT5FiFnudUqfOxayEWOVYOK8FksCxmjnlFendT1OkuFSDrBzKX09BOPaKeddtFFl16lllSGuaV43Ovs+X/41UVj3jwRXextFInkmYLvczjwYzg80NLL05TSO6+8qLPOPkf77HugDj5of9576eHHnsDCxeS5hHwl4G1eHkFBVEhUSIUOzTjtRG2+xTba96DDtc9+++vA/ffX+eeeo3fe+yjaszMqdvWBFBBsowg8+GTyjh0t/siS7FwT7ZlycUUf8LS3zQWWSIKVGIeE5AmaCHhShxZ+8akuvfRHmrL3wdpnn300jb3shz/8kb6YuVCO7jZWHKoEJSwfiMpIQPMAzCvZ0abPZ30tu7xy1CCWfBcfKxdz///v8P/f5bvRwxZi9PI9ta5cqttvu0WTJk3WU8+8pHgJtDMhyqUUEKi64oorNXrsBI0fPVJHHnGYPv70qygIg/mQT4CotDSh6KfIjRG2+valevKxh7TN9kO07/6H6ZADkJd999bpp5/O4XRexK8cEQ3jk3NQP8KFkrEKvoXwLck+v2ThYmVaVsHSDp15xok66viTlDb4lkymfJ8c49LteuCeu7XTriOV4sQLRMQNoBE+Hn2ENImP5S2RjR7GRu9/zFciXhr5SnxJtteytwTssV9+/pnOOeccTZ22jw44YD8dcuA0TZ44Rk8+/5os9mqBHM8wZgnc34DcanhC70iJbP20cP6TkdA5J86B1DAVdDEaZqHLvLlfR3VG2hi8FhqWh/bO8Ila/v9fGbs4tMtuujrn4LnPnE5dn2IOHMFXxUJX05+9/7iZAbYPcrn+5K8f0kYbb6GDDjtOe07eG7ocFJ0pXvzd8wrbl+mY6Qfr9HMujKyBD1SP9KcP0JAc/UUU/jAveIqPVXSmYo19dyXaeaxkMLveimyZF8G3oXQxcsp31Blv6Wx7U4EGS8U+VEZYAYV+NEWPrcHaHc2W9+GLh6/r2QoJ/lig6OUXn9SE8SP09aLlknWiT8fKFTr7vIt0+lnnIes55U1AnJgBHHjLi8DzZQVeqz3WZEnWydayWtv32f8NBeCpDYOHMEAmGJbVt58itR3l0OQjeiMZ8LmVM9hNN/9C+x10kCbtMUEHH3igbrn1Li1bhr2zHTKf0k84M44ZN5Fz6lgdvP++euihX7OXO3gOIEAnOO94yETolVCBgDDmld8/q6233ErX/finCpg4SYsUqMAl7zFHHasrr7gaHyxUJpelBSB8/0c//8GLKy8pVbeyMlYYqr2jVa2tzXr77bc5/x6pF373MvXwt0vPzdBYQhZo+I96ioHNAPULxFFGJvcm8wkigj4+zu9eeEVHHnWCrrzqUp1+xml68ulntao5SbA9/I+iwz97Md7okcP1wP336aorL9dLL/5O22y9ZfQ/ChU45fk4IasjRDxv9WKULxC8+NVDD+mKSy/Ru2+/qcBzypkd88uUL4TcgC3S0488oEtmnKP58xZIrsS2RwUy9hbYEy3n9NJbH2p5W1qbrLumls//Ur/85S/Vq99auuu+h3XDDTcqvWKJfnrNVQpi5RpFUO9enMWbfnK17rv/57rz7pt1yEE/0Fr9N9IWWwxWpCMEAD947Xdamcxq3S02VevSb3Tzj69Td2Deet8D+tl1V8il23TRJdeoA3s+Z84s/fKe27XWxhvo3gfu0Y8uOlVPPnSHnnj2JSXZbN997tFBkgAAEABJREFU/zM99PBjGjtxH93/8KO64oJTNP/zt/Srh+4XU8griauAsc7btSG0qy+NyWU6OGwdqjse/pXue/A+HX/s0fr0k891xhlnavHSZSog7g898LjeeftDXXPtj3T//bfpzFOn6+knf6XfPv17deRjuvUX9+rlF1/R9ddfB5/u0GEHTWbOX+rtdz/idiium35+j54Ex0suv0R33/Vzjd99R91zy8/09bzZEY1bUJKBm2+nW++9T7/81SN66JEHddThh6skFoP2YmUw4u/5RPpoX8ZXfaug8XhcURAB5jz7zFO6+KIL9MEH7yuTzsuLcz4AB4fcfPHOq7r/jlu1yabb654HH9d9rGnRvM90xTXXKglYzKHYM9mrC4zIktJa8s3XuvkXtypWUqWbbr5Vt5EvLynTxRdeyG0beHgx+odSkNZvf3WvPvvwPWXDuLJO1APCHprtFWHS6ZgXy6t94wAUS4ZFMfcHAJ3lzheg4W5n4f/zcglfuXSLEkjE/Hlz9fAjj+qb1gD8IEg+qdTy+brvnntU39BdYaI0usc2kAH6lcvlLCtD2YKAMdaKCiqVSkX1iqSgM2svW6cly/+Lk9HI+5aARlMPmSwoZsGm0JDzZP62yY2D9tw16IWXXkSGH9UMDl9rrdWzc7RnnYsJ+SoaABVfTBJGUl7sE4GNvsQnWC2RXf3p7FPs4f0VXhZbVx/2p3mm/9Oq/1bZxlmyziHMbWlpkf1PYFZ2EGL47kP14UcfqaUjWeRwe5uWzv9ajT3X4MLjPbUk03QNteybbzR39hwN3GJrdevmKZNNKlHilE5lFV89gkLvoJOaZL99ws66wG7Cqf34g0/16quvy4LM1r+TTBF9DF8jP90iGx8aZoV2vfLCU6qsqsHmtWgFN+XfjrHMnyYb/F+k/2H3/wLSv0mTiRAOnr0K0MvenqHGAYPN1HJKo+JePCYV0Ol8s3542XkEwzK68Sc36d57b9Z2226miy67Ucub6WImESJZ/xQXIwZPXkby0nL5tDbaZHvdfuevdMcdd3AZd5YyqVU6+OCDNPebNjuycDhJoYM5xeJOgQUMgGWsLxhjXaBcW4eefuxJzV/4TVEyaAdtWfDPLLLh7kdYewoVY79OSHYYDlv1xCN36+33vtDZF1ytXz/6iE475Tg999zv9PIrr0ZrLIgP87hImmRgFdjhmICLlNLvnnpCZ513mUImyRlu2EsmYdAfHkPHUufoqNnKrIZOETV4A6AInfx3/fH15Ufv65ILztFdBADTBNjllyoSA2Oc69Dzv3lIjz/3qi686kbdz37aq7pEP/35LfpmheScok82mVI6nWG/NNpQVRHiiLepvn4N3XL7/Xrit4/r5BOP0ftc9D71zHMytsSwQ/QEBhTGPheJTZ7KEB8owx508y236qWXXpLY30piAfBd1C2gT5SxtwWbS6SwkAb1Kq3qEDJIg8HkZY+L+JW3LKkTx6iO4uqPTb96Wr3tf5FPp9PyPOaLxWS/QWCbSgeB6OlH/ECLuWA+97wL9MijD+uuO27S0N2GEPyart88+Zp8hhh6ESrRF5Pb25xEUxaXU0vbUj3xxPNauGiFdYUcgb787Es989TvkGxbcaC3XntFp510otrSBdqBYT0LeVkgkG0BolndX0/GXwv+2QVSPF7UzC5bbqMMJXvL4JIx1P5QR46HauY2fbZcwJclyfrKUQRbhR3qFg/lldXpxpvvRb+f0m9+/Rs98MADGj16mFwihzx1qLy6PpJN4pE28M9SsHoNc/PIkiL8iq1htJ8Hq/ckn6e2wLuz3mSHFEa1xgwZ6xR9igCjrBxtpBT766MPPKQVK1tsNdFsxbXRzfoDywDYmo2FsrqANpKj0shgHPNcRo6kaAfMafSIQerVo0I/uennst8osp9u+BC/95NP52r30XvIT+AXc7AycIBhLDCjB7zM0JF3RWzIScV5pGh+Xt8/fxsFQuRDEX3zAApIxZLxwwqIhr0k9r5iixRaJfLw5ptv6vb7HtS5XK4+/djDmnHSCXrhuZf18stvStkWvf3mS/rZLx/R8adfpKcfvV8jdthcv7ztLn38yUzZtFkUOJvqkJ2zA+fjw7NXEvBIhCmVlcd09XXX69Hn3ox47iNPLsgozw2Bi/nyfKdEvFz/04+tK0qOdfxPB3/f/+9OgY6ODoK5OQX4e8uWfaMnn3hCt95yC+e3jHw/znwe6c+fLh7+ect3q8ZFNs5T0KlfPguzFDhP9hvQMZfV5x+/p1//5hlN2HMfXXThuZowboR+/fhvNMfiSShSiB59t1b974Ot9wnBkNlffoF9c1oAQZubm9W3bx8lEgkMkiHqyYNJsAhDFIqOKn6KxrKtNaVyotj7TpmgwTtspQKCHCCzOTr5OKKFbE4JF+qEo6drg3UGyCuJY8oUJY40UpCkZ0H33P+EJux1iErKSrR02ULZ7fKUvaap74D+2nKbzTVt0kQ998STKuCI1fRaQxust4G22Gxj9Vunj9Zbb4DefOtd7Thkd9U3lqFQgFRMDz/4iEaMGanyUmnBosXgH9OEPSZr3bX6apNtBmryuFF67ncvqLVNmv3FHK1cvkojxo1R/3X7a8ju22vcqN30m8efUoZlv/fOp1p3nQ01btIe6t6zQTvuOkibbjhA77zzDmsWZPEwznn5ns+aAjmctEQ8ppSkqqYa9enbT1MmT9KlZ5+klsXz9NsnnlZrqqC53O5uuNH62nrrzdW7dy/tOnQ3nXHWmdp0880ZKW0zaHv96Ec/0uZbbKSePeq0085DWO96WtXSpiSIPQP++x9wgHbbbRetu3Y/jRy6s9IdzcCdy3ifAMAy1dfWqXuPRjURQGro0SS/JCb7ARzYRJ+/08OG8gdIXYUgqvJ9X5kMjpHnKcuhwMPFmjhupIbsuIMqK6uFDZT1jNGvvX0lPlKHttthe/XqVafea/fV6FG7a97CRQQvhCwC0vbq4hGBgmRBsK8XfaOp++ytzTbZUJtvsrEmjx+rp5/4rdoIkOQVwvu8Pnrndb3+yssaPny4XEk3EXukXkI8+QKos1RC3gwvLzEfyZE4nfBdkNj4yfDmO5TMGTTcrY+LVmEla7ZVesxsVCZF43DimSPwApmBUxiTndHsK05gzweR9dYdIPsV9Wdf/H30E4oIlO685eeyn9Bo6tFLcrHooA5EmpzicR95BxEQCDGG4pPloF9akgAs83XWgYgU0MgTWl+GhF1t1P0rH9BRxAjwgQTkQU72CSRuREv8UHEaZs1ZTPD9Ce2x90EazyYQowsUlLA50fqiYT61vmyNZGgToOGroix5MkxY4JVnvhx2osD72/4BlssSFsrAhbSHtBfob32M3/amyGM9eP0tD7gUkeoEYiAtdRYLBHk9L6ba2nq1t7dLdlhWQQM324hhgT748JOoZ8uKNs3/eoGOPXg/vfTkrxGTOHbL05fYl0LgtM5660bsj+NgulxSfiwUoItEYb5CtE4fmAYukNiQbZ2BOKCQUE3lUq367W9/o0cIULcmM/R1gi1FGAqlaAZeluUVyFNy6SqZo3zggVOVIxj45rvvRwdATIGiIcwjaF1MYmXFFDJeEbw8OfCxPJWWM17Ym4bv/uNYgiVo5Uim18V1F3Pi46J2VhwzuxTX5D330llnno4MDFCvNXtoGDZfYVzZrOT5DOAJ8wVFf/fW6GZ//48gWjl7awAvq+rK1H9AH+2y0/a69orzVerl9KNrro/kodTD/nGpZ4z1SnwhOmJmeS4h41fr8iW66Sc/1mdfzo74GHGL8danwLyOZI/lLcEy7BOIcXj5ev5s9e3XT7vuto3q6us0YvgoXXjh+erfr69iLJeYI+AYgQNhckVOoZ+QOPAI/Af0XUM77TJUbSkpbnXYBkWyw4xRZ30rP0U7nUNGA5K1BxH+wuaGyLrkUfkdfxz4m/PrfK2JHJxw/JGqqqhWzMWMVXIeHVLt+sWNN2rHoaO0w9Cdtda662rqxLH65IsvtawlHfUzB9pHwSsqKhTzPcxpHlqFkDyrEi7SuvesYf8p14gRI9Sjd28tWbFMXduvkb1ghsKBiz3YKkHbmB+T2cqNNt1U5nMIWQrhlf3nZzYmElP7/TfD3w46BAxjsRJ8KE+liKCBUiR54MK4YjlWfPENN1VgnpBEUUV+FyT2V5lNifZbqlVM6oLF5DwRRHrTGogFkyRHg0kFr2iPzUtycTCFJgLPKM/ecB/B8xWrMppx/lXabeju2OZardG/v04hADBhzGi999abBFMlEzyDyfYFfCCHPjrG25GA09GyksvtH2vmzFkEwDPglNdrb76mW2+/Qx1p6K8SVVfXaPTokWBvWElyYG0AHVlSkYGSbM1R4CmnSAts/fjtN950m+68/1fivifqKmZRmCUfkMCD3gY5lMmMB8pBlGgEZ9be2V6AzoGwP8AEmaiPgyYy3tNH8DKXSaoEeamvj6l79ypVVlerrrFGBl/4PDZDRyYb0bYcUD46XZxBMjqJT4FkK5Dt6fS0JVIFLl7xxeTO1gD3RT5PhzwtBsdRluHXlaCzwbNkfRXRiM72FJEqQgL0km8W6sbrb+DifIlBwWbloIhhQqOtO2AGktV8C89GM3/oABbR22aBx9a/M7nSch13zJEE3m/WvC++UCrZrsefeFaN3Xtph+13VEVpnJ4F6ClI5AyzYgp4OYea5aB8LlptHowKUpGevKOHqaP391//KwoUKQ6PLWPyARRKET/IRk/Bbjuo8ZAnD25YErz/4vOP1bNnT2222SZclFRr860301rrb6JZc+bDpIIevO9u9V9/I03aZ7IaevXUlD0mELQr1eecNSO2wd9EeRn7dlaFQMzgR+OCQlZ91lpHk6burZ8gk0uWtUQ8d9hos9Mhe7uhG6LH6pQ762AwTRcsCTwVfQAcSXRU+P7r34wCcfTfUPK9OGfknOxy/vDDD1VNdZ3yuVCuy77+H+Jh15Id+4sfZPThu++qtrGndhiyG3pWr0Hbba3exIA++vBjxN7J+ged8m55o2fIlyNFjxWizPdff0oBb+6nHyvOoTIRJtS6Kqnly5epZ68eKjr+oRybniUfQ+N1phBDGQLJUnVtg4aPHq0hI3ci0BQ3/zrarIrEL1FtXS9NIJC35S5bq6Q0q2yYkY2z5HAapDat+nqW3nh3poaPO1gFr0z9N9xAp516FoZ1czk/I/v1paULFhG0Sqgtm1LoPNgdEzZYymX12tNP6533P9P4KftiRCV8Ty1bsELvfDYHozsmquu7/qY66cyLNGjgQMURKgbq6/mzVAAf56TmxR3yC2WqIUiWEnN2c9ps4IZaOGueWhdLo0aO1zEnnKSm7rWSGd4gpWUrlsrFSmTjHTtzwuHVRHQBP5zabCFUSGAHaAaRlrw27lOpIZsM0GtvvKusi2mt9foRRPy9nn3+GbVnAsW61WnIrsM1eOuN1Y0ljho/RtsQDBMQ5sz+Ss88+7JyuZEETxUAABAASURBVDi4bYKj7HT+RWfpwEP3kwO6Qqm9bblaW1diSMplpr8j2aql38zRleedo0kTxuiYU8/Rl/NXWG8cDxXH6e/0MccLJ0VwxxLoKIQ4OZz7eKIEusXYABPabfdhGjVprLrXV+Mop1VS0jV/wIG2r2qb6vXMkw/pq88/0cyPPtTtd9yloUN3Zb0GVbKzXyGAtkooZBWNa/TVuRdfqK223Vo+oGIEX5cgU3Hk1ONw5IFTpqNVTz32KIGQjbT5tjsqxOAafsRBJJxxhc36xZ0369RLf6Y2R5WyUrZZD/3yXt107Q1KLVukD159QdOm7KGRHFxPOP5cvfvB/EgE85LaVi7TOaecqMkcAMaOHqPjTpmhmfOW48ICJie9+dILOu/Mk/TSG8/r9AvP1itvvUeAz5fHXOLAC0I4gJ622HITbbTp+vrNbx7X0uUtmv35V7r73geiX5nrzeErD6yQ+VqbV+mC887U6FEjNG78RJ3ELeNnsxZCD08h648D2IP2FvyUPC389EtdgPzuucckjZk4WY/+9nVkX/QH2GqPHQYtrVb1D806bIoiSWUaJ/CBgxyUioKZk+fl0MsOpdtW6leP/Fp+9ZoaPeVgldItzgFC6OEqAgvXXnqppk6aqrFj9tAv7/s1wa+ieZj3+Qe68uIZeuL5J3XlNT/UhNHDtO+UKXrrgy/11scLdO4lP9Y7n8wzbktwq/Xzj3TeDw7Sp1yM/Oo3j2nf/Q7UmAl7aNSEqXrw8We+5Ted8b2ME5b73yeDYKkIwTS2M3VWOs+HJlIGZ8CzAJBHzzCj3j1rtUaPWn328ZfRr9S9O2u5Sivrtc9OA1WX/Ebvvf+x0sj+h/OWqhybVltTqTgwK6G1l0vrlZee1uHTD9HECXvrrjseUXsqtBZ98fnnOu7owzVi4q7afcIIXffTe9QW3dGk9NMbL9Ftt/9UDzzysI49/jS99+GXalu26v+x9xaAdhZH//93n+fIdY0LIVgIBIK7x4O7BncP7sG9OBR3KBRpS4HSAsXdJUCQJIQQ93vv8fM8/8/suRfpK//3bfuW0l8Pz5y12dnZmdnZ2X0ONzrrhPHaaqtR2nmP3XTTbffJLmhQj0Il9NIrH2vuoqxGj1qHg3JZH3z8EX7O5gDw3PzLa3T7Ldfo7ptv0Pa8fNn34KP0HgFyAd0uaZuv6395lX71q7t0+fnnayf0cOBhJ+kLfDtTUeQPiRD5uT4Oxk2fpCG+M6UAmVFHKrshtTa0kg5LiuwSL05LYW/tsNeRGjJ4aRUz8/X1p+/ricd+p9FbbKG6GqkQsobo54plpctSEDuJvUj4gmwuh5sJZcuLJuql+sZIB+25tZ598mm1LWLsgvTU409q3/321ogtR2nMdjvoD0//WQ6BT/3kK11x2SV6481XdMqE83Xw+BOVyS3QV5+9ryOOOFZjt9xFW2+7o268+U4twU+ZX2QLU2gbcrJKA4aspHfeeVnPP/Oi2nNlJTj8bLTRWhq+6TqqcowNUx+98o722gE6Y7bWgYcerj+8+BoxA/tqUFb7knn68quvVFUFLpeUC6d9rQvOPF3bbjlW2269o377++fYJcUqlj7+4C1ddPaJeu2153T2hNO07ajROvrAwzTp869VjtJy/Cdk7hcX5H6eD4oOU1pupRV16JH7a/U1VsLpIUR8RWVepoFQn0+cpB79l5YPT7CFZZZeFqsq67MvPyeVYmwE81CJ2KpETObsNpYL5RDa4mXSzG/n+l9G3fur32rmvMXafMRIlcGby5543vkX68k//Bki8ILdvv3Sa9oVG1jc3qGyC/Tt/Pma29YmcYlW4OAaJtNgSS5X0Ex87bFHHqGdtt9RV194lRa0RQqilIKYacg+8B8tVMfsL3XueZdo2NidNGz0WJ165jn64JNvxEw9VH7RVtT8mVN19bWX67e//bUuOOMUbTtitA4+5CRN+XYh4ihozqwpuv6aq/QE/F5w3c067cJLqM+rNG+W7rnuBu2Bj99+6510ww13aGFW4lHMC+uOYkYKnMS+qjz70P33a/khm6rX0gOMSQUmRVetZHWTzjzhKB2y7/aqroJ3V9T0L7/Qeaefqa2Gb6uddxqnPzzzZ7BjTaP+8osu0Zuvv80L3zN1zEnjdfnVl+sK4KWXX9e4cUfp9Tc/Z78J9cFH7ytJoDJn/mxdfsXFeuTh+3TL7b/Urrvuqe223k9vvPYJeDm1Fefo94/9Sgfts5u24UXydujho8mztPxqG6mMX4iM2zirjrbZuvDSizVqq61Ys2M1nnX8/qfTxJ0jGO1SvERPP/a4dt9xT40asaWOGX8a++UXyjMlmJfQ3XtvvaEE0lMJvbu0hAHZn1gRfmrxvIKmfzNLs2ZP12w2jyJ2oCjJnp2W6cp8QgKOJ3/6rsYffRhz2E67sHc/9aeXvlu/r73wjK6/5Hy9/vIL2nWXXbT99jvrF1dco6nEdffee6v23mUbHcY+/dHUmYJjeA4058tpuuD0c7XLNjtjgzvr97//E6PIw8cT39B555ykl156lrjpTO253fbaf6/99e6nU/X2J5N12WWXatInE3XkkafrqCPPU1Bq19uv/1mHH32MRo7aTjtuuZPuv+sBP/18HCu7eJbuuulKPfK7+3TTHdfjY07Qheefq6uuv1uZuEklFls5qpbUqvWIN7dadxn96vqz9PY77+r9SdO04567cXlUpYQ6JMZ68tcPa48ddtf22+6qC86/Qt9MWyQ/GFb4xRfv67Dxx2jE9ttrx73305N/fomLcim2BcAI/7An/oeN9D8fyIFqQPLDx6p+CD9s83lr9JnOL7NRTFkI3TFPlgvrGtWQFxdvMZqKqXHoHiOW+YKNNlhXc6dP1hO/eUjfzpmhZ159RROnfKXBq6wisf/On/q1+i/FS3ujy37e1NJdjU3dNXXqdNmPN4wFoxkFoVJW4OLPXvAmkil1BCkdcux4aclCPX7f7VhBWVnbR9m806SlYlYB/qV9zmzdeOkV2mnLnVnLu+mm+3+rhSXZyuTLBo4EswCpzYVc12NDduX/nf50EshjK+lUnfr0XkrbEnOvNGSgbG3H6Dri8tmxyyWwERc76mO5OFAiSJJHp/p5f+wuSay5gDlJgSxmsBeHjnNhMsaQSyUtXrRAqbo6D1EpVmN1rfr37KY5M6arzWKLICGnUCXuW5wLZflYsf67j7Ua/Hc4/y+0BcVch0JzfhEii5wamhpl/0pjiluZEMdnQjA3YqmcGVwFKt+BHMJXKiUlME4uUuwXgKitgo5Cw0Q1bQkpjIVfUynKo24paRjOyRzei8//WSuutJqWWrZVZepbG5u11jqrq7oauipp/tyZuu6mW7Qbm19zUxMKjlTME56Z0ZTTOue8S7XTLjtrwFK1qoVwicPBn199S619ltGQFQeJ0dXarYdWXXMNJYOCwiBS27dzdMtd9+mA/fZQS620cN4C1VW3qLqqFq4DuIjU1FjL3VCkEoHrcisty9ud5Vh4zNyVOIhM04uvvcUb4E1li7WuJiVMkH0hkkskVeZSNWn/26tSQjTQhGQRyaQD9Wyo0uxZ87WwXdr3gEOhMVwHHbyv1iaAH3/keAL2r2RvhEwWJcskQ73w5z9rzIjhuuPGG7X9dttopcGDlOdibb0NNlK3bt1VLmWVyyzWC6++pqWXX14DuCxKsFnlCeonffklOC06YN99NGXSJE3g0JTNxCowwN+yCCp9Iyb2g8cqTS++KpBzzu+XJPJr0ozA7AUrCANxmKsS0/DyyRUy6r30Ctp113F68+23CLyGaysOoeusvbrGjh3rcfALoqtcEKrAOJGqFSRrtNaaa6mxFnthE120YDZvvX+lvQ/cX03VVQqwy5dfekOz5i7RLrvupBrsanF7m7dHzB5OEYSLtfLKg3X/rx7kwkIKKM+b+y0Xs89qUVu73nnrHR1z1LE64ICDCBZ/oZqaGv/LzEmT59FfuuziSzT580913rln6YwzT1FbR7suuuwKzZ6fVzIhTfrwUz39+B901wP3aihvMFbALq2jveVhMhIHYgxH1Y1N2p7L0fnTP9N7rz6nMy++WtvufoDWWXst5RbPVU0KA0fkl19+ud577x1deumlOvWM07V4ySJdc801mjVnDheqdcoWisi1yDrjEDL1C/i7TI3N3TVhwpnacccdddZZ5+jV178S+wsHQFOacSOvL+ec/tEf48BAwii+G5yJ4hESrNd33nlNs2bN0u4E7S0tofIYryMAynPIuP2mX2rylK910smn6YD9DtJ5512gZ//8puTEZfg8PfvMU7qYIGmpgcvohGMO0+J5M3TKKWcprGrQ119PI9B/TWZTtpCf4oD2/sefaMqUKbr33ns1YvhwXXbhxdptuy11wrFH6ukX3vAXDAUubZ3D3n7Er/5Xn8p8/7KLzfn7OlMF+xo6cpILpcBJQaBkU53Wxp/NmD5NGVzhexzgVlp9XfVbqodWX6GfPvtoohblpBnz2tRn4PLq26+n0vjvCLt4+7U39M67b2mnnbbRsv1666ILztfXvGBpK0gXX3KZ0jVpXXLx+Tr6mCN0+2136eGHHvNj7rDDDtqag9Mqq66mPfbYQ0v166OLzz1X076aogsuuIjL0n309HPP6I9/epKtIqe4VNB9v35K6240ViutuJwGL9tXn3/+uWbNbPeuwPb3iRM/0oO//pUK3GwfecShSqPrk487Rjk2+rZcSa+9+a7uu+8+LbPMQB14wH7KLJypow45WG0F/LJLyAIG/Yw/ZgMGfgpknAEFEiFEoCz7Xw/DRMLvQ0UO3DF+r8jFzE03XKkxY0fpy8+/0M477Kz6OvkPPfCFFIoxS8Bh2xFQVCqdEFu8vD0ZJnuxEkX1aK7RPPa/ObOLeu2VN/TA/Q9qww031DXXXqVdd9pahx92sJ578V31GTBI22+/vVZffai22WYb7bvf/viYsuzPOTQ3t+qySy7VkYcdqNtu/aUee/wZ/LNke6OEA1Stdtx9P2237ZY6aP89te7aa3DYPkoffvQJ+ybMcKn96h+f1B77Hay1Nx7FBfOxGjhggO6/5159NvETQ9DMGd/oxZdfwrdJ3379tS6/9DJP/8pfXKU9d91VZ5x6mp55fqKYrZYsms9FyUO68pprtd4G6+vEY4/gsvw93cBFT5m165Fw+/qZf0yXAXtqwAu2TKad2URKELdZzCGLN+YuQEexevfr69ec4oRSYUp2EVNkXzRZYST4F2yFTjwVpRVpwc6+RM5bjBihddffUCeffLL69+mr/v164YacylGkd999X99OnykFktFZwHh/fuY5xizL9sAP0N2MmbMEMiJnDGISKKsd/Zw94UwtXpLRfvsfrF69+ui6q69SistH3EaFV4st6XXdNVfqrTfe1CWXXKKLLjqPPW6Wrvvl7fpmViRTIe5Q9kvxbLZNL738su657wENWnFlnX7aaVo06xtevJ2gDDHh/I6cXn/rQ12H9dUaAAAQAElEQVR19fXiLKXd99hJyi7SnbfdpN+wN2+/067ah/jg0V/dp2uvu9PTLpUiuSBWbBMMpHjOTH079UutuMpayothAWr9twlhmf69tcKAfpSzmjZ1ki45/0JVJ6p13bU3sK/vovHHnaTX33xb3bq3aFcutlYctJJ25PJrjz12086Mvf322xOHrKwDDj5E/fovrW9nztUbxEJxnFOpnNXzzz+vX1x5jezPfey/3z68/8rqyEMP1qKOBVyKfqyHf/sH4qatdf2Vl2nzDdbRRxMnabkhvUW4ZDNQmZcANxJDvv7667rwwvN16SUXoKsiscpVxKSLpVy7Xvj9IzqW/XH9LcbqlFPPlIhBb7v1Fi2YM598SY/jr08+fYJKYZVkQRyzFQe1ZJBUFj8yesRIbbjxRlqPF9f77befvuEihFtHUEoKMLBCLE39YpLfO5ZbZll0epG2HDVSl110od784Esv91mzZuBHbtT5vNjdZ599NHrE5rr3njt00BFHaT6HvsMP2V9LeOl65PiTlSlJC76dqSsuvhh2Ujr9zHOI83bmYvMYPf/aB8Yd8f0c/fHJ3+iq667hhfq6xAl7a/rXk3XplVepV/8B2m6b7dSvRz/tvc9+2mf//TR/9izdctP16tmzt6666hodctCBuvC88/X7Z16VnNNc7OCzTz/QZdddrxmLFmnX3ffUWmusrrtuv1l1VWkVcpIJPFsMlapr1KnHHarnnn5Mt9zzgFr6DtT666yj+qQkfPCff/OILr/kCh1y2FE69tij9PGnH+uhRx5Tx5KylO3Q1ZdeqAQKvOSyK7XJpsN0/Q03a8o333r6ctD4Rz3/yLH+AXOKGYMlzTePI2eAv5HDoKzRqpmzZXF1iDqUzHHkWfn42KGcOfY74BCddsaZWmedtXQWLx022XgDbb7JBlI+o4XzF6jfgGVUhI5cQol0jZLpavn/7TPva5Xj8OOCgHMmZeJZ4XPzxGFxoko9+zTq8AP20p9+/5BeeeN1RUGapRgogx9LJAN/Lr7iF1fqtTfe0cEHH6x99txTt1x7je6+peK7iqzbmL039juszU/M4XvQvz8/uQTK7MEB+m9vzykMEwrCSElug5PJpAL+q+JtZwnfms1mPa/JRJoUe8EgE8SEFH7i5+8zvMPuDWyt2RJzkHUUipmcj0279+gph3zSzL8qTCriTsb2ZYtjMHPs2sm5kL2DTvT99/M/k0BgF0zVtTUq8nYzk+/AuWRlhmWCLXb+fbH/X1LOSYkUgUTZB5JhZ4eYYM852kiFMVvZIOhs954xTunpP7+o9TZaQ7DBhUVJTgVzwyLDBpjXJeddpPr+/XXwSSf4qlBZgliouBQHiJl65eNvdMopR6kxKdxdCf5D/em5l7XJ5iOUKkupkvjgYAnZqtNlnGhe5/ziFtV1G6jT2JiVbVcQOCWqapTgVWm1OcxIKpknDgNluczLYlfFoKQQq4yjUONPv0SrrLeFdt91OzVVS5nMPJU4xCQSDMWiLnQsgZdA4jobf00lDzJS0ak3AUCMPCw+d9V1OuuiKzgUT9WVF5+qiS8/oZ3HbK7H//CCLIYohgnFCrUxc/nsk090zslH6dpLztHvn3haiTCECg4BfsJEVi+/8Yx+9+JLGrvzXhrUfymlOX2NHDlSv3r0tzr02JO03XbbacIxh+rzt17RF1O+VilURc6w9n/1xOjebOk7+nZiYbELWeQIRs25BYE4LBZVlUpp6oef6xcX3qBNttheH332ld55/Xl9/eXHuua6G9GDxPkAUhHzlpxLcj2cVCJZo5CbrITNhkD5lzdeq4Vcwp7IxUa1/euCixbpsT+8ol7LDCXY66t6DKKqOlDFIoRpmtLSWmPIaupZF+jVp59QqdChr7+dgQ4ibbjFMN1xx0Pae8/DNWzkVhqyymAddth+6t6thovBN9B9pHMvulD3PvCABq++itZcfVWtMmRFLWlboMUEq7aMGquaLNbTuRdcykXu1mppblCay45E6GAgknBqeZdUOd2kZZZdXvuOWVfj99tJ9//uzzrwtAtUS1DZnI4UlrKqCqRzzj+fYP93GrzSqtpwvXW19lorcRD7UouWdIi9RAGXW1VVVVK0WC88+ZBKXGzveegxWmnI6rz53l377bOHbr35ekUxKBHj6z9+THf/sfbvW+M6yZVJu7hgiWHzlCwTJcTdkOobGvTZF59w2fGJcFVKpyrGO5XL7XfeeUcHHHWMhq4/VNttP1YTTj7RX3Ta+rJLlG7de3JwGO9/nbTRpuvquMP306K2JTK7HLp8f834/F21zZ+pEhcDj7z8kUbvc7RGbbWdHuEguP8+e2mVFZfRfjuMVF2pTV9Pm4kXkcyE4RCu/+8flpAiBGX8imBAdjjHrwxZabA+eOdlzfhmpiZO+lJ1rb2llnptudOWev6PT2jRjIWax6X3yug8hbxis/ggpXXX21QnHH+yxnJQO+n4g9TaGGgicsQV66Y77tBFF/9CQwcN0XAuTlZYpo8mfvy+5GrV2G0ZNbT016DBQ7TeOqupibctb77xilpaWjV06LoaMWpr3XPfHdp+u2EKg8WaN2OynnjuXQ3baj+lqrtr2b5La/pXkzXj26/F3ZRw34qx+U23GKUDjzhGw0aP0MkH7ayv339ZDz/2lIrVPVRd10PbbrurdthjT40eu5kuPH5fvf7ko3rmhTfFcVVldgz9jD+oVQb+yzIGzKczIRcipyoVufBOEBQmk1hdlFMyVaOj8OkffvCxhq6+mo48+jgtWCjZei4Xs+rIZb09m+2gDBn9CB9pS91csKcf8E0gNXjwYIXpKvxrrA02XV93/uoBHXTgIRq8zNLaf9dtVeMK+vir6YrqpKUHrajqmiqtPXQVrY0frK9u0O33PMzh+EwNHbK0hm2yqvr1rpLZRegk4asUp7ngrecFxLK8eJjgL1CuvnyCJr77qnbfYSf9/uFHpdIiXX/tRdp4x900DpvcYvQwnXXKibqHy/1VBw+WX/RRSUn8IBurPvzkU17ULNE+Bx6Ov1yBA/+2OvywvXXX3bf5C8IyB6wVlhmkw485TcOwyw3XW5OL43Gav2AGaymSycPz5vSz/lgQLD+ZUCkOjZFjlZdz3k3YHiuUPX9xSbW1VehAfJxCLgAVR1ws2w4oWYhWxFByyCxU5ycRERMF6rfsYL35/vv6asqn+vSjd1Vum6fjDj9EdomTKTtlOQyHXOp4/10sQ8v54Nz2jlQqJYM8NiYXKp1M4cuzfsW+/fbb2OsS1v0JGrnlNtr1oL10zhnHqlxgVXeqJzZMV6OTL/iFHnngHq01ZKDWWWMFbbrpOpo2Y7YWtmVVUV8sCwwslmjt0R9fsZ92GreP1llvbZ119O565pHb9eeX31Qu1VNzlsTac499ddTB+2mVpXupbe4M3XHPXRp33InaZtwO2n7XrXTGEQfo6suu1YIFUliQGogvYj+SE0JDdAWVXKfsJH300UfacN01lUQOzlWpV+9++vSzj/XGG68qlazTuL3319LL9dcee27rXyBef/1Nqmlu1oABA9SjRx985xpaf+0NyfdSr5591bNHL2226erQSSkMErI1G6ugiNimvrab9t7rEF62HKBRvBD+xQWn6NuvPtBXn3+lV9/4RO3lblpn/bHqP3g5DdtwNb35+sua9Nl88d6HGUQKiQtOPHmCHnv0Ma0yeAWtOGhpbbLx+sq2ZbRwzkICsaLOOfsCbbXvIdrzyHHadJP1dM0VF+vGKy9U/15pqW2yzjt9vMbssI/ak60qBgjAmSyc4lysusZeevOt5zXp6y/15eSv9fjDD2rZ/n2khioVXVb2M3Q74P3xiWfUs7Wfdt9jH6244oraZ59x2mrUMN19173+1/thKq1eXDZfe8NN2nLLMdpnl201dtim2mTMthp3yLFab5NNtQsvo954/X3ZvzHz0XtvEcbP106776qha62kHffYRhPOOFGX/+I62d/oTgcp9enZSwcecrQ2H7mltthmGJesu+uLyZO0cOFirbbi2urd3EerrTFIK6/eT73799ONN9/OS4VTtNLgpTRy9Mbq2atZL776nkpMuQr/u3DBEo3aek8dPv4MLbfi6tpik43Vp7asRNsU1aRL3r0kuagRDmvAkNW03iYj9cdXPtSW2+2pXs2hEmUMfeECHXf0MTplwkVaf9gG2nTz9XTUMQfqaS5oJ8+cx0hOrz/7nJbn/LPyckvrkP334sXGPVpqmb4qB1IMxk/6/D8yuJ1RzL/46eLXzMH+5nePa8LF1+rBx57W1K++1F03XK03//iYnvr1/SounieXTkvpZtnqKIt8mFKZw0ADL1hTQawQYskwVJ4AN7B9nfOaCk7JZLOcS+ArpTFbbqJll++n+7g4njUT35ioIpaqoWdJM2fO1LPY47iDj9TIrUdoN2LUs/CjV51xnGYvmK9iIhDui/EDb7NlesneuhooomRA8u/nJ5OAxfS1tbUy+3JO+Puk7FxsF34BlXn2V7uPSWNLtqcWsR/rExP5lrk8/skY/7sNjBPzntJs0UAihFHXp8Bhz+QQyCmVSMouz51zqq+vV6FQkMnEwPCdc5bgE//tFb0g/gdfQcBG28HtcphIKFVVpSCZUBAkZMYV4pxMGxEa8QfQ/4qgGWIQKAgTHMyTCsEzFThXUYhsx3c4ITa8FPRprjyJpKZMmqJps2Zr/fVWU0BtiGEnFEOjpAVzZ+r8s8/TF1On64FHfq3aOhB4kkpJQUmlTIeuuuU+bb3b/qqvqVYQtUlRFpofa/rMOVqDoKo67VhUksoZxeV2LVg4T+ecd7He//wb3f/wY2qurVZzfZIAOVD7koVavKAdU0sIFmQfYz1Ihkq4CJ4iTZ8xQ9vvuIeqCRYuveIGJbmxL+bmKF9YAv28FJmbjVUDP/YPpKTDtGqr1Bl8BxJvg20+DY11IgaUBWYxM48YdfTYkfrzU7/RzluP1MMPPapps0uaNn0+AUws51IK0kltMXxDjdx8HT3z9LMi/rB4FDadXnjuRd5mXq1dx+2lHXfeRsTaEm8Pl+EN89oc+J2Siokkl+rVotqEeHs+g41BXdOExv/+cf+DLgE4KTZM7lAV8zZdZlMsak4OHCTrvJ0l4Mc5x4G1pFdfehW5dNeue+1Pe41qe3bXVZddoicef0off7JE195wq5ZdZmkttdSyGs3BLsNBt8DbfXtrl2XTverSy/TcK6/rrl/9SvXVEM516IWnn9JnU7/RJqO2khJpZZa0KR3Gsl9O2UVO2SWEL1EqWa2Dd95KD99yFW9w81xAfilXXaXa1lbNW5TXxZddw9iDtNxyK2qLTTfQSy88g26Tqq0JsNUFevyxx3XGCSdp3Lhxuvv22zWPt8T5Yk6Qx/4kzq8SupYcY7djU5L8/04ewVdCJSK6jkxJdlmz5y67aZMN1teZXPQFmHuYiBXbwa6Q5bJeWrhgkX5DEH/a6WdqBw7RN1xzJbSKj+GMegAAEABJREFUymN+qaq02plcIZeR2hcrzwX3Q78j4F9rPXhfXssMXFY33Xid+vTpBQOSc04/2ccUgEx+yEGMr6iU+WbjK0VOQ9ZYE9sfzmHkIn356RQOQ3Ach/5Xga+88oq23WlX9V16qAb2G6hLLjhPyy+3bKdtJdSRzSuRqmf90ieIlMR3LFmyBDmntMbKAzVvxlea+c3X+uzLKXrp48labfMxBF9FvfXqy7rooku4+N1dh+61sxbNnqk2bvNLkEFjyI3M/8kDdfxNF+mYDO5VLgykMCnhNxUm/MGpIRXr/bdekguSGsjFnBnVkDVW0xQOoNM++8zbSUuPnqqCQGB0whS4VdhfUY6yHbjDEL+F37Vxvpj8rW656VaddOxxGrfr7nr5pRewpQ6ZEaeqWhS4tHKZjFIJp3Q61A03/lJvvf2u/7ubp5x0nJ59+WUtsl8iZRfpuaf/gI9qVzYK9eIzL4n3InKs1bdfe0l5LjGz5bJi5xSEaWXtZz8EpcuvsJSW699TZRdqcT7ybfZH7CPFUugIhpfSgF51ynMh5oTJu4Dvn//D7GyGlYlYAVlYIY5tloGSKTYR6uJSOxeo01S0S5WwWommZl5GHME9T6Tf/vYZqRQrzX6VSlYpgWP13WWfskpsNkEYYv+gYWJWK/aj19/6QKHJdrkULwBLevPl1/SLK6/ULrvsrN22HqXckkXsFaE/TJS4OCpzwViDT69yUMCxf/PZp7r+pnt1wIFH6aBxu+m911/Elzl/6LALSTO0FDabzxVU5OYoxD+NGLGFHnvkQY0dPUZPPfWUZnzwlrKZxRqw4srKQdZEEDBWSJ6Ni+/IzydfKGlRmzR9+gw9++wL2mST4f7POqw1ZCXdcO3lammtF6YOBNArwndauES5hmpe6C3BfkuqqkqpFEHSBiH5OT/OhGsTIO6wQDhIhEoReyTY+hQzQfbPXv2a9Omnn8q2Q/ECgSVnSwk7Sahr9URBqCCRkowe3YQ1ZvM5ldiT0rWUnNRM7HD0YQfq/Tdf58XrRGKaWHZ4KbAHi0+A3TnnvJ4ixjF7y6FzxYGURP4IHfagLC1atEhBqloNjc0KoK1ygf0xI/tVYnU948GDVdscFs6apaf+/LxOPOlk7bjNaP3ymiuUJbYp4gMCxrW/K2xsK0xoCf45TFT5C0qxd6yyzipaadBS0I3VwQVVENTKwo8aLmZCrOPbaZPV2NiompZWb98qZ7XsUn1kv/z76quFrJWk6KyYPUgK5Fp7qql7q6ZM/oTVaDXSCoMG6YmnnqDuC/36gYcVcTFaLOU1d8FcPfDQQ9pss2EaBM7yKwzSLbfcor59+qnIhVvE4sx2ZGUGGihUKkgrlUqpVC4qx8EvkGTyCwN4AMkOg0mTYzFUhlstFwTK5xaorjqQ6WGlwUMVlBN6hcvOOV98rbfefU/Dh2+uQcu3qsZIMF/FJbXPW6BHHvm9zrvocu251x76xRWXso/OoSlWbuEiLeDmcwBxY4Hx/YMuTG9y1CyaoSWLF2uZFVbWErYNW1vCHwgek2Fa1eiUMNPrOMeFBg9CchIvLglBuZzvkL38mTNngR781SNae90Ntcwyy2noisvrvrvvUu9ePWRmm2HPTqarFTuTgoj4c0onkAcv6POMJfxVSFMZYrZVzpnxrX5vfwphqy21wuBVtfLyS+u8cydAry88SfbL94RCVdU1SNioCu1Kp2I59rFEmObYEKnMC/+gKhakVUQHkydP1s233KiDDzrIX0B++P5bmHKnP2EyMftaFBuPUhk+EzVV2n27UWpMFqV8m2Ty5rtsBldVo2FcPPZZepCWXmElJRGJiA3jJQtUzOQ07uCjtOyQTbTs8ktxKbqd2toWKoEtKKzStdf+UvfefZ9GbjZSl51zsT5+/xNlEDza8DbIEP9+/o8kYGoyezTyCfOPcWRZ5Rcv0e8e/4MOPvIYrbDSskomU1pntdW001Zj9PorLyhIpZVqaNbkr6aJLVkxvewyI+IQkOe87ZyT/W1Be0ntnI0CAmtTrJ8SftJ8WyN+t76pUfvvv68WzZmlt15/DR8WKcJehX+dyVk0jV01d+teiYeTARfZyykm3p8DPibix4XyX9gJ3HTOw9r+DT+dBNLsUXYWCYLA75viEwZJVVWn8IPoGnuxNucc5ViWT+EXwjBE5yWw/5WfgPigSY3EuHPmzlamfYn8xR+2bxekNvMkL8UtRVIkEVB5nFwl8+/v/1YCwVIDBrLZRYq5EEkTGFdX12oGjsUMzXriKiz5D8De21lHjkBGHC7sDUm5XPbOJmZjFrkCb4WlUFiux++ia4UI4m9+9Ln6LL2cVhjYR1W+sozqAs2a+qluuOEqffztPF1y0+0a2LdF1bTThYNFklxZb7/zml56510decKpjCQlg4Tkcnrj1RfVu/9SGshGi62IyEYKc1rI294rr7tVH381Q1f+8lb17d9bZR+hFNWzKS1xSZgrBtCX37vfe/cd9VtqKbW0JuGpXZMmva+jjj9dLX2X12133aWGhlqlcbEfvveO5syYrnRVko48Lpbd0rNmVeCSUsQDxMaCiOYwn2deektDVxmiXFuk3z7yG73+6lsq2+xDIl/elK680tKKuez54tPPtOtO4whs/kS7xA0nPLZzkGtTE5tLzNv9RKIk+7XP2Zfeom13O0z77Lm70vZGFjmUUxGHpFe0cF6HuKcEnNo7FitMOdnCcZD8+zzfLzyb41/SNFnYgcTxRsq3JVKy29wst26pVMJMR0mR5spq4xK2ui6pVG1VRQ+uWqWM5Ai2zL52H7e3Xn7tVX34/vu657Zb1VyVJrgNNH/eN7rm1pv08kdTdOFVt2rowH5KQl9shs+9+LyqGtN66a3X9fCDv9Vr73yk9rmz9OSjf9BEAuWipGSqTpxotNNm62r6B2/qmadf1FsffaXBQ1eXXaAEtbXa95DDeas9SV9++Zk+/+pzvcVGv/02I2U/yT/2uPG69Y67tetue+u6q2/UYfsfrG4NDYqCouz8U0aDJockayGhQLXpWmqw5oRpARwMNZVIqj5MoWMp0X053fvbZ3T6kXurhUurXKlDZZxduq6GQ7R05GFH6a477tV2223ng9STTzheMYdjWz2mje4t9UpZlAnNZLpOm226heyibPKULzR5yud6//03dPppJ3Hwl5wzHvTdJ+6MeJz7cf13CH/HTNw5Roi2DTg7yYJpL7QoELdPMp8RJes1dtsdNWip7rrtmss0d+4i8NJyyGvdddfVg48+rClTP9CUaVP0HgefW2+6Qel0KDs0pdNVpEXlbL8MYtWwTqurq1Xi4LL2aisp4HDy8osv6rEn/qRBq6+pAcv35cLqKZ13+inqgx85/5LLdeOdd6hfvz4K7QDG/OFMDvWR/Qc+jOpCcWqRWC+9evVSC2vlj489LHuL3NijtxRWc8BYTt3xTc8+/jtVEWAsP2hF8O2JFNGvGCdUW9OkMnZo3jpWQUn8SFtbTocfeLCmffW19tvvAN16211ad70NleZEzktqlXJ5JWKnZJhQjBxLirX0ikPwwW/qoftvxN4TOv74s3X3fU9KUVpPPv6Yllqmp2667QZdcuW1uvmmO5RdNE/vvvaCFnOIDMJQkUuqxIuhKuyUTrI1WGTBmH5SiVBFLiHqa2vg1EkuwMYjDpCBmpvwlRI6iPSz/nTaUKTKf9/NxaZFm5Njh5HsUFBGCe+9/6Y23WwD2S//hC8xsINFiQtUCxrTrPkSeMVikb0t8ocPIkfJpZRKpRUG8vQ4K0jYQmF+Vg//7g/aZMO1lCxJz//pcQ7OZ6uhqZuuvOo6PfDwb9SAz3EuBF+KYmyArAVgjprM3Gk68tB99c3MBTr6+NN58XG3NlhzPYXpJuVoR5V0Kqpj7hT95r6b9dEnn1LLg96bW7prxZUGc6neLtNtIKnY0cFhX+hbci7BlyQnoWjZ5ZDDnglRVM1cNt94I/3xmWf1+RcT9fYnH/CC6ENdeP45YktRRHCRTNcIRmz7leKSUslY2VybiqWcnJNkEOtn/YnMTry0Yi628ooQ+JL2nGKrd2XmVlZr7574ywUVW8A+7JfU4mAxsH8/LECyf2jILlpCDhYx6xtjk8nG1mCSPYe7KHDEJ1LPbt3UxIWZ7RGJdEoZXjCleanrwzzk2dGRkUP2icAh76SSyZQS6ErZshJhlWpC6qEUEhAlEgG4eZlNitgtpj1R26i2PAjQUpQTN2U6/dijdOWd92vr/Q7VrTffpqMP3F8tjTUKEzZJKYUvZ/nIBUnV4OtjbD8MxKekNi7a5rS1q7mel4n4rJiL8wR4EYIrccnT1ISd5nJcEOUV0sOYySGbHBeBja1NKhRiTCewasnBVE2DxrG3f/zWq1rw7WLkHSnNob2xqUX9ll5GH348UX379mevQLaJhEaP2VJ/euYZTZo8SR9//CEx5Ls666yzlaxvgJxTCKO1vGTM5YvQcgqQW4DeqtNpv07TpGEYevnXVNV6nAgd1XLZFLPmQ+RZ4KVgmcvQgf36akBTlR6442btdcjxevPTGf5PhNQn5C2Et5pSfoEmnHgkscr92nTUdrr2xpt1zPhjZfFkMpGGn6Qa6utVbG/zthEEEluz5CDCSxuhs+papyJ7QdpRLT7wKHw4j8rgmJjKVCdY42nrX0ChgVOKi+kkejfbNJlttfW2eunFlzX166/0wRef652PPtDxxxyu6kCq4mIjZ0YVpFTAAAP6p5FVgQtpoy0uSYSeTJeYrarQwZajR+q3v38UH/OhJn71FX7hC1191dmVudOPEEsdXLb5/ukksizJ7uYUOaWQdtLFynIjU4T3LydN1NGHH6zps77V8ScfT6x1s9ZYdWUFDGZW55BO4NKKohhsiVAcHxNrGBeu7R1LJOi7OMamSsgUFM5HgpOySyhMVSmiis0U+y/Ikb/wil/q3c9e9DxPI7586ne/0tL9m6WwWutsPFyvvfGeLjrvXC2eOVUH7bGL3iTGKdCvDPz7+b+TgKkX08Mleo2JBSoKyhfL+IYCa6VGfi/FaIJklZYsadec+YvVESVV09iqBbNnqd4JPUvz58xVhvPXUgP6qbo2pTAIFYbYOv2K0JMLQMwRl7YpFVaJO3BJNRo8eLDWHbqC7rv9Bn3Bi+rFBXhJpFSTwi/k2hVwhg1CsSYLWpgvq6Ms2UU8nbE4eaDZp5UxnHyqf39+agkUba/CCIIgwKzKimPnoZ04CMXK6m2vtfoA3+Gc83Zn/RLsLz81/3/r+OY9Df4zOojC+9XqulrluEdJpRKc4/KyuS9atEh2/kmz9wTIBOf7HQkk+F3+v8qwAmTwX7X/v1IfrLTqULX27KEChjhoxRVVy0XHN7xd77A3kyYFFykGLCtcSORwUqRWtlyM81EiVJmg0+HIQgJtXs7iIGM2RynFhi8Cmty8RcQRofJsjh3t8hvvoiVteun1t7XMoJVUV0vwERcUsgkvmv2tbr3lJo+bMqAAABAASURBVH382ac6+NhjcaQtalu0QB2LFypk4IJFGsUOPfTog9pks4214uDunqM4jlRYtEQTP/1EKw0ZqiQXmmGSDvCYnTVHN95wkyZ9+bUOOOwo/6/JLMRZ5wkImKAGr7S8bD098/RTmj4jo4nvfaLHnvqzRm++vnpWSR+9/44uv/wKtXbrpZNOOY03s2UtXrQYh9+mHs3dlQxTBD8lBuOJnUqBUxnDrE1JmUVFZQhCX+KS4dJrfqmqxhaNHLaZqhJFvfL8n3TFLy7h0vItLZrfri8/+kLPv/KG+vTppRWXG6hVVlxGf3z8N/rm66lc5C3Um299xNv3r9S7R6sQmZ787UM6h8Bgs2GjtO02O/HisU1tixcoQ3A4rz2jU048QVddcrHmTp+pJfPm6/mX31J9Sw8tv8wyhDD6GxeB/tuPM61wIIkIqmQfxxeBN8am/LyFMjWWuN3LcvHQnpXS6UYNGryi5s6frhefe0qLF2a0ZNpC3X73o6qvrVOfni1qaUipN7JpaKxT3349hdDVzqXCjbfcrDff/1B7E5wv1X+gFs6eryifUSEOtdyqq6K3Jn3BQfHV19/UZ59+rmLWdPyOvp0+DbuMCMiwZoLb1uX7afttxui++x/S9JmLtMqqa6hbc63WWG11vf/eu/qKy5EIO5v25Ze65/67NenziSoU2vT5Z5O09ZbbapXV1lahGMv+hpxdXtRVYQBMuxQVFWJgIRIvM2KMHIoEsTFtURzLsQmYQKJCTnYnyLlDcSJN4FAmOM3TFKkMTlt7B4eaNn07bZr/4/frrru27DD+AQFhMplUOlWlAtFo/z7Nal8yX/lCqB79B7HecvrwnVeUzyzBiWZ1770Pyf7YuHOSc3yp8onhpZL7B33HXeNYJmbNSJbzX3YByHxCgvsiV8T9+jXraLts+PJj3XjzrVwIOA1YZnnVNzTpz888rYUL84o4gDz6m0f1wAO/NutTIpkmyArJx/K/gClLS3IFOXyCBfxN2NTIEcP1/gef6sGHf6tttt2WNmnBrBnq2dqiNdZcU9Vctr/3wSdayHoKkJW5lPCHbHfl/5fp91L/YcdA6mzwcpAUUhVhL2V7uWKLxnwwtmMva1YbsrI+fO8t/8emm7q1qsBMaxtatfKg5fTnpx5Xc3OTmpoaKyQ7o9kSNHIEkQ7cVE0NgaYd2nMqtC3U3Flfa/NNNtbgVdbRzFmLtAh7M/vExSsdJFQVxmpbNFez585RHl9/x7236+3XX9JyQ1bSYQcfplWGrKF5sxbr0w8/0wcffKQTTjhWf3jyfj325FN6koPwhJOOUce8bzV56tf+gqgET59M/Fgfffie2vBPv3vyz5q5oF2rr7Ky0symkF2Cv3tXX3z+mdoWtOnuh/+g9nKoZZfuqyqJGUR8/6s+gd9DUb3sssT8xzL4bYMnnviDvpk2Q4vwc3/80zO82Fmg1YauRBApcKuUSidk+7bZjpCxeIFibtj+tMGi+XktWriEPW2irr39QX3+9WwdvP+eqktL9vdTW5sbtfHGG6uOS4133nxbefyZ7etm8y4oy5HJEKAuXtihBfPnasni+dpgg7W03HK99OVX0/UtdhO4JLqRnMSaLCgRRP5/iTz/3Al68flXlV3Ypk8nfsbB9g31WWqAarhwXGvtDfXKM3/U5E/mafGCDn2MXdz/60c1c+ZsEfWpuqZOBS4eXCwNWmE5FfMF2f/+bwf7ImvzPl7KvfLSi0pIckEKPyjPA+xKBAIR3DQQTNraDwLhp/Wz/0T28xJm0bGYoIo5xvg1Fxd9fCIuNuxF27Y77qTn/viE3n3jE339xVd6/KlntAr77ED7W370NZ8W+oukEvcqCDeBIShEfpRzHbJ7uHb8wFfscQ//5jeqqq7VAF6M2t5Wm06x133lfzX22Wdf6Z3331McOMUYWwCpInGlM40QGy49cFktnDPL++n+/furgz34zTde1vSvv9bib2bpuZfeVIGLMLNZ1ANnxFPEfVOnTtFmm21BjLYseqzCxqayf7fLwRhbMXhO4lKvjCzyBJcff/Cupn41Re0cGu54+PdSTYuW4XKsGvxa/FdEbBQToyXCajW29FL/fgP02p+f1uwZ89Q2e5EefvIpDV1riHr2dkoglxSXPooZpgwUAm253c6qciVdMuEkTXz/fS1eskTTpk3Xb9h3fvvb3+qII45Qt6ZeWn75wX5vfv/D91XgNF9iX77xlnv00ksvsCgChegrCEv42eng5ZRyKZZqQR0dbZrxzVy731KZCdr+Ll7aOPbAEsaeSAayX8g54hWLFZKktm9/7v++6tfaaMP1tfPue2qFlVbRpx99rMWLkSOsK5mQkM+0KVP8+t5g3VWVZx8wX2x2k2FNJ1tbtdrqq+tPv3tYU79coIWLinqfi8sHeBGwsKMo9V1GK6+1tp5+/LeqCxG70TX/kqhWhkuugJfPhYy0YGFOizsWa9FiLsMciMka9ejZT1mLuTsiLbvC8pq/aKE++fgjlemfaevQnXfcobffeJ1ZSnnspqQQsTt0kMKeCrI9MBGEYhZSIqkwDBX5X45Ky60wiBcJeb3z1tsqcatXypR0By9k//jkc6x60FNJBdh1iD4D45naApclySCtRBCozIvaclDSovmL8KUFlbARe1kwesxIDRw4QJO/nkZcOg8+iirGgmejEijhnBzlpJMUBuo/eIgStfWSCxVJjCLJLncYm6WJ3Wa8Gmxpylr7LaUNNt5ELzz3jGZ/G6vMjJ/Hhz308K/xb1BgPdx19736ZNJnWnPttXXUUUephj07j7+rcKB/f/5KCbj/tF+nVGnkUYBuDc05K1kOIKZsaOmmQSsurzdffFZfTvyS9VjS+x98rmdfflP9l1+RM153bY/fffeVZ/TcH17TPC4C7WXVkmy7hq6+qmkeQhLuCFsrYc7VFBLUlVVXRx5jScBKmZq6+u7aZbvt8A9l/7+s5zgnKw60dN8B6tO9iZfVf9DMb+cSnxZ07++e1FqbDlff3v38D2ZC+ntgHg4QO2IsG4eGfz8/uQTMh9n+Uia2d84RS3VwPivKzrfFYl4d+GTze9ae40WV+X/rE+CzrJ6N5Cecw99/aNdJMsZOI8CxRw5ZZahmzJiuF194nvuWRXrttdf05eSvNHQodzzJpByGHeM3rW/AftlJQrYnduX/nf7nEgimfvONdtplV+17wP4asuoq+uDDj3lbPE/ewGIT63/e0WodW1yRC4tf3/crHT7+VD374qt64anf6YSjjtBNd96jDG/dsovm6K4brtURx52miZO/1Ut//pNOPe4Y3cwBfuo3M5UlAFl5lVW5eKxT6PB4HYv00p/+pFvuelCTp8/TNddcrROOP0rHHne8TjnlDE2bPJO3yIHnc/LXkzV6xCbeiWIDGEJK02cv1GwOkMsvvzxvZ6Q8VlHgTe+zz7+mW265Tx8RpN5199068pD9dBKb6QnHw9eHX6jXwBW0zc476vmnf6Ojjj5Y+514nlbZZLR2G7upygvn6NFHfq/7f/2kZhLonX/GqTrswL10/Pij9MsbblW3lqW4UFuRzQLHGiMZ5mF/z62AfH7z6zt11kmH6ZjD9tfFl17Cm6FQZ114qdbijU6vprQOO2ScEq6gy8+/QMcfe6rGn3WlyvX9tNue4zSgb61OOGI31QZLdOxhB+qYo0/RRdc/ot6DNtAO24xWZuE0nXH2BH3y+Rf64uMPdMLhB+rEY4/R0cccpz+88LaqG7vrzFOO06fvvQTtI3TsCSdT/472PfQ4DezXqhSsInG+/x5PJLkfAItXfGJsKM0tvZwv2Jf+9NSfdPSxJ+i5557Tu28+r2OPOlQXX3at8gp527mhNt14Hf3uvht1whEH6+iTL9SL70zW6WecrKV7C10zBpujHW7LUEPDeuutN3X99XdwCfe1HrznHtnfKDrphKN1xDFHa9KcNo075Fhdf8Vluu6iCbri+iuR+UHq2bOnLjz/DG25+caqNl7NcXBIVTLSmF120KvvTCQYq9Kqq65urTpo9121Qp8eOuv0E3TscUfpuDPO1DuffK5ETUotzc3ac+dd9fB9v9b48Sfqrl89QDCcU119rYptbUrCb0TgWcJIyxxS0kg+FSagGzCDpIJUnSIudAJXxo3llUQxmBBtUhAYTgLxEQRHCVVz+OrWrV67776zHrj/Lh03fjyXefcqH5WU5DAWsZ5qGGuTDVbTl1Mn6YKr7tQyK2+gEZutq8cfuU2nnHyCDjjwUP3u94+pnjf9+mf42JrxfESKHVuaszn7CsUEwNlIynHYT1O17hqr6qQTjtKdd96pu7mkXWq5lbQ9sp/47ps6Dxs56LDDdB2+pV//PjKyMTaVh0YyKiBDCCTqpFQDb1lzSgVFKZ/Tuuusp4lffKOFi7MaO2xDNSSk9dZaS6FL6IKLL9bl11yv97/6VvU9+iuADupRXIIWB22+/74P8/+eYPRd1taRbfwugDmFUqJKNbxhHjhgaV6qtKu5sVpNTVXg1ylINGiVVVZRe/sCLbtMP9UST9JDIZci/kAeBkqnU1xDh8oggkRVrZKcSJbt04v5r6/bbrte448+UU89+4picOVK0JUwWS0zoIdmz/pa5553AcHoFGSc0a133KhDDzxGp51xmWrha/QWW+jVV19XurpO2267PV5QXOVBAv8wbP2hitrm69NJX1IhteeyyuUyeuLhR3TSSafp6jt+rV33O1y9WxpVXWqT4qzmz52le269XUcfdaJuefApnXD2ZerRXKsaKISV33eR+xd7XGU+QSA58mUuD8ipiZc3xx9/kiZOnIivGa/Djzha93PZfcgh+2jQ8t2UQtFxOSELGMvlPLJHdwlsJq5SkKzRNHzC2ROOx28cozPOPl9vfzxFF11xrUbyoquWy73VV1lJSYKqi7H7886/UF9Mn+vtzJXb/cG8ubVZy604mMP1HbryyqvVe6nltO4GG+pXt12rc06foMeeeV3N/Qbjzzpk1pjEhAMcWrq1l/Y/9DD1aanV5RdM0GFHHq2TzjxP4gXh9rvurKZlh+qQI0/Q8q31uujEw3TyCcfotLPP1psffqS84J+XQ/Y335rrqpWKpUFccG+z3dZ68vHf6sijjtbhR43Xo799QmG5LM7/UiIlewEXcunDtCR8Z5ysV5YXfjEvY0pl4S8lIVv9bD+RkolY30yeosOOOVMnnHq+pn75oW654VLW0kn69IvpzKxaO+2xl9YfurwuOON4HXXCWZo4ZY523G47NaMglqSCQKghITtQuBBZ4yeUixSEaV5eztbxRxyiY445RiedcbZee/8THXHs8ere3KDGmqTGjB6up//0lI7k0uuhhx5SkExwiVhUKoG35qakgf3K/C+OhJcp6yjgYuXS885VEy9Xho8epfvvu0unnXaKbrn7VwqrGpTApyYLUuXg7aRu3bXDXnvphd88pPOOPUPX3XavZufKqq4KVYtx2SG5WCgxz0Dm3WRsAAAQAElEQVTe5osFzZnxjW658WodetgR+IsnddD4M9XT/EncrnJmLnONlGCeuTihmpa+OvzIY/TtZ+/rjPFH6siTJ+hd9oKzJpyo5mopERSV40UiA0jIQ1Wt6tF7oG644lJVxTldcuG5OvDAA3UcsdUdd96tfQ/YW/vuNw70pFYburaGjdhcj/7uIR09/jgdftTReuKJ3ytdlZJcqLqGeq06dJBuu/UaXXf1NbzYW6LBKy6ntvZF+sXl1+idtyfLPqmqNC+LuWDjAi5kbw8SkWqIO0rE3gFvB+xvVTsEViLO+Hz6dH30xWd6/+1X9c6rf9apxx+vRx542HtJL6aGXtptn4P1zB8e0/FHHa/b8asLebGSSgaqqUtKqWqdeMop6lmb1PknHaVjjj1cp55zjiZN/UZR2CCVa3T+JddpqZ4Nch3IMobDAENijQbwmcnM0+knH8eL5+N0BOvd7Oall16SSlXacOMxxKmf6O4br9da666udTdaV3fecZOOO3a8Dj76eP3x+ZdVg0LhQsLfpaqqVSgUFCRCxk7LZJYsFxTiU9CMClwcpsKCahh+mRVX0jY77arnnn1a4/Ethxw+Xg//5gk1N6SVlGSxV55YNMV6Kdi/6ox3CoI6paJQMWO0LNWqFdYYrOt+ca1u+MV1quel2SrEGpddcokmTDhHz736hpp79lay0KYGJylwXATGSsZ5hUUxRknmSwq8tmpXHWspCQp6LjshVO9/kuzdjTivcmahytQqQXuiQWdccKmCtum67LTDdfCBh+uya27T/EXZygEWlEzbAl108Tkaf8qJOos4ed3NRmilZZZmBrJIwCj9NPCvOKr78aSCANURm9u6s5bYNg5ebqiqSnvttpuaqwo67/TjZPZ26nlXKmzpqbG77iGXrtFmG2+gnUauo0vPPEbHHn20fvv409pqx520NC+vStiM2TFhu5xjUAMxGNDBRU9VGMuMhBaGTWrZ5Ydoh223U21joFQNbWi+T6/+nDu21ecT39NZp56pg48Yr49mzNVx515IHJDEl0ZgFYWlSna+gVIM2PKJGUceqPj385NJoFSMZJd8CWK0xYsX64677tZll1+u2bNn6oknf6/rrr9Gb7/zppxzamhoUBgm8S2RL1ufn4zx/5OBI6gakPDEcvh4cWG+htZfd109+Kv7ddNNN+n3Tz6h9ddfT/Yi3DknOxs5cANbrL5fzPe/n/+JBILfPf6EXuaw9u777+nZZ5+V/XHmtiUdCoIQCCRnCok46IkPZZyGQ76Okj0hgl973fW1+9776qrrfqlrrrhc++yxm9biAM1LOlXx5m1dlLfXfgfo5tvv1NlnnKo9uGgbvsVm6tevvw4lSNhg/Y1UMk9oHq+mWuust6Fuuf0enXbG2dp/73HadafttfPOO2v7HXZQA5cqIQP34+B75llna/gmG6kaZuwNnP2qqjtvRY467iQ/vuHRpGS6Smuut5luuvUeLn3O1S47bqMD995Te+62q3becVctvcyKUlW9Rm29ta648mIOVQfr5LPO0UmnnaPefbupoTqhXXbaXb979EkdcfBB8L+dDj5wb+26y07aYvPRSiRreQMUK0ikJceoBBotvQfozHPO11VXXax9dt9ee4/bwwflZ1C35tprEKxGPmhYY63VdPWVv9AxRx0u+5c1xxOAnnDKOVplyHJKO4x/7dV0zpmn6UQCyHF77aNjjj+NQOB0DRzQT/U1aV1wyS9034MPMZfttM9eO2mv3ffQjsxpheVXRn8pbb3Nlrri6iu0/0H7aodddta5F16k0WPHyvaXkICRIfR/+TEnlclk/BB2wLAgfchqq2kXDiUXXXKxLiaAPpKLvtGjRqocSTWtPbU/F1QTTj0F3e+pXffZX1ffdLPGjlpHVZ5ZkJBvEARYIvkw0AorrKDb77pfF1x4mXbfFRnssaP22gs5MN/G7t3NqrhySygRpKQ41DocWK+76nLVV4mwFda4ICaeU8ThQTji3ryVDYIq7bjD7uA49CT1WqavTj3zRC7P9taIkcN1xNFs6uNP0MD+y8J3SYcffrgmnHOuttxyS43mYDN+/LE6/ZSTteyApVghobYYOUrX33ybWupb/ZhlxmQCDM4TJxXUNWrfgw7gUH+YX3IB1faE9I65nOm/9CCdcOIZGr7FMJmt7zVuN511zlkaNWqE/xeSjzvpZJ1+1plaxv43VeQzcuRIXXX1dRo+dht1791X++07TkcddpDGjBmDbPbSRRddqHXWXRnnaaP8dOBV+t3wXbNGr/gYq3atvXXksSdzaXugOBNIXBhsvvkWuvuOO7XGGmvI1dRp1JZb6SReKuyw9ZbaboftddW112mzzTbyclxm+RV0xplnaouN11XSCEZJrbr2xrqRlxL9e7VIqYRau/VSCa3svMvu6tlUA15JS68wCH1PYE2N0yabbMIl41765a13aMyITcQq5+ANMfdj7qn5G5/gR/2NehRH39dh8xH2IDMcbEL46GHDRuqBBx7AR24nlgK4aeULobZBDnffe7u23XqsqkIRNEhG6rAjDteZZ5/FobYEbqBevZfS1Vf/UuuttbbKXMadeebpOvLII7X1dttrqy230XXXXKWDD9ofXJ4UdjxiU51z7gSN23NvdW/tof0O3Ef70b7jLuO0+27jdNIxR2qd1VfSyK220/W33KWWJoIWujrAntb+S+n6G67T6BEjxF24mpvqNIiAeNttt9euO++l0865CHqHqaU2rbCcVV1dldZYZ23ttMOO2mfv/XXGORdo13F7c/lQJcfhy9mkjPDPFToFE6BTg++nEVSytDt238oBxOpSGjZyrM4//1wdcshB2v/gw3TxpZfqoP3G+V+4ch8gM0tbPgnWilMk4Q+UqNE+BxyqW26+RgeM21Xbb78tvuYUnX3BZdqKfc9xsBYXvYNXXlGnnn46++L2Gjt6jDYftaUeePARbTlyC3HHoKqmJh1+zHgdP/5YdDhSYW2zTuTi74B9d9eY4Zto1732xS9dqMMP2FNJmIB9eeNjfQ0eOpS1eJpOPvEEjdvvQB17/Ak6C5+1+mpriBOTmvsP1NlnnqSTjj1UO+ywjY45bryOPvZY9ejTXwqq8V3b63wui1pYgA09umu7XXbRcaz77bfdhv1knM7jxdrokZsrnZAG81Jxwrm8xONCJR1KciltsPkonXza6bSH5ubF9qef/Scqqjt73B577qtDDj3CX6iNP+ZwYpydqO8lcWnVvV8/nXnqCTrtxON1GJdd5190uUYP30w1KZoxqYhDbamYxwKdF0dkvqWmRfaP89x7+4069IBxPtY54KDDuPy5TLvuOQ5tStWJQDsTm11J/HLwAQdiU9vrWMZ49Pe/U5qXfj1au2nvvcahtzHi1Kq111tfV156sXbcarT69Ourcfvvq/POP4eXnXtozDY76fgTT9E9t/0SHyzWtqQQBhN12m3cfjoX/rcfPUxj2M+OOf4UTZhwpvr16g6S0CUKjwMlk0l/qbbBRutrp5120Lhx43TpZVd6v1TFS45e2MzFF56jUcM2lYW1CVclcem45robaMJpJ+lA9sjd9txf52BHm2+8jvfzAT4maY4VZxXZUuKldpCq0QYbrE8sOYG47SjtS4xyCOtwwoRzdNTRhykRYvK8yWpu7q7d9tpNxx5/jLbFn+5EXHbBhedpo402kORU09Siw484SKdwYTZq5Ag18kJu9dVX0wUXnKcdt99Oyy8zUOuttx579UUKw6T69+mr448/XltuNUbFUl6JdFrLrjxED/LypHePbvrso/e16fBNdQ79L7n4Ql1y0cU+Hnn2+edULJSRDwsnmdZoeLngnAnafsux2m7r7fzfEL3owrPUpy/ydIyz4qq6iD3imEMO1G677UIcfrr2228/1TfUSqkmDVhuJfrsr+pULFyT/O2iS2jzsaP064fu0l57bKe9dtmJvXMf7bbHrlp+xZXRZZ1GjNhGv7jwEl4ybaE+vEzde/+9ufw7WqNGjdJe+IOTTz9LG6+/DpcWkd9zzz77XM4I/cQ9n8LGVtb4Xtpjx21VH0hiL9xg0831yK/vUTolpXkJu92ue2o8L7932mEn7bLbnrrgoou0+SYm6xh/MERnnUtcPXgF1SerpEKsYcO30mUXXKB+fRoU1FZp/KmncmF6grYaPlx9+wzgIvQMHcELxRHsVVvusJuu5nxzIHEX986yC+zjTz5Fu+y4nWoZ3/koE77StYo4D8SsEL81uVDme+SqtcFGm+nyC84mRmv2YstjAwpSWgpfdcl5p2i/3bbVbrvupROPP4t1s6fq7SeWEDnw0EP8njyW2HIXbPqIY47VMkv15fIyNgr69+fvJQEzrB/TsjWfwM9ZbalUkuN8oBT2Uyxr2SEr6+yzTueF9LH4mD11/HEn6uwJp2uN1VZQAjuoaemhs04/WZdcOEH77ruvX8fb77CV6llG6SQUnViTUszZN0LPMltJ1GrNdTbQ1ZdfqPoUODyYqthoOY/sqocfvFsH7b8ntYEce+9o1vIxxx6lnTkfH3LIIbIz1QbrraZUykk+YMZpWQxgDo9eP3ziHxb+nf9JJBDgx+wXvcViEVtIatNNNtdo4q4JE87SAQfsq+HDt9DAgQNll1z+l+BwaX0iDNP6UPz5P522icX+xVwCBWFaCdbbLjvtiG8/ShtuuKH2339/7bjjjmpsrEcuZt/yftDkIj4x3tVosQVT4rECyb+f/yiBYEl7Rh9MnKj3P3xPU7+ZKntbGwQJmYEhXZ5YzjkPcWd/51xnLlCYrtJADtmbYbSj2KBGcCExcvjG2nidldkCxb5XpxXXWk+bjx6tkQQ5WxP8jR6xiVYiMG9trsdZDlFDXbWSnC5ic1QE+j2XXwXc0dp29EhtPXyEthu9pUaPGathI4apZ/cGPKbU2qOf1oBuEwfEpCRHFOICqbq+VYNWXlW9u9VWxhd+kFzvpVfQyC231tbQ2G745ho7eoRGwdNwgsFaaChRpaqGJq262lAu9TbRtmM2Vb/eTVKIF+ZN5GpD19SoLbag3zAuXEZoJEHCGC5T1l5nDdU11rIxVKtQDiV4UJiQq4HW2uvLArvRXBiNYQ6bbrKFuvdohSMpHVpiEk2qBxdOm8PPMALcTbfYgAXfQzXQ8SiqUiuXPxttMUIjRm+hzTZbUwP6Nck+zc29NHL01ho2bLTGIKsxo4drOHrYdqttNIQAoQ4kV92ofshjM3jdcpsxWnXwADWm5dl0rjICaH/DA6Pf9a4sxu+KZCIC53QqhR0xZhgqJN9nwEAN43LBLqfGjN1SwzffQBuvO0g1SaHbtGpbB2rt9TfT8FFjNGarEVp5yNKySwzjNjYlEzQFcnK2aUZOfZdaBkc5QqPGjNCYLUnHIiuCSpN5/27NSFB+vrGF9IkmtfZbVpusN1R1EsEmX4FTpLICIvfM9LkElY8pka7SphttWPmVUUVNqu3byuF7uLYeu5U2/kwZ+QAAEABJREFU4+1e/749saxAKfgJ6+u13ojNkP8wrTZ0sAYu3UdDVh6smuoamSPqPqC/1t14Y9mh2MAO23FQYBaMb/TT9Vp6pVU1ZNAyqkUOAdVdj2M9hrWtGrLG+hrYu5u/8G5qbtImw4Zr9KixGrrqUPXus5RWXmmI6moDaJaUrG7WmutspvXWWVP1taFS8Dd0/U00cuzWGo3dD16xv0IE+t1SVuXjnJNzrlL4v/62eRswTllOJSDkIBGaXuOChF4UNBC8r62VBvRVnW0ULiVh0xtvvJZWW2VZcKRkXYNWWXVVfMYwbbXNaK206goKA5qAWg4Oq625tnq1NqDrSErUq6Vnf224/pqqSweKFy3WE0/8QTO+naPttttO1cgksPGrGzRg8FCNGrG5Rm22gerZbNZee00NGtBDcCBjO4ZXWNbf/xN8RzLA3h2jORfLNnwrS7QnWMTMqKFHH6230Sbq27NZVU7USOlUnVqX6q+NRm6uvn2afZ3Fgw5+B64wWCsNXVVVdkvCKFU1DVprnY3Us3svVVXVqLFHX200fJS2wIcvt2xPDVm+r1ZZYYBksg/Lqm5uBH89bbHRhurFATYV1mrd9TfViFEjtcUW62vlQT1UVS31HzREq22whaqSknFaJT5cdCvVopXW3Vj9ejWq1lFXKvjAZ6U11tJmI0dr043XVR98vBMWEZUVuyS2XKtV11lfm3G43WKjNdW9AaJ0dSYb5+QcEuKSy4Ikqn+WD+qVgWfeiXmTIxWeybkyBWzX9O5SSiRrtPyg5ZD5FvjI0VyEr63murS/oAswDfl+1qWM7rFUF0ourUFrrKttx47W6M03lv2aYONNN9bApXp79DCRAofOrKVlhgzRlmOwgU02VM9evbTikMEcOHsohG4JbXbvt6zGDNtQm2+0lgQvrf2W04ixYzXc7K13d629+ooaslxvb4+eOLYaw3siTKvXwOW0IS9DhvGCYtgWm2m5/n2VCiSPB/MtS/XT+uh5y63GalNe1PTr3iiWqRTXqrnnUhq5/qqqjiXhG8KmZq2+9hq80BrO3jhagzmQGY+O5tZuPbTW2murtaEa0pEUpNR9qWU1dLU1oFWmjqoQxJ/zw6WXuBiqqqtnHxilLdlLNxsxkhcio7XZZuurW0tDZXbov9/SA7GX4RozarhWG7KCUimJZSMTpQtRAG/fEgjPSXJBQlIVPmQZXgKM0FYjN9LYMaM1BpsYsjJ9WX4ODMf6a2lt1sYbb6jRI4ex3w1SU7cGLqE2576vRml8zKorDVC/vt3BDpWqrtcG+NAR2F9Vba0aW3tqvQ020FjispVXX1P94XHYhqt4e+CeTSVexQg+6hq7aSNixs1HbaS1VllVK/Tvp5UGL6vqOhiR5PBr4jbX1n+RCdW1dtdqa68rezk2coM11cyb1DJ2m27qrhXXGKIefZv9GE72SSjR0KilBg/S5sRpI0dtoZWWX0oNzikstSu7ZJ7KxZyUdLKLKKaM/UjGn71Y25iXQ/bSbyQv/dZYc3WFgfwncCnwEqpl3xi61lBkN1xjxyKjlQaB48AxRMdFaG8NJ27YiIsvhzbq2KfXWWcdjRyxprp3d+rZo0l26EmCXp1OavXVhyLPfkolEtDgae6udUaOUQMKLS9ZoGlTPpFLlFTX0lPVNY36ZOoUtfTpqdpUKO9fXKialhZtsPEGGoXOVltldS07YCl0t7SaWmsl071Lq+fS/bXFqM3heYQ2XHcN9WmtVwLZymwuVauWHj1VdoxvT5iWwio1tHTTlltvoW232kRjeWGwFTHY6FGj1atfXymoVbquhzbbYC2tv+bK+PQq1be2ao311tXYLcdo8+EbavDggbasoVhWby6t111vPdVUJdAvVclqLbvyUK2wVC9VtB6qe7/+Gr7ZuuzjtAcMUVenoauvrpGMPWrMMA0dupLS1DNzNbe0IrvV1KO5RQ50JevV2rO3Nlh3kKphX1wK9h4wQCOGr66N8TGpZIP6911RI9kLN99smHr1H6ghQ9fU4OV6eZrpuloNHrqKBg7ojWWp8omkadO/VYl9K2BcE5cfzIwmrFFDn6W10XprqSkRMYdIIfqOHbMBuecyS2kz7G8063fj9dZWj4ZERRb4zurmnlp/vY00ZsQwjUJOS/fvrsBGdMwktsw/P9ja/CGXf1n+Yds/Mo8EvYq+H9Mka1CpQTU+Y3iJrjVnNalqCd11H7C8Nth8C/zj5hq+yRpaaakm7CFSFBJbBmnVdO+tjUeM0Sj2x/XWxv7qUz5+VOcHk+FsVFZoA8Sh5OrU2GuA1ltjRdUFFCUFjMNBmrC3m0ZsvL5WW2Fpq5Vs3VXVawVip5FbDtOY4etr1YG9VEWrf8KQJFkB85FO3gdYrf6JPv+VLXTVWxqgCAPLGzjHZP6J5vDXsmJnQ/MXuGVV19bgs1bj5dJGWn/99bUufmBti2Hwk845JRIp7nQjWR87r4ZJDOSvHfiftJ9T5G3U2IsUsOc6BUHIHVGt1sTfbrTRRlpzrbVUS/wQYBMxF6EJFygBrv24yO6tnJz+68+/nsz+67lWWvyLC+zHSrZ2LDU5WRrECi1F7D7xX45N3sA2ezt4llUW9ziyTkbAg2KZwH0H/2WCrQjevo2qgcyyvfOxdnnVVHJCZVIYAbF8XnxitkYDyHtDcLSZUdDkHyv7jB0mUbuVDeQp+xFlH8eXlQwsX2aEGEhA2IAEjB88IEW0G5D1UvF0nZUSBHNwHXfid6YRY0ZUecAII+ZqTbH18U47RSv9oCtPMfA5q9F3EnfghECl1r6t5Mc2YsxRbClCLkIvckVwS54OGf/Y+N/R830kZ5WWh3wMjVInr/rhx9p/WP5f5X+IHPywQP77cpfNyARuTAUwhKzk5RH6eQT0CFUkXyLHY3wZgB9zDBAQIi/cAd/CGsHxj/U03SSYna9glAicMmBtAfURIDmjB9gIBiE0E4ypqKDAN0aaM2+BRozZTieffZEuv/xi8ZJaIX3EJ3Z+BuQqj3Vh8fhZOAWqDCI+EYgAuRgu6FYZm7LHIbW+fg1xaQHDqtQnJKjZPI030ZeKSpNlbAxS6+t8m7MS8BeP8WuAziP6JJlnaBIzmeNIRX1MlwAIAaNC8tM9nQyU4cD0YvZic/S3GfCvIAn3CbgusgKKYFmHhJeL5eTXhM/RVpGaSf/7GptlAL6NUPbiNl9md3yOQP2CCy/VoUcerUMPOUirDenPOFKIrMr2vwyGCXXpI/DUBZ3Ig/hEgMmS5O/4dI30Y5IhPsVaukzG7Eee2ySIIXwK+cC7MQTE1JSRX0BrAvjugY6YgfhYm4xGDAZ9qOJBXo4EGzM7M/v3Rdai1ZagWSYDFiME5OjLyL67RyxJcdHrrAQuCJXviJyNY36RMSs9S6yNshobm5W3f6GFSh72FZDLJS4pUgpCg2pF/vQtWcxje0aM7gQH9r/GVmQhOedkH+cqqeX/2cF8hJC1N8y4wq0lSMBX+TafsxohV/mSrA+lqLNkdmqaMAomqojAiIdiUAG/B4dy9DNcKv3T2erzQp4VsFobD054Oht9UkJ3ZTTqfElwEOJhzAatT2dlHElxqQIgfk8igFuAOhjxyI5Gg0qB7wA6xitZB69G2WxQ2JgYl2rfNYaP2PNrNQzlBHYl/923+QbDhp8Ymr4PeL4dIcVcevn8z/XLzyX4AfcmzErRN/kva+8Emk0cBp01Htk5Z1VyyMTrzWodknd2lIxoi6zGg+PbIPa6+AEVo02b3ycNgbw9hmHFMvqS7xMJI6DJdQL2QE6MYo+B9dF3HysBzsAqI0PxlKxkSi/l85LDqsFxiVClclli3yiiX7Md7y8k7BQaPNbZbM7aqIYfVg74CgPZFhlSWcy2acnc2f6Xb3EiwCfFwoSEwdMK+YDDmBHy3FAVAz943Hf5SIZichEfG55EcpYzEJ8IlAqInGxSRqALZJ+YltgynRAgRqc4AIl9qqq2XscfdYyWX24Z2aGxOplU9149teEm6+mKX5wr7kfpl1AhDqDOfPnm5kEQ8dDFiWxNOeiC7UeLpACwHt/jyJ8Hyqwr0CQ/lySkDIt1L8n5zuLT5aGsLfD1jlr/+H4mbTE3dX4YrDNnSWBfBg488Pk2DqmxloB8BPgpSAF1jqa/eKwqUqKTPxpjwHRHAz382FZlYAWqIYj9x2kQDYMEufFtzR7k98MAqhLGAcSaOu0bbb/9juxVETiRZyem2Xc1ogZYocOIksjfF8GU8WLDOMnk9p1dgiPmHTNDmvimXT/4GPEfFP9Zs137s/FnedubnLMZWc3PDFynokxv5EuwXwYqD/FplKeFlAqrj023HqhAnyG6Dzl3+NnzFRPH2Bkb4wQhIGGd8PLA7CABvgMi6w8uhLGBkgfLe5/SWW9lCHBSjDxEFMrWZsYHxJS/eyhY03flnzjj3H/kxjkn5ypg7JndGDhXqQtY685V8s79C6XEOQ4NOw6X3i6wCOdsfqG6Pl1z/6E8nDOcfyT87WOJvcs56Nh8MXjnyBv4uYde/1Fg6yEENfZgMonZpGOPI33361z8qskjZE1CxYuqK/WFH30FPyr9qxfMXkw2Bs45P13nKmlQFi7GPInf0CI2IBMOgNMwTOtkBEJ7m2BglUBAvzAIyfEgdFEWaSChTllJ338cWXA7261keOic+srjfA9zeQEuT5h9BeT5KkMz+u4yxvfw0ZjRLMlwYrZiA6OQwsGGUHES/SQbK8BAhPOVzdUAXqyfHzYGsfMxXKj6JlFfpr7skcjY4/gCyizUmDHLrqQIY4zYtcsEihHNMSCTHwfe2ONZMAFlGox2CG/yXDnFng9rAydKyBFUOeMVunJGzYgBDggCxZ4X+468PGKqDcQ4YjwQ5CEgsT40WiLGKxs4OtDmcWjzKVV/7WPkDP7T/tBPYDMBPDs/5875+A4Jz6BlTR6geozv6FiDr6kckWN4d0CADg3k2wLJH1RCL4uU7BN7DIFbKTGOZQDnKr0i+jpr542bQ4cOewgo9+jRV698MkkdXGBsveWmdo8B5/IfB4POLp0NqKWLSFT5RPouHwUStEpAEfDypZlK/9gvB0qghOjd3lz4yh99BZDqgh81VAqOxGzL0w4oCHxh55FPZXYAlCUwSnIW+WNTskCSNWNBQUSb82A5Mj/lY4wwviUhswiCBKwmJJujc+hSXoRBJ45kucq3z/k1Qo65CZmSgwrIXY/R8ZIJ+XaAFDopAcT4rzMuuUJz2vM67aTDlEQcAf1iJVQgjazgbaVMP2RJnurOJ/KcQKaz/LclMd0NSHhs4E7gxs/REMCB+WHXOWBkBmh55izjBBzD88KCQpk5lGVzZlKmf+oqD7I1fD8X2iqVFSHHlkSdJILOliKpga26EH1E9IywK6ojwK+HBHX09brwRBi5BAj8CoCpCpLPMRvrLF1z1bU69pjjlaqukk3JRk2H4ODrGptadN3V12vPPfaWQ2GlUpF+sUx/IbqzeVy6cKEAABAASURBVFdk4uRcBegp27N+mFr+5wvI0wuucwYUo86sCdSutMti7ti5HdSdtfHlWO+BlxEFAQFgtgIeOcPyYKK2stGMvV2YBqypK40oGNhoFYAFyX9FPonoFwMCTIc2nG/wXyX6l3yV4zuiVO6EmNSj+PmVyEYqOMnWnrBfz5tHAtFsqwsoVp6gk49KyVANfMkyHsCBlvFlY/vA0RN2cAOm4ZD8rB/Tq5chs/hP52MyoM0BnY9lDazou2AvzjkF+AoHrVgICbqxyU6Vj/mXFFnzIJHpmn1GXoqd9CV6VoCsf2yMSqtDv/SMrTriy2oD39twLINpqktPREOMDJrtXyTyfiZJu9lcybirjE7nRJqLmshp2WUH6cbrb/C/bjWLC3h54BliTNAqWcsYeJp80YaLxWfgw6ARcXnowKyqSvlfuT346O8VJ1IKwpgZR1IiUpkLRwezoeeAOdHSxTcUf/y44MflrhL9RT9ZatBV79OIlpIHk4tJNCAmDODLN/MV0GpYRerLdtnOpUF9Sx+dc9ZFmjdnvrLlospxXicffYhcqSQTmO39Il6KBU8RdRZj/oAmZBXzZRCR+sf5b2OhkrE1aI4mCORCtBRUqoW2nA0iPoZD0vV4EvbVBb4h4DsELJXvaZKU8WYlRxOPJQZk/+Kp9DOZmL6MX+Pbd/fjlxCd1crPSejKATJFGSJELWsYAZQddQZl8l5OphPi6QiChqOYBiBGXmVkTqlCuBApdCHNKS299Ap65803ZPtXmRfLEbuf0Sp2jgVDvhvIZAOF0HaAKCFMCZmq6+PI+HJAK7ixZL/ADKj2j7V3ga/4B3/9L4az/ThgLj/6Bd3/ov9PifqfitihBQN0Z+2UhJLkP75e6LYERJU4yRqcsIYA1YeUKNiaBczm7JddVHJxXFbkHDiRxCMC0IAxrM1s1VIaZYA5eBRLfZsxYT8OiYoSl4qGW+bL7M+3k688njDZCJYj0p/2iZmM2YdxwdYjgzKSiipvL61a1m7lLvjLclf9zz5FYTbtCpQUcQ4to08/XzYp3mcpjhx6C71c7AdYP/s5M1mbQ0wqXvobWNnA/g/2EiZaiiNF7Fex+VTwrK0LTDYxdSYQ55wlZlEeIvr5iv+Hv0w+qZRFbZLlnavIyLlKGvTo3kc9evRS9+7dSXt46NW9h3r37KmeQPfurerRs5tvr6ur80Tsj1Z25DqUy2aV7cgpm8kom83J/tZbJpNTDshbHWDlTLbg2z0ebdZeqc911ufoW5D9y2a5bMb3b8/GymTKymTbwWlXoT2jQgfjZMAD2sCzf0XOaNq4bdmi2hknD06hgz6ZNvougT/rA4Cfhd8C/ObhwcbvgOd8pl15G8NS+M1SlwO3AE6eNJPLqSOfgVYGPgzgFZwMY2VpL+ayyhc6lC3klCOfLWZk/OSyecaGp4xBWbBFfVk5MjnGMhwbvx1aluaZUwF6hcxiGdg8KrJlPGi05cryc8xBPwfPzNF4Nx48dBSQT1El6BeYRwe02gGPQ117vsA8Csowno1tczO8LvlZ3V8Hxh88MWaG8b6nYfUF2c9P7Q85Z5G9/StzlfFysjlncnlklJGvy2eVYW6mmwI8+jqjRz/Th/3xdk+bsuFZvoKTo39ONs9cZokyRocAvTJPm29GXbhZ5JA32TGO6d/GKhq9tjbl0eeSJR1qb8upvT1Hn7x3Ohn0kv0OcoxVACxtVwa7yXynS8aB35LZDbrIYDeZvOHlZHo1eRvfWWwkT739r/aFfKmTluFlkEVnCs0sUKGdUwaaxofNqWIT4CLvLONlfZvNP6M8dRl4NdvMMM9stkMl6JSw+Q7q21gjbbmirN3o57Ehk0nG98vo75oi6/9fep7/jHLoIJ/JqoDezFZy+aLK6COf6ZDNud2vvyyyysuvC/jNds7bxjA52JwyzDGDTnIGtGcB619Js9DKKMu6zOcKrNW8bJx8PmZN5gDe3LIBme2ZvIvsPu3QMx4qfieDzRrkSHPKeh6wAVLj4a8GZJD5IfwFvSyyyWFLBnnWhcnK8K0+w1w6kFPG85nx+i8w5yzQjo2Z/RlfeWwgi0wqPOdk88uaffh1YPZcZj4GBWUYI8OY1s/wC/CTN/5IO8DPFjLKWcoY5rNsrA7yOXA8PvZd6sxXxjCaRegXWQcFFeDV8DJGA8jjl2Ii1IWLFuK/M9hAUZmODuVM9x1ZFeyXgQQ9hWJBJYKhHLKw9nZbs+S7/IvV275kfHelVmflf2pAVsafydLAdJOxOq8H7BW5m5/yMkPOFJXJxOrCyWLLZgsFdJZjzZk+cvS1dVTChk2f5msNstA1W87jDzw9ypYa/Rx7TMZ0Q12etZiBnkGeAQ0Mz2jZmsmiM7MpgyxjVeRs6yLjddgBjYKBp8McyOc78tgAtgd+BpvtwBe1k2YpV+h3qB176MjZ3GJwM36tG78GGezX6HoAL4uPNcgjkwpvlXGyjFWxxRy2lmNN5KCVk8nY9ug8PsYDtpMHfF/maO0/S0B+xrfN28/Fl8vMl3WEbEyHGWRicvO29Rdz7WCdZVmzuUJJBaBUyCuH7jvQTRs6akNG7SZv+pm+c8Qn+ewSZWg3/RmejWt+x3Rh9R7ol4WXLDwYZChnoGu+xHyK8Wz8ZM1mgQ5wbRyLWczOvG7Zh/PYkIHR6IBWhrkYWDmHDRSguWThQrVl8sqwtxWxzSz+Lk881sHczJ+X6Jc3/unbzjhGJ4ut23rLY/d59hube65QZO5t2EubyuZvStKSQllttGewv0WL5rFHL+bgXVamvYB9xZQrtmU8Gd8GOcazfdqPybgmn0p7RiYT30593q/DgmwuGfoY+Dx8ZrPwAWSyS2Rje/l5GWZkeAa2zotc7uWYc1wOVcyWxDsS397W1q4ssikW25TmNX8G+SxenGN9RsqgO/ObRWLkAvMy/kzeVu91gL5zvr4dX19UFh+TR1659qwyyDRL7G/+pcxlaQZZZ8DNwL/N2fPP3DLINUOfrOWZj7WbbDJWpo/HRX/ZTrw88zSotBcYp1Ou0PV1fgzm3lFUxvfLMr+Mh7zRRK/tNg54eQ8dqowNLew41zUO9PIez+jn0Ddygp8uXZgMOpCP4RhkfL+yj6293UI7g3yMJxu3iJ1llrQrXywpwzhlfG6eOpOv94vQymWxF9IsY9v5o2C+EN1nKPtxmY+N2QbdLPQNbK/tgE9bF114efDy9MkyV2vL0G58/BygUCj4P2GSx/9msUuTTXt7u34OvP+QR7OpLjAd2DxMH2ZzJeZVYJ2Znr1u0E8Ft8vWsFd0bOvWbKeADZjvKXHLUcTfdJju89it+WN8XwF9Z7CbjMVy1ubXCO3QNZvIdNpmhnVmvNhYZWiW/HrIyPfzOEXi2xy+KqOs9TUwnH8CMHswGebxMVnkl8PHFbn4sssKuzSOuNwxP2PrqVgsehuy1OzJ+lr+XwtKzNEgT2rw/ZxtniaHLnmYDKzu5wz5Upl5/niOXfMpFMuydktLxbzKxCZdbZaWsIc88YHJI+CiPMkLb7OXnLB17gHMPrKsjQw+06/hH9l9Dt/TBRny/5pg68nkY2vLwMomC8vbOSno1buvenvorT69eqlvrz6U+6hXzz7qTblP715cBPZQS0uLamvqZW9xTMgmXE8I52QBghE2yBCMWFrEYRl0cMlhYHUFFGCpQR5HmOcQmsu3E2Rk2IhLyhPAdNUbrjmwjk76RfoWUaT17WCDtdTabewsY9rFT9acBwovAgXo58yRcnmQZ8PMZ6APZKGXMWcD5My5Wmr9jL6HHHwUCHowDuqNjzz9jU/r204w2EGgWaCuQLsdIgqMU8RxF5iPx6U+x/hZjDDn6ReYYx7IqQhOAXyjZXwU4CEHtGPc7cwrW2jj0NsBDyUVCBysv9Hp4ODdUchCo0AbwBgmK5OL8ZHloNyBrHPI0PpkaLd/vS5vwZrxAq0shysLhkvm+JGLHw95mCz/NijAV+7HwJxyXPCZnRjk4CHXOe+sjYkcc/BrfBu/efALyDSXX6IskEEWHcwpxzyszYIxw8vkImWYS556m18O+RpuhvkYbqkjUrkjxp7KfgPM5RdzObsQmhn4KyhqL3FJWqKcUzsyXYL9xTiOLHSK8JMs40rYkDvaFoKPbUI3CxiuycvGM53lGd9sw+RveugApwM7NMhhH0U23iJ2mGEM69uBXnP5Nq//IvO0jT/r51dgnAK8lmTzyHl9tWEDbcojM+Org8vfjnyZzbtMfcZDzrflmIfNK0PwX/B20UGAZeujyFrJM04GWVtdDpnlzDaw0xzyLSDvvJWZh8nt7w6M+z+hmQXP5FvENkyWWWwm4yFChwXmugRoVwa9Ex8wx5yX4fe0C8qiuwqdnG83uRkYjjm6DBdlWR+Y5ZXjAOOBy1Hr18EBbxFBk5RlvS1UxoJSLqDiErgdi9BNDrAxSvBQUofpDNkVkW0Jf9E1jo319wDjySDHnAxMhwYF70sy8JJR3vLYWxafkUFWNncb268RdJvDpgvwZ/2/A3g2vGwnXWs3MNswG81hmzn6FrDZfKddZLGNDmzP1pvXEfM1my5mC17mHZ22bevQ+hXxr2b/bfCVhUejX4SPIorLQb+juETWJ8s6KcBPgXHalmTVjrxF0Fdizbdz6dfBQco2eHuTnbXDGXvJogUc8u2ioBAJlXHQRT/ti/WfyT/PGjAwmfyzQx45mI7MfxnYujaeC6xvS3P4kgw6znm95VRAjoVcm3L0y9JWwckhh6JszkVklWePMf+SQ74GGfpmbJ2hzy46vh82lPPjZLD9LJDDvnLoCMDOOwzwidY3B24R/ZdZPyXbP4wm7UX4KOJrPD3oZwvtsnm0o2OzBZtfHrvIZ9AbUMQevM7wQ1loGhj9LDorQKsE7TKQB89oZhmnA95z+IcMNmU0M9QZDeMn42nkWPfMgbnYXmj9cuSz8JOBD6ORg3YemjaGySDPXtrVt4Kf83P/OeWzyMVkk2WONi+bu83Z9iKbR5G1bJDDfgzP6q1cRA5ePsjO0gLtRiuDXHP4yhxyM7A6S3PIzvRkuCbzvO+fwwfkkXuhYovQMnkWsBHr4/UEf1l8UQ57LGIjeehkqLP9yXRgkIX3rnEK0DW7L4CfBzLgZrIOnyvlzDflFiuHzeWyEanpq509MaswmeSNf6B2G4OXWkG5oBj9d+BX2tg3l+AwSqyLiAu1AmNkGNNomy/Kw3eOPhkutwomLw4VdrBaxAvnuYva1cHLiShVpQ78UE11kj06y0V1VmVotC9c7NdMlzxyjJnrlN2P88ZrRraGvq9Hbp24Zp8mG4NsZ53JpkKrQzlsP49PzBNTmI/PM04eWeaADtuvmLdd7tk2ZvNagl9MBCImyKjY3qZF8+aoBG5NukrtS9qUYX0tXLKYS6uiOlhTFb7yzCXvdVlgvBL7Y5FYJMdYWewjg6/pIGazGMhsqYgcLZbMoiODPGXPM+P4FBrGp58DdWY/XeDUSAwvAAAQAElEQVTrvK0VlUWOVs6zR+T9eDnPQ4XG9zIy+nlkY7LKwouNWekHPrQKjF+wdl7Gd7C2c512XLGlbIUmMsyA21FAF8zL5l2hm0GvS5Bzu4pexnnkkvFQhHebaxZ/VelXQE7GV0EZxjNbiV2kRYvbZH9aZP78hYq5BCxwIdjGS6oidlzEbgvYX4610MF8DSrzLlT4gifjK0tqMsohhwx2mYG+5w8ebO55eLa0wFxt7hVcm/8/L9ieZLz+EP6zuh+2/yPzFZmaPVRkmDUdAF08dLV3pV3tlhpOEX9XNN2iK9NrB/4pg8/pIF7N2f5LfQG9GU4JH1JkrVq/DvbVjjx+zMfl2BJ2m2Vvz7FucjY+F6ZZ7DyPHVufAuMUOu0iy5rLY8tF7KJALFDoHL+dcRdzaWL+ztZCmXVegGYBv1f0/XPK/KX9wZ/x81OB+WjzRxanGw9mGxb7GdhlV1edpX8JhvuXdT+/Mj7ghzpApzkDX4ddmi8jNrJ4rgL4aNps7nnz3eR/fnOurLUuvjPYc1c+z3wK+LcsqdWbvWZtPVDuwrG2rrylefALUZ4XmPhm1k2e84fV/0f4XtbWx+A/4uTYB/7fALOh4P3339d7wIfvva8PPvhA75P/4N0PfWr5jz76SAaTJk3S7Nmz/S+67JeAzY3N/lLQLgYNmlu6UQaaG0ib1NjSDLSohXKzAReIjUBLS5NagRbyzV3Q2qSW1kq/luZusvqW1lp1awGajEaLalu7qbZbC23gQa+luUXdrI1xW32+Ul8HTm23VjU2d2fsVjV30jOaza0tagSabTzPQxP0rK6bGuDF8wetluYm8GhrhS/62zjN1Df7PvVqaalnDg1qZfzmxhY1N7SqtZ66xjq1NNAHWk0tjbI5dWMOLS3VamlJA7XfjdPU3AJvLWryNK1PPe3w0tyqupZWNcBnI+M0tzAO0K2pnvk2qIUxW8BpYAyDFui0As3Iz3DrSBtamtSNOuO7AVqNJqMmZNlYzZhNaqBvswcbt0Wmi/8d/KAPsjKd+v6M6VNot8Czyam2ljk3NDBus1paW2X8tiDTRnTY3Iy8DM/6NXVTk9XTtxFotTqgiTqTu9cZY3Xz0KJmqzdgrl6WzNHm1EJ7a7PJspaxTF7d1AJt48voNNLeDLR42i1qqG9SbV2d6uob1dqtm9I1NapBl7169lJjo8mnAt3g18DTgD8by8Bk28zYrejF6DZ0a8B26rGNenVvapCNY/NpZjzLNzc1qYn6BmTSiE5NZwZeXuB00eyi6+u7bIg1YbQMbMwWxm2GlxagUteibthMC7xaXTO6b2jpAT/IABqt2GH3xgZ1a2qU4XfZgeH+VNDc0oIum9WMrJsa4au+QY34lnrm0ditu1qb0Qtl06vZeANzbkBOFZtrUhffTdiRgS9jF13tra3NasXuWlugBZgdNbU0+n6mr0ZspXvPbkpVJVSP3Jqxge74j3QyVs/uLfiRFjUgxwpdxgPHaDd6PrrBu8n2B+uB+Xjc/2nabDQNoPGjeVHX0iSTT1Nzs5qwm2YD8s1NzZ7/JnTZjJxamLvXZ2sjvDbSp1Gt4HZHpsaL8Wq+z2iZDJuh24qMWv149WqCRle94VifCjSpCT9k0AK+QXfWUiu2br7N6LTAfxN0LN8IXevfjO9vwUe1Ut/Ny6tBza1NqrQ1wXuTrM2gW/fusv3EaNdX1yNP7LNbi+oZI11d5XFtfj3t1+jsAU34sfrGWvCaPG/1rNVG7KaJ+ZqejW9Lm01OgJV/DuDl09rEfFu+k43Jpxk7a2YNW9qCfFvRVSv6bqG+pbmHmptavY+px6c0IvcGcJpZ3w34lxrWUhPlFvTQgt5a6FPZV1r8ON2QsdFsgZ7fo9GVjdOIrpvp4wE7brYyqeF2R98GXfbUQrmVMQws372xm7oxVjNjfQ8tavB+sYFxm2Q+vDv6MmiGbpPhMkYLY3ZvrlUrvsrk0YjtNSITPxb21I25tsKz9W9mzEZoGl4L+RbotNLf2g2MbmO3JmzEbM/GbVYL68H266YG1gk20wgP1u9nC8y3Gfk3kTbioxqRkcmiGzbSAjSiV1v7LSZb5trs8ZrUSOrnTN9u2EyT2Q4+th751De2qgk6TcQRrfjGVvp168Q3fTSwBk22tq6t3cazckVPTeiuSdZm9tTo9dKEzhuBFqCbmlpagG7krWxtBuSNR8DrEL5Mr830b26tB7eh03e0dK4N69Mkw2loqJPFGAatzKWlqbvqa5pUz57eqzvjsWc2Y08NjNuI7bRCswU7b0I2Rr8B+g34TZNBE+vGbMP2n9bmnupBDFBVXS37X2i6t3aXfVqQc31DreqJXVp7NrGPNsnm3wLPZr8+ZQyrMzk3Mq7lfRvjmyxbfTt9W61vg7p8qcdjLbSwrlt8/NpdLcikBX34OmuDnsnc+rQyZnfwGuqRabdmNXVrVAO67NmjVdV1NWporEcX3dW3R2/o1CudkPr2bFR3xu3eo4fStXWedz+u6Row/lpYZ8a3QRN7pemgGTm2sN5a8anN2EojvqWurgG6LR5Mlh5Ysy2eR2trUgs8NwNeLvDb4m2pG+M2yei2oBvvf+jTbG0GXjctarY6ZNXi00rZ8JuMF+TSbOBpt6jV8KwvvDcjr0Zvp93Uypjd0bf5lBbWRMWX2PgNvq3F07Zys8yeWqDdDTyrr0Atc6hVI3O3+bUyZgvgeWOuVXW1qsXX9uzZqrrqNDRbVFdTr6pULfFDD8pNHox2M7za+E30M1qmx651Y/JpxT5aTL4tLWppalKLzYe84TYwPwOrbyXfwryaOttbwPlnhWbmY/txI/72h3t1E/PrRqz1U/Pt9fgj+SF3k29nXVd7V2r8fpdH/q3YltcjujVfa7ptot70Y/WG2wg97wuwG+vf2pk2Y+eN7HdeLnWNasXH2P7U2NTMWm5QI7bYnTXZHV03tzSrEZ6aoW1gttxC32ZoN7Oeva3QZjgGreQr0OTtuoG+Vt+F51PqjJ+fEpqxD4Mm4vwW5mhpfape1Z1+t7a21vt3k5HFNAY/zFv5Xwua1NAAcJfQYIBvsfl2gcXKdfU1Pmb+6ebdAI//AOBMXk+sVkdc0lRfp8aG+v8wbhN+xGSSDtJ+nzZ7aUo1yfaoBmRna6yFNeJtnDXhU+zerxtf34R/x99S19X2r5Q2dcrH1pjNy8qWdkEQBKGCIFAYWioFLuHLVmdgP8W1nxDabbz98s/qDNfJSc75/yU4iuX/KkZJUhDHcv7vtgSUHHlRJ0VxwFvakIz9jQLAcOKYcgViFf3/WlFUoDIgyi4uyEUROIFK8FiEJCU5KBmIt7N0ol0KwQ9UUNGVVYIvRQmpBNDBhik5ilCOVFJMav3sfxEvwaW9uYtcSD1I4IsOsStSLkuxUwz12I/Kdyw/H0XWVuZtH/1KgVypqLBUljN8oMwAkWyeMfixYgfYuNR7+jIuYrgpU0s/3hoKiOMq6mqUd0gggDnmZP9QRaIs2R+zjuhnnAl+FDl5oA2WZXOEAZrKYBnAe5yw4ZSE76Qh0RIjn4j+ZcDomY7/OpCnbXI0Oj8EG8rAbCdGLkZfnR/jLOrMYxgQKasEXyXTO/x6vSE6m28RHvO0xSYHAPXKwGgbDURW4cHsK0YeyDx2BXoV6FWmLSlFaQBhWif0IFpMG0hHySTt9E1gX56lJDYaOuUwCqNvto2S5SJoApZHlLAdACbbgDEChdAO0GQJMBv0tCDgh2NeZSVE0YZWHJUUQavEW4sYfAGOgQy83ZaN36Ri+LLxnLUDxnMFmEsElBkFoiZ/o6EYaUWxQkDYRhyHyDWBRAJoSUEkhf7vjpSRgL4HeDf9/BTgBFNA7OAxcug28kBWps4YTdIiL8eI+cYGIczbHADKEeCQj0GEzGIPSMp8DOj+AcenfFWykQIn8fJeIYJxSXyF8UBdrhARwFPG/5j8FUGLseNYCgDYlQfGMcH+9XKDf/g2G6gA40DfxjGdWmr0hQ+0NRSRWhksEutryCIvPmYMAH5LpnGamJZvIyumYO6F0cAXNSZgKh01MfiRpQjcxrSxrWMMngFUaQ2o6rQ5uns82gP6mG68H6VZ5hehawOaXMrgGMTgycaM6ezbBT3J/r5HkOhcg2FSRsIxG4Efpqqw37LHEfKn4OVvOJgFWEitXJb3MdC18aiELmOQsfI/O/h5MbcICRsYvya7LjmaqEy2lvo25RBcwaOY7xOCqMxW1JODljWaTIqlUhd5mY58f+SEgHhi2X9ogH508gNQgkQJLVTavOY8nvU1MNoGlkf6irG3GPsxcOjXlQPWbyAb2Ega2L5kfwfLUuvnsBFHg4HheZaYh19rtmbxYzHKjlS2ZlXMPiGxN4RlyfrFtJU82BypNCKML+ganVgxFGIwyp6G+HgZgBp17kexi5BDGQCb/sbbzwqYI9PiO/ZzjZggU0I+iAo98nRmYjRa9mB1FSjLVRa6kVCJdVSkocS68yIkjxbZLwyvjAzLjOFIE8jL/C80waHCjxHBhYEvR0LuFYjo5XNmrBAugVcAELcM93t5C7qwYg2dEBteZ5UsnovwE9C2YWPsJGYUl0xJ5sixGWeGAtOOvdxZzMZeFxiy+LAXSthQGXRPI4azIpZbUBQwP6akADwHPYsbS8KOJRXzStEuJZVON2KloSz+NXKYOkyDA78xLRV+40odY8A+eastk/0BgE8FbZ19mYuXEfWmEgOYkqIQmZi8AaMH715ecC7rw1CoXOlEAv2BDrmAGUXKyzMfMF+TWZm0SJXkY9QQwZs6glS1UaIEIdqMJ2fjsM5ihGG1sCSrFw0O7IBCAG6Z+CNfiuDPahy1Nk9RNrCeBTJFvxxtrLhTPsK+jGYMDZ+SsTSyMjhCj0bE6piuZYFOJCp5jBXPM7WSrXnLYFsgKja9AyVowR3tNOJvjLuIMTwabVaOsR/f39NgHhAvQ4GEfs6D72NCxpaEYnhk7QYl6LlUUubXyCIxqRp7jIqRkg5bLTG2TZ5BY2KFEkgGNi/TX8WGGQY0k6CDHz8ePDhF7HVwQ4WNRVdRDcRS53z8HGj0NvGPTP8XY3m++bL9yM6QZP1jPFvG0p8SupT5PQ/qrEK6zLOz0FVJ0eo7i6YQw4nQiT0AGkNz8jbqM6xHCa2jfwGxt39odOrV/iGdYikrsdbDqIouIdgQwvxkH/AwC/mhvN2y+jwNXwUG1hTHjAeAZOgGNh+/+Iw3A9pg3uMF4MMBY/Ft+Z8QAmJuu1NgImJ6sg9cyWzFfqHkY16rBJyrCMU5J+ecvuun/zc+zjk/UZOJ6de5StlX/st8xX8xE+y9sybAYuW62s3KI28H1hzRVioV/FnAyk6uYh+gY95m+qwALIuCyY6CX0AUafu+3tr+lUB8bB2R+MdsxzJdaad0Ay8Ecxixdz+4MSQTszE6FyhJIGFBT0CQFFFvTkv2Ie8F7SSeCpiCPFDjQllsZmC26hx1bM6ylDYZWFmOgFeYvwAAEABJREFU/0wfsU+d5FOrEcGIPI4vyTkpkKv8ZwUn/3E4RauPKyWBJJAqEMhTCPkOaHDWENDkfgBWZ/SoZ+eVrAw45ygahKSA9RGfgJGYmE0BESnBl1UZlwH9wPCPw3sbIGFF0IrBi7lkdfASYoUOsFSkop+jHrP2JUZQJZDDyUu0Cu5DUnrYwKYQSv5xlXaYJBODZ9BZ2ZU4KMKz4MPJMZIDj5yV/yqQmE4FoOc8xbCTpuScFHKx7BJOjqBc/mN8RQqdKmvZWSaURKrOj2U7IaDeKfTf8riSrC1AYqRWFUqy1DmriOS8zGNSJ9BIJf9lcwdiwFHhoGtxtLo+Tsi9zOZTUAqeKQizkoyuRfxWcIxmeJ1gA1izoGU6xpXIRpaTPKjycRScCApBdsjC/pUn+9eHnenkO3AgA51MgyrxZTbSBVYWKF1As+TxQ1IHftwJlgdA9N/geFyPnJDPUycanXMknQAvxtN3YC20qxOcA89ApAaW/xvAnK3gyZlMwkAhBmVydLJPxJcxGShwkRhGsoaAL/TgFMrKVu/IeHBUeYhlc4hlOuWLOr6/f2Lo0mhjVSqd8gTWEYWqFG2kOEVBRAzuE7NZa7HxZBkPjra/AURfDyEkHSAPNoaB7AvHErmueTjZfwFysjR0konDLybDNZkATpIVDUTBUsNFYgq6KoKQXAQY7QqS4ZGTjAY272h1lOyxNoqWleUDs3RvL8K3+WrJmLFG6y+nBGsxBJxz0o+gUgw65yE+XWsRtSB683mR1QKdj5GgMbZqq4JeEIYKzHbIW9UPwTnHkP/cIAfHQIy8YgrOUfgOqLGioViKrAWOaDcxh9QlJHry5QDx5QKJ/TrgMjUME1YjalRZPzFtAP0FOJlXCSXrQ172cfYlSk4h/wWWc1S6UA6Q5bFHW1vOOVX+k09FWV0fJ3l3SRpSFwBOEShUGB1rlJN1sSw5yeqxSZiVUyzrY+AcTQbiQ2q2Hlkl/DkwDWRlD5X5OWe1jg5GQZ4WJCmTRz6GHzjkw5jOOTn3MwQ5JCC+4Z29xflSJPswHflJm6FgNwFYAe1W74GyLGPIQBgESiCLMJCvDunjiAVlQvP5UI7+kZxM9s45ypL/YoyKvkz2VBkNqdLkvx0Fa3NYALGL1VHlE6PtARSrYwxB28A5Knj8PCw1MNp+LzB+2E8lWTBrfAfYsd0BctyWYz6Bc5AxjkEKnCgAPGQ7uWB2jllGvGSI5c/J4sMYAseShpq0CpkOKiWjbRlHYzkqiiFk7ArajrouIKvvwK8VazF+O0eFL98uPvSVL4fydJx8UTY4bc45OUkksjrnnFwlIzJ2jyT7JOge4UAjKyihsmcWIlaB6D2fjkb8pdj7YuhQojqEDA2gGlmro0SSRFdJGZqBkZCXlmTttkxDhA6LdHNyzoA2Z8AXuDQotiwQy/EfY/0Az9opyoOs3VlnWQxbqasUnXOdGajApzOAc2Hz8m1SpU8ZkuDIffeffDt1vDV23m4kaw38t6PQCdBzzvFtuJLIG/hEcWeZXqAHkjWJLLYj/4nK3LBSisp5hdaA3mWyNqwKEY9nX9bsXCyDiILJKJCDd7MPg4C8k7VbVwpCZbLUdGD+z/CdQoHE4/5pQXyc+zF/gV84NPA49+M25/6xZQQnA+ecT00XBs45qmNfR0YyWQPOOV8kQR3WTpMtAqdKPbYSSPJVjowHvngEOOe/1JlgIoZteEbLKZCzUeQ/oFIhg9iFrMcE1bYmQ/k1EFB0TvIQg2ZAUXyszjMRSpaaPRq4WK7zP58DzzlqfiKAU2K92BJv2paBG5mNhH79SM45X3bOyT4x9w5dYOV/DYj+02k457x8bL5dCLbfxfh65yry6Kr/V0292bKufjy/gJqAPTnythGyaqy9zItMsVIsHwj5VB6ZqJAkqQNiyUkGvp4v55yc+9cEsxfnvp+bfvAJvHPwFYESvEks26+SAjazMOA2NZbjzSu2RsrmagsPZxIrQPgSEkPWkVQsIn5SBB+LKjmOfIF8QFWpoL9vkHhzKC71ChTtiEcisbvFIAcUolIe6mSMoselFhoV1yfZ2zVr9S/XyJTstTWpyiGNoVKS9ZQ5cc6vRlpRSXJMydmANh8aivBadpK93A1h3VGOectXArFMvuADKEZlbBn4vhJ7vJ9XmSDL5lCCb2O4FPAmkOaIW2jnIBhDG07EW1LrEIOUjRzvZhMqkGdWUBAhTIy0YvHlIZJkB1xGBsuGc3DDBAIA42aWYATiJaNsjghE1sFBIuYCg4R2niL4EGJI/w7K2BRythQ1+uG8YED9Wx7CZhk4iDg4tpQKdX0iRi8RLHeVS9hKAEIIb0xMJmabh/UziKySSRZNwXRKGsB3jM1EXYwHMiyoiBHJ+0mByPyNYBwFtKepMEQk6sgCZipIhTZhn7GH2IIR2rzc+HIuVoIILsTok9SX6RrbKCWYEjSpK5Q7qWAvFRlGYPHAY4hWA6QbR9Q5yeZWhr+AZop8VzQbGI7/Z52oYn6yuZGl2r49lPwveFiH0IwMBz6gWuEfXn0VRGPZXISpOXI0UGcLrow8jGsb0fleRRiiBJ8g+jEq8yMb08/mhV7KrMEYvUVm7FRb1zJftmbMrMhCx/rQm7mR+/5BbpVTSaTYFp5HNq6/R7Gcka1ACCuBVQGRyvSPGdchW0f/iDkX4K1U9qsNHOGXBEYFrKKMfdkIBjZ1SFg1dOP/ZPQIEUed/INmCmIOJcZxAd6DJjrSjuXZvzxpa9mVZLIEW6ZWS80CzH/EVvgbwPjtAj/uX9CyXymVkEUpiFQ28DOqIEUmkwi5xAW6xkCoMr5NeJWoXOGs8m34kSIOKZi3ULHsVwt5eth0y+g6Zv5lJGPiIJGKZSkKZPjW28DmrECy9qhEuxkgwu7i38YynJjNRpaxn8jERTn2FIby/UxmefRqNMTHIVDrj4ptOFm7ra8Yxxz7uTolXCDfH3zDszVapqLIIBHpD4MjUH5ej4uEgJC++ATMhsQE0lnjbI6lDGs7SwOzjUKxrMmX5NC7tZuOUIN8lwAaQNb8LGkIZmj6LXGJUc7IlB8jc6pViJ1yKCIvfIKjBlYMP+HlTtke1pYomzmhcUVmPJStrrLOA5VsM2LwGO7NJEyH9os/yEE9gs+SQmw47PR33jYZL8bGTJ82TCES+6LYH8WM4cca6GND2fwgrciVJdZiyfunQJGNST9IwU5MW6SyzdWQKWJ6jO8YX52fshybfcHWDH0j7Luz4WeaMHmkZZIIma8XIBIwGREqyIuQdnl5sIYM3YDZYj2+BYlYq0IUHBSsVl5eARcZ8rRiFUpFCXnxpU4Vym8VjGm6tjpnjTHEiZ9szw+h7jxDWFSZRvYyvo0iNucpQ6usrj3C+uOe4AWihggt81e+q5U9lFQot4NDraGRWLXDEmSGRyGw4Wgrwq9xLfNT1BewNeOVrH9ibCukXwheQJzmnBPLQSYzqmRLwkgWc1n/CzvHAgvgycaJ2QQT+GLHHEuMZeCJ8oUEoNqZIbH5gUIuYL4AxI1tvwaZtLVF1MVg2Ni2NA1iqBiIBlvvxlsRQZe9zbJCzYHTx2HPAld0CpBxjO8vE6dELi3rw9S8zC1lGHm7YFyzl5B+ZFUuRcxEyjNHFgzkIiiTMLbP8BXRuWRj2/6CTAPmH0c5iTGFLEtl8lCJ4MP0ph/4bLr7x48d+6xiG4us55HUWT37QkymDF8Rvi1AIBRhBARrR/4xsymRGodmg/L1oBgv3nsUqSrTQcyLxJQILxHjWV9qKs93A1M0ITCW6cSB78e0OiCWDQB95h+ZcKgr4KwMJ6QrnspqFfLChUmBVaZHQf5gga/yi8mByJzsuxzZt4H1DCxjqhOdrDtJAA3qDdGGpm+hMh3J9grvu5gJMtDP7BMj4y6WnWNiXYWfKjX5egiQO/YCHyZqX9WpL2uI/f5Ge0leV8a5s83F7zWVHmY7dMcWyugPz+PbS9YdSuiTTkbXKkwMZn4GtKhsC8PlJZdViJ9KmI2AjJYV4U9L6L0I1RKAm5b/0C6PF7D/2nhlqsss8yI8lHxTHhsq+3FtFJC9zZBCD+R/msc5mDRuOhPL/iV4v4Jvcc7JOcdaMQH8JdbPrxzjxBJsWmY/CS48Q3xVmf3FoUnhi8QBPiAfyGF8scIg6Ewl4dOkiMzP+wl+oMqYeTLlyoQcJWw2II0JDmzqgQsVJJIsI9ZsEEi85C4iwwg5BEFCgdVVerNW/xvZOJAMSP7VH7vX+6Hvtfk6V5l8UMT5mMBrqqr9/2tvG7tLVBZYwKYWYIQG1MhvQPqLDwpSCLFsVm1zZ2th20LCgFDffDtbbR1FcQ4R2hLRjxZ/+43y+XbliGhmzATPfFYMPQwZHeubKZNlh922Yk7fzJxHQxLgMRzoL5zxDe1ZLexo04KF7dCSEkmnqFCQOMQvmj1HxVxO8xfM1+zFi5Sjnw3BupJyJbXNmC9l85ozZ47aCXbpJR9AEbzk2zrUvrBNdsaY8vXXKjLvIkOXMSxsUvkFi5Wbu0TCA0+dMk1L6F9SIJt7ROBiQXKyuk4xg0UcmkIO53OmTtXUSV/qsw8/1Weffa7Zs2dqQSYDX7FRlcnFIYuFc2bTPkmTPv9Kk7+arkxHJMjj5KQESIsXzdeUr77Qp599qslffq1sO8FWIHXYvEOpbd5sfT5pkj79ZJK+mPy18rZhOQf3Es1qW7hEn38+Ffpfw8M8YrYyVCUXWBCi/+Xnh+i2wLqgsx6Zd+ZkcrNNLpHq1KOkhP0vt2Zz2Q4tXrRA02ctQh5Cr0KaMQs4r1JmoebOn6fPJk3T1M8na+6sOSqz8EsupdgJmyqqzKHE5iYk6VBaMbtEc6Z9oxlTp2vKl9P0zfT5KjOefICMvLBKF+eRZ1HTv5mqr2fMsxpTp2EBkcTGGMGbHINIjFEgnCZjTyIQHSynBE5H2H0AmqM6ZmMyPgr5vJxiZO7kcERlC47pERoicrGN3oAqsTcrlaqSsCe6KOKg4e0AG3jvg481ZfJkTZkyRR9NnKT2LPpioDK4DKc8Ngx5WIiQhY3pVGDTCINQzjnIR9hPUb7MuMV8SRFBOo0yVhEdOKK/ZNhG1+eChMrYlE0vk12k2bNmqG1JUSZzKEjImncEBBxkoSsXSs4oCJsCw4hbGTCZmAz0P/wYOQNZ0Mw4sijJ0nJWi+bN1RxsuGSMUJfrWKLPv5opWwbGewL5Frh4t4tWo2Fs2aHGySn2/0m+q6dZYajEIcbn8BuebTQdURGagEkji7qRh7CYWIGCMPSyC2gzn8YUVeyiQd1f9xi1TjDGjUhX6qxQAYdezW7S6ZQK+RyVZX2Nb+loa5cL6O+cHD508cKFrP+ZWtBWhF8nYcsOZuegx2n4mBKKnc1amjljJjSEdBx2UsBek5hh7MslAlDFkkwQ+CYzYUbwl06O6siERRojS9OxGNsOc7hAWXuBviV8pxL0wg+qmJXyGfzTF1qwOBgK7d8AABAASURBVMc4UggfZdaP0QpcoMjkCLqJu8z4KcZ2cBVJoppvHstAG3Q556gQbX+r//JkfuIvm5iBzUdYt7z4u5iKyrGSiRTiTGBvOeZeZt4l1uYsTZr0ub7BT3zFvlCkQwEoYc8kqqqqYX/ET6JD+yPgLixqyYKZ+uyzSZr42Zf6+OPP9M0332hBe9v3Y8KGo1Ri/3UQMd0zIAxFCqnAnGTmZnpHfWAkiUEDJRJcNpg94D8FnqlffCLqBD2ZHcAHVZo/f7E+mfSFvvx8kr6dMUMLlmTFeVqonPmZxukRg9mpY3kalLkQMN5iF8glq6kQNi/kwt5SokMXfpBU5ELZcImwguObCCBFpkzqWMsFDNXmop/xB1HDfVmOgyjKJnXsGd+qvb0km1sAQoT/FBdxbYsW6ctJX+mLTyZr1owFynM5X8bnlegFEfailELy3u/ZJYMrqH3BbH2Krr6YMl0TP/5Ykz75RIuWZGThRZCQXKDvPmYPMRdJggbDSlhxgKXKXjahD/FSec6MKZoyYxEtUg6DDTEqZ4xaDZfcxdwifTV1pvKlBCZTVmATgJK5YsjKIInvcGQKuYqtWFdPwznZfmu1ZauUwIJBYtgYnxUmQ9mHrIxX5xzFwPcJFTB3ivaEfNEUk0QWL7DhpYyG2WEQaM430zSNNfft5C/04Yfv6vMvp+i9iV/oM2KOfD4S5qXQOhsYHXy3N0/KRhqyaKssEwmLR55f2qwedM8bXVTiUGNg9WI+MRDgUyPWWBE5B8jOB02GYJe16DnDvriAfdLkZaIzlnGnChjY4kkbKyRvPsU558cyfSeYo8nMeabKsoVlOKDKaBh7DClnhCLHHCNPM5kCwxZuLCXinLJt84gxJ+sLYtgvPv9cX3zxuebMXcC6lt87bWzHJGP2KuecIhTh9UF/PxBDo3Uft4UukCOuU9cHeZi8YuTgaLN+Rq/io6QA3sqGg0SdnO/lsFHj3wrOBQrQsvVzNh75MpOyfczaFTg56sQnwtGV8btkVSYvBVANYNFZlVLpwKexBXE+1/VVqRc6Mj4NOpbM17QpX2LvdkSVUCHyK2vunIWa+vVMZBMLsxLT8j7LKBWRj+yilQvXmLyJOef3fVpt0nAauARd/ESo/PfzV0vgvxVh9COyIfaEmaAnnBfxprAKu5SfxXnyq8mT9OWXk7S4LYteAo8zDR8xceJETcZffM455osvpmjip1/o66+/5YwmYi+Afaimpsb3iTkz+viX8+0Xn36pJZkiviLkhYnt7PLWOYvz0qwZiyt82SaHQScS7IGsJ6sssiDM7iLWVhgGVtUJnXlXSR21lRyZfz8/mQTsT1CV0HsCH2z/IEWZWMnqZs6crSVL2qWuYOpHHP7YLn/U9H9e+PsN4Fh7AXb6X1OMVCpklU4FwlWzbr7RtGnT2Fe+4EycVdk2Vjo7Z9ZMpvNxcj7nXCX1he++/jVk9910/sZMMHDgQK2xxhraY489tNVWWymdTqvAJYDRjXAulv6XgHzLtqMFaJLN8LZfXK4333ld8zJt2muPg7RoQV5xit7maZYs0AUTTtK7k97U5zMn68gjjtec6Rn5IcwScgWdeMTheu/ziXrx3bd16eXXa/bMDnXqUiLIOenIg/Tp1xN1/+MP6Zprb8F7SnYpEyQTWjBruiacdTpGMkU33nKrHvrNU+LeRP48xOn0k/ff0M3XX6qFc6frrDNP1zMvvC6OpjjXkuJEWa+/+Kp+dfM9WvTNPJ149Mn68JOvxOiyv+cW83bm4Yd+pacff1z5+fO11y676dPJU+krgpVYge3gDFQk2ioHacpJzZj0no46aJxGbLOrDjj2VB122P4at8s2uuryy/UNl1RITDHOeuHUybr2kou11977aN9DD9O+Bx6iy668Ul/PXiJiLU2b9JGuPOds7bfv/jr0qGN10MGH6fpf3qhpbDqpVEKff/i2zjj1eO2z37465viTdfDBx+q2O3+lRYUi/cv6etKnOvfk43TwgeN0yCH7aTw0XnjhZWXK8u9LY0T41z8B6qmACJL+Ax2IlzgtlAmmYrY4324LngOGBUUHHXSQzrrgUnEGVERjwpTZNl8v/fEJHXn4ETrwwAO1/z676Zxzz9RHUxZ4fRlekkvfFAFwmYtbpsFmmtOH2N2pxx2lcTvvqb12O1BHH3eW3p34LW+1YYJAslhsUyLIKzv3cx12wJ7aftdDND8juUCKuIAwHZbhrUyA5YNQBkqEKZlpGoAlpSKCt5LfiOPYSf5yKKEClywIQql0EinElpV9Bdil2bf1N+wwkAL4jpBFMpnkMqcEXiijHXBIu+Ds0zRs1Bgdd9oE7bvvvjr0kIN01DHj9ZvHnvDycdaXgLSmOilHsGvOM5lM019KuYQNiVMsUI6VDFOysSkomaaN9gIOk0SJlIS5KuAtfoDMY6wYlmQQBSFdIi6uP9ahB+2nP73worImC+bqQ07L0x+kyuN8N4XIrRJMM0mkUAmcKyj/3TfdPd8RfQQ4ZhoACpKVbm1zdM7pJ+iSG+5QewBv2YW6+5dXaoeddtT02QsUW0RGvyouh1O020aBySlwCfoHMm7KyMoxT/9WPo4VYY+JVCg5SQknlwht6hLykQmNS6sg7WTGUeag7JRSvpBHXpIRRHXYQVlp+jmq/pYnhqCB58WIGfyAYAmfEoBTV12jDAFBdTrtUS8860wdN368FlssKmTFAeyuG6/V4NU20L2//RO+L5ZC7GvJHF11/tm67Jd36Ou2vC6//FKddPRhKufapbioVKKa0ZJKOWQArSRzEuvATrEx68xBuoRQAy6QE5B0cSC7aA2wbb8Q6O1cDB3I0R6WEwpcINCkZCQFBf3p97/RxpsO14TzLlcmV6YH1eAEAVknL391flIskhgbdxAPlGSuoexT4CAEacX8Z2WHc3QKWJ+Bfs4fROZn5LBPpyIzEnMWn5KswYVJ5aMEKzSpJLaqaI4+evNPOu6EM3TQYSdp37321PjjjtFDT7wg+xu5gdHBfmPkFaZ5wcCaSFWj41Kbzj/jZK23yUgd5Pejw7XPnrvp9JNP0utvvO7HoitpoCQXbIyOXiiaLdAQ42tT2FOZPcsFKRW52LFfF6BGFUtlOedk/9nyYYmhF2FTTv5jFdjPDA5EF196ifY56GAddMhh2nWvPXTl9b/U19Pnom2pDt2nEUjKd8KGsEkx55LRxyfk2tv10aRv8JQCP+LSIQ9miUKoMjELU0ZkP7AHaAUuYr1j2MhRSDeGwZA5pVJOxhYEfsZPxHyZP3aTXTJLd912k7bd5RA9+/Kn6IJpcZgIufgt5xbpwksu0C677qAD999Fxx51qN5+9zO1m1iQZKmUZw8rK0L+gfnFwEm5eXr2yd9o9bU21gGHHK/xxx6hww87UKecepYmfz1XOeI1YRehF3pZChJyySoVuQRz0CyirwxvmmbMmqf8YnxNcb4uOudEHX38SXCLbSRlxgX/CTI88RL9/pH7tfGI7UTYqMD2NfQUM4bd3dksYyXkImya9ZCqQs+h9QPMb5OYuaBypQKngAN6Ig5l23QRI3WsoBBaAaNT5ELGwaGtqTTcRrg7RiiWqBNYwscVFQYBfr/Ei6aiHPMzoT7861/r8EMO1F67766txozW8FEjdNT443TGORdoKhc6VU5iKEHUr4sSmRJ2p9hXUZL936qK0Q1M0kIrftj3wV2GCcniyCBMycDGjHwjZMFjagpZE0ZPFGJb9Im05s+bqYsvOV933nmnQieZaCLikgT0MHklSZGY4mK7wrAAk4GKONQ4pIFSgoFK5jecE1mF0DZ8y5cl+TCf1MYMq9KyS0j7107LLpDhyHXohScf1ZBV19e4g8YTj+6tww4/QGecfqY+mfiV7w9l+mVl+0WZPTikLyIWCZOTFOKn4DxEz5RkcyxzyRE7OGCYubNmaxEXLGiqQg+Z2t0HCeihnNKkxFXoMV8ky+PsBbDf/5OQC2TjgUiLFCJj5xxbfgRQFThwJOdC2fzFJ0A+JWqdHFMPuGfPy+KcyPaoEHqSAgAU+A29/Rg/cGy1ev2Fp7X3brvoiymzK22lJYry83TuhRfrhJMnaCEv7cp2O0unMBR2V1DgWByMG5WcnMMoSh2q5uWfFLCvJrEGUgYM5fjPD/OP+/pXG8nZhJCxJYDp0qoMKPrH2SL6QUWATSqU8kva9IfHn9bBBx2pvfceh70frlPPvESTJs/VtzNn6awzTuOscZD23WMv7Y4N7Ljzjhqz1Widdubpmjl7loxskhjLzttRnJQLq7ChJXr2md9prTU35Ax8k+ZzjotZD0llVcq26bijxuuKK672fMkWuvFFMJ/PmZVCg3jO8M1FhFicgSMVtiOXwGrMdmyWEbYTVej8+/snk0DMai7jS+yuJZ1Oq4PL3zfefIWz+mF65eU3fsyX+YIuXcbo0MD0+mOsn20pcoEMuiZASbWcdTuWLNYTT/5Bp54xQZdccokuvfgSPffMc8QgOUUWxDmHXbN0yDvnsGvXReLf6f+PBIJdd91V66yzjv+XUBLmkehgaZHgwQyS4n/zRARLRdpxJFFJc3ijX+LGNiLYr65tVF19HRsazaKdS4hp06YqXZdSW2aJevXup6aWGgUJawdwdNOnfYvC07zBbldjS0/Zv4KENmlky8/lNQP6iWSgRCJU7959ZZu/t38WRjaX0fz589m4xcE8qZ69+ipgjQRmCxHhqIs1a/ZsCV7qOEx369bTdw1YgBGBlfXNdOSVwElWEXy2tvZQCHbMNZnBYg7fixa3yRZrbW2tevXs49u95YGXSqW8Mdr/ZhoRuLbUJFSdiLTl9jvr7od+q1tuvZ2LupP0wZsva8JpJ2nmnEWMnNLDDz+il19+Wb+4+gr96sEHCLSP1msvvaTfP/4oQWpJt910h95+/T1dz0Hp7jvv0uFcij3+29/prbfeUkcxr0suvVzTp8/QzTffqNtvv1Vjx4zSXXfcqQ8nfsJMA91y002awa359ddeqbvvvlMrrTxY99x9nzLZomc90t/6Qchekj+gYzI3oMr+9aISr6Qd0rKAVNjV7x99ROeefabef/cdFblgyRKP2oYVRVlN4QL4zttv1iabDtN9v3pQ99/NJjjnG914212E7pIFdjEHC/EJCcCEFGfPmaE7br8Le+qhW5j7dTdcr9b6Rp1xyqnq4JSag79kMkT1ed1zx63ejha2lbj4pXdRCmwjxZK5U0AmCSgGpDYvBiFQlR12sB9OHwoN14K1IES+kAQlla6WHYyFI/eVtGcKZejQCBkeMvY4FVgnEUZtZO3CUWak+YzEpXltdVrDR2+p6266TQ889LB+zWHjoV/drz123oarEPpDP2TcEjL0/YKEOBuLMzl80c64YcAXTDjnPIrxHPkxmVOQFGoXIqEtkh1CnMpKhAnZJ5eTgmSSbFmpREJJ5FYguOAchdpKcE07l4YxGFaws5/FQlYU4znnFOOErRwylqWGECCrAAAQAElEQVT/HTgaXSc+Wf8ErB0TtayR8UMuHQIub0vo3Hh/gU3xj88+r7POOksDB7TAI90iyTmkHEuin2VdQFlSQIW/VGKNCx0bfwGXAYbaUSyLGBsJSOVSrKoQG8F3KZmgJ3XwElJnuMlU2td1fQXM1XUV/g9Tuyh2zKKdQ3RTbT1MMdl8XtuOHaX333lbC9o6/LqI2/Oa9tUUrbjMMnrxhedVgHdhxbO//Vbf4FeXor65vkphUFLSFdCvIw2lKIC6/AeVKzZjCqRSVFSuXFSGsRKJABuJVcq16e2339bzvEAoia5dPf1YUuAko4GZYoEguCJfJb30/HPq1rOH5i5erG9mLajIG8Mp4b/MNmPs06mkmJc8RqSin4ptF9E7RDjUxwqgGiH3MhURRhkoJPev8piVRUzGgATd+W8rBmLmVgI4DJ5/7pkKWbO/vOEm3X/vPVpnzTV17kWX6dt5UhAiE/RVKhaQZ4k9iT72cIiO2ZtXWHmobr7zft197706f8KZquXl1jGH7q9PvvpWpZQhSg59lgumO8YNqHQpOQ7RQj9hMaff4JumzlygDCybL0lyiBGfMr7CLhvMlzteCDrPNcwbT1w8/OHxR/TCKy/rvIsu0oPse8efcJKe/fOf9cQTTyibwfkwrjcODvBi3ZbQuNlZIsWcaPjD7x/T2eddpDyVxXxWziEc7CimX5iqkmPNx1xWlxg7sCXM4b/M5ZYND4psCikuqbzfoqtz+tl/zF9O/uwTnX/BWej0ThVLgXLFRMV6TBlRXs/84Xf645+e1SVXXK2777hZNVye3Uhc0Z5Fv0ggQG7m58pxrNjLBOHg7joWzVWvPsvpngd+o1tuuUXnnHWaPvnwQ/3hiSeVrCLeMf0iROsLGZXY1JLJlL8EDFibc+bN1Y03366nn35ayi5SDbe7GS5qiyBjOv7bhitl2f/wS0JXStarLS/5dhxKbMpinAgo4q9JJCNAxxh+ISLBv7DvgL2vhB8RSIEp25QOIcxSDoo5bMbj0imZxL/Q34ErbEv4vRDnBbrYChS7UDFzqKquV5ioIk8nDlwHHrCffvvIr30cMYRYarsdd9YDDz+qS3n5PXDpviDxcPnIRqgEMUdE0T8OrvBlUbnAxXgsx7IwnJh9ieVaKXtEKUm/gLz9qj8mrfDlmEMItyXSWJi9EKXEdl0slJRk0YWshxT7lIlDyMFe9NHdrxeaZJNwCTpAlEeONRIQz5h8oqig6mSSXpFs7sJ/yOQHgaJfj3QvU0Bm5KQgwZOU0ZHJj9itmOOiqqGbbrrjPv3pT3/S6aeepC+/nKynnnpKmUwRfguys0WJfSUMQk8GisrbT4CJ6QWTMbGNzdI7LhMSizfC12eXLNK9+Kz7HnhEmFmFNfDlSirik2LBj79ASSjFxV4qKU9CxO8Ky7LpdJkELbKxfMwm+wQKHLVMhkSo3iplk6OKxAFWjJVKJeQIUIIwrOD88JvOMTYTwXesQBQ1bMQW6sved9ttdwjXpAT8vs0B//0PJmq7HXZR9+YmGa8eOZISQUoFbNFEHphfRdHODATmjZcy4xl9RweHNVD89/PXSsDs5wcydNAxCEi/e6yCgq0R299k+Kw1xbFeffkVnXba+dpym5312O+f9DHpN19Pwz/8RvWcP846+3zOfXfqtlvv0oO/ukc33XiN1t9wAw1aeSW1trZ6PxkbPeg77EUGxNdp9N6jVy9dcdX1euHlt7A9bA6nl4hycg6tx4AtAuImGWCw6aoq5QpmIZLjv5LZS1yS55dve6wVE7MsYLkuoPjv5yeRQJlgubq6mtgk1qxZs/TAg/fprrvu9OUocvBkYMlf6sqs1IC2n/Fjs8OaJfbWrmnErAOrs9gmxXr47NOP9exzL2n7nXfTKaecphHDhvs95dNPJymKoq5u7EKxWBp+RZmtf9fw78x/KYHglVde0aOPPqr33nuPGIgDAwK1gDCVSvkb1v+yZ2dDGmUJ7xgX8qpubtDySy+lRbNnqLlbN4Vpqdo0nM8p15FRXY9e6t3cQymvs1guhd6tncAtwy1QVXWdBnExWGO7XxiobHustbuyOoj6G3v1V8/G7irzFrC+vlbcHcmGFweTfDFSU0uLerb0UMRun6Y/ca5txzIj6eCmpKXv0rjRUOnqWtVXV1nsBC9FhYxXkNTYt7cyyqm2qVZVXBKkqavGnPLtbVJNrXoOGqT5+YKStdVq4hIxKSlhDpmIscyB2WKatBMsxSpym2KBQqqpRnXdkhq47AoaO3pr3XTlufp26od66NHHlHXS+19M0yrrraNV1xyq3j1bNGbkpjr9xKO06fpDlQhjrb3ZVjr3ilu1wgorakD/3tpkjVW1Yv++KueLSiarNWKrnTTh/Iu1yioraUDvJo0dtr56tdYrCTM53gpN/OQLrbL6mlpltdXUp08vDR85TNNnTueydCHbBBP4W58YAl2ArCywosY/thjbuKBIJpEUCzxIpJTPdKi5sU677bythm+xKTyEzMOjKwgCZbkMi11SSy+/svr2b1bv/t2141bDZD+lt//rx4IlB14RmTsF6Dcrx8Fh2qwlGrPjOPVfcbDWWHeIxm40VO/w9rWj4HAM1RIHiYmvvqL3PvxCG246VqnaarlABKSSCMr5IrAsEQBbDkCf8iUnJVMSNi4Olj6lC/u/bA/OY8tlyiGHB4Xgmgwop1Ih45LhKdmtsCHRFgaBCrR0YEfV2KHfwC34Zb1FzEdhSt17NQE91NLcTb24JE9jtQ4eKxQjeDbLDGRkFUrs/4IkgBU7Gygi2C7JPjFfNs8SDFvKi0aPKnhxOFdLywSZFuunq6SYeoO2tnZyCdnaYQhVJRPoytFelmOaJSZu9GxsVAFuZSATkR8zDKj4IVD8wQOJzlIlZ5gOKo4RzIaMhkQbG2Qp36aWZFHzZs7Wg0+/phG7H6ztthkt2IXhSLEdIPFbNjGzuaJ8NV9CvPAL3TI+QiA4Iv0CJ6cyOAl0ZLjc1aoqwVjIWY6RjRbtgQvwiSiYvAXvlrPDhjgsJZhfySpp+3s8jMrMGcGCUoNOop4VGmuralXicCRvI06rE0QmwPuUTbAA7reLCpr6zRwduPNYvf/cExJKyrsqfTFrsdpYOKuuOEhYsYoZLuCKHczL7COQmTlkKEsmO5eQxPwc/iPEgVen03JUiQNeEGf00ksv6LHHH5f9eQer5sZB1tEu6kyWsOoPOkiO5kilmXP13tvvabfdt1eGcd/86HPsX0pAP5EIFAQC6MVFheVtLhl6ev0g4xC9lIvUmD+lkkftiEmhY/3ZHED+GT9mbs7z7xQLfQBIgxpqeWxd2jJFTCqyFpRu1G77HqQJZ5yhQcuwHw7op4023kAp8x/gl+kvFygBNcxbnCVUUW6sFIf/PAJs6pbWgAF9tPlmG+rykw9X7/pQl95yr2aU5H2Kw+/VpJzXO8ucUiDHJYgYf/60L3XvHTfp06+nKu/AZ20JjZY4tIam01Bi+1XIxXKEY4iMihlZsqDPPn1Ha/Kyce311lf37s3aauyWOu/cs7X2WmvgYqsk451vBQlWqs3AjFEqYxt8a5llltbYsWONDeZbLaYom6tTKHPPbPFKYlMp4okia7OM8EJPogQXZYXwFsGXC1KUVelP8vN+/j/23gPQiura///umVNu75cOgoLYxY4KCNjF3rvYUBARe++9JsZeYtTYolGjsZfYa+wICoiCiPR2y+ln5v9Zc+5FzMt7v/dLfP/E9/Mw68zMLmuvvtfe+95LTHnmkl79VtFxE45TXUWZKuN+pEc5J+VadPM1V2m7UXtps2HDtcqAVbXvXrtp5syZms0mbgHmPS8uXE0ewSYIAylop7Somsoaxcqq5DE/9e3XT1tuvql6d2vWkgXzsAlQy+NAqWBr4QhiHuNhX3E2SfLMKTU1dVp/0CByn75SZYUybPjHk4lIbTFGkC1QsY0Ym4likydANx4xx0zN7LQIPZ5LWkt5zH8JM2Z0qLgiHKEFLKulnYhZIfHbUWYbVp4ZP32sCvJpVVQZY8v5kf3Y3Ok76MXSZBt2nkcbyaZPYyPEh7LwZ3tT9mt+oTklX4maGsWrKtWlsUYJPya/rF6Jirh6dalWeQLZGQLyHEGHo08SwJVkeFwiLs/LyQXEM8oFeK40rv0UbdEKXKBctl3Wtyweg6NAWUmWa1hbMDCn5YSLiPRP5oMefBXTWfn4W548qy1HB/OZMKc8jpE0ERqr6TSCiyvIe8QSReZhcjAx+GEgx/gBdOfYPJBPBzbqhH/HocOo9OwLGQgZZsmZhdHgeRJUCp9KlNWq6GJqbKpE1kkN3XwLrc0m6fyFC8nrsvh4Amy+fHQsSxSwFRNXIu4pNL7zyxSPw212ueQxdxSdfn/Pn3Xt1bcoUVahgWuuobXX2SDSn2cdBT/KKIGAQRXJWMiUVA+aQOHy3FPEhoxiccn3JI+4IHjNkwP4jEsDGV85mto5b+jg2IwmmmulNHQGNDK2QSSHYgLkwjCU/nBZP9E3JHcNLcmCUzBJVJxw/AT96ZEH9elHnyvHOue5F15hY72nNt98c+I0HsgGpkAYAEZeLBaTF5cNx5chZRzkE9LI+DR6DCzmUvPL9c9KANkiZbxdETjDhx+Jt4A5z/TqnOSbT9iGG/ajlqV6/tkXtMmQbbTbvgeqhnXn4M020XmnnaAhm66vsmSVVl19bTb7DNbQaqv1VNzLy/4u32ZDhquyPK6yhCf7CfV8LiXMBLPEAMIYOg9V27VKBx15kG664S7Wa0ugKFAsIWw/j716Mjuks4S/mamZzZsfmFuCRTE/QTW45EkRcPvl+reTgB1iFc3GoKytrUVdutbrmGMPV2VllXwvSanpj5speQXY+/8WCKK5LuIGnwvVya9ZbVG59uWa9PEHKq+q1fCtd1Dfvn219YgR6t2zV7QnYDEwcLgMCEyW3H65/i8k4L3xxhtavny5kmQJcTZqDEyotkhOJIg4/xUyizTMWq+99JL2PvhA3fvA/Tr2sIN13KGH6tkXntcJJ1+kzz6boscff0x7HnCgXvzLaxpz8CE64agxeuKZp3Tm+ddo2rSv9OvrrtUe+++vGZye7Lbtdrro9NP1wO/v09W/vl1z536ri88/Wzvus7dee/t9HbjnPrr56ut0yWUX6467H9TSpYs07thjdfBhjPn8i9pjj904nb1bZ512BhubzyuFUx155OEad+LJuh2co48+Sg8++KCOOuxwvfHim2pbtEQH77e/rrruV7rmphu194H767kXntUB++yj9954V19++rGOBPcV0HjWJZfoAHC9++FfNZqyjz+YQjIleb5PghFXIZ+WLz5kCxag8zhshlVJukDgptiSnr69mjVyi030/kefqp3ZfN2NNtEryOWVF1/AinOqKC/TyOHDtOl6bAA6TzvsOkrrb7KJ4mUxff/1VD337FOqqqpQ/wEDRXftd+ABWm+DTVjYt+u7WTP0zNNPKq9HBwAAEABJREFUapW+vVVX26DysqT2RB5PP/WE3nrtNc2a/a3u/v0D2mTzIWpublYITT+4Gy8/2RVEuA2dJTOsBexRdrqbrKnSkJEjWJBsp9qaCnkxX5Z8GR1W38jGcXOPLnrllZf15ZTZmvnFF7r11pu19567RjiC6Dshs1MRLBwSr69r1LkXXKgthg0hyUTYYVoLly1hbowrl8kq+mRCJuyXtdbAtbTRRhuJ6Cr2RWQTbykC5fTwQw/p3POvRmtSMu4pyLTq0Yfu16033KjWJcv18Xsfav9999UO2++IzR2vKWyuehDOiGpZvlTnYbejtt5Gu+ywvY4/8RR91fGr3jE2MV59+ilddOZZeuWtV3XaOadr0uQvlLU/hER/2JBsEUJy0ZZKa878tOYuaNHsOd9ryeKlEfkqZrTk+9m66PwLtcMOO2vXXfbQ44/+STlTopO+mTpFt/3qOr3w4l90+BFHa89ddtBpJ56kKV9/o2deeR0bPlijR4/WO+9PEqLA1vLw87aOGTdO226/o3bfZX/ddsvv1c5Gel7J6ATThXmVkajYT96R82JDb2vvvffS9jtupzPPOFvTp82OaPMc6EJFsvRJkopFXqj57wXkUluaRxdSl4f/RC/2hfE0N9SpbelCPfTQA1J5rbbZZU8SHJE8Yw1s7GXb2/Wry67W9tvtqO233R09PhnpUEwos/CZi88/Sy+8/Kquuvo67TBiWCSL1999X+99+qUuu/x6ff75VEYyLeb17dRpOvWEifr000n64+N/0qFHHK5tttlOu48apScff0JeokwhyZUlhpguTNP1J7ngJaJ65btksjVxFNCLKzoJeUihundvUPeuTfrkk09EqT787Es1NDVr312GK15Yojff/avaoeuLWfOUYCHeq2ujylVQdZknj4OF1996k5h5hPbZbR89+PvHlSkEUTyZCv/HHX+8tt9pG2233Uj95vrb1d6GD7Eouv7663XbHXfqwYf+qHHYzcefTFLrsuU674wzNGrHnbTf3vvpt3fdp9JP9uUY3dPLr38YbUBuM2ILNdQlNJV4vzwl5WxniRY33Phr3XHrjbrrhpu1B3Y9+rAj9dHHk+FQWgzum267SQ/+4QHd/OvrtTO+NXbM8Vo4b6lsQR26mCL/Bc/P9jLlQXwoD+37PHVeMR48+b5YOIjaomJ+UmExqT32PkyrrdpHPrb/3ReT9CyxZciQLZiDFOkwy2FZWSIux4aLA6tswUJssTneB6GtbVnXSs5TebdG7bj1Vnrq+ZfVmpe11p8ffZQ5cT/tsO222mWnnfXkE89EZyTffTNb11x1hT54/z1NPOk0HTn2DBVyGX05+XONPW68tt9+FIdcO+ueu35nWwJyOEiU3DImL1pz7fX15ptvEKNeVCsHQ7G4NGzLjTV44/UUd8xm0PnGq29qjz3308htdtCho4/Q62++Kc8FUqFdba1L9O4HH8qjn8y3p3yhs08/Q7vuurtG7bS7nnrqBeEmCpyvzz/7QJdefJ5e54DztDPP1s7bb6Pjjjpan342SX4sKU9ClozJ/ed7wUXgq1/f/ho78QStvd4acswjPsHap4pAityKmkNe1ditl1wCTqkYtMG6yL9Vs2fOjuQQ8J3HVkK05jvaOL4IOql0m/L2t3qXpDRz5hw9/MgTmvP999qO+I/0tLRliS69/Ao9//IrUQwSG1DvvfG29ttjP2U58M2wab9g8SI2GudJICZVZFPDyZfkiCczJ0/SiSecoO2GD9ctF15KTMirLZVSO6HDYf6+5yvgcK9lyVJdftmV2n677TRy65EyfX72+QwzARBJ8mCWa/6871kw30icflKnn3yqdtt5Zx1/3HH6/tvv2PDKayb3q664QS/+5R1de91vdMFF50ngTy1erJtvukW77bqn9th5N912wx1amjJpKFqwWw7DKJLJRXyYzz02LkNicSxZLrPHVMY2o3CgQlFP/+kJ8q69yBNG6fwzz9Hs6bNkTLfhdJ7DeD1P33w5STdcc7WeeuLPGo/v7LXrjjr1xPGa8e1Mvf7uuzpw/z112CEH6S9vvCesH1/nsPivH+ioY4/Tjjvvoh222Uq33Hyz2jJCa2KztkpxNs3Mp2w/9YtpM3TIQYfq7dfRDbJe8N1M/erX12pv+Ntt1731hz88HvmK5yRbf3p+TPZ58onHdfWVl+u919/QgXvvrX333EX3/O5OLWstMHtIr736F00Yd4wWL10u2LEuQknRPYXuPDktXpzVgvmL9cxzL+qzSV9oW+JIfX2VQihtWd6i3955N3LeRXuM2h2a7pX98G8216qYX9RH77ynMWOO1S47bqsdd9hG737wibYYvp2Ws+GyZMkiLVraLgepzz/ztE5lw/vLqV/o+IkTtD1z9JWXXqvvF6RlPxjwR3K548eP0QeffqQjxxyDLeyt66+7XUvAA4mKx8v0+MN/0m677Kpddt5Dl1/5Ky1b2oadSM45vfjs0/rVVVfq2eee17mXXK4ZX8/EzDwVON3w8KEcSWsoCTeJgEeFyDJ0Ho8eHuVHd7GBbr9hNWzTtXTfb2/SW+9/pslTv9c+rDl6da+mTU4kmnrqyae1+z4HajfyjIvIZWfPXS72wyVwfvflFzp27HEaRc63//5H6PnnX1OWU0vfdoT0y+efkgDy7exvjy5SakcJz57vq4CvBxSF5onMUQLyqXZ9N/MbDRq0ATmyhEuz9ijTZoM31tBhWyjBetrS4MDRkSvX1qann3pSDd26asDaa1PCZbt24IpjT4VcQc5hO4W8itw97HPc+OOjvPfJPz4o26hXvFy4sgLiu4sIDbRswSJdc+W1rHv31bYjd8JX71Wexvl8USFWqAgYi8sBjMC3XZ1PnXcr+wX+/5aA7bFkWQdWVlarV69e2mnUNhxyrCFHDpOxhRd5zt+nyfRm8Pdrfy6lkRl3EBvFT+y1ZLeBnPmGC7SUA6TGrl2Z6/IKaZTkQKqRNf/ChYux9ULU28kpCPFQJ+zeAOcljndURrdfvv6jBDxLbmyhXiQLyGazMrDNlcrKSrWzsP6PXf6mhGBlf0PwjPPP0c6776Qbr7hYB++xm449dpwmkpz3X2tNDd9+W516zjkassWWuu2a67T7ttto4mmn6JgTJ2q11fvr0EMO08QzT9PAddfUXSwGD957T00cf4IOH32U6psadcTYozVmwgSN3G57XXnBRTqUTZiLL75Uo3bbXfX19TrrrLN07Lix2pnNsnPOPkP77rWXrrvqWm09bGS0k37hhRfqwNGH6uAjRutwNgCPOHK0bvzVDdpys8FsplWzqLlSo0gWxx4/XseQjO29174kKbdHv1q1xoA1dP5Z52i/gw7WCaeeqoNHH64DDjxIVzD+BuutpRjJiPikMyQmKsoxWYjAHpLwhi7O5FAt8lhqaBTHKJFxDcF9/qKlWtwi7bfPvtpvz910+thxWrNXH50w9gQ2VmaCx1OMIBBIyoVZvfXKCxo+YojufOD32oJEuP/aa0aGbgthGuuZJ5/QlptuoZf/8ob23PsgdV+lD/WhDthnlIZuup4OZJwttxihmd8v00677aeKCqcO0hnhp7yMYoMfcJaRkQbMhi4eLxWSdIsNTTGhFjyJda1i+LHzE+rav59G7T5KH77zmnbeZoRGbLujNt58K5LzHVVGW1vghebYDBEyGxaLZaqp76FNNlpXFQmy4WCBFs+boRseelS7HjlOvRoqFMu06bW/vKcFC9u19y47qbpcai8UFLAgImWHABCz2dWvTw898difxbpGCgtavGSenn75BaXwjb++81eNGT1GNilfy0ZbVwLSlSx+vvp2jmBNl118iSZ//pluZhP58ssvV5rT9htuuElz5qFkSQvnzkNHf9YfHnlYW2+/nVZbbTWCGfZgR3ZoSizmORBkU+8xDRkyROuuu642HzpMg4Zur/lLMlq+YIGuv/YatbA6so2s4w8/QOedPF4vvfpuZFvL5s3Www/eq7MvuVpDt91JZ5xwjP7y9B912DET9eKbH+jwg/dVt9oynXPhZbKfEFgyf55uu+kmNXbpLfv19HFj9tSdt16uJ59/U2m2iiwO+C6nHAvvBGp76y/v6ujDxkT+czE+7vu+brz+Rs3+doFRL1MJ3KBRQU8YlYVycP5fXGFHHXfUSR/TA0BxqScVMU/LWQC++/57amlL6cBDDla35iRtaYSfZRfP11UcBkyfPVvX4NOnn3icLj3/TL3w5ofK0SS7bL5ef+Fp/ermu9VllTV0xYXnaOn3M3UZCX9ZVaNmsiH1xacfqi3LrhRMvPvWe3oPXc+YMUOP/Okx7G873XrbzTr2kP106vFj9cxrH6gNvM5BIeOb7/H6T19gi6RlkisBJghWkwtmTpxJRECRxGaOq6nW5lsMjn79v0jhtKlfa9D666h31wqtv1Yffc2CfWlGmsUk2X+NNdTEoUGCBViRhf5b77yjdz/8SAcfepDWW6ufrr7sAk3+coZY4+ki7Ke8vAJbuFFncpptm66PPfaEFPrai7iy4457aMiwETr62KPUe5UetL9Cn7PIu+OWG3XcmMP18kvP6i8vPSP7VfQCic0DT72m/utvps03W0ebrNlTn37wnsiF5Sc9Fp6hJk/5RA8//ojCRI1OPe1c9ayu0MWnnCBIZfHt9OZ77+j+xx5RsqlZZ517ntS+SMcdth8LIEUL0kAxuP85X5GGYcDs3oDHla4gn+aNKEU8CkmOAtVKXo2WsSF+ww1XasSIrTRr1iwdysFVY01JJoqVK59NK+mwjM6f5vFiSqWzco64j8hswQJiiTlqtVUHKr10iVrmBXrtlTf10MN/1M677K6777hF40bvqJMnHKg3Pv1M9autrZ33O1QD1lhbYw45UieOGa/Mklbmz2tVRzy8+tfX6PzTx+qGX12k+554SniU4jYQZKhQqwOPmMgG4XY6ZcIYDR68nk6YOE6fTprC5p+k4jK99gzxavwpGrrzATrnvEu0/tpr6dYbb9DMaVMkP00cmKO3P/5M7YG0aM48NlCuV6K8XvZnMMYdfqDOOf1EvfjuZLURNtoXfadnH/m9rr7+Fo3EZk85cYK++vJj3cymybLWNsmJednXz/pjiwP0mqipl9iMCoo5lSd9uQI2g8mIXCTkgHNZS6hufVYzl5JicQ7cCrRLKNPegkUhB6J2wOZLtEFoJWwqyospWVmub6d/qlEjt9SIIVtr4knnq9vqa6qZ3CKG97UvW6K/fvyJbLPJmSA9p8Vz5+rFZ/6sBM8FNkk+n/yl5pLrCNtTIkEvJ9SjOTO/0iUXnKfFbPKffOpZ6tenN/PbtUoSpxzzjaELmRsTnqdfXXGZ3nv/U13DfHPjTZdq0eKvdfPt92j290GES9g0k6nawPXh+2/rj48+rE23HKGTOAReMHuqzj1tHPEooVTW0+Sps3TV1dcrlvA5EDtQal+sPz54nx7/80s6kMOHsaMP0J8fuUc33vo7tQA0dZsAABAASURBVEtyvi+fRYinjk+0iynCfl5JPwBnWr6kyjKSikB66onniGPnaN8D9tdJE8cz13yj66+6RN/NWYy9edhuUsUgpiDbquf+/KguvfLX2mSzoTpr/LF6/bknte/hR+uPL73Ixujh6tZYrgsvvwH5ScWWFt127dVq6NVXlyKHc886UXffdr0ee/L5SK959J/PtYN3Ge0X6qRzLtNag4ZoKIfH2WULdcPNN2rqNzN02RWXk5sfq8svv1YvvfS+2M8SLCLHmPLkRIvmztazT/5Jf3ruL5pw8unabuimeuGJh/XSm+9E88PShfP13puvEvcvUegllbNdQGxF5E9lCUccWaiRWw4jZxuiQ44cq7qG7tHCNh8sY4HWqod//5Ceffy56MD2BNYAf2Kj7cEHH5b1XfL9XP3qlvu17kbDI14P22dXffLlZK2x4WpKJuP6avrUKF60ZyX7D4zuv/9B3XTHPdp19z112N476tlH79Xv/vCwcihk+hdT9NC99+kPj72kgw45ViM2XVcP3v1rvfrBG+g10GMPPa7rLrtGZ51+lk4++WQOAT/XPb//vQrot4AcPv/kUz368CN65fXXtOVWw9WnzypCSIpFhhAoAT2khWZ2ij5m1ECIrRh45keKK8xQy1rq7BMO1bt/eVI33fZHVTSvqa04iIwpIxWX6YVHHtSFV/5G4089R+effZJmTftMt9/1gIxP5Vt00Xmnq6Kmuy6mzajtR+ru22/UTDb1i6BmSL5/uX5SCawQqhehDYllK4ockQ5fC5hXHVBXFtcJxxG/yOdXX2c9TTznWs1aUBBhSxY3fGIrTqnvpn+tzz+erK132FGV9ZVmSpLz0X8R204qyaaGwkAqC5W2uT7eoMb6Bp1x/MF64qFb9fr7H6u1WKEYa8eY+LiCWpYu0DW/vkEff/K5jjz8MB137DG645abdfutt0meTx4OeppGtNsX+B30GNAAGiJMtPjl+ldJwNZZSTaL7T/8sD0Xi8VZcreYn1AZhwc/0IVtEFtWvIce8ciT6XFF2c/swWGTcBFFyhIfngJnAGsOZuA3xyFkOtWmiqoa1TY0KZfLqSyeiHwmn8ky/xQUYMmSk3NOv3z+7yTgBawunXOR8OLxOBtDFdGv/mYymehZ/6cPQaW6oUEFZsN+q62qNfuvoVlfzdT6gzZU374JeX6o+oYataVatfb666nHgAHKtac1oP/q6tGVRIgJt6GxXq3tbWx8DJP92mOWheOGG26s5mZPSZLGbj26RYpfa4011b1bNwKrpz59V1G3ruUKWYT36tOLxWRR66/PaUyyUg0NjVql76qqb4pjSYEa6qqUiHnUr6vqikrVVNdpwBoD2fwjACbj8jnRbWiq1xprrKVCtqh11lk/Slrsp584KlR5ebkaG+u06oBVtXDhQm200SZaffXeUTLAQYvsEyPil9tOSYhVUxCLJWRJWYpT0Rhx3qMsusDVr29fhcjdmtaA9/SzztH0mbN0z1136a9vv6a9dtlZz/z5OXgSCbMI+kltOWy4pk6dqtNPmUiQvzGqN3zO45ukfrd999Osb77W/nvsqgvOPEVfTP6MvqFOPv08ffr5dBb8H2gap6VDNtlQV11ygVpY7RfpGgA/3bUyth+es9m8PN/BDLLhEgFPJFlWFrCZwXwqxBfVf/H5l7rq19drt9131hR4+OSTTzRz5kxdfP4FAoMc/KayoSzvLBZj8nwfOcEJybhijEmAuOGWW5Wn/PIrz1CC9DjXslhPv/CKeq+G/azej8TdKYY9gIbgIXSBBIhGQ7fcQg0sel565hmJ95mzv1UxFtMmW2yhB+97SOOOHasteF594EAddugh6trcqLdIjI2wK666So/++Smt0r+/Vse2tthsC30767vIro1lKCVHLpCAX6qtho5QXUODPGPajCOXZTynkETjgIP211dffaj582exsP9a06d+oi5N1Zry6ceaPXOGDj/iKA1ca3Vts802LJLP1dXX/Sba0EsmHb7RxAbfpdr/gAM1ZLuROvbo0VptwNo6+9zTtPXWI7TnLjtqxjffat6CNjV07aJb77xDF7Gh3rt3L2239Rbq1q1Wb73zUSQTP1ZGWA2QTV62wXnJJZfovPPOB8/WGrT+IB166KGRT06ePJmFg6JPoRjd5BxK4tGZwrj/d65Sj0ABfYIVHdEnSVZ5RVJVNXWaNPlzTZs2LUJnNKE5zZg+mQ3zL3Qsp6UD1+6vkcO21Llnnanz4IswIhxaPeH1kCOO1b777qNBm2+qM06eoFnRxm2MDbC1NPUzeC6mlM5l9Mc/Pacjjx6vPffcVb//3e065JCD1H+1/tptx22VTPj64uvvlDIKfCgmUbPHfwYcxuFWQvDDM7xTbqKwJ4edpLIsGMyPbOxiTv1YiE/+8ANNmzybhe101TZ1kWrL2SzfSc/++Qkt/L5V386fr/U23lgN1fVgQ2Kh02ZsMJ9wysmRLo85+lCVl0lzFsyTH5Puvvd3uubaa9WzRxcNHbKFevdeRR9+9JkUK1fvXn1lf3u1R48eGjRofeJnhT78+APspht1PbX1yOF68IH7GX8PKZ/SkkXz9fRfXtMu+x7EwNIq3bpq4dw5mjzpc2xL8vykyioqtMWQLXXk2GO0xfBhOuaQ/WU/8XDvAw8rZMzq6kbtOGpnjT5qjLYYOUQnjztCb7FAfuXVN6MN3lC+fr6f4D8nHbuwSi+BUkQ7DMHJyffgl7q6xkZNOOVE2f+0uf766+uYY47Rd/NlLUXok4dhhRYkiSkESNmnyBydiJfJfgKQ6UcCJyterbrqqgoKeTYNM9p26yG6/6E/aD90Znrea+dtVZH09Mnk6cRCqV//gcyvDVpz4OraYN1eaurSqDt/e6cuuvBirbnmmtp0o7W15hr99MGkyba8hSAPgOZYhcoq6zgouVgzpk7RNddcpvfefT06rHv4wYdEcNTd4Nl+1z10+JjdNWzoxjrjlFP0MLT06z8AWvPK2a9G4gcFxPHm62/BR1EH7H+wVqN+l9121vjjjtFvbropYss2Tlfp1V0nnHiGhg4bquHbDNORbO5k2fEor6hSIY8QxafjxtPP73KSHazJvAk9J3Bg+4n3WCwW2YAxFOV3qMDmFsRmRUqQ5+WzOVl7qlRkLrZfl3YWV0weZmNsHmdzaZlOP/74Y30za4amTv9KmbYWjTnyMHKLQPFkQo62sUQysjv7Kov5Kvc8ZUjcPe4BBwdRjlRdxYI0VIF80Yb4dubXWrpkEXY7QduP2k07HHywzuAQuFjMRzRaGwc/KrTp0isu0hMcxgxcYw0NWK2Pttl6mL6ZPVdLWrPqPACVXLQwKE8mddBBB2m33ffQViO30dlnn6yXOAB68cWXJa9MS5e1an8OcI8ZN1ar9umjtiULddutN2viKWdodw4ed9xzZ50wbowuueJaLWmTCJdsXBV4kGQTHLKV78nnniMeR3kEVVTK/gzOuedfoqOOHqd999tH2zFnTMQmp0z6RNO/+iaKVzEE7nu+ivStrasmPzubg5iDNXjbrXTc2CPVe8BAXXDxFdpk00HaC1q+mT1Py1sySpCX3P77u3TW2WdqjYEDtfmmG2i1Pt308WefmdiVw38TiRg+kdcVV1yppl6raMz48fKTvmZ8+bmmfDGNOfJErTpgdY0atSN+caouvfRyeBN6kezXfmOxuHAM9erRHZlfosFDh2j0wQepobZWf376GS1vD4kROc1jo+7iiy9WgcTNNx2Fpi3JV8icUMUm3Xua+e1sffvdPDXX12j82KPUhj0sW75c99xzn0496XRtyPwxZOjmmnDCOP3unruUW96iKVOmaM6c77XllkPUg43mTTbeTNNmTNNHn0xXiN045xQ6j3gkWSyzPOuCiy7XiOHbau9dd9BWQzbW4uVLNH9pyIZiudbovxb6v5QDq5E6+oiDtMaAXvpmzkwtbW+XbfxdcM5FHBxvqmHDhmgsB/BvvvmmZsz8RnH8w8OfunfrovPJI0ZCZzzuIi1bXhiwsZ7LFaK8yAoj9q3aIPSwRORoFYDjME1BTmtstI5GbrmZ3vposnbY8yDVVvvyWRvhUDr3zDN0yulnaKON19LmzLnjmAs/5sBlxjfzYDTQpEmT1NClq9biYO+gA/bXY48+otUG9DO9McIv108qgZIpSx13uzl5sk/RCu3R85TPpJmPMjrqmKPUs1c3vfDcs7r+V9fpxeef0fXXX48dpiU2MCTu5Jb2Gxp+olbD8akyKfLZ0CZhcIXM09F8hG0rLMpnHZlXXIRVbTt8iLbE1++8807NX7xUqVxRzvexi6zsb7u//fbbOmrMsdpll1Haa+/ddOLEE3TJRRex7sgoW5BRHI3FkFwBBQBPIVB64uGX618mAYs1IQHENgHth0Z89iJicY/4xlyZL0KXGRy3/wcus8mV2fSI+SQ4Ctgj8LyYssgjxtwZ4Dd2d84hJ5ORiLlOgcVflT5/i6tU+sv330rAc64kNecck2wYLeoTicQKwf5thx+/B8q2LdGVl56vAw44iAB4qzYZvJXuuvcBnXziKRp77IWc1M/SGScdr9FHHKobbrtFm2ywvq678UadMmGiLjr/N5r19ZcafdgBGk/SdPstv9PmW22rq2+4VQcfNlp33vUYp8ufaqftR+jk48bqd7ferm23216XXn21Dh09Wk8+/aq++PIzrb/OQJ12yum66vJfyX5E/tIrfq1d9tpLH3wyTZ9++h6bNhvrnNNO01nQdMzhR+rqK67WsBEj9e3CZXr1pae1DZsll15ykUYfdKjOPeMSXXD2pdpi8yFatGSpHnv4IW27w7a6/Mrztf9+u+qaq67Qeeecr5Ejdpf9+gViQ25S3AuYENKyXw+Ul+S5qDgBPREPovpQfOxvg6Rz+nLGDHVhAVdXK7Vi1PlkWZTIDt1+a73y3EPaY4fN9RybUPY3eqbNnq8lbKAVvQq5ZK122mYrDR+0lj547Q3Nm5chsVwS0WHrGVcZ0+F7b6t1e9Xo1eee0OdfTNeDT72nUy+9Xc19+qmmJq6TDhslb/lsvfbWe9ECreQ+0PY/dDn3g5OK52gYHDh6JoGMk8ZwcCxhhnk2YN5+b5Lqm/tq1J57qaK+QrXdG3XNRRfor2/+VZ99NJvNzxu0ySYD1bvvGtp1jwNYaKRJpHL0zyu1vE1X/PoevT/pWz1w1+2q9yjOLtU7b76iyZx+b7r11hR4CkiWycDFKiZKygMvzrwLAQTiI/fbXY/ee5uWL1quSV/MlFdRrbqmrlqyZAn2dYXWWW89rb3Omtp5x530wft/VS3JMT21hI3hP9xzjy4471wdcPBBuuH63yjIFxgCzVsD45nNbjtd9uUT1ALhfIqMI56Q4mXKK6bQMbmLYsCuJEHQtS9V++J5ev0vL2r3XUdp/UGbad1Nh+rCa25Uz36rim7K22aU51ijhEiUniQftjgpsGix4cXCKka9R1XSZ1MhlL5/J6WcAAAQAElEQVRi8XDrbb+V/crNkUcdrg8//KsSCepoUxQywV4T4GldsoykeblOP+csbbDOBhq01vrac5+99eX0L1VZUx3xQheRyzC+5KIBRbn+60/ULvqSQ1IOykOeijAUdvZ0oRwy2GCDDTQcn73xhps1acp3itEtYON0ERtcb7z+F+3Oht36G2yqDTbcmE2GSzSgXx/FEaUtTgvI26nEl9hQDLE7++lc349r8EbraQ4xaO7M6Zo+7Ut9OG22tth2V+XSLfr43Vd0/bW/1uhDj9ToI0fr+3lz5bFpFUBbERB2Y7d/GkIwsHDg+0eXjWPA3KcMGxd+MkE9jU2JLEA32ngD1flFfTPpYwmd9llzXamsVv3XWktLZk/T99M+jhLV6vomSPWlMKlQZfCQkB1OBFic5+UUjxWUwfeMp69nfseC+FadfMJEHXzgIXr77Q9UtB+VDWPKk3yWbCiUTxIajyd1802/0eeff6TBm26sk085Q0+98F4p+Y0FeuX5R7W4daFas1m9+NybStmPZoV57OxtUaSA1XU+iEuuDLrIVl1W/fv3Vp/uTbKfamopeAqKSSWgWdAql9FaG6yhfj0bSW4d1iIF8vTz/XjwXQLXwYlx41ZiKMQPMwHxAvt1tA5aFmrO1M8jPytQR1DX0UcfLcUS0R9GjtEXTUf6cb5XesPOhQ95VLRxsIcJK/JR4p2Ytz7jcKGitlpNPSqU5sDqg7de0zW/wu4PH6ODDzpKixe0Iuhy/FARhEFGimUB8cnqm8mTdOetdzPfj9foIw7R62+9IqY1qJUis/awW6+gVLpV7DVhb+Xaacft9eIzj2uPXbbVKy+/qNnTvtasuQu19pprCTLlI4SAnb6QEWT0mwyCAFsoyM56Fi1erKeefo7cYAdtwGHjmmuvq1vuuJNNkR7EXWHjScmvkPm5F+EI5XtFtXKaHHieYragDyLs+vl+Ankxp0gpEp6A5GJJ2QEZrwjfyWfjoLLK19ffzYjmOrODXDqD/j36lsk+zo/JoSOmK14DIC9OabG4UFlVcpjGq5Pq68t0xtGHaN6Uz/Qum4ItHMCJUV0oFR3dEHTAfGMkWdIeiApyoYJVcmARFGyuZl6h6dw536m6skqNzK28SnFPxTCnBHMUmrN9KIqtf0Ztc77Sww8/rjPOupADmdG6+ppfyf4mtP09Ld8XMaJIWzFaIM/zsLGCOss32GgjNTU1KcnGYID9hNi8c05FTpCcnL6fM1u1VVWqrK6Xi4EmzGjgaqtIgdO337aIprJDZmpg0mTjcZdCcMVicQVyjCvssoifzNWytnb1G7gmDejBYr5rYx0uWqNpX8+mQKIb9wIgxeLlCl1cYfQWqBiD9qLAKCqJ1cRHZ8K1Fmwiff/FFN332wd1/HEn6LCD9tf7f30HXvPQgH7wFYesH3/8eS1bntWpp56isgoYgp+Fixfotdff1757H6Z11h2ktdYZpGuuu1o9evXskAPjMc9HnEBPEd5hkMKC4shl3fU2gAd8qZjFFeNs/IWyv7EZYw6iEVegiMRCKK+sTFlHEVcl88P4w/dR2+LZeuvdDzWLg8fpM+fokNGHcfC2pjZZd22dd8Ypqq6qkF9Vz+HpmurXrV7vvva8vvjsi2izbPNNNtGgNQcoCD0VkbItmDOkewnWKIQ0yPSRl6eADevQL6qQSylJQlnIO/lKqojAPYn5riCTpY+w58+dR26/TBMmTND6HJ4MRF9jxoyJ1j522E9zma2sfO9gyYqi/4BvE+hanU3KrUbsoLff+ivlAVBQCJ3s7UbyoEDy8CULWMxzo7bZSc09u2u19daQs0p0Vly0RC0tKZ00YZw2GLSF1lpzkMaOPUHtyxaoHD4UK9e1v75Ff/zDfdp2u5116eVX6e13PpAd4kQ4DM8v8D8kAdOpqTJUEV92kdYwIGwqlixTorxcv7n9Np18zoToN3q2HrKpzhx/sGZzgP/dwsXE25gUZrVk4Vzd9oentdXO+6srfTzmQbPJoh99K8B5YjYfEXHFgYnltQVyoWJcamzoqSMPPlot8+bofebVNF6Qj1PhPM37brZinq+uXbsqIk3SGhyS5DGOb775hnmWgpUvbHPl11+e//USKJAQ+UxWNi8ZNc5hZYC9e54nA3s2sPpOcM4Ru5ksOgt+tnfzsU74j0xUVFSourpa9p+0Wq0d/JgszMZNbknm9agMH7J3qwt5RorW/Bf4P0jAIhCTST4yJucQG2BGZxOtGed/2d+FSlZX6vRzz9VZZ57L6cNp+nDSV5zgjdBzLzyr2289X/Z3qq647hqNGzdeV1x5jf760eeczu6tp//8J1164QQN6L+q7rrrtzpw/4N1y8136pVX3tG+LDxfeu1FHX3knlpr9dX17J//rFHb7cRi83Y98uifdeppp+uFF5/TrqOGcyq2uj79klO1HXZi4XqX7rj9bp191nl6973XtO56q2v9DdYF58vgOkoP3PeQLuF09frrb6D+dTU212n49tvrvgcf0BFHjGYh8pKOPvxo3XvPA/ro47dUXVOpPfc9SLff8TudMHG8Xnv1Je2z197R35h5+eU/qbpCOKii2BvkA3l+Ukz3TBaBfC8ujyQzZOEek0hG+HKevp3Xqr+89bHWGthP+bac/vDgfXrvvffkJ8po4CtZV6dV+/fT4qVLNXPmTO235y5s/Lwkz0myP26Cr5ihB2z4zJ09i1PPTfXBu+/K+fQnectw7GMOUVlRplR7W5TUNDQ1k7QFIIAuJpBUy1ItZAFVoOSnvSJzilAaufZgSaLZU54TU7IjijraIKsQeTiclRiIzKR4Za2yLE48yqrZWAtpbRUhD9lcqICE+KCD9tHLbNp+8MEHuvO221VejnRZkC6eP1/X33KH3vt0ui6+4jqtt8YqbBsUFJCNPfXsMyqrrdRbH76v++6gzTvvcPK/WA/+/gV9NWM+yWGA/Mol57T98A309ZS/kjC/o/c/naY11t5AdY1N6Cem4ycery+nfaGpX07VlC8m67XXXtGoUdty2tau8ePH6+mnn9bue+2JPd+l8eOOVTLmK+I9UCT/KLlkEg7hL4Bpq6OBOj+mt9CYpcABPiDSA8V9xk9qs8231BOPParJn7+njz+bpC+/nKSrr76ERZOEaOQl4ojYyRMfNrrsVL+irFwFM8pYXO2pVlIML1ovzp46lU3zU7V08TIWC6fqzt/+VhtuvJEKZNWhdcd262pqI/spLy9TLOl0JhuAX075QlM+/4KxP9PzLz2rDTccpGTCU6FjLoJlRbYKDsTJ9//N5eA2FvFS6oWFMglmwZ1zCR1w0GHq261Ot157ueYtWCzHAiNeZnLZVPc/dL8++vR9TZ4yiUODL4kVv1Ec02hPpyUvHuGNcMZiqDnEHz1ZXr7hugNVy0LplRf/wgbKqxqw7iA19GjQSy8+p0svOFfNdQ267NJLdffdd6tXnz6RPGIgCoAw+iM9Hk8/7eVWQme6iMBzKhJvZcM5vhB0NbG3a025nn78D0qzeq/p0UdySRZ466mCxPP5xx/EHkL17rca/IuFspMfK6csTrwPFY3jhfhVXmXod3lrVgfsv5fmfT9Hx48/Ub+/9yFsbrhyFnekaHM4076MfgXZ/FCEmJ6rrKLX339Pf3z4D6qpqpb9pOj9D/5B2YVL9Oyzz6r/wNV15733EkPv1T1336fM0nn64pN3tGDxMuEKbNY47DEEJ0q26Bk4FbyYnC9oiqnMIxqwW+gZB9hm6+JWtbO4q6osQ4eCgkD/Oz4BMiisxEoQPdu3hzyK1AoZfDX1M207cmj0az/OJ+bj0cI27PS4jrkDy1Axn0W/RfRWBAcl5pzYTDJRLls4Fyl2jiq7lqX1IJsrWwzeUPVV0l+ef0aXXXShGjmguvzKq3XfHx9VbV09saVcRoJtfDiFjJETyxAtnDVNE8aP0dKFi3TiCafgJ/dqy6FbSX65GIbYKonNhcWLZusx7HTSpCmKKoKAw5M6DRgwQC3MU2kOuarYiEm3LhcHvpFu/bgn830Zj2xAJ5Pl1BVlLl1VXaGhw4fq+eef1+TJH+mLr6bqg4/+qgsvOEdJCPNiCTa1i/CbVDGQMHq+AsViHu8F8PBqDNntZw1FBWzeI3A2ZUJ5MV9+PIaGjCkEwWFHLzZ6li2ax3xIWS5PXvGtKior1ZdDEkoQTVFFNm9iZk82kaAbBKUkybWVmfw8z1oW1KW5UXE/Jh8Dqq4sl2cLY8BqTZyOOvuPJ8oqq5gTwIuxxYm5kqfa6hrZT2Q7GpdVVCoNLalMoURrIatyNoLoJPakBQu0KkippTr9lAl65JFHtM++B+j2W34bHS5XVlUpnoyRu0qeT7DANzK5nBzPHsQW8kXKnZYsalOirFpFDsA8luRBMQcloaoSvgrwWQ5NKeJLQJ7GgCCLRXTZpJnArzLU+b4TQpLice48w6Mrq+Tw0XA5JUsdIz48DrJSrUsZ2wp9teekNg59m+rrRPhS0rNyEXM9ZZF5EIo7Zb4P+qQgjxcu4qDlAjGw5tnUap3/HRtDR2vmrG90ykmn6vf336+NN9yIPtBE8yr4aE1ntNFmWyrHafDzTz+pMJcWQlIYK5MdoD1w3/36cvoUTfnyEw7G39TvfnejKioctEg+vAZGILji8IkIIbIgQWMqk0UceSXiyIw8Nx5LyvKKtrY2uKWDh/wDRbRYzuHFKOOK0b4ancbRvyPYJ+JlbFY06847b9dn5B8fT5mizz7+q/70p8eYC+KyQ4g+vZr10vNP69yLL9Y7H36si8+/SLXEJR/5ZOGnQN5UlpDsN2sslsXALT4mK6PZ2qFW2d3DF+LsRheZV5xz8iCsPZVVfV0zc1WZLrzoXE36YpKmT/9CU6d+qEcffUSr9OouGyORSCqUp5jpXopkyk0Cx2abba4/syaxn7667/cPaIuhmygkHw/wtSQbOYlEgveV+kQdndrb0oolY7KNyKjI8+TIYUxO11x5qaZPeTv6ab/3P/xITz75qAas1lUib9t8iy307ltv6qILztfceQs0bsIJ+oDDWi9C8svXTyoB14Gt4243T74852MPvFl8xBaT5NW9yX3mzvtWmJjiXshcE1PI5OWIRVniGa4tnFD255myvGy9484SeXUt+XQevzLfl5+Q78WU451ALroyr3pMkUXZ3yinuXr36qtttxish++5U9NnzlQ7uHBI1VVVynehli1ZJEGa+CxZukzO91VfWyePdyu2O4+S48lAiprzpl8+/1oJWKxob2+XxatkMqk08YkwIosRpqpCgTmGOGH1IWvDgOBWZE41qq2v3f+3gDPjj6DEUYAAAjnyxHrZf5BieW2AF2Y4xJ47f56am5sVj8flIZ+Qchc5lOjhAP3y+W9IwHPOySZRE6RzLpr8TMDOIUTg/4QjdCKBKCpkkbjuGoMUtuT0/XdzVdtcriyd/QRhhsm/mPO1Ss8BUj7BAnOBunSrjZKHIt9eIqm29rRWPKXc4QAAEABJREFU6bOqcrlA2VSaE8cENVKRk08vWam2TFF9+6+llrZ8dGJWUxlTDPyiVQ4HsjXOav3X1LLl7XLOKWTXI0q2wrzkOS1ry6rXKqtr/qJWWVCtKpPKIU0wkEhWKcHEXFNfpUXLFqmsPCHLaZPxGH0TxFqnmuo6nNRpeWsbp8XVhlIW+FnbSE7yWPDIryDFlELPVxknoXHnKV4gCZ3fopbUQr3yxgu6+sb7lazqpZ23H6Fq16rPX31Rt7DB8NpLr2jhouX6fMq3eu3Dqeq52gD17tlVw9ZdTc/cd4c+/2yKlrW0642PvtQrH32mAWsP1GqrNWvYhqvp8Qdu0xdfTNP8ZaGeeneGPpubUfdVBmjgKt212Vpd9MS912vRt99o3twleuSZ19XmKrX2mgOUEHQDP8nlOrF4PJTAimxhaoEqnkCWPuVWqJha5y8Sqsbdi2pPF9TSKhXJltfoXa/ssll69eVnNGfeQrV8v0y/ueVexWvr1Ny7l+pqmtS9aw/16FKlHs2VjNWOvbToxtvu1nsfTdVRRx9LEtdDbYsWaDmQLnjaeOhI7K1Z3337lWbO+FrffTNLtgk6e+YMfUtCHboYVoQ0CLB91+6tXXfcUvfe/0ctXBZo4402V2NDhTYevLFefv0lzZj6JUG6Td98PYuNvnt5/1px55NATtU222ynQRtsiB4XaebX3yiXTcsCuWA7UZZko7BNPpOzg+qEH1OOkzpZJfaqIM/iIGDx6osYb6VytMsFMRVjNeo6YD3Fqhv02ptvKNeeUTxI686bbtRzTz1LKymWKMM22yXPj95FUIyRHJsvx60IQy0ze8Yv4s5TO/7W2pLWkMGbq1/v3pr29XR9v2ChPK88GrdLXZV8pNLChOTFyzRs2FA99adHNW/WbIVsNn30yST97t7fy34l3ui1MXyniO6Ak22FPDt8oUTN3/+mTeRokRXEGC2mwHlylDtbjJgTsjAr4lv5iq6qqk/o/OMOVtvMj/Xbu+5VazGhbr37scArZ/H/IXaUUzad0n1336XHH3/cSFCSZEvI1zmnIKLCYzHIdBEUhZvjyy7aUPnwr1/pD4+8qH0P2U+JCmnR/IVqqG3W5oM3VTOL3jfeeCv6z5KcV4zwGiqHjO3+TwNyKuHwuNmLgT3/IL8Q/RWxz0BWTr1LqI7NyU3WW0Mfvf26bCOuurErS52kKhu6aBAb4B+//Yoau3RVQ9emiGYPBWVZHObwiWQySduiAg/jYJGhYkbp1gUKC+3aaMP1tErfAZo6/TvNnrNQlVV1KuYLComljXVlnGh/p/nzFslw/f6hx1mcvK9V+vXVhGMO12r9erDonqfPv/haH0+aqZNOPUt/ZjHzyOOP6ennntHFp47T4plT9OXUaehb8tDDzKlfaNInH2nJ0jbd+9ybmtUeaNB6AxTPLFB20WzNnDxJs6Z/raXL8rrv2Q+1XNVau38PoSZsNIvM/hdezqw1KPkC7Plyyuay6jugj1Zbo68e++Nj+nr6bLWwEf7Io9g6C4/e3bvIo20s5qNvTzH7CSPxiRPbXJw5NMtcllPbsoLsD95P+vgzXXT93fpmEQcYRxyo2qK0ZM5cdW3opq2Gbs4BWEKv/eV5pZiDl+dbS/rC5v1CqPSylBYvWKZirlXLli/URhttogH9+xIXv9eMGXMZtAIa0K8R5GXl4gW9+ubLuvD8c/XGK68r11rQpM+n65W3P1TvVQdo1T69tcWGG+jNl57TN1PnsLmS1fsfvKf7H30y+nVP24iIhXEVlVR1ndSzV7PCIMWB4ofYRZq5Y7l+d+ctevm1N2kjfLyoOLQW0lnukhHjiGP5dBubyrzb5ezr5wwBxOfkJeJaysZ4SyZQJrtcmUKrFrSEkheXymo4XD1AL//5Sb315geaP3ehnvjzs+rSo6u6dEWQYIh5Ts75zDuhLDeSb/ZSriXLUypk2ajPiA3excxx03Tvn16QV9tVm6y7rlzrEiWKWc2cNhWfb9XUaTP1JAcpYVmV2tnQ9X1fceVkZ3RmPI2NXeSnl2vJgox6911NbYGnv378sb4hX0yxcH3q6Wck4lMiVGTHvEiZds2bN0+DhwyNDnTz8Djpk8myTbFUulVxWLT5yBRcVl2pJSQSn7PJPOurKWpbvFB33f+4cq5aa609UF6YUszl5CCmPVWU5yVV09idA9c19OZrL2nh3FbNmzVXjyGfLTZeT+v2r1ZVeVI52wFl/pB97I68CvhAvLxCCfzO5r8WNhyb+/TV9lttrJeeeEDfzZyj2d8t0fPvfKZ4TbP6da9VFf09ZiHCODhjSlbWKYw5+THJ7FMcbKzYAPTK5byYYlTUlcXV3rJQ+WKbNt1yE/Xo00uzvpqt+d8vkB8pTMx9KXmJpFZfZy1NnDhBrz3zpO7jUK895Wu1tTdTY32N3n7zOWVS7Wpty+u3v3tUf3zkOYEeuTA+Ugl4CeH121mz9JdXX1Nre0pffDlN77z9ngYM6I+s4yotQkNl0u2qq6ujF31DnLwo+X5cCV7bFmfV0tKi6TO+1J+efUN+oknrrbm2+nat01qr9+bw/mm1L29TmnzvmWde092/vVe2kbF8+WJ99NmHWn+D9bTVVluqf//++uSzaVqyWMqzuVldmYQGp2wgJTngbs+ksNcCssyqurxGYVrM/4E8X2ovpDhIyshzRTkOQ5m2sRmPfo2qaWjSZuRz77zzCvP8PDYTc3rllff1yB8e0XLmIOcYgz7swUayAZ0SbOwZs5aW5HNFrYIOunWpV89eDchECoox+XCfJ79COjKRxK1PSG8DRFRRXwN9aXlsYjrx4cvr0kObDx+h5596RouwP0fcf4+498dHnyK3giE2ku684xZ9NX26Bm+6iSaefJKc72v5kiWRv4Lll+uflgDKWRkHeul8tQ0Xq7WiMOTbjEueXF2jRowcrjdeelqP/+EhLW+Zr+nfzNTLb09Wt75rq1vXemxnufIY71133Kl9dttVq3RPojunHPlx3PwedLmsh+/mseui5OcxpFDlrEdZDlAm5T2pqkuT9hu1oxLZjGZ/OVUpYo3I2Xr27Knmhlr883UtYC7+ft4SPfrEk9pgow3V3FjH+KCEEQd0XiG0GzAQ5hx0Fv9y/xdJIMehVU1NDfsuOWXY2HKsRdPkLAEHCtlsexRHC8QLm2MKHL54nhftLTgvlB2ImB7/RaT/08OaO1mMNRBxzxB6oSK7dRZAwxhxNK711t9A877/Tu+8+ToySundv76vuXPnaO311lZZPK5Y5JMhcZjOhqQDKOl4+uX2n0mAuaggnwnFjMyMsZKT4RgbB9YhDH8sUCv7MTiCSAwjzWjWt98pzWlp6GOglXFVMPklJYXy1bKkXbNmfqfG2iYmrlaSkQbF/IDkUKRD0uJFLZr13Wx179VVS5cujibbinioMvr7Xpksaf348ylq7t6dJEiqqqxRWcwDc4EWMbWl8pr57becIJdzmppVeUVCDVVxNirIXF2M4JzV/IVMmPDlsfCtqatlEyWr0LItkq45LHKXLl0KMXlVVpersrJMNFVIcpdty2je/CXKk9DGvDjh06m6slxUwbuEP0rIKU/ixBWVQRQbiW0Rrc8/9YROn3iCjh5zpC6/+hrlSDovvORKbbT+2mqqr9L4MUepS1OzrrjiMp14yuk69dwLFa+o1X4H7MvGTHedNH68qqH54gsulP2ds6t/fZPWXG8jbb/DNmpiY+rs0yaycF+mC849T0eOGafrf3u/Ru6ylzbffKjsb9Rdcv6Z+nLyB5pw/PGaeMIpuucPf9Lu+xygdQYOiOTvjNh/BgyBQYSD2SpyXO7RuxTznQomZ2vjnFJsoD7z5NM65fRz9PQzz+nVV1/SiRPH67rrrpPPJtZQkqGtR2ylhx64VydPPFHHnnA6p17zdOYZp6hnF8lO7YUWIvQ+3+z6v/XmO7r5ltv0NYnrnXfcpnHHjoHX43Xq6afpOzYRDzn0SP366mt1xSWX6Jzrrtfe+x+gVXp00WUXjNWOIweDxC6QBXbPavTB++md9z9WJu+rf7/+Yq7WYUccor79++mCC8/XSSeeqHPOO09TpkzBFss5DU/oqCPH6M7f/U4nUvfII4+ywdamuroa+WSMmIfa2ezzEgls1kPuvoKiTfpxFaFf2FWRST3AWzwPHnNSTKJNVh5kFZ1Y9K+jUXvsrXffflPHHnW4jhs3Tk899ZS6NTeAU1rWmlZVbaMSnpRnEUXkVJ4FVmUiJuYSsHkKXVwxV5CH8fZis33wkCH61XVXc7J8od565wPVkBh7bPLYZFNdW6P+a6ypP/7hYb344gsafdhB6t2nu844/XTZ3xu78sor9S0+F2Pnz2hmAAUkNkUWJLGYJ1RNghoI0q3qP4eOwG+RJohaedG3kJvxoHiVAr9ctpFMLq/1Nxqk4489WnfccYfuf+Bh9Vt9De1/8CF647XXI52PHTtW99xzj7p1aYisJMfskmXzqopFlLNBmHV8FqgJZpps2xKRs2vjTTfV93OWau685dp08AYqQMEmm2ymcnYCL734Qp133jnRT6x1YeM5Tm2c+lyer5/i+g8CMv69SG4e+J2MaB64LB47uAoVk7CiZHWdevTqw3OoXmz+VJWLfkkJ2jYYtKFmz5qp1fr2Uw1FFpuiSdbFsDkH20kwxODGU4HKMJ/Raj16aruRI3TnbXfqzLPP0xtvvaOGLnXYUUYu5suh6D5s1CzlxPm888/R119/rXg8rptuukXHjz1eF110kaoq4hoxYrgmTZmhMExq+LARso+ZeZhPa+gWmyjpBfp29qwo9hfRsy0WH3v0UZ100qm6454Hted+B2r1vn0UK6QVTzgta1muW265VcePPzmqP/P8C9SHYBALc3L0N/w/VzD1G5iWDcwH7C55EUuYKf4q9ColWeAn6ht08pln6hsOMs458xwdfexxeoJ4esShB2vLTVeN2pW+POafIjoQH+yl6CtZVac530zT6SeOJ0YerXPOv4iNooLOvehKbbvVYFXEA2220cZyfhybP0+XXn6ZZs9boB69e6uc+ZwQpmY2lNddfyP99rbbdMOvrlNDUzcW69jMHTdp4oST9cLLb6pHz9UkFq6MWopFxJuGuq4ae8xYdWUz+pprryaeHKVzz7lYZRUV2mff/RWrqtWxxLTe3Rt01knHa8zRh+vyyy/X559PxgPisjjQnikS35xsh2/wlptr1K4767HH/giec+h7nP78zNPQGZONW0R+IXz4BF9fkm3YZIlNlYxHoIriKlUqyUo/3w8xd+7Mb3XchFN0wcWX6Ls5XzMX/kqnn3mavmTTXF5Ce+17iDZaYw1ddR72cvTx+ua7eTr04H3VtdHHB4OI95jNIuDCxSWHjIM4G63dyMfm68SJY3TySRN00smnsmE3SRO5x52nnixMR22/LQcAr0U/8X7f/Q+qW58+SoNVXpns/MZXVplUixSv0eDNhimzbL5+fcWFcsAlbY8AABAASURBVPEy7bT73rrv/nt02mmn6te33KGyygbiUqgkw3uAiBPiUGPHnXfXU39+XKefcq5uITbF/CQbcwlVE2usiYuSNSnFJlEsntQMDvbuuvN2TZgwQY+wkXLs8SeqgbnNN2cKs4ozkVRX+MphD7Xdeuuo48Zr2peTdNIJY3Xi6Wdp6tff6qxTj1cNhhT9urTJBqcMC0VFH3KcHAfeOVuQEYPiFCbjZXz7zI8nQ1tMp558ik47/Uw98dzL2nbULtpo0HrYbsDGNDGLGBx4cbWQCxWKKaRlyD0VCp4amHeZgiNc6WxBrpDBlVrU2L2bNuKw7s5bb9Y5Z52uv7zylpqae8ujsY1fVlGDjMvV2tqq9dZdXeeh/7tuv0P3P/hHVXBwuD/55EcfvKujjjpKx084Tk89+UT0t7kZSKbzfCGH2n3F4gnmB+nTjz/SiSeerDOYB+qbu2rYFpvbn5dVMlmuAnLz6Wib6dwEA1KyRq3ZUG3Llujs045HlsfqlFNO0sts9h88+ih1aWxWWTIJzuPJp7/TuAnHa/yEE3TzbTdCR7UcTp1jATyXjezPv5qpadO+0iRouOTCC3T99TeqyLydtsNIryCa8h4qWVYt3/MiCMh1fHRQnvRFwFBZRZJ5q4jsckr6cdygXC6WxPWRNWq84ILzWDe06oQTJ0TyuOmGX6mtvYVcLinf9xUwXug8xXwP2hSBrZGc5yueSMo+DC1zFQNrZy9F5GjrBqZUdE0r2/xztCcnayWAVsZjbBrn5VElaxQvJ/5ernjMaeJxY3T0McfI/vzCooVzVRNN6E5p8perr7wiip+XXHYpOcpm2mDQeop7Ts7w/AL/oARMCwaRyZjZCLVrZaF6KDckITY5e/YVzS7YWCyhLbfaSjtsO0JP/ekRcuKxxNyz5JzTIYccom4NDfKdr+deeo11hNPOO24rVCz7OMVlqDAHbMmTI0Y7YZfYjrCvVjaAymhsm4AWnfPEge4D19Jo8tzKxlolqJOfVHPPVXTggftzmDo5+o99jmeduXDRkigPq2YdG+GMnNNGhUcGNXylN/vmjWHt6Rf410ggwLbSHHJ5nqIfMLjl5t/q6quu43mpnnv+ad1x5236mEMya2c/VGR32ygsYCs+a+t/DdU/3agrm5/DVktg+D08wqno4lprvUEaOWyYHrj3d7rmmmv0x8ce1eAtB6tfv1XkHEZtzQF7sine7ryyNrBvYOVBeP3l+kECXjwejxbXH3zwgV5//XUtXryYpD0vMzTf939o+fee2KFVoVx1NV11+JgjtNmITeQ1len6m3+lrpVxxQtSGJapmlPWM844S7379FQNAey8C84lmUgqBs6YKlVT20WXXXWpKuvjWqVfF5171skqwzES1BdVofL6nnqABaJjMWgnuYceclCU6Jf0WqGKiibdePONSpSHGrndFho1aiSJkZT0yyCgSg0kShezwVbVWM4myihOSNZXFQlC3IOCeJXW33BzncRmU3VVGQuPw7T6Gqsox2JVeGWypl7b7bib9t1jPzVV1cv+YG+X5jp5vkgg8+r8eIm4AheUJvYgVLfV1tEFl16t66+7nMXxaI09aoJOOfV8nXXWadpk04Eq5LMS7Qay0XAmifupZ5+pAw/ZXyeffLIuvOhcbbjeGiQF0pqDNtWZ51+usSSpRx12OMnVGToPWQ5g4V8mXxsNHa4LL75cxx5ztI479ihddNn50a+KdK1vlEhSN95iiK769W9kf59r7Ljxugg5jCcBrCmPKSmBga9/4grpa8Dtx1dHoYcMi2x2Fe3Hlp1UgTzX23ATHXDwEbrtjrt0K4nX8WMO0247bSOyLRXLm3XosafqgnPP1ZgjR2vM+FN16ZW/1v6jNsNSJNNZqDh21TlcudZcZxP9/vf36KrLL9AJY4/UEYcewobd0dpr/4PV0LW7HP9ixVCxIkpjYbLVjqN0z+2/UY0Ti5RQmJXS9j9GeFici6mytkGxsnLttc/e6trgySbirj276bwLz9Phhx+u/fbbT0cefZTOPucc9enRXUl4PHT0YbqSTcZddt9DO++8M4nuibrwogvUs2sXxTyx2NlVt931O5XHzCYL8tmNso1Rz4cmrMava9boo8dq7LHHiH1hgl+IjXn4SF4JtmmSZQntsssuOvPUk3T00Udr1F7768IrrtPIIZvRRpENn3za2Rq80fqqZLEu7HpnbPaEY45QHWzJJbX+xlvot7feqO5NFaqqr9dxJPinnTJR22+3jXbY5QB86G4dfdi+qvSkqoauOujwsbrg7HO16frrqf+Avrrkskt09FHH6MB9D474O+mkidHGky9FwTbmOxk48UH/iIWHoAO4rXRRLdQiRdR73IUU7BaU7o5nDz0n63XCqWfqBOhq8K2sTCN23U8P3XeP7I8ji0XA1jvsrPPPPkujD9hfBx12hH5z823aYZvhEZ5VB66r8y+9En8aoKThdAmtu/HmuhM5rNanm4yGKjZO21ryOvbocererR6KAq255vo66/Tz4fcwjdp5e20zak/desfvtdeoETK/KY/rJ/mEYDEwOmQUs7hUBzjqfCqckGFQxCaKlJisfJ6JXX6FhhKb7nn4IfxjpDBVWtOExfYOexyop154WbuP2t6wKmHdJB0x5ujo13QD/NGjdbdevWX/ac6QzbaURzyaOOEkncoieNfdd9OOO29LMnKujh17kLwY1LBYGbH1drrg/It01OhD1btbkw7cZ3edi+x33Ws/7bH/oTrh5OO1/kbrapttdtLdv3tQA3p1ieQV0t3hU1169ZXpZ+uthiiELQxGa2+4ofbd5yAdccjhuvri83XGCeMkNiQTtC9WVqnf+oOiw41DDj5YN197mQ4/cB/ZZmjokEHEnX6+n0j5Rr6Hlj176AB7BqjHrRTk8+jcU5FosOXWO+iySy7W2KOP0LjxJ+gKDpbGHn5wJGeQKGAxHEskIsl4DnTo1eLBYceM172/vUUnjT1cx3DwdPJpp2v8+Anaa8/dFFqQc0UN3GhDnXTaaTqKtjtwkLTdTvvI/jbvXhzKNCJun8O3I46boPMuOF177rWb4skmnX7mJZo44UgdfPDu2nWvA3Tdr2/RMaP3jOhJJCDAK1OYi7MJMoSYebrOPPdUjWUD4KQTT9UF55yldTnJVXmt6lbpr4vPPUsXnX2yDjv4IJ3OBsqJHFz17t0dJio0csfd9ZurLlQtdHiJuHbdZ1+dfdYp2n33XSLbu/raGzVqxGDFkNkGg4fpzIsu16C1V2fskHheqW132pWDpLOJ+UWZSJwP2p/tZYR7EnNWfX2zRh92JBsqEzmEuhUeJ+jIIw5SdX2dFKtWkvzn2gsv1NXE8lNOP08XX/krbb/9UIVsHoVYFFOjfGwmicU4DogQEMhrtMXwHaN5dcwxh2n0kUdo4sSJuv6aK3TIvntS7xRLVOmggw7SVVdcrqOYFw8lLzuCw7c/PP64qqprmfu66cTxY7TrLjtKQYU22Wyk7rrhWh2w2zZadfWB2v+Q0dGcPXbMaOzmMJ1x/pX6w+9vVTWxtWB/MsQsyKvR6LEn6dILzyJHGEm7/XXM+BN18XlnqF/3WkX2DTXiYDURr1BZVUKbszg4+NDDdejoo3X99b+KaExS14uc6aILz+aAYksin+R7DBSr0KZbDtM5Z5yMPx2pMeNO0jkXXqadthtmWYbK4x45R1xR/Ir7sk+YL6qCOeNXHHwcfcShsnnFakhz1GfNQeRgV+i4sUfrGOR2xnmn6uDRhyieiCEDTzEbk53ngWuvoyuuvFzbDNlMCWGwsXKN2mc/nTb+WFleIg5PBg8ernvuukX9Vu2heHN3jT/5DDbHx2v/3XbWLvjZ5RxmmuzgQn6iVocePk77772XqiFmQ2LqzTffrM032UhN9WXaZbfddNZ5F+qYo4/V6IMPZQ44R9uRK9v6yUkqi8XlcW/NZtW736o6aN99dOB+++pkNgDPuugyrbfWAMUCaeiIkXr4sSfU3NQgr5hVktxElgx7ddpsm9301DOPkoMdokMO3E8nHj9BV119qY466mDZZp0jB9mETczT2Zw8gth10KEHIKtztQvzjMj3P3jjr1p74xE689Jf62LG/PXVlxFTdtbzLz2uipoGdDNBB++zC/mNtMOOu+jq627iuUxxF2cZUqEjTzhOYw7fX1V+oH323F+33XK3qiuq2LAsqKKpicP1c7QfOVSlAg1cf12de+mlGnvc8dp333116ikn6vDDDlJ50qQpHXjYYTofn/HDIJILopEfi3HzIsizKeNCkcdJTKVglGlRZckyJdG1z1oghh4UWRr9klUaMnJrXXvFxerbtRLfkzAKyStXb3KNi84/Xccde6QOGT1GE08+U2Px34oEbbDPMcefwubfkcTEfZDlUTrzzLPVtWtX2WYjLX65fiIJYN4r9Cj0p+jNoX8DVCVFOs5zUEJCpIrGLjpu/ESdcfo5OuKIcdj7RF1y1gRtslYvzDlH7wqttfFI3UwetGq/HjJz4CxMsZgXoTdTKzqBCvsInOQihWu9wZvppuuvVH1cUZ94spq6Mg3ffjs9+9j9Gn/EATKbEzFtux130qmnnqzjjhurY4m9l19xqQYP3li5fA4bK2rFx614+uXh30gCSQ5FysrIj5gTamrqtNWwbbTnHvvroosu1JFHHabhw4epb9++6NIpk8nJOV+JRAIbilFGANLP/eNFPtXJhcXUzudAMRWZ1128THvsOkrnnHmKdthhO514yskatcvO6tKlC34W4EshfuLknOvsGt2d+/F7VPjL148k4AVMvLaYWrBggexXLcwYy8vLo0ZWFz38V18elYHYIFhNDV2aJQx6nY03kSNJKvclS5xa00Wty6lkXWONXFmFVl9vXXEUh9IkNrIVZ6Zcd8N1lCiPE1Rr1aNPLwzcyYzBftKmgj6DBq2jqiqfMZrUu28feU6lD5uQZZXV2oiNj+qacnVlo6Zrz57KtKUk8w9O4OrYXFln7QEqI6D2Xa0PhtMkGz+qJwI3du2Gk62qyspyrbraKipn5k3GE3LCOOGtEUPr16+fkkzs66wzUJ4n6qREDITQEYCoyElwMciQzGG2JCQiaK+2/kbaauRW2mroEG09fBuNHDpcPbs1yD7xOH39mOTH1aVnb5LSEdp265HaBujajGFHEZ6Wnq+eq/TViK2HauS2w7XZ0M3VQDLjM70EnAwK+rv3W03bbrO1Rm41RFtsvI4a6yoVt2SVYOHKK9VvwEBtyQ76ZpsP1mabDlJ5maeE8WDy0f/gJ8IfqKKiTL7vImcNKOu5Sj8N326Uhg4ZoVFbD9OOIzbXRhuvR0ALFC9rULyiQZtssqm23mYbDad+7bX7R8lnWViQLVQD9OJ86HYwQQravdcq2m6b7bX91ltr2NAtNHLkcOS1jbbedgdV19XT0JNvwcCLqxD4qqit12YbrKNyair9EGwBMolLzJe5ect1zwN/VEVVJcGzSxPaAAAQAElEQVR4MHWibyBhcLVNjRppNA03/ENVWVVOiBK2ELBpWKPBQ7fU0KFDsfV11XfV3uqDHddgSyErrJrmRm245WBVJMpUBvEx8CUwyCJ1MnuJl6vfwHW07hp94YjhsCnZisIEZj9KgdGVs6haY/31NGTEcO24845af/21VIYIPOiurmvQoA0Hq7mmCpqgFyy9+g3QoHX7q5DNS2wqVTc0aWsWyOVlErOIuqGHIVthV1uPUNfufbTmGmtpzb7dZLlPHtl2772qNh+8qVaxn7Zi/MbmZm25zUgN334kScZGqkFGRr8BipFzDsSIEdsNbEMhevvPv8Koij6lS9wiMOoFFyYXhx8NGLCW1unfR5aMB/i7l6jQkMGbaN01B2BTUllNo9Zea22NQC8jR47UmmuvoVyuhKWqtk7rrLuuujfXR7hFQl3T3F2bbby2aipjSi1ZqhdefVOLiRfbbr+9sAKZbymeVJ+Ba2or/GpL/LeiplYbbTJI3RsbsMUQWozPiIGf5Kski79BRaHDzx224HH3SxzwHVOIHQtqk9jkxptvoR5dGxVnsRIW8BGXUHOPftC7pfp0b8ASRMJYYCGU08B11tAaa62hct9Hwr78WLk22nQLdevSVTHssnvvftpi2FYaNmyEVu3bW+us3lsDVu0KBdBGvCqvrdWGxPettthCjcTbSmJm/wGrsrkySsOIXQP7D1R1WaV6rdZfG26+qayjg49iARuE8sBLaODa62q1VbrL9oZisZhiiXKtue4GGjZ8pDbZeAPV1ZYrEY8rn81JsaTqu3TXAGLY9mxUD95skBrqyuX5MdnfELP5Rf9bP8gtYo3kMIY8Au6+EjJYdbV+Gr4tehqxrQZtsJFqONCxOICbyuMrlcrIQ7b5HDJEVvLKNGCt9bXTtiO03VabaWt8fthWW2nAwNVknxDcMsAu+q+5Lr40RENMx/jKeusNUr8eDWJdrSDP4VbvPhq6xebadMMN5MobVN2tD/ayhQZvvpF69umj/gNX0bqrd4dSQSt6hw/HQlfEoL6r9NVm9B0K3cO23kb9ejHXEzcCbC9gEVTfvYs22XQDbbPD9tqMOaB3E/GM/oHKVN+tl7bcaK0obvuxuMo4qFl/o0ERrdvvtJP6rz5QQa7km+XVdRq00Saqi+ZCJ3kJNTX31EB82jknz9f/jo/zVMam7Lbb7RDlANtvuw05xFbafNNBau7SqJTNL8wtjT16op8tNWzEFlp9rdXkbPPGCY8EkL34RId0yFrgNHvpQizYYYcRGj5sc201fGvm0+20Rv9VRJom34sTVJzKysq1OXPe9jtsg/z7qKlrtbYeOUQx3ynmOfVbpbe6dO8l+VWKl9dp0PrraJthW6q8LKkK8rbNNlmfeXaI1ll/Y/XEFjbbbCCbKGJ6ikFREpOsUKyqQVsyr2+Hva+33jrq2bO71oYOwoSKxDsRG0Ps0uzH7k3kRwPXWVfDid2DNlhPlSSi6UyWMau0PhtjvXp3F6FSkEhPT45Yv8a6a2r4yGEaxnw4kHnFOew2364l8+cphk/Yr+3Jg6RiIBcrk8qqtBq2NKBvH5U5RMGGpY+/mezq4XcIG+bDhw3V+utirxUxRWRGsvVlP0hYXlVNHF6bGFoh3xIPcoCu5IEbrt1X5TYObcvZvBq82YbMcYGCMK6uvfujC2jcYrCauvfWgHXWV/9+PeXRtqwiqX79VtMqPbqAT7J4sfHgwVp37YFy1AviB0DvUOjacshgbbDe6irzrVRKp9uRQwBzYtorl8WCLj16aOS226LbYerRp6dIk9C51NjYqCHDh6rIAXZ5PKYwiutwEMSgqbu233YIOcZm2nrk9hrOYdH66w6EntCmAUSTVIx4vvrqq2urEcM0bPiW2nCDdVQB7SI2OMX06aTPVQyd6pq6yvPjmjH1c/Xq1shzUqv06afe3ZtpJfUkBm208caKO0U2rHiZVuk/UP1XXUU1ZZ769++rDTbYQIJvz0/IS5Zp3UEbIp9uKvc9eCyo16p9tfmWW7AZvq222HJTJeIeNKLLfKAevXtrEPGtIpmMxityAAcy5VnXhNAXT8TsVaQ6UR+KFDoEHQQqslAvANYgpEjYj2LlaurWmwPatZgfpZjDaq0Svcv56t63r4aTWw3efEsN3Xwz1VaXyTl04sXlJSs1eMiWyJW8c8gmaqqrVsz35Mdi+uXzT0jAdBOBFyGJHnlC6nx3XJGOXORDqDYqjCXKZDoLUXpleQW+tIG2Y60xdOhW6rlKN0l5xb0Ed0/9VltDg8iXHE4akM93qixgJ9DRwsaMWaH9Xrv9gAKxpUu3HtpondWjeW6FhimvaOiqIZttpLVX6yvzDRG3POLo6musQWzeStuMHIr995LhTMQTcp71LvHGULLxVrzhb8I3okKr/AX+JRIoMDG0tbUR3wtKJpNajzx4Y+xlM9Y3G200SJtssrG6deumeCypOPqOYStFgk4RW/JWKPNfQvpPMiguJIMSMjyPmOeYnENsM3Ax5W2dw72xvlZrD+yvwcxpqw8cqHIWsbl8hjgelrry7WPMHuAU8k3BL9f/UQKeTfadRmU/WmrGleUU0Mp9m7j+TygcDTybzCTPxaUCQYdkRc5RIUttVFbuC50QFwMKQp5JHMJQHmlHnCpr6BGssjSK8gkLnuAUKMpjnmzhkQRt0TZDirQuhPQU1TTCYKJZGLTFnPjQEIMpq66QqJajgysoRr39iYUkdDla5UjkhAeFBGZe5Ztj0YY1SITOiW2AXFEOHJ4vkraM+BaDQmUoDySFrEgIKAKPF8vLBWnZr1cK+qKOOGwAXx4IiiQOHjMIqaAMsnZCw1PAOKEEmYUomcmnsvJZsHm+r3zBU4CjiwnFfsXYxGttjfQiSUosjrwdxBkgkSQJSEDiQYnS1IfQJcYoBp7sU5bwxR4aI4LRFtcmO6v4pyCgtwG3v3OZHdmvbxZIoBz0GET0IFhnQFejrmAbRr6HbCUPRkOA2ChEJrpJxQJ2EyrGiwevafvj4XQMnaMcibLwc/DqnCc/Bp/QQpxUzE+SUDJIAUB4nlcmR5lDrnFL8pFtgCJ92i9YtEwjt99HN9zye116yYXq1iCBXZCl0odWzuzLhwKprMyHVmrAm+/4CZ04iSglyrLpFocOVKKQyT7kuShPjok3pC6EsVSqTT6rELrLeBW0o1F0VISnguTHFeILBU5BxLh2qic2tEOociGjsAFslDjwc8kDV4CCiybL0GNzPZQlrsmk0e1kmwGObgwtsyd54I8GFnRQ4RTZBi6nDDZchF6fzD/b1iLPgQOceeQGCbLxzHdjvpOBcw4eChKblcaT5/vwjcxB+19d5m/GikcjH6k6+4kCeSo6qWBjwmsRx/YUIruiPMppKmtfQKcOGdkhgZX5VDrzd17CODi4FyP+itCITMEPBmTigTVQpn2Zrr3uNxp3wina/cD9tfaGvaLNMo+NfBpI+BdqlXMxHp0CDKos5guRgFmU5wVZ+kc/IR1NQgY8/nBZRecbzw7fsQWDJ8c/LxrT4dNUSWYf1pZ3sQiOETucvTtPpueCrTZVkE+5gYiF7AiLIg5phBzLaI3Vgaxo/5mAkwL6hozkw1xMWcWVoXmO74A360otk7QXWuO8vGQ80lcIJh+wIeiuIjHe7lCshEcNNIZs9gXoLODkJw7WJBT4lBfwQdxXnXoLsOE4NMcwNpcDaRFgOL5LfAU5JRPQbQU/Z+jgyW4mJwN7RvQlrhBbGp8rUuCjF2OeSVsmqzwtCh56RvA+7cxGUAulpStEP/FEgp6eimhR2IqIDyX9W28pDNEnBuixSA7YXBe2TgeJshjIAnSUA0yPVubZri3ofc/JM3okNgMCuVi5fC8hQxiYX1IOSXwXaJCRmGuCHM/yQBWX+ZX4FLIFYg79GbTARB/6nkIO/GwD39HSQrS5tMPvivQNChm5MA8/njJMhBbrfHxd+KYHL3F2BLiBObDWsFvgmYvYJWK/58UiGkMYD40hqn7WF3E3jKFfYoTD4T3LkeA1RywIYSyGXu0u7ESwbnI3O4kjLPO/ODJA4sqDJ+fQWGCQlPDXPD7oo/ty5GtSLJg+vACsALJH6fJiZQqiGBOJFV2K+FjE2oq0DiXPfBT6nJQr8E5eIquB3gSEmDXEzHixNRApjx0UaWvzS1CkHzZVAJstBgK0brbrQ3McXuzVhzbQQUpMYVEqS1QSd+IqEmOK8FiW8KBHSrJRmSKfA70YmngUcM+ByZMXSyiwxNNz8jyJ6UYivsyfN1sTxx4L4TnFwJMLJGsQ2bGL8Yz0yEt4IhZ5KtpcQ3/FfeoAmhv3BjFrRF2BMsd4MkmRE8axawcVITpz1Ak/cWGWJ/yT9ohIZSS/ziXIKaSCKZDyAuMjTcMS8Sck5/tF6o1Iussa2Wg809DHrxxFJqt40ov6eQjDMXZ5eTmNkBl9zL/ikY8bwTF5EOVTayqiueQ73qSyRFK5TF4OvxeG5XtOjtjiiin6hAp87MLiCXpNJIrKInTUo6JtdLg4OAIF+DFSQ9a8ytc+hxysg/fdSXvtNlKOAXuwebLqKv31yP1/QL5xZXNpawjFJR6jHMhKeI2zyR1CR8B4RcZSgbauaCYCwCmx0Joa4CYyWQRGr+9ZEbLNqixp8Uvy8accuZVVWC297TGCWCwm51z0nGOdRFOZjhAx4xQVYDyWIyTZcIRQ5BBQLmzfMMWEOwm3gvcCeDxE6vFMnclKnuLEQA9dUiGZj4HEj8XpFotythjvVUlHH1HmRc30y+efkACy/5vepksh56iYeSK6Y2OYeFTKI3KPRerxMCS/ZA7oBE/x0LEfU4H1CI3QqKKDzAD787HpMMzJRZpzCiwe0q5gh3RlCYXgkhL08WUuGFJvh3qCoDD0JWJAgPHGfPpK0MLAHuVmwwS/gJwqBCiJlqAF2hQBustwCN8wn6GXIIKi/8i7fvn8/yqBcg7LLaYYFMlhhPZD5uCACRC3j2ixP81WsLmFOSLA+IrFvOQC+RZ4sIKo0f+CL6ZrGXSyEmCkfqJCoYurrXU5B4/MG2bAOGKyolw2b3nEYkcHA26/XP+XEvCKJDrCiGJsViU42fDiTIIgcY4gg7UFSDbgPRRhBQPk8cdX2PFKXYjxisRLdrdgRp0FrCjMONpZsmagULZQtcmaRyqMgoARfBkd8mIqOQPlgQQpCpjU456ToRaTsPULodsm8WgGluQTe63ckl85qUByRtylJuQllMVJuvAuOV4olfPoBO22+elBswexVsRw8jo9kEkgEcklBGdGvg/yQLJqI4VHZdI5JeJxhgWfo57Lxi4ySAAkSAo9TzBkSUJBSfDlSQBDehDnO3AWFedEh1Zij0geqDzfOhVl4xStAjU4wBLfAP5kQYDAjoAknKO8LBaJyOozIcNBnM9Y4mMJC2RYM8VJdgLGpvinveD7bxE65xRDd/Yrr4I6H2ZyLFCi4bExqFQcwgrw4ehssg+4hpocBgAAEABJREFU+3G+rICbCHgR0N6KEvBpbQxHEQHHYr5M90WTCe2tjcmJRzlLriI5SpAiz/Ts04J+Aowes6Mu3brqzc++1JzFrdpt1AiBUahAnmc68BSi0FA8gwRRR+PZmBirYqZ72oXQx1xMMhm3llSHUV3Ak9mjMEA/kZAF9MryKuUZP5AUiyXB70VjlsVQHO0FLqpU4F7kIdIjcuRVtpHjx2mHsPyYJy8GZhB5Libfi8voiCFT3/NJVKy3FI/F1fmJ/I8xHIuRgIknwFBBoZDFXMAio5y20bhMPMnKSgmeQxJS41N8QCu6y8rCMKTaySYxHqjlsjLP4+G/d6GNqGGI1BBz9Nw5Gfi+j9ScnPcD/SWde4g+VDxhlEfkSCxQi2wSRG4BFs+3PqF8w4usKJJD9yETbFlluc695ArNXbBU551/nBI+3UnXkzaOERFK8bj190DuyXd2F3deSbQ88MgZxp8GGK6EaAXOgPdADhuJMbZnRmfGRanraGO3gHcUIZmc0F1HE3m+FEcQ3Ix7bAK68TEClSK6nWQqymVLI/vIscjCx/i0oWgtAidNQ/p7PEuGKxYNzju2IZQUIgvUHdWbm0JG1NUz+VAaNWexZfZsIxUp8y1YQ8u1V1+nc84+T3LYKVoOkX+BBZDnxdXY0KSbfv0bjTnqMGHWsg9dIppjni2FApXotJqfJ5g8Oil3nQ8r3U2uCeK3w9mi+dLqTGl0tJujk8lT1hAZe7Szq6y8UvarSmbGFndCoS8TnhmHzzP+HVJpKiJ8lOToKAefzBHsTqBxaN8HLN4I/djwIWM7HrjJ0Fo8KxadCCG8h4rjjjaUo42YW4VuhWF4SXQWSJ6TCDvEQCme8BTkstaS8jgbBQEWIEyUPKRIsQfQ3uZIG8+3OA+uAnaa9JPyPV/my845WVNrIz5WXmAx7phreOXyVcRe47R3LpQBhT/rK4TjIjNUoLhi8OWZ/nwshfhXHndycGdtCtyLtvHmC3mLPbSCYg65oU8HDgF55RQvpwHP9r9zFentPGIfyo7kq9InNPuhnzxTMmUevbEXTEWoQFblnKOiiBnayFIx2jmT/Bj4mOeETcQwgpCdkJBWNFZg/7Wz4aLcehl6j/eOaiKCtXSSBRc2xK3c2BX0WX8Vi+rff6Bu+s0NbCDtUioyYqwtb4YqmWB8J3mwGUBwzPfk+Cd4dobX0ZArGhcCuvfqpUceeYRcLEcLITMqA8lj/g4pCSAi7ntRYYg9+mZrjtfOCznYPMxwKrIpbkMF1IVAdNmYMjl6omlUZHjkvOjZeINMRkGsRSmZSCoWZ26nxI/LquVAFlrOw13ME7ZZ65d6S0YPbe01z8Gw3QV9Nl+HzH+e1dGvwJwh+BGVx48/Tg8+8IAK5KbiYzfH3cQcbYrxYgeJAXlCIpKDZDTShN6MbPYHXkvvbO0gYpLQTRKhezTyE3yDI8eGqw8TRj/FErZWVlGliePHafoXU5Slz/LWpbrwwjNVZrsh6NL496DTwPpAumCZvtDAi5XHkJ3ZlghClgsyGtRYa0cj7rRzPAo8jrZOjrgVKJlEoMQVkeNYhxg2XbTm1p42fmSXZplOVm/CTyST0bPptmSdHvR4HL5bO6roqyDPSAHkxJXJFoX6xDQLxk5LCOQZkYDJMSRH4ZGRqaciJEYXIyalmI+tmD2HgSAnIoOGv1z/DQmEtDEQdlQCCv7OhXbRTUeFvXjInI5cMrsJecA0Iyxmv9ayc65DXQojXflKxJ18lT5x5j2rK+ILHkgCOnjmD55THH/xPU92IB/EE+jUJ9+XPLqWxVw0ppwUOE9MsbJ5q0C+ZfUhDtZpG8J2/ZinGBDYvEcfLv3wwZ7UAfDA9UPVL0//MgnYT//5HjEdw3LOyZ6dcwo751n06mEfPnOFxe0ixmfPMWK7Pevn/iEXUGTtgTDn/8BNgZwtwCvq6uqUJk8M8KpYLMGmelo5cgZEQx9rQQRGhrzI8c/uv8D/WQLeKr27qrlLvbr06Knm7r1U39CgHj16qHv37tG9uWsX9ejVW1269VJ5ZZ1sgsyk25XKtSmVTimdzkS/bteWyqqNTbAsyWdbW6uy7VkO4QpyuYzy1j6VU1t7RplcO4pMqWV5K3lBqHbq0yg53d4eKbWQSSvf2q5cW05Z8LVmUsqqqBTl7alWxs9Q16Jcijv1KYzA6ookmW3LU7I/nJwDZ7v9gWUCZVu2TYYDj1K2JaNUKg2kVMznlEq3KZsraDltnfOVTrWpvX2Zctm07FdG7O/CZbI5tRufrSmloSvgtCaTbqVvVtlMMZrU21ramJzLlck4FTIFpdra4LGVcZcrnc/Kfh2rDXlkkFE2nVUOyEB3weo4RU1laNPepkx7Czwvg6aUCmEGebarPdXOOHnurdCWYgyJ5kq1tyKvdqXSLcg0LXMOa5tGRlaWwlmyJKUZaMyl8+hjuVw+jWxbec6onfIWaGpHjqlUSv8opOlv8KP+2IT9Qe4UcstBrAWqVrMJTkzzJH6t6KANfZquUtCbR8fWv0gi2o4sC9mMciSsbcgkDW052qZ4tl/rLqCvaLy2VGRPaXjLoZMcusujl6yNTdt0IRv9r5dpbMTsKED2IXpta1ukbKFFbW0ZQQ7yLqD3rNoZszWiN6VCNqUcthp08GYyagWv/X2c5dS10S5PfREchfYUePKMBT2ZNqWpz8BPFvtNt+fUBm0tnFxnUy0qUp+Fzgz8BEVPaewgC00pcKNm0Q09tAEt8J9Gx+1KtS1TiM+007ed9pn2AngKMpu0sjS40tBjsk7nTI85+ueUyWRksjPby6HrrNGJzaXtTp2Vp3k327PFdQp+2lpaFQYZcva0TNZFxstzQplO5bHlgpazK52hLN3WrkIxq3Z4yhi/kX/b2AYZxgdol0J+P4DV/QBp9GqQxQczyKQNfabSRWVJwA3y8JlvS6OHlNra00qRjS8HX7plucJMu8zHDXcOJZo9tOBHregwjT8UkHcO2Weg2/hrTxeUbs8Th8DPPUMsSltbu6cD/Ie69qLytE9n29FlRmnoj2wJ2tJAln7ZFHigO8X49oe527GtlL3/g2D8Z9CdgfFi0I4tGET6pC6Hjtrw9RyxIhu9p5TPZ5BJq1LIJdOallhtpfHttvRy5YOYUtCVacsqjw9lkK+1b1+6VMVsgTgaqhW/zxXSyhID2xFsngVkOvKdVhWxIbOVHD6axmfaiWetQAa6AuQfEKMK5l8mO8bNGU3E25zJrl1q59ShHZ9MGw3YVAo8tgHVhszaseMMbc1+jLacyRMaU+A2WlI4QA47L5rs29AVtGWI322UGU8GGdqkTR/QkocGiy154kYaOaX+QT38K/ul4SMaH/mnIkjhVznsrwRZ5sUCPOew1xaChM2VOZLADHNZobWoDLadIga0Z1vVRiwt0i6LHJYuX6YCq4R24m8b70X8JIeczeZyzA3t2ECGBWnK8FOepV0aXaVp244/t6GXFurTlOdMx9hWIbdcBfw0g25bqG8FUuggDQ8ZcGaIK2l0k8LmCjybXttTAfwEyoDb7DBDvEhhPzmjJ9eqPHSn4S8Nngw+nGWsjPHJe454k4K+DDGygN2ksINW4s4yYhj7/Mosb4/msgx02Njt0JXCZtLgsbFz5ATGTwYc7Wa3LIwy2FORRbT1aYeXFPz+/CClEs0Z4nIu8ucCsTNA920ti9i/yyqLvHPo2GJJNldULqSMuShNXHBk2u3kKHliezZr+skogx6yuRbmvpwy5GPL0UM7Om1HD1nkmkEnBnlwmO9m8Lc22qQyxCHsNou+M2154iwxAB2kiCPp7HLlqc8RU1PI2vRCN2FuyqCznNkWYHONJfpZ7CjLXJXPBPCUk+kzT1nAnJ+FnzbiSZZYlMMus9hYOoI0ssiQ/+SVgp4sdBiePM956E5jQ2YDBhnKUgxukGH8yObAb/0y0GFtUsQus7s08SzL3LAU2xSbVhneLV5lkGmKHCWDHaWY/9LEtbbWVuYQbNziFvgtb1nc2qI0uWPR6IX3vMkX+y3gq1nGTEft0F8r8s6JuJwmprfJ8gKL3QXamN9lGT9nOjCb5t6OAI3+yOfgNY0McvkU+s4TM4rK2LyHnNL4YRp+zX9trLwC5JNRlrwkg36Mtsg2aG92kIratqlEX5tsfjD/zmE7ZgMpYncxQNaMZ7rKIduAxKEks5TaW/NsGjq1EbdT1OWRT7vJB7/NooM8PpuDpxQ0G+TZWUwh83bji3sBHy3YfJYOhdkpCz3GfzsyTGHXOfjJGl/gtvhj9WloSds4tM0izwxtcsSWdOTTyCKSa4Z8G6BvjjZRP2KQ8W50puibgaZ27inoK4Df6GxDT63WDn2bjyxrW8p8mVYeXtpZZ+QNFzltgfGKxMs8/pGmb5qgm3flamdubSVmhuDMLW9RhjaFMKcWdJhmHk6jxyz40/iO6SqDHtLMt2nwp4mNBXjOYvPpVCHKL9PYThp8BWysgA5TjJXCho3mVMRvSv/O9xxxI2CHMwtvbcSedvT909LbFvGfRo4pA+Tejk7bmBMj4NnWSPbcTpnlG23YZBa7yKN/87M0c0SRWJPCn802W6lrI15GcYfYmMksk8WsThvIMPdm8I82cLeafZiOiBMtyzPKEKMM8rTJMk5L+yKl8y3Ea3wF2vK0KxAvi9Dqs8GRIadrIVam2ABejL2YXi3uFlhzFrC15djKcuJoO23y+FSOOJnBXmxtlMYP2vEhs+m04ca+UsSNlPHFe4bxs/hGGjqtPgU+w1+CVCS31L/IhtL4Wdp8wWwZ/7ecNk2csbzONr5sC8NsxujLwI+Btbf7/wawQ9MUMiiQ0y1dtow5L0WcYU5A323YY5bcJ8t6xvg3OeTIdeWxV2HyQm4/bxnkiPMlSBPv0vCagm97zmKjZttZ7L3AntL8RcuULfjKktOlWBdmiL0uyCmDXVv+H2IothlodpMKU6xD2iO7Tlu8xQdMfinsP4IVtp6J2kR1K8r+tf7wU9Ni9oFoIj4t7tp7e0fstbtXXVOlhoY6oEF19fXq0qWL7HfO7e+o1NZVR++NXZrV2NisqqoaNrp8JvqsDJGBOaMhbmeCC9ioa21drhzBTHJqYUPBgk97WwvJUIoUxCbltMywPU7/Fi9aymI2r4UL58t3nrJMeCmIyzFZqCClUXSehe/8+XMVsrtrDmD/I2SWTaQCQc4CpCUXJrTlGETIznkGHHbSHzkNgTFFEC9wWrlgyWJlSPyZg5hQs1q+HDoJmsuWL5HPSUtLSwvJV1EBbQ3fikmCycIE5dggFInz0sVLBZskW+04azt4lnHqEpMtNtqZLNIYcI7NpxyOmmdhnSFBKMBDnvcU47WTYBY4DS6Q2BitBcrtbvUhpzdp3luYgNIYdoYgbielNpFZO4/TpYwZMxsCGbKkVC7PRkwYJY9p+CySuJs+TE6dujF60uimiEwLLIAsMTcnMxnnCCLW9p8BmxANOnEYXRkCVv6nlCIAABAASURBVOd7iLCMrkh/BPBW7KPAxqy9tyJbSwqMllYmutaWduwA8ZI8tbPRY7qwtkavObiddlm7LEmjydQxWUZyQudZ+qTBb7o2WbZzelwsEEypC0g2Www/cjX9W73JJEvAMfvJkJTkAKO7HflHcrWgTHIfBSHqjJ80Mi/xl41sKOKbidjosfoMix6zO4McuA1nChlnSOrsOW94mLxtXNOTgdlZAb2loDNLvdGWgY88M0OeZETwGI1DnfGYJeinCFbWJgtfET3UZVaSeZbxMtiG1dm4Np6VGRgNhi8qR44t2KfRgYOpCO/mBynGN73kSW7S+KPRZXZo9mw/IZZhfGtnJ5pW949DOpKj9c/jD3ZPIy+jp4Cv5IEMfBSw++VLWzjkxAoci0MWV63QnUHnnfox3RgYjpLs20nWM8SdvLLoKA+vefBF9XbnPYNPZJBVFvnl8NsCkKM8a7GFcsOXi/SYBk82AtOtgck2G7Ut2YLh+MkAXRr+DHQZDZYImY0YfrsvXbpYJvsgKMh+gmLpkiXKEnMN0tisLXTzyMZsy2SZRaaefFmMyLHgN9tawoZgG/5nvGSZfLMd8s8yZiRTeDNZpKPynLLII4fc8h2QoV0G3WQoz/KcxfbzyK9ka1lZOys3/12ydJHS9MthXylil6eA+JlmHvhB/6kOXDZGBIZzJUgRQ00mEU7DBdiz8ZfBXu35ZwnIeWW6I97hLRPJPYte8xz8tJPopNmYL6qFxdMyDs+yyMZss4iejX+TX5a5y5KnPHK2nxTIYRM54o2wk3YOucx2cgTApcx1KeJImjkmSpiYJzPExzxzS56+1i7DHJsGdx76coCNV4I0ukVv2KhtOmfy0MZz1trgZ1mgwByXZ7FSIIbaAt9+fipNEtfavpx5MhflDq0ty1SgXzvxxX4uoZAP2LxIU5YjDhWwt2xkI4WwwOZKGhm0Ru+mb5sPcyyAQ/jNYn8ZZJHlHtEHzjTveWRo72YzGfy8gDytLIWtGI4M9xzl1ubnDDkWmqazNHN8S+sykcyohXnOcrIQHYo5IsWBTUvbch5zSiOnNuaaIgctJoPlLSmSw4ziCacc/pvCJphyhJnQNqMCc5PJy2woQIdpcNkcnKe/zQcZ5GoQ+T22luU9i/w7IU3SbRuuZmcZNi/asbEU49s4WXRl+s8zYD505FNZtWGbGeoDxjXbNbwty5YqgM8ic2IKm2phs8V4NsjATxYo3bPYTRo+APSfA0r6t/Ks7N3wlaBUll2J1gzPOewiKsOebaPG/CCDH5isbC50JhjyzBRzoM2RWWKn8WZzs81JWfSgsBjlhG3MHWlyhjby3zz3LLLIQnuBWJYm3oVeXEVyyjbyXMNfQA7LkW8OnbVDRxrcWWj6Mb3MZx1lUZxmDGtjes0ih1LbND6T/RGkkHUm6pfDf3PKwp/1MzC/sHs26p9X9Ez7LD5c0kEGn02Bjzt0Zwygz3gtBoxDnhogl8WLl6tQdBxChUoRU0LkkOnAmWfsnOmDe8pkwd3GTXO3cU1O6cgf89CXlbUvQTv0tKuEh3JwWG4Q8Q6NpX7pSLeGr8R/VsZfGjrTtLGyHOP8UJ9WlncDoynC1fFu/SLg3WzHnk2/nufY5GyLYlAB28zAl9lfzmIskId2w5/CTtvND7AZ07MtZEX+kgWf2a6B5VyczagVW4/Gt76Gg7zY2rXDY4r4bM8mmyzzdx67t7ZZ9GZ8WV2+Q/f2/O8KOXjLYCsGaXiy+09Lq+nSwOw2j52ge2RtY5i8TFe2XsyiD5N9Dp/K4LsWH0u05dBDu8yfTV8ZNvGsXZpYxTJNBb5srWK0W580c1gBXXmejz/ktJx1Z8Ac5VifWhuLUbb2tTjWyhqzFX9PMaa16eQdV6FvNpoLbX2WZ72YIe4WsddUa0q+Hxdhgbm+lXb4A/HAbDCHXcWwQ7NXs50i5cbnD2D85yPbNt6tnYH5kdlMBpvNdsjm3+VuMm0nBzD5G0158g/jtRNMpiY305WBtTGwZwN7/jmD8W88t3CoZD/V5xxxBnlYmed5kS6NP+PVwGTRCVFs+DfUqdH7j0IUc81Gids54luR+cXyBC8WVwqfbMM/jP+EveN7JhMDrF459lvMbiyfiPwenzc6VuA0vP+Pgsno74E37ctpmvbFNE2ZPFmTP/9ck7lPmvSpDKZMmaJPP/04gi+++ELz5n1PQCywEcimYU2DGuqBhno2D2vU1NygeJmvhlrbTGxUPJlQQ5d61dY3UddVdWwyJpKe6mrq1NzYVRUVFerSrYvqaqvVp0dP3itVU9+omsYGVTbWq7yuUnWNtWqqrVefbj1UXVmtasara2pWNWNWV1czfp0aKWtsaFR9U63Kq5Kqr69WVUUld+iirmtDV9VX0a5bs8obqlRZU66amjp17dI9atMFuisrytUM3rJkFXWNlDey8dmk2tpyNTKWbYaWQa/9Jwxde6yiRLxCjfSrb6yhXaMqKsqUiCWRQx00VqoOWmqqG1SVqFUXNlUb2Uitra1SbUMddDaqoqZWVTV1amhsVG15ubrCc21dnZLllcirOZJXU10Tfa2tldWpDnlXJ8qhrUxNTdXIqosq67opXl1HWRc11NSrpqpeDQ3dVF/XrLqqajUj2zobu7FOFXX1KquqVGVTnaob6V+ZAH+NGupqVQ+N/yjYprHBiv6MU29QX8KbTCZlgay6sgpZNqq+tk718N9QU6lmZFvF+JWUde3SVc3IobK6QpXoscnorq5WZX2dyuHN2lTW1Kia9nX0q+G5qrxMjYxVg/6q0HVFQ7Mqebfxu2FLzVVVamqoVSV6rOvSoJrmLsi9SeXJOjU01qqmrkI12Es9tDbW1qoBW6vmuZo6s7EacBlvDZQ1Mm4TdDdV10btasBbAVTSv4b6evo2UF9XV6W6+ioZnjrqGtFBfXWNGuq7oNtG1dQ1qLauTnV1NdhXNTx3VU11FWXlqqlNRmU14KqspL6+WZXVjapG93W1daqHxtrGapl9NeBXNZXVqofG+vp67o0Ad8Y0H6iH3vqojjaU1SCPEtSqrsHKalUP3d2aGlVRnlR1VQX22QDurqqG1koOBiqhq76RMvhprC5XfWW5qqorVd/crKraOlVX16kOvAb1RsP/NTT+0N9oQh8NNdVqqK5VFf5f1VinCmRh43SjvrYiqXLqasxW8NeG2hqZLRgfjfhXYyT/LtAPXny9vr5S9SYH+Kyhv0E9vJT4r6eunvFrI6in3to21TYSc+iPzOroVwdPdfXw2VilOgPe6+sa1YBsGyLc9frHeC/1MxwRMJbxEQG46w0Yqwp+K6pqFUuUq6K6ThX4QlPXHthEvSoqq1VeWaYuXZuxmzrVQU8d8a2xsUbm43VNjarHJxKJMnygVjUNdeisWrXIqVu3HrI/6N6APBoiXptVU99N1cTSauJvDfTUMb7JoxGZGD21+F2l2SRt6uljUFPXRQZ1yLq2oUKN9RXIpko11NeBo5axujR1w867qL62QbUVNaomNtWAq6FrvepoV0+7Gmzb7L4efHXwXt1QCb3VakDW9YxfQzzoxFlDvdFmcq+ln0FdXZ3s/ecGZovGSx081a+AanipUh2ySVZXqpbDt4ivmjp1rW9SF5s3mmtVjT3W1lSoCb3XIKMq6iqxjypiRw39kr5UZ36LnzQQb5JlFdhPoxqbe6CPBpneyysrVEPsrG9qkPlSDfZWXV2tutpKNRK7aqGpDrzVzDWVFhcY22JfE3JvqqlWfRTvsCl0WA8ddfhrTU2j6hizHtuqxxYriOnV1NUAdbV1jN2kpqauqiEW1qDfaqOZNo0NNdDUoBpw14C7tr5GNei9rq5OZseN2F4jc1w35GHxqcLqicH12Gk94zfQttbGBBqi93qZbGtpU0ucqoI2s5Uao8Nw0qbUt14/x7vx2EhMbib2VRHvytFxZVUDuUwvNRGjq6sq1ID+u8B/A/lKOfNhLe1MRiZjy5Oam+vV1FSn8nhcibiPzzVgI5WqwS7qq+uYf6rUQBypwWfLy8qI/U1qAHdlBW2oryfXaADMdiJbbkqoAfk3MW811TQTi+tVVd+gWvTZUFulJuoasYmGhjrVRzqoUzU2V1HLe1OjukJPM7GkrqZC9dhQHbRbrtVguqqukum5qUujqmrqVIWd//N6q1V9XX1kJyVc1TK7NbsxsFwljmzqsC3LMZPIswKZVxLXqonLls/WWC6C7Gsb67DdalXFyyL51dKmkn4N5LmWu5pv1TOv1tZWqxZ+kuQvtbUVqoXPemiw+igvgedabNps1miwtkZTPXNUA7bbQFujNZI57axNHfjqiBfRvaFe9damE6iz91ruNcjfoJ5nK6thLAN7riOG1ODrBvbeBO2NxIEm8NbXNqsGfdaA08aoN37RUZI8v6mpAR0m1QyuWtpXVdai5y5KJstVj3/XQKNB1I9xGzt4aODeBD7jpbqhSTb31KP7BhvPyoEGYkE97WoaGjvqq7Gv6giv2V49Pm1gMqjBxw3suT7CQTtii/FSzbiVgNFh41lZBJSVZIEd8FxJflUNNIC3CbtsbKqS5xdVV1GtLtBYS15SyRxbTewxu65AXtWMW8vcZnTWksPU1FSqwXwP+64kf4pjH3XEOsvhTb9N2Inv+2omH7XYWktdNfKsi2iuVx24aiiroW8982kjOqtHFsZXpckBeTSiG5NNAzRH/CDjf8d7HTIwumrRYyc0NDTIwMr/OahVfSf/yMfkbz4SATIymZkPViP/KqDWYhCxqLGpiTylQfUNdaq1Oae5MaKnBh0k0W19cxPxoEG1xMs61g7VVeWqq+2qpsZe5EwNqq5KEBeTKkfHTfSvqaokL64jj6eOGFUDjuamOnXp0qCGplrGqAdXs+rxn8baJtVW19C3UhWNQHOtii7Ad5gTq+vUgJ3VQ6uSnmqI2VXgsXm7kXjbSF15WRX4mtXUXK8abK0zBjTAr4HZiEE98mikrA6fNJuvw0brAXuvp7whklst8qv/l0Izebytr00XBrW1NaqMVyrJutF8xHKRWmzH7MjAnlcGK/s5Q5cu5M/ouwaox4fjzDXGs/FkG4KdvNq7PVs7q7e7lf1vh/LyclVWVgL4ILHE5FVHfOwsN5lUVVUpyT+TVyKRUKVfqZqqGlmuWWcxNbJ17ByfqDdAzibr+s7yFe/1/1JfKNH009JgdmL2YnZi+E1edu989xR6shOJkGN426gRH9s9DSiMkxAa2E8T2E+bUBWdbJqR2rP91JA4lbW+TqESLsZkGZfh9BLcwhIEhZDaokw5VheBF2FQmC/QKFCxGMjxj2HFTaKeQxVRIeUKHUUUWoVBzMnGtfZ5TpmKQR7aPAW5UH7gyXk8B1J0lCKP8UHpOTYwA96crCAoFiO8xWKO91Ax+DV8VpfnlNZwFjnt65SLDF8oeQkfPAUFEOCcIhKdc/IY037KLuDk09EuGY+pyIlGwMleSGeKlBdD0Y4bD5Lnu+iaq1jXAAAQAElEQVQu+YgyZj/4SEtFdDmJUuQJxUJP6uxHuZFS4O7Twp7leyU8DOKAOH186qMuTDBy1HsxcAcRCBqp/h+/LJCb3l1EiOQ5B29QjHIdo4fyZKfGPCowW1JRnvESi1kRbSWf9yInyxJlfszUQ5lPOwfPRflxk1HUnC8f/jzupauA/FET7biQS7EoeZ4PgMeUbcKiqQMELXYL7CsCL/oWGDvBUdJZGhFnBUCpzL47gDKaRk2shKF5LX1jOOg6gO8QngvYcVHGggctITT4fpImIEBWhsAhOyfTJlQYA5IVy7lSmVb6OCzIQW9IdwPxrEhiHY0oV1TW8c5zzA8lI9JJuColQgsS5kIj6qwEe8FCeedyku+ZzK0T7//ExeF4R+9AZpNhYPKw545ixkFlijkPEqHFWbmnTN7s2J5LYMUGopUBkqUisD9RF/2UHC9c4HXcostoN4hefpBQyDvN+P7RFSLXEk6KzRetHY8/5bWCtA6kIbz4PnJ2vjzusXi5cpz6OrlIP1TLt/iBfnKcIvvYtfArqlUMipRCMadiZckKWZmBtXdwa+QX8TfBl4G9l8CTDLHjZhe8OnuXwCfxKsMjV5AiKmjvvFJdhItiu6KYU4h60oI4SN+ip2QiGXW3nx7Kw4usBQM76wPwKIFPnZ9AxPPSS2CjOJ4NITfYIPbCJ34cGt9WthL8vbKVqv+9H00Q8OrH4sZmxGeReU4mA3hlWrIn1B3Ko50xY13M5wPn5JxTgvnM65Sl7yuKwyp9bM40ZXrEU3W2sSoc0vo4sAdiXrQyeXx3Ao/o1nGzkkDWUlELR1l0RQ/2FVBuLQryaRdzvgqFIGoC4cQ+J+cn4c+TcyHl2CvBuoDNeh6vQFC0GbPUB7bBF8o3ep2QSUCjjsu689hxE0gjKEYPVMCPPRYNP75htuGgx2p+zuAjI6M/IP9JsPFUREKFIiXIJwp8ZigIzgnZcze5OupCDMWLIfsOgRXId8riJG3UFfBLX6IHlR7zKTdelcAWhRxznKxHomPsSG1UojnE+4M+nBylvhhG9mhvBpAnRXGCzlQ4rxTfrKcBlaWLMUMgUCj7CRmhN7MR05vFDnlOXsyo1P/oJyC2eJ7RutIwMBLDbguy8ricc3JU+9Aka+t7keiZMpUNC0RJOAOPkKV88g5jjPbWyfqRJtqbcjls3Qqs3gTnPKQdVcleS09/++1RYMDN+gKITWFEW0e5FVC98kUzG56iABDtoxtf9LG/mcyTlTp05Uz2K+GwHvYT6EX8NBERTwn1li9Y/pCjvRi/LFYWYVnx5RTJpWQz9BEf+vGNjLwI7LkTonZWz6Rjt1IP+zbobCVG+uG59AYPTlE5TytX8mwlBjyukK46ZCF1PliLyLpQYnmSvJOKguVe6DqWKMVkiiR0FdqDEzmbpGJWrpDmpSihNFsjeL4v0hXmZOo7roQlfFAYAmbjYhxFcutowDhaiT7RLsQj5WSPNiJvQUfjf++b+az5kcHKlFr5yu//I8/oII7s4sjSkVsKWxKSs5+wch0D5nKmq5BWHjWm+ZLkUW2pRShF6hAf/NiTRTspzhrUx0cppcSTIx5FfezLgRNbKJJjBWAtgF2KW9MIfJ/RuQLogkRFdOWdfM+LWia5Uyir8xKOMk9xHCwwG9Tf+3g/KrQ30JfKmK9LD53fQfSwoj56+9d9rbCDsERDqJC5vRj9dmDnXoTVWDuzoU742/fO8p/T3fiznMj3/YhnYQ+JREyeiynmJ9TJi/GKVBQwn1ifInYQYmed9T/Pe0E/pjskJ0QC+FhneSKR0ArZYMfZbE7Gt3NOtgnonIvei8wenXIxW3Fydvt/HkyOFutMZgadArFnAy+0CENQdA6B8cw34YpvhJ0nKTShGhLnKMM4zfAihDhptLqOFeX8gmII3JeH9gALejizi0kWHz3fp96n1pf45ksFNvzs7mKebGZMkjSJfo7AF8pTLlDUV85JjGs9rR60gkyULkW4aW9GEvNK7Ty7M24IjpCAGfUPaAsOsf0Wj3lRvzyZisei2gJvzEvIeDG8joHIfxWLxRTz4kDChi/VcxIIWkX1JHKeESCqPCnOhG4CdfBhJBRtoQOxMcbwaStno5sL2x2WbbIPbYFVUMAmlYqeYiDHr8UaTKKv+PjylcvmFVghtFm9yYZH9rxFD7G4LsrwRy/WD/CdZJtf4pNlkzU0Wj16saCyydCLwRdton60+Ycv7EQGHQj+FqX9eHdUhY1Fu0s2IPQ5GAy5F6zSiAWHhx05+9+ugMAqPSqhF6oVOKcCyEN4iP7jDMoV2RDKReYOwXgk0DQh2Qpk4heyi6EXutqjnBeINbHogSXEFHhJBnCAFEbCk1GnH38CXg24RW2MKHsGrOtKr2I8RVqJU1m6rNp1jBghdzBteKIk25MP7zHPygp0CJgErDW9zIicZCxiqtQp6u6RZJjxm615pRLJ8PG98mUUG0RlGDaXDKL3ldqHJEXO86Jiw+mwE6NGfJnJEYsVkc+X82PCRXliROtCm6jjP/HlnGwohZFcQtnNM9+gXIB5TIkPn1GswORUwN9YMIQU/SdXEV0U5UX4FLXzJHgTH7DwbRdltLGnH8EPDSi2Nr6RAgSl9x/VU/RPX4a3BIbaoBOl6T/LAUgegw6Mft8vyb+jkfUSJQmzCzqFJA3ZwJPn+9BbwN69SAYh7Q0cbYNCHh8RbZz16ADDUoJIXJRGl70Y8GI3Io2ivfhIqIEYhCdPInq5CAqSYyGLh5md2nimTi/uCZVQh41zIBLDlsw36Sz7xFWgN3EO+oroJHQEce6yAQPrSpykLktZAbA+UV8zUl6cc3yXLudKz86V7qXSf+/vH1FqLwYI3CKJScKo95OdMTsUIS+SQoBSA558EwbOyqtMzjlspsDmT0iZ9S1BgIwD7KGgOLhCYgznZcoGQlV8OYB41NnWA689h/bVAYY/eufLRfUxvmMRTqHDnC9lAXkxkMblk7AmMAAXUBjGFWf+pats7BCbzRSsl+ScA0LmuUCeh61wGe0eNIoPryJ8yxUNjyejw4FLjA4yWnA5iUsrf6xf9A5+wV9oC20r4D20+88OViYYfbkiBQVUHpcLvYh/3F8Rb45v5ktF86KTD89WZJVpAnke2YEBmUs+8aKsjA0b5tUYk6RPo8AORiXlQSPaOufxFiqRYB7gKYjKeVDQ8Q+Vl16lICYZPfQpYhehinJegVpigwuxN8cIMXIUjzvFXIYOU6EfL04KwrycfCXY2LQNkmI2Izknz0/AEq259JN9jLf/iMw5X3E2SuU66iy2FTLkFwFFnoqUGxmOxX6Qgz4kEUZ2KSFSxZzhhV/bvLecRjFli4p4tpAYIG/Rx65YLB4NYrYtP46MrK+itkFUw5cNZmAdoleTH+0cLz+6KENnUecV5WDpbBfhoMLeDXiMrs5y69tR4NCXYbNzQiuyJiF+GYC8iI6EfhFGRCjqkQ/P1iY64LEHA/M96/wjoILyziLeVEQ+IWMzZEcxI4Pv75IYipYdzTpvLiIj+uKxs1QRfT8qUPQBBXfG6MRk9AAO+RqExpvxibF7fhn5T0BNKOOTjpLnZC9m2QJNAn9MhNmoTJ7P5bORUZT5pIVEWlszie/QFhI8OTm+uaJbwFvICxc3s4WAx4D2AuydBlEJXz+rK4zsX3LOyT7Ole72/I+B2X4M7XiSQ0qGjhsFMjkZBMx/Do355CN4qwrOx8Y8fJo+FmzoEy/zae/TyiFhRdt0nvhEX5EpySrQIu0oJ3exKkvbQxZjTr5yzCt5FeR8CMAGxCgCvy/HP4Hb5zgtUJHDp4ATGgcC2xz06FdRnpQ1FxuKoFKeDeQYPdj+gWqVxgRt1AZ7C6nDHNX5CY24FVAqddGNQaI7X2EnWBlg7xT9q69Q/Ouwi0hQEO7Bi0/wNDD6nHNyrgSWG3SCc6Uy536+9yJr87JEEo4dm19FJZLMD7m07FfQHbZqEPHrS9FdLmrrcfcd3z9j3p1zcu6/gpD8IGBNXFScnCTWMa+auTjnol+P7owpPo5jezDJpMnS0y+fkgTMZkxGdjcolUr27JyT55yTfRzGZsHSNvd8BJ1MxuUswhFYQyJPwEaBtbOOvkcdArd3wlN0cwQ2Z6tV0FlyEFJqEBAEeRSRT7KoZfWA73uK1GRR2vFElhnzHOGgaKPJiou0i/rGSCYzReKjIzhmCX+gKnVRGDXgy6yCk2l19MngWAWKyXNJFgOoDQQWRXRQ7nGqYosfMVBgG3CGFRwFCrE1CXnkCNSGL7TFNxtMzoGcy2Nso408znrJivPRZmkATzYKvHEibxOA7AN/RXj35KhXBA7+ZUCS7cWdqFLAzfNlJCkQpHJs6JBGObrwOrMv0EdtqA+YcKKJgoWU6FFk0cchUmnSYOKLM6EgMSXJNA2fScD3q+iZlC0QTTa8/I9e8XhcPsFcyJYHmAoUJcpMfLAL1YrozVmCzFvADr/pyEMONKabtYI7T0yyUgi1PnbiWQPa5CP7QhMw6Pm+KFLci0lenIWLR2uwmF14eTpn5cKMbGKlubLUhiWr4KnU1oMGH6BAphPZxwaNtAZa3h2w4sI/ZEC9B0SJa9SeFtYQvg1zALKomM1N0a7UJ+DJQWBByrRIXk7OdxGfjvbmTjSQc2JyUMQ7WCX4R3yU+xQa9qhUzm6hfQVR2+gxtHoDdXJlDVaAQ1YhrQuc5jvnIhzW2kwS85Ez22IxIjMWV+oGSzI+nT2Uiv7h7w6UUCDhipLJ0kBGfSDTh0FUx5vYUKBlxEupTHysnayWZ7sc9diAlTh7XxkCXgy4ca1cHeGzAgPqSpdJA1hJjqFVWBsDe/4fBI+hbcHtoaeAmBbn3UIxNwUWlyL7lxxxpMgCNCfJ9kiK3B1SEHFZbATZWgMrozRQLObJulkbRRqPWkYSV+dnZd4ihksVJrkfXsHDGFZmtUaTiFci1RXlEdgCEbCxDGxTymd8Q58j1lo/A3v3O/oYfmtr5SXyAhluDwpD2nSOZ/U2udl9Zfh7ZSvX/7s9G+8qMRrdIjtUxwdmA+Yh33yQohzJoXA+phRTq8w+QuTiA6brkDbW3/N92U9+OmtgddiHLGggP7pbiThXksfgqEOOUCITMu9mGwHBh8eoCJR//7LBOmssFoDYigyiASKfoQHlTNyKyhhfQNHiCVWspaLifMccHPONCCq47Kf15BxpQ2Asi9AoOav3lIM+41M/+gTQa/BDoaORo1QWUzpBkpHL7ed/ObQUMVNUPpOKZKnOIhEDeRZtfGQucpJ8Og3zkk9OVYB7quS5UCHJR1s6JVm8J69Qrl0JbCgb0tyjoV3EkiCX4imIvJwuPHdeYWls2neW2D2Qx8gOEkJeAdvwIjdxjEmBXFzUi75FGY1Gj5WLUoZXENgsTQkVfoKZO4r/gXwmqBSL75Cq/+krn81Cn41CVGLzT3FfHn7FW6kc+XvOk+U6oYupiDNlyWd9J+RaQAKSonYmMgAAEABJREFUs0U+rTFHxZExIpBtBni0oZHsZn5of7MoxE6tHW4v+1id3UNkIsPW6VfRu9UwDjerN3kEPP/t1VmnqM+PW1gfRwcDbqUrGsOCQunVaIT8jhewwG+RDh53WQWbFkK3htnmIKqUQE5RXUcvq+t45GajlkrsyYBCw2Q3ulldofRsyHgqUePxZMANOfEdyS7qCBIuK1Lk7/Da0VXRZ6UXokpUZF+hydQg4rlIERBwA5npx9YwzotHQxRRTJG1ALWyeYYmjKIIrMxisMj1RbvoXaHi5MD2HB3kwlKInISNuHjCiktgA9E2hJsSd0ZAMaoLo++VxlgxGm06Kzva/LvenCsJP5IZ/mJ02rPdfxpAFiaX0jArUPo+BSYjDkE8L450f5BjUAyjzXiTchHZm9w9WjjmSY9CW3KZGoueWEt09MPvDXnAIaYLA6FG0dWKGN1XUZ4i9kzH5tBWUxAHBkVqYjI7kleyZKMtoJf9TTOGtZZAoESMVV2HjTmQR3YDG2Jsj/gSytmjLIaE+o8fa0q3iK6QUX/UxioNrNuPKqzg/39wES8IeKWhQ4g3HzMwGzGwarsb2LPBys/2/nOEGLo2um3965wjp8vLNrHs116LBWdV2BMSwag6+bW7QVT5c//qiOH/GRu+72PrHuljloOUbPRTfx5+UMR3La6ajdi+VRHPs7VFPsojS9hsfi09/b/77ZwjTgQrBNBpN513z/4WVJcu3dSzZ2/Z//xrxmdJiBmkCTYej6EAZy5JKJGccxFgkspHSXgpmDGK2hd8r9a2hQr8gqZ/M1spck05T3QGAs2f9TUBt13t+Yzmz1suO9AFmVTCrO9nzFAmm1Y7i5zv5y0TMVuhT3+r93wt/XYO82tei5Yu1LwlrbIExFiLfiyaxXDLwiUqplJavnSZFi1bHg1boHs86alo/8MQ9SKZ+37OXC1cnpL5V4GJ10v4al/aqtTCpYqz6TZrxrdanslxiB2P2riEp/ZlLWqz/ixaZ309S0vbcypAeRGwIO5jqD68Os6PAuTivKxmTZ+kzz6bpC++/FpfTJ2mr6ZPV8uylHFDX0cCCAbn1DZvjiZP+UQffPq5pny1SPOXSGkY85C9grRSC77RzC8/0+TPPtfUKbO1eHFWNq5jbLG4bl/4vb787GPN+O4bzVi4TO3w7AgYlvAraNe8WdM19Yuv9PHnszT1m2VqzXhKJmLyPQYxHP9jEMjkYk5atB0IS7CQkReLSyTyc779WrPnLIn0FHhJycXlcQIS5Nu1YOZ0Tf7or5oxY46++m5x1MZzNAmliHlKQpuo2dyMkj0cf9HM7zT9s8kRr199u0SdCxQ/Zp1M1iwmgjYt/O5rTf5qabQBaHIUGjFJIDa5aDsyzyCdl5WuDJQbOm7RZTzRP3q2L8dXJygAnwOsf4wK45tndO5cUc6yDOuPTFQmLZ73tT7+7BN9OXWGPp8yQ599PlUffTxNy5fnkCPdWcAVI6oL8nxfoBfIkUR0U/Rg+CL6Aq34UGZvVmywopyHMKI9LueTuBhC9OJYdLliRl9N+1LzFi3DVj1EDv3gsebORR35Kl2GsxNKJf93345xAxgJAYHcOQYwoNyH3/nfz9Z3i1pli1GKVGxr0aTPv1Ymr4hlG82F9l2CECKRcunFBZL9uqrVG/36oU/UmfKV+xbhNjQbsH4rt7UjfAPag5Gu9m1Ao3/6WkEtmAxnICQQgW3UUyjmPN5L5baumjnjay1dskjOWV+Igt50a4s+/nKelrICQzQK0aFIVFsXzNPc+YtMdJr17UzNmTNLtvFi6xQJvXbIy8b0bDAgRA4Cp6yQd5ORH2EI+A4owf7kYxcleUZnRZAhcFEpBeAt8kT8yWWX6qPJ0zV3WVahDWxtaJtkEW+P0RiRbONg9KJXR1dLvkvkWZmnBDVxRveAqM6THHbrnJN9nCvd7fnnAj+m2IvkadKF1RUseB18BSw4EpwWW8Xsb7/X9Olf6+uvZ2r2rFn0c4oTV5l6bComWcqTTBLzEHDRDleINYvnfKvPPvpYU4kvU6ZMj/oumLdEoKW/p0zHjoOZVNw3afs21I/AoTcHTvGJdMA9uojdks+/QKYjHEQGQRjjFpeYQ80P5839Tp9++pG+mTFTX02drYWLM9TTE9pDnhy6tcNGhsFGY9AVyDOCQkZBMEGGuz17jtYdz9wiW6Wvi4ChXQmMXopoYZ2Kcs7Jk5PRDjpZqX6uH4tn+E3A3CevXX48rWnfEBeZ5hCcDOyQwGSfa12sBbO+0sxvvyHH+FppYoQH35wNyDmnGJtrIdqjiH4F2ePiud9q9rxFFg1LckIPXsxpwZzZ+nzqHIsQpXKjg44OQTvu0WUxlzlOSFt26IUdyIRuiC2YQVyqvVXfzJ6vZW053DyU9Q/pHMUla0sOYzlKyIHC19NmaQn5mZifli5fpNlzFzO+cUCHn/JyKyPz5EGrc6EQkUJb1HuBsssX68vpM5mZJKPVGRlssKfJOZe35+FMCv2cHJJLwrcL45qzYL4+mTZFkyd/oTmz5wrW5DxfcqEi/xSfUEok4wrpaT8lyFpffiiTGJUB0uUmG8zAnkVLrfgE1HW2igrD6Hulr0CymK4fPkX6FHmNxona08ZGcvBAXdgxOsxTEET0BLQPnS8YkKJ6SmJFtbcu0dSv5kA/TakpPTh74vEHmjsKVtzo/SM+oorIdqCMbqEV2BdQwkYBfIRGZwS8r3QZvtJrAAeKoPT+H7+tRdQ+7KizYIiNQbCEbxVT7eRB02U2GuXk6Czmx1S0DRrnIl1bf6QRjRN4CRWBSMHgWoreZ836BkuQaK54LJBH7Fq0eBl53jfRb/dEbZ0kk6kc/4zpUIqIUMRh55uNZc9U/mwu5+Dpb8CId87Z7Z8Cw2DQicTChj3jVnLoMSRnRqCSVykRh4rpFn0z9XNNnzZDX3z1rRanC8QRyX662Flb0ygHHbllizWP9cSi1pxyTrK1YtF51HoqgNc3hwmzKiz5Xl9P/ljTvpyuL2bM0swFy5T3YlKM9Uwuq1TLfE2d/BFtvpStK5csaTezivBl7CQXnYdmOR5UF0K1L1yk2dNnyGFneXlYALUu0KIFCzVr6jcKc5TZT3nQ3JwxsLvBCqOwEgMr7ARD3vlsd+rBKQN7/ReC5TS2zxCR0MGDQ2E+65s4G+fO8QZ0blhE7Tq+/l5ZR9XP6pYjP3PYQYI52OJskfl86tTpam/nsI251fg0kAL9wJjp1OCHkp/vE/YInz+mnzIKTDaRLWAPjkg49Ytp7KG0I4qQ/DaQ2YjVYyUyGRnQLbp8z6Jy9Pj/9NcK/0IKnfLpvHv77LOP9thjD+29997afffdtcEG66u6ulLOOcURuinAGscRpoe9GbJ8sQAqyfNjqIRCi7oEz99ce6XefvNltWaW67DRYzRnXouctTTHzhd0ycXn670P3tKs72fqhIkna+GCNpRmDQB2C0+ZeIK++GKy3njrdV1z7XVs4mXATx0BWSxOJo4/Tt+yifj0c8/qxptuU2sqJEBKtkBoWbhY551zDhtK3+qm22/Ws8+9CB0lI8qymTeDBc/1V1yjhXO/15VXXqlX3npLOVAXVFAI/vfefFe/u+MupZa3auKEE9iAmUKwx86gwH6674nH/qwnH3tG2ZaU9t5jT80Bj0mhSD1oFNpmVCQgoyeu+d/O0CknT9De+x2oo8ZN0Lix4zXmiMP1q6su05ckgUaZJQqLZ8/SxRdfqKOOGaMTTz5Rxx9ztG654XrNmr0AyqRvp03ThRdcoDHHjtUpp56kieOP1m9vv0FzFy2CPk+5tjbdfONvdOihh+rII4/UmGOO0IsvvEzfokz4k955Xxeee6HGjx+v448/XuOOPU6PP/6s7M9eBP/B6fQTfoxDyezHI5P1Y4kSbju2ymX0+fvvIJ+TdPEll2pZmxRjYcGOqLKty/Ts009qwokn69TTz9axYw7X1Zdfoq++XRjpy0zN9wyVL2fyptT+RtDrb7yuk045jfZjdfThR+qMU87Qp599Iw4KJF/YSVFyRaW//0bjx4zRgYccoWUYAKWyT4TSHv4eOIlL1saZLavjY4XAykWlGuPdgLeQWi7rZ48RIh4CKKJW5IhGnMK2pboau9wV2xo/8RSdcOJEnXrqqTrtjDP18quvyRZyMRJHL6KCnkY4Q4CaF67OB5vUoYmLoWhg7Xkx2mkVWeuKphRASqnMHmhrvuR7niZ//FedddpJeuuvHwo3kxfpz6cFnQwtNzkQ2/2fghKyUBbePWgJFRgPRg+2kmOxd/F5Z+nXN96EphkocLrppls0evRozZr1Pb0oCwGuSMZQGAC8luoEfquwuxVG4HVIP3r50ZfV/KdchaiKSm4/6vPPvXj/ZfckG/VmIwGLT6MtMphCRtdefrFOxUZSuQKc+bL4eO/v7tLmm26q+x54MuLP+fhcJqNzzzH53aCWbEG/uu4q+k1QOs1BBLxEg68UByJRURgQXYq2bLE2BpTZrUStUVICirmCDlmLXtDCVp3M6aBMLqvnn3pU24wcoSuuuVbLUlnaeCLkIky6WpsIwBzR4XVoT1HpCll3PNAqGiugq7lAaAGBZ7tsnlr5bs8/HzDO/g61jjJXqvPM3zCGl597XscRz488+ggdc/ThuuKyS5lXJ0Ub5BYbYzRPkDybbIosVP3oICmnSy86V8O33UnHTDhF48aN07FHj9al552p9995k/lCcrG4bONBHR8vsiKTtAGFpgMDXu3wLU/RisvoRHM+BQbcZIoKPU+lk9i85s+eqSuv+40OP2q8TpgwXkeOPkQ3/uYGzfhmnkyNnfqL+7FI9znyjCh+iw/PLWwAzQc465OPLFzUirofXTC/8ju0Rq+hER498fU3bSj52V7w5aHrpQvm6o67fqsD9j9YL//lTXmmD8Bjw6F14VzddMtvNe74k3TMuDEaO+4oPfjgo0pnJMILrAfKcUAXeD7PnmyeFIvb6664RGOPP0FLsyVfFDFIxJ4rL71I+x10qFgbi3BM+0D0AvgOJdN7hEMl4dvhgKyczbAii3BrEOTTmjvXcp+L9fbbb6tgO2lggAxhMgoZZ953s9WeSWGbTqefdbbOPONs+WzAvf/e61E+9MHHn3eMoJ/2g9xWIIRB86EAv3OWoxRSzNOXafzxJ1rIVSRnct/Jkybp3gce0J+ffj76aaG4OSKHszCiOTNn6ZKrr9fxp5xNv3E65cQJevnll/XdnO/1IvdXX31V0yZN0Wsvv6LFSxZqxsyZmsxivx39RHSw4WAaCKMXvlbQh3wptFeeSiIWOkAq/9E3Olus3F/0sXLKwMMLD1yGkJtdsG2NeCTbJcc1fyw19YRo6ELjKJhndcMN1+jgw44Q00xkApG9UE3nFZf5efQSIQEH9NqjlZn12b5KaQ6ioyN2UNFBYYmOjsZF+gUA1VwrWvDceZXKOuUQjQvKqDaMvqExiDCYxH6ohwo2bMXY1uZ035sAABAASURBVOrbr77SmSefpKfRq3VfvrxFs2Z+Lc/3mcek0iiSz5ONFeJDBS8mOUDSR++9pf323k0zv11MCwqKWWXQ8dnnXazzL71aKZRc5JCuhCmI9mRCmkGchOM4nqGI7+hC3tbSKObdGlquxOO/69UZ0zvps3cDe++82/M/Dx0yAVGkS+6KtOsUCQ0fWs5m7IN/eFgnnXyajjnmGB133FjdcOPNmrOwTYlkeakdOU+Qb9OzTz2hPXbbXS+98mr0wxhgidCY3bnIQPNazGHKtdf/hrl4AuuysZpw7DGsLa/WzNnzwBVoNhu/51xwoSacdDL1x2ncmGN0ww13cHjRElEXI9ChcZkfRcgx/kkfva8xRx+ptz+YpAD6faVVSC3VTbfeppPOPEczv5ktnwneYpKLjEQ/+rgfvf03XsL/Rpv/wSae8+Qhh2iIDuJDhGG2YeBcqdC50t3aOefkXAns/ecMxqNPLDHIs/HX0rJMr7/xqs44/Sy99tob8Fmy65DY+3Pm879Fe2i8GvzQ2v4sicllydIFevfddzRhAnPnS68okSiLGhXZVzIZYg2RHa2wJWqDaPLi4ZdrhQRMViteePAe+cNDuuP2W3XbzTcRsGZp8ODBam5uViGbw/iczDDFxzoaOOciQZvA1fmx5I1AsnjRPNmfkclnM6quaVJzlxqCGI0cUMjr++++VXNTjbKZdtXUNammvooxqGOhT6zT9OnTVFmRiMaspb6yqoxQQD0OIhzg+7mzZQmr47lrjx5KJp1iVBNtWdBmtYBNsWQli964U21zV/lJTzZ0WcJX27JWZVPwBJ2Cqu69+0S4Y0zjIZPysuXtymSdMpm8Kiur1LNXL+pDyMoqRhK9aMly5fPgaU2rvr5B3Xp2o17UexEFNnMH0d/04xXDi5YwTM6j9tpb9/7hj7rnnnt15mmnava0T9mQO03fLVyiDL1/9+Af9MX0r3TBxVfrMdqdd8IR+ugvj+uZZx6LNjx+dfNv9fEXs3X1Db/VPfffp7Gjd9ebLz6i999/n8TY08uvvK7fP/Cwzr/sct15550a1Lu7/vzAXZox71ulcagLLv6NcrmEbr31Jj1w763advAg3X79Nfpu/nLZyVYRcv+ZK6SzATdFArEXg6ggkCO4mwObIkLL7pH90088rhuvv1Yff/hXZQqhuKLWIpFeMPMrPXTf/dpwyI66+XcP6Pe3XaXWOV/qhpvvYSosDZHLd2TGgUi8Qi1ZPF93PfiAyhoadMfv7tbtN9+iat/p0nPPUQs7nSmwB0hLwMP3P6gvJn+J1n3ZWsRIDVjYOB5QGy3iJSjQKbpMQgxEpQMiHik3VqwmAvuizMGb6K3o7lHiKezIRjwnOcBeA6ryIIj7CTkWNHIg4N13vrbeehfdffeDuu++e3X/A3frvvt/p5133lbRgiKIKYDoAK4FjggkeOELEo22gElEPISlUpldio+5GDdqAmqKCu30MZQ8JxkqmZ5I5APeimy2x1yBp4KKRrBTxBHH3jI5IVqBKAJz/RX6YwD7MWxuNC3a7T+FsLMGXxbYvciTfWgL4ZFax6CUx4MM20k5CXra89LLb/5Vz73yjk4//VSt0b+HIjoiXhBASF+Vikyk5FO82QUt+KLYRBA+kbXffaQ4g22EhoChEL/oDn+8gEqmJB5ppgJ2Kfv7VSzorMp+ykpIpwTW4h+H/4+9twC0o7r2/797Zs451/3GlYQESYgnRAgEKO7ubsHdCe4UKe4Up0gpVopDKe7uEIhB7OrxM/P/rLk3lPb1/977VV5f+jqZfWbPlrXXXr73PveEmYKBcWBZWgbLRgrBKZJ9IyqZ8BmxyOSYCwuD9ddeQx99+J4WtqSROE+slPXlBx9plcH99OZLv8e2iFA2qQVz52re/PlaeeRqSqYC5MipmO9UGbYzhL42mvHQns6GBCHHS15peFEANuNZAbKf70jr7bff03PYnGwevGjng5UPnJAA2zaF8tC3qIS0jH7FTr320tNaoU9PLZr/vb79fqk6Qsnz6WxCabRlJDkxV8q4i/AJNMhJDpkUY1t9AcLTVT+9nHOKjHE/KXQOYD95/9+ctXlaWoajkcWSoCmTV5GpZJYxCFa0fDVbJx55pAYPX1E3Yhuuu+IiRRyoXHnTXWqlHpE2Uslsle9JHnodw4oyClCIAauM0ZU336Xbb71V5592nGpTeR203x56/7O58TeaXCCZysvGh6eCN4Virgs9EC0s7tRDv3pQX835PpYxihTRpoQNJSNnfCcVkdGijU9PZzYpzOieu27Xq+9+ozMvulZ33n6LTjn+UL384rP63W8fZ6+g9CMfQ+TC4Do2Aj2XAoLdBb347BM69Kjj4o1OMZjHuNbOkrUo2s4g8kh3RdgEJ6QFYkbIk5yji6VAYdcEZe2s3/KbsAcuqy8/flunnHYu/uI3+HqIbhttPERco+z3uu+X1+vKWx7UHoefCd9v0i7bbazrr7+Ww9av5Ix46E/oJaAozI+JQSHy4tG/5KAy6oxoUUO5y6uE/XAcCOUZw8pLyIfDJxmZZRfNIuMDEGGEfvQXxh94GsrJw54pzLPHUYQPoQouoSJ92MuU2LT+gcX1JRwov/zWO8qwQi7BLNvHFvYkYsPES6YU0oeh9He9DKAlRMXgmm3x/YTMT8qFUhDJw2ZBeUE2vFZRS75foDvv/40WtGZ07z136Z3X3pDHHGXETS/WXXfcos5CuS698jbdfdctmjBuuK6++mq9+c6HuuvOe/XA/ffro/ff0d6776L777tPV117na678Ra1d2SQWbAo4f+MlmSNhDwgEfoSlsgWFWEXLWetKGDsUBE8kdlNCkrMx6bjFPIGP7uBhN064gE7bkq70BrTqsTT+njwXzZRdK1t0UJddd3dIgRWkQ4l+ORsnp4nuYyiUlpeskKwy0oldE9iTMMTP2/k4E2mfpmlLXrs1w/q40+/ALLAWSoQe1sbcYXIcIQfASXgUsB4LBwkChyvWfAr0SuMe1NIWTwUA3S/UWK5MMalSLZEibUxGDanCJlywA0LRatRPrRHwEcgSCrrmDQbmO5UdVmlIBeHWb/WueeerlZwtV6AjbGIK2lgIPJM3HyhSoHWmT5WKw/uoSuuuk4sP8Qs9fZrz+vt9z7WJlvsIPsfGoPACBXFPDU5MxjCXsULWAbwSTbnHHS0OVgy3GP5AuL/5ts5x1Qc5I4UGr273w1n55w9/qYEaWJ2LgPiYLBBNRmLkF0XJhUz0+tgg/1hHXf6xdp+z8P0q3vv1hGH7KdX//CSnnrquS7eW1ASdWr+t5+wmX+HWtJpcPdkPDH4BjfmDVrPrpx+dd89+u3v39KJZ1+o+++6UWcfN1PfffyBHr73XpXSS9Hha/TSO5/r7Euu0z203WfvPfTci69w4PEWa8k8UlIQ0AVbJQOOjqy++kgNGz5YN93+a2VgtI8d/vTdl/TSy6/pZxtvrR59e6MDkXxwNRlYpi+moqEJOfNXnBRfpbAQP0M+jSY8IEdXmeX/NyYXE0OxzJj9dc79Sd5wDpEley7vyfcdPjuvIAj0/fff61e/ulv33nuPSvbV/ND9ic6EYVEOhpvdtfZCepb3+esnsvrHuXg/ZlEJLV28RHfffad+/eD9Ma08r6veZGBZPuq2AiYvy/Ie+v8joP/DGZMVo4uRYBm9nHP2Ku+HH35QEWHL5TOay2LRGvi+r4qKCjbDcl2NzMp25eLPZR8xG3CgJodRe1vcp0+PZjbblqq2rlGxE7RxCJyymQzOrlb9e/ZUtqNdZeXlCmwT12DDqHw2o4bmBvXs2QM/n1WQSqqcetYREmO0srnYg0VkXU2tIgKPyopqxX6TzQph/TrTWfXo3UdeypdDQPxEUuwDyjcHjhQVWIRU1dTL/ucYS6kUwJlIgABGhbxC59Sz3wBFBKbJinKlEmVKyGHqC+DbIls09Bk0WHn6VNfXKSyEGHDRQlweKZLXLYQgLA+cvYjiRLlSVRUaNLAvGzkb6ZxTj9X3c77Qg4/8VvlI+m7uHA0ZMljTp6+p+sZaTV9zms6/4BxNnTRB5hk23mxLnXX+hRq+ysrq0aNJ06dO0dAVBmvBgnnKgMO1N96htdfbSBttuImGDRqgnTbZWEvmzNPcH5Yq76e0/a576KSTTtKwFQeof596rTVjqhz0CcH8b3cDIRO0xOP/5zZZ8mJGSQ7aFjvTqq+t0XbbbK11ZkxXRXnVj1TDCsabeaJk2Cqj1K9fb/VbcaDWX3dNzf52jsy/WeyaTAaKL+fHD5PhH1qWaMsdttEKwwZr1ZGraKvNNtZzzz2njnyRNqmYVx+89gqbju9oo403VcmTPF8xPz2fFxylR8rKUycpSNANJxMiW+SERaYxFIOvIatsDxQsoLO9JEOD8E0hshYpxLmXbApxcoCO+1NeKmX4LJIiNmCqkHOCeJsQY7iypJJ+oAC5bWguU4/mevVobIg3zJM+EGzyPMyoRbQ3mRdBsHV3lAsdUyEjL5mg2CG3ibgoVEnZQqd88IhoXKImFHW8K0SawwhJAADOxYcgtslmiunAsljIqjOTplJQhIfnJDbyyQnSyAKKkBcr5iFbNPjMwfIxjpb5T1JEncHgEcMHumVjuDFSNHAe2EZZKczp+8Utuv3+R7XxNjtrh203lWzXDp6JdjbZErwx0sRwfKkLtlVG4AtPODkV8yqDRoZ3gK2QcypCR9/aW9N8oWuO0NPmaAj5LI5zOWiFUMT/YQK0szGK1tYa/JXJhjM8LFn+L4FxzikA75BFSkxn4xk8Hb3qcDns2vsffS7jUEtHFt1ZqD22Wk9vPPsoi8cCsu3ri2/nq+Q89R+8gqCASiwMy9kIVFSA5kYXyeAiGkYKhfA3gtYJZCTPkjxEc6IYsRI2La+nf/eEHnnoMVnjmNax/ERiCMaLYpqzNyj2qWVXeuFivf6HP2j37bZUvq1Vn385hwGleLFlP5gNLRlUEYt656SITvZnwgXbUIJXgv+xnFKR8JPYAF+2yciwtLTbqGfP5S8xpZ8gDSHYPO0iAMXdlTY7P3CyRT6GRd9/N1etixdpn5n7atCgQVphpSE64rCD9Nb7H+uTL1u6fCJ0C7FFBfy6cxA1hPPFLL6wJD9Vo8rGKvXnoGjyGlN12glHqKG2Qtfe8Mt4A9CGNb6CQXw7eUoEgWJdAtTiH+botl/eqE+++Fp2OWTEI/m+L1GPEMiuEi9Z8LC8n6SumNH8OV9r+PCVNX7iKNVxWLPOujNYTJ+rSePHKYTfZn9KCKLzWIDT0eZuCQXlLadB/Xpp/U03VxYkfeA7FeTQUypVyBXleclYxo2MnjlfDuSQSLkE8LI5mjkl2KAoWQPeUCsZymSX4zvk8LNTq40eHX9LLpFIxXNx0Ei+J7W26YbrrtHe+83UWuuOV5/+/bXTDjvqtFmnqra2VrJ2yIgXJDGn9kJ37IrZhzLsI2ZHHmBiPhitsbFJgBewmabDJXimyWipAAAQAElEQVTsmy/EGdo3WngVzOThIxWBfOuD/EXmKCF4ycB3U71I/FJCkYNkKvZKHtyzeiFLybIyrT1jLdnP0njIQwGhzGObBIwEMIvIdmSIAe+vvbtn+19097Czy5qAHQdRDjxDMI77s1Nk/mTG+hvqsKOO0fHHHa2KZCIWWVRQC+Z9q08+fl+bIbcrDOLguGcf7bnnntp33301btw4rbfeevFf4EwaP0ED+w/Q888/r48+/lip8grIkBCn1hKy7EHRHL4O0uDLKCLjPPBiEPORYMaL8P2GVSgrE4dnBUqzIR8w2mBE4tPBMCd50M/eHfxw1sTiGj/O0d8J1sj0vmR+Fn8xb97XuuDc88S+iDyYnkiWyfobv0FUqZSTyUs6I0YBIBvIUanIiyeHzHjwzfAMqcp0ZtgYvUufffUN1JQYTfYXcMIOlGIboPiblKAk50vCPyjp4qfhFYAnkBmHMmhTYH3Bi5gSsGhvNzKjOJWUp1PBSEPzyByUc3LWmAn6zKVIne/RCeQKmUiInCCmSiCQYi3QyRPzosGDVtQGP1tPlSl4Q3O7C6ydaEw2UgF5CGjPi2Twqqvg9d66/85bNPvzr9XJJuqzv39JQ4cNj/mPaWUvqZ3moX60obzlTL4cugzdhc/2mWPC82W8DKn/MS4l/+8bCphNj3jGt1EoznTxwDmFi77XL2++STvutKu22Hp9NTU1aaP119PxRx+tMSNWky0TQqTZej366G8VlCW12tixKiKLuN9YphyVxlIeEjAnTZ6sM888SxPR3brmJo0dPUrDVlqFeDuSX16tGeusp0t+fqHGrraimhpqNHnSOA0YOFhLsMkJ4vxQUpEgs6ayRuIpYnBVVmqnXXbWSy/+Xu+//ZEKLe36/fN/UFlVtcZNGs8T3cUe0FWe8+TIsBxGviXPdygNfg77bToE6vK9LjmN1QD6mA54Xoo4EO3hne7/vv95FMA8RdjNhGztlM1m1Y+4bObM/ZXAHyfYIHHOl3Puz1JEP0f6V2OgBycs8ei+bd/G0uAVBmmXXXZSTU0dtPDU2dmpirLy7lb/fvy1FPBsoeBjODzPw/ZUqLOtXSW8eITFSMYe2UA7Pv6UMRTI4ZQswHvkwV9rmx130gOPPKa9d9mTE+Yd9Mzzz2m/g47Xp59/FZ86b7z5Fvr9Cy9r07U30FEHHqIHHv4Np/mn6csvvtPF552tjbbcRO9+/KG23HQzHX/U0brxxpt1+umXa/H8RTrx8CO1+bZb68kXn9fmm2+uc88+W2efeaauveqO+E9g99lhe+242y6679FHtO12O+jKK6/U8SecpDvueEARG4t7bLOVjj7+BN14xx3adMutdOedd2qP3XbXM089r4VzvtPeu+6mU848XSdysrfhNpvpqeee1qYbbKI3X3pFX7z3gXbdfntdd/ONOvjYo7TZjlvraea2xy676d23PpBRxRLxjUTIK4cBZhXkxQ4pYPHBRmMK+06tCGD7D2rWtMmj9dqrbxK4SyNXXkmv/OE5PfPE49Zbxdp6DRs3WZPHjlMlfdZeZ01NmDhaZUFec7/8Qg88+pza8imtudZUJRKePpu9QD36rAgvinI4hhXYBK1KVOvTz+bHC7rtdmZTbNVBxIJL9e3sz3XXb36jSTNmqCwRqQL4Hunvdps9shQDNPcWEUMVFRH4FQj2rTioqtLEiRO19obrqb6uWsVSFry76EN8q34DBqquvka/e/RBffrRZ/rwlTd12x13a8a6azJHqcwQJlorEmjFHZXQ4BWG6bzzztPUqZMYwqLPnObM/xanWBJxG2VSrr1dj9z3a42fMEkjx4xVAWrbCVtgtSxQlOvQ/ffcraNPPZc6K5SifFp33n2XLrnkMqUXLdabLzynnbfYTJtvsal23XOmPmURHCS62i5Zskgnnnic1llnHW200SY6+siT9dmncxWTw0mP/+Z+nXX6iXr6D7/TEccfqT+8+JoCVy5H8IkaSdlOBiyqI9PJZudSzflugebP/YEFRKsshpZX0oLZn+mUWSdp/fXX16YbbaT77nlQEbBtjE/ffwk8T9Ujjz+pvfY9VGtPW0/HHnGMvvz2az3x3GPaZpsNtNeeu+v5Fz6U/f6TSnl9+M5Lmrn/3lpj2hRtuN66uvKqK1ViPgWmhDSxSZlQdVVZjF5IlPHiU09omy0301psHBxy+FGc3s/pqqN9Fv467Ii68QmCgJjGZGBZotFfuKNuDaJbnLO5hPayrC2T9+FVtnWRfgUvKpoHaP0td8T5SUnbQKKu5fv5Ov2MM7X+xpto/bXX0x2/vEeICPyXvuJE9ixo9tDjj+v8n1+qDdacrq2g3Usvv6NX3vpYx594OvP4Ql3BUqj533yqow/cU2+/8aIefvRBFm7bat31NtcWbDredd9D8pE/bpVYqATJECwt8fh73iyy/xyc2WNL8WqU+v4rDFSvXr30wcefxk3feP9zJQNP+26zrlLpBfrisy+VpuYDNtwqGprVt38/NEVKBb4K2MSnn/odNnAXbfSzDQmM72I+YsFV0hdfvatDD9lbU+HxppvsoAsuvF5t7RH2o0WXX36ufnnjNXrw/ge0zXa764N3vlTHD4t1zIEHcXCxlrbYaltdxYFEW7qk0Dbu2PB+8cV3lG4raYv11lTfxnK9gc1c0Iao+yQX6oqrLiVdpltvuF6brb+Rtt5uT7334RdK+L6WLp2nn196gW6765c655RTtNE6G7F4PkTfLVgay30pMlv7D6A/dPufu7vxN8G3QU3249RVblmTN4d/Fjrl2WoEPXPOoWpOwnb1aGomiEzpnXfeEetcoITyaJ9MlpG33jy6v7lkMmRnZmY+aaTy+jrttcsuevA3j2oxfMlR+eCD92gHfN7aMzbUejM20W8feYZFTYhP+UCXXna6XvrDkzr8qJO0295HYrZa9d5rL8Y/P7HOeptqxvqb6heX3xzbUCdPtq4BSYnxVxjSX6/9/rd64clnlWElG1TUa+zYUZo0cSS2JpAiYZ9eQo831wYbbsxCaFf9/g+vIJsl6nLq6FikN99/XyGyUyzk9D2HZyeedDwLrRnafJPN9fijT2ENJPbC9dHbr+mUYw/Xcy8/p+NnnawN1/mZDtgVvUb+Sg7bxFhioaTl+vJkBnvE2NW1y27bqE+/OtXUlkN1Z3tGUpjQd3OW6ovZSzR19ZVj/Y/4TFQ2svE0VSuu0CiESHbFhycOebIXe3KY5LAztjlnhx5WLCvPdSriEKKqulYRLJu74Ctd/POz9BDyc/SRs7Th2mvjU/bT3PlL8f0BvMvpvrtv0fbbb6t11l5fe+y5l77+ZjbgPDm/TMVEjRA5JQpLNPv917TVDnvpxfe/Vs55+uijD5RZulARdiRE9nPdjsGTFFknExjyf9ttemYJqBazOcv/EWJXXLfs3eoK8lxJQob4JKQr6cknn8Q2XqYNN1pPpyKPc7+drQC/voBD2MuuvEqPPvowsniY1l9va91+z0OqaRqgjTdaX7171CtCBk0nC+hxfWODjjnmGBY6u6hfv34KiRcff+xhnXPSSXrqmWe01VbbkLbTbbfdqc++/ArbfJE2Wnu6jjrsYH075wdlQM85J2d0YfPvnttu1lnnXqaHH3+OTcZNiVs20d3EQPN+WKQTTjpRa8xYW8edcrq++W6eZBob5PXm75/T9ltvpfU22lRb7rS3nnnpQxWjhD546VmdeuyhWvDd19pq8y112tk/V2feYyyUkU92sdD1vIJEuWwP+ssvvpD9dMtDj/1Wl115uTZYZ4Y2WH9dvfzGe2z6LdCpJ5+q5599QSfgf3fdY6bCTKty2PsbbrhGm2+5haZNWUvXXX2rbO/Rzt4K6TbddcOVxOHX6/qbb9WJp5yjjrZOXX3VFbqMTZb7779fm266hbbbdls9+shvNG/B9zryyCO1CYcM551zpjps19IxTZj22suvaMsttsBurCvbGH+XQzRqFBsPDiruu/1q8F1XO2yzrV547nW1dETKskndSaNFSzJ6740P5BfbVMos0l133aJdd91VG681XZuuu45+9/hTyLxTlxgVJVetKWuup42mjdT1F5+q1z78Us+/9YW22XZ7DepbbYIs22x64J77tdEGG6Mj62rWaWdp9jzgyxOOV3M/e1sz991Ha6+zobbfeW89/LsX5PkEal3GVf/XL/cjATwkvyuZ3loq5jMy8WxpL+p79HGd6RPlhVLkfCXKq7TOWuM1etUBbNpLnvP01efz9NtnXtaW2++ouqZGeXTGzPEpWbDrwognAPxyjZ08TWtMHqsUa6kFc+frsd+/pk/nLdKoaesoF1bCr001edxwJZCV+V99oqeJnyOEbOzECaZtipQCfqB8LidZLMt6DmHQpKnTNG3MIF12zon65psW/fbJt7Q5OjlslQHIVhpESnr0N49p0w0313rY25NPPknfzF8cbw7bOqGFdcJhhx+pdTfanPXuNrr//l8rLORVYvcvdFLa0A+YFbanW1CB+e/7n0EB+xZbPg9vWF/17dtba6+9llYdsQp8jvANTg6fZAmhkzAqzlFGEpf5DR7L+Y0wmmKhCX9pIs459ejRQ2usMVkjoIu18bxA5cS2tgmof19/EwU833cKWDhWVlZopZVWQvBKamvrUJETVksucn9hAGNadzEbhRuu/zOdeOop+tl66+vm62/STtvuqD333ksXXXKeevfrq83YNDj3wgs0bdo0PXzvA9phi60186ADdNo5p8kWBQccsJ+OPfEkjZkwUbfd9EvtvuMuOv74Y3X0MYeouWeTjmfj7UjeN9psCwKty7XnrnvonHPO0Y47bq9keVI/JwA47KgjtdV22+u0007Xvnvvp4suPF/bYTQDDN3Pye+0x27a5+ADdQr1O++8q2667no2SaapuXdfnXnGGdqN+hNmnaijjjtGW26zte67915OdMZp6JChOuess7QZmz5nX3CO9tp/b+13wP5sPl6r1VYZ0eUYIIVHiimFkkpRd7lTniCu+0WC1ipm1Vhbox8WLBTrcDaS9tFGm22p3XfbSUMHDNbhhx6izz7/RPGFk4pwSgLA8089rdUnTtLNN9+sLaDnkBWGaO68eVramtXQ4SMkFnzCoNdXElQQHGfSBbAQ7kbqbF+qa669QuNZbNlvKO6w/Tbq0Vyrv9+FPET/EZoVlcDCSwRKJD2ckJVIAfNXyqempBInu1Rj7JhCIqHGAYNY+O2mj9gMnsbG1DZbba3JzHvH7bdU0okg08bxFfgeGzyRSshnJSdoK6wwSNUVCYkT+s4l3+u6W3+pmYcdrl71KeHq9NzTL6qjs6B1199AZRXlyHwQk6wgLs9JyYQGDhygxx59XEvbI4Vs8Cxa+L0ef+IpgseM3n37XQLtozRz5kxdcMEFWnHIYJ1/3nn66uv5ynOifCYb0p988omuvfZqnX/+uero6GAj+ioC0XYWCdKiBT/osYce1o233KzN2JAeMWq1I9ULtAAAEABJREFUeM4lfL9835AgCbm7T9OmrwmvxrIwHqvp06cpn80pDS4XEMjmswVdctnlOnD/A3TSySfo6WdYENMzm23Trx+4R6edda7W/tlGOuv0k/UEi4dd9thLr775ng5F3+qqy3TWeRfGQXXLkqW68ILzNGDAAN11+x069YRjdd01V+j+Xz+jPPBKyFyGzch8Jq0E7xa87LnX7jriyMOY47VsOJTr6muv0aJFrbRUvBlNM+xGGCfL/3dTl1QohgMn9ONlL14kJEdvvv6y2jtateNue6ix0cW0E9Kd+2GeLr/kIv2wpFUX/fxSzUJ/zzvjdD357GuybyB3trXouaee0mXXXKee/fvr7DNmESPldBqHCBU1dZozZ47eev0VRSzAzN49/9yLeue9jyj/Vrfeeot25qDg2muuRz930IEz99GLL7+L3EoRcleyXcYfkf3bMjZVmSNk0f3nkGwsF/jIfijhEC0QMJmZMG6svmODtzMnffrNdxozcbLq6ss1ZdRQvffWm0pnpTmLW9RvyDA11NUrHoOdn1dZAL3++uvaZ9+9NWHMajqXw4+PbMOwUNAZ0K6utlp3c0hy4jEn6KGHHtXtbMB75eXaeYcdteXmW2n11afoqKOO0oCBfXX26adp6cJFuuG6G9GNg/TCCy/qiad+C89yki/devcjmjp9Yw1eZSWNWmmwPn7/PXV0hirJZuvpnQ8+1K9/85ByBMHHHnOEBvSq01GHHqiWdE4Fv0JvfvCBbr3jdq288so65YTjFXa2aO+dtzdKqeRSJNNugC2Ht/sLOBtdLHVVhfFixVxKSIAolbTiysMUYCcvuOACNn/f10tPP6vDDjtM7/3hRSXNB3R1VBhF2KV8LKsymUGubNMsYtGYhGShR8OIhO+vKE+orTOthYtyevPVV/SrO2/TlltuqVtuuUn7ISMHHTBT9idI/QauoF05hR09ejXts/d+OvKIY7Hpoa5mk6N3n5668fprdMLxR+iGW67Xrbf/BuCKbax9c1FKat/9D2RjcRtg7qFVVh6ugw86RJ99/LnsSy4Ki3r+iSdYkB+kjTffRieyqBk9aqQuu/RyfTvbNowK+v6HOXrlrbeULkoL5s/XyccfrwD/fu2112rmAQfEdHjy+feUKpPali7Wk48/rPMuulDTZ6ylU4E3+8svddnlV6qIDtg+apFDEMWSpH/O9TePChO9pOQ8VZQlCIphKAvUfAbdg0Y2twILCEqVQZ823Wwz9e7bS2uuuaYeeeR54aIUX8hKkXgvETtiSoBh9sXEqZQvoMuU2W2CyKGwo7493SlESZ0dLXr99Vf1m4ceI75bAzofo/lzvtSRRx8vuuqp3z2uBx98ILajN9/8S+xQg2bNmqWQRU+ETBqOJWR76YLF2mmnnbThhhtq2LDBam1p0+dscs39/gemF8gOowNbIGOnfecUpAJ5hqDh9Y9KRrgfYYfkLOWhR0mRM68kvfr6m7r99tu168676B7s1P777KpDDz5Ajz7+vBp79tOEydOIi9fWtVdcrDtuvl4bbLKlvCAhA50g7ujfr48aGhrimGRDDqZWHDpcI0eM0OD+fdhY8DT3u9m66uordMNNN8XyPQbdO58D88OOOlZ9+vbTqaecoM855Dr3gp/Hklww42F0ZdP06y8+0hlnnaNHn3iGmHgfrTR0qM4+9wLtd9ChHPCsoRPwle+89bZu/+WtUqZdn8LHwzjYm7rmusTfxxF/jNPJxOWvv/6GRowerYMOOVh1TU064ZRZst8M950ZEshit+9gZUm5QlGQRm2ti/XUk7+V/XZvQ1MPnXHq8YqKaZ1w8umqa+ipgw46SKNHjibW20OHHnaEPOLBO395IweYjxOjn6nzzj2HA787OYB9TEFS8gmUvvjsQ93FBuZX8xawEbq1aior9fUXn+v8c87WW++8rYMPPli1+K7TTpulPVh/bLHVVjpwv331Krbx2htviv+k8sXnX9YRhx6m/fbbT9dcc40GDuhHfH+Gvv5qHnyRrsGWHXvCibJNPfud1Pfee0+ffvK5TD885vnDDwv0/ntvy2GLX/rDC3rowd9o55131nU33sDh1J464+RTFOUy8jwaI6tik0dBSmcdf7BefuZhXX7Dbeo5dJQsti2HfCql9fAdtxGLXaaTTzmDg+yz9MknH+vWO+5TeycwXEHnnXmKqjg4v+GGmzj43VjXYe8++/Ib+O3TwAbi8X/9NttEMg211EWOENInhOCpkEcxQqdUKsUm6u7xunTVVVfVpT+/UnkCKB8nVMimdc7F12j1tTfV2HETFOEfnO/BacFv4V9DUiTf84AJ8+wEBB1+7/XX4vYnn3QaB+kbasyoVWV/AWF/yaBCVm+++LSmTpnI2vharbfWdI1YqbcKoeJNQAeoHPIiu7DVCn3JOZ1x9AH64JXnddbF18urG6SNN91MVQHj+0U99KvbddwJJ+vYE07TlZdfocWLFunSK65GXooAzeqU444lxi/qkl9cgWzuFtunD957hzWYi8dkSvr39b+HAhbDJBKJWDarqivU2dmusrIK1sZRjGSEfw5xtva0JDyQcw4xcXH9v86Hh16RfjKhAOPvI7A1tVXK5dPyWSvHthgdtJjgJ03/nf0rKOA5goVUMtC2226turoaPfvss1qyZAkBVxngjBkkM0zLEqV/chNxeHJy2K3GHk1qqq3X3NnfatSoUQQ1UmV5SuVllQTv87XSykNV1VCvhfPnaZURqylRIeUwkBX1VfphyWJNmjRFZUFFbJBXWmklWXyhQqcqOdVe0tZO/5FsRiQlNrhWHLKC6hswwkGk2sZaLV66RCuuOFw+nZKeTwDVXxUpMGVhUV1drbyL1INgqz2TVXNzTw3s00/lCV8WxZazuLUflx48qJ8W4uCHDQNP+qTKElKiTB4wG8C7Z49GtS5erJWGD1NlTa2SwGd/QoAmOcloJE8iu6zcx8LzKvZtJFy2yqvi8ctY0Gfse+cVtTr57ItZ0MzRPTf+QrNfeUo7brC27vr142qjY04B2xy+pq+1kb6bt1Bnn3K4rr/8nPhUxwtq2Ijw5XnQwXkSvHT2jSkC6vJEAK0U/05TWW2TDjzsSM3j9HbG2JE6Yt899dnXc5XrwojPf9ztdyusjeB5zh7gWRLHt7IAuKy8WnY4a/GjcE9fvPeJTjvtPK3DCfS38+fq7Zdf0DeffaCTTzgl7usxzY6OduQmUh76RfAmhODlyQSfBWQjq7POOUuJuh46dtbx8nJZ5RfP1/N/eF09B66kXsOGyA8Y30Jw7CvggNslB+MnjlNTdULPPvZredR/N2eeUgRea6y1rm6+5XbtsusemjhlmoYOG6adtttGPRpq9epLryrJzuSll/wi/k2QoUNX0KjVVtWwoQO1aOECNg87GU8q86pUzDhdfvV1Gjt+gpIppwR4+KZmBTiBMpSKgXbYcU/N+e49LVw4T7O/+USff/6+kglP77/9ljJtae204+4a0H+wNtxsAx151EE678KzZLFNCQHr2diHAP9ibbndJpoyY7T2329HcB2vo449E/lZW1tvsaE+//oTLVjcodqqWt1y5/066piT1LvvQK0+bqT6NtfrrffeR94kL0ipnEMB34tUKES66KKLCFBP1eSpa6jfgEHagw3zJYsW69VXXxXraWiv+BkEniyZo/K8LurqP72sjaWuRgwnS11vfDqHWjlVV9eyCfuOPv30faXzkok7WOq7r7+ANm9r59321pDhwzVt8uo64djDNeu0MwTa8sKC+vbuqd33naltt9tW46ZN1P5776LZ334nn52CqauPYrPs92pv+UEhuyIPP/6KdtjpEG26xQ66i42vLbbcRM09a7TZhpPUp9nT+x+8g5RKTFJezDyPl7/u/q97eTEvilC3RIp8X10Td0KJNGbsavr8g7f01eff6OV3PlBZfQ+pvk6bbLyBXnzicS2e36pFrZ1adcw4NscDlUkK2LicPn2Gjj3uRK25xprab98d1dRYri+//kZl0OOmm3+lM8+8SAN799HEcSPUA5v32WefSYVAPXoOVWP9APXqQd2k1ZQoD/X2u2/Tr0IrIJPrrT1Dd//yam23+SYKo3bNnfudfvf8O1p3s11Fgfr2adIPc7/W3G++kn0LNYu9NBpusOGm2vegAzVt3Sk6du9NteCz13X/o89paVivsupmbbfDLtpyxx01ea3JuuC4vfTGs0/qV489r3bmU3QJPpfv2xn6kX0Iq6N4wRHnKPOphOvIGp++Jxyk7n3gXn380UeaMG6iDj38SG3ExsGkqZMV5tJyTsrjH8vLK2U6GIZdcO0zwP6mXEkBYBADyeTJy2v4iisoLDn5LFanjp+qu++5X9vvsK169KrVZhtPF+5RH346RwFBaa9eK7DIrteKwwZppRG9VFXTrKuvv0NnnX6mejaWacYawzSgX2X8u7ZYY3CQFJTzUY/e1OlYNnHnfT9b11x+nj54/QVtjX799uGHpHSbrr/mSm261Xbaa79dtcbUKTrxmGP1wL13aPCQIZAjq4rKgM2/bKzX77/zrnzmtt22O1E/TOuvuw4bJIfEC/GOHDTE7g8eOEizTj2TDegZmrrOmtp3r92UyXaiugH4CPubiJ/L7YeTRRSgTwapCYh1Mm051ePvCRsgQqcKOVJJ2nn3g7Tt9nvptT88rU03mKZ9991XH3/6bSxvcr485CLhQuSAxsQPQtbsd94QmRgUpGYcboZKpMrhq4N+UhL9a2roCewdtenmP9Pq607UWWccxwbjI3rzrQ/0/feL1d6eUe/eA9Wrdy9dgh+59ZZb5HEgKJfHHuHL4ckWux2sdbfcU3vvvq2ay0JV+B4mI6VcskY5l+LcNK1khOFnoV7CpptcF83xgNLf9Y7+IzRHWdf8oQ10FlQP5cW5iZOn6d6HHtGmG26iHmw+bbjOZGytr7kLlurr71r0wK8f1K/ufVzrzZimYUMG6Ybrb+TgUl10Z6ipU6dq3IQJ6tF/oPY+4CBVEm+MXGllbb7xDNVVp1TiINI2Ba+74QatO2Nd7bnL9lp7rSnaa599tO2OO2kScDffZH299tb7ykUSYSVQDU9oi/eYOGNtnXbeGdp0k4211x57athKq+qo407Qehusr/V+to6mjx2tz955UzkOpm+9/0GNmLK+dt7zIK2z5hQdsNtWmjZ6uB69/z4pKFPjoOHyiatWmzhGqw4ZqCSHt4iMll3JZIBuhtgfqbo8pR6NDdr/gAORje00cY2JOuXEY/TF13O0YEkHMtqg5qYGrbzKqhozZpjyixboFjZIDz7iWK202iitPmG8jj3qcN140y1sbEgh+GU5kBw+crSOOflY+gyXhe8OXkxbYyobZ+dp/Q3W1W677qwVBg/S1ddcp+lrTNe6a60Vb3zOXbBIS9oK8eHl7rRZb531NHjAQO26zdbq11ynV195hriipDt//Yx2O+B47bjH7pq+3lo6/PADNHHsyjcd5CkAABAASURBVMy1JB/6JoKsvCCnzkJea6+7qe655z5tsMEG6jt0ReR/M1V7JTUkoQiEiYKEIoeNwdj2H95f6609VS+99YnW22JnVVVKDn1VvlWnn3y8jjr2FI0YPSH26QcdtI9efuUNff3NPEWtLWw4vqV+/QaoZ8+e2nvXrfTgfWYTBynyAoGS/q9fXTQoQIYCWsmDG5JLTlyeTCDLvaKK+YzWswPMtdfVCy8+r5OQx+s4tPrVnbfL1plv/OH3uvvR57TLAUew4RypFhtl/yGdaVMhCrF5jBHmpCJPs4pemeQnNGLiRM2bO1d3cPj/6O236t4b75Bt8NFSpWSVxq31M301b55OPv4Y3XPTDXrsvqdkiBoUS2W2UC05yZA2eUEu+g7tqR222VgPsmG93g77qK4mIR+7p85F+vkZJ+to1kOrTRqDTe3LgcMh+m7ufH3wwQfCYOjNV1+K/8R58JD+bJRvJvsyyxj0iXMblSBWbMvYVEIAoc+/738mBfzAadnmnv2pa1tbq8rKkrCxJA/9ds7JOSeP5OCdxXSW9C9+2Vwt2VyNPvF/WogqhxwwBehejvWuB33+xcnwD5+e17Nns0488QRZUHUHJ//fzP5aPguDPCe0STa/xCJNgvL/AZXYjKjAruyVV16uLbbYQjffcJO23Hxr3XTjrTr9rNN12JGz9PXs74B/oux/XbqTBfVaLFpuv/1OFi6H6PyLLtOChXO0+2476qijjiEAuF0/w1hef9V1mjlzf91255369KtPtOOuO3FieIiuuPwa7bHzHrr6F1dpZ5z4A5w6v/fumwT4U3TKKSfpsosv0b577BPX77bDDmwYvKdPP3pf41kcnXHOGTrjnLN1yOGH6ReXXa4Nf7aeli5crJeefkrrrru2fv7zn8c42jcLL7roYq2z3jpa0tKiB+++S9tsvXX8jcIDDzxA555znk479XTttddeau0w19BNmB/p5EvOV+iKUK2Er8gp4cRpriQHHfEK3327QHU1VaRAnVkpj+EPEkk2adbUE488pO023Ui/e/IJzf0hq8+/mM1Gl+tigx9oBkHb6mNG6/VX34iNRENVhb789COFNn6QUhubYua0ylnYtSzN6ONPvgF+IPSFxXSDDt57D9WA0LPPv8iCTHEQq3/QFcr+RezXkkxc/O6BHAQpL1OxWFQmk1FFBeUYN7FwffW1N+JvZdrpbSqVUlm/XvrFxRfp7Tdf12tvzNYll1wlC5rHjBmjbbfbHt9eVCkqsnjNaSlB5HnnXKiv5y3WNdfdoOqkVJ4s6dknHtJHn3+lKWuvL7lANm6ejWBb5xRlNAgU70YHgXbbYn3df/MVSrPJ+O6HHyqEZ429euoHNs0uueI6TZuxnsZPnKSt2OT48K3XVVtTwWmb9OU3s/WrXz2AHB8XnwT/6p67WPgsVdEWLYyR68hjtlLK5EI5JZUgeo3MoRMossMnpbNKBWXyEynkSrQJ5Xmh8A+yr8gs/GGBfvf442zUb6/p09fS6FVX1g03Xqthq64IDSL6plSeqlJ7JicP8gIQsCX4m5B9E0ORlPQlEaA6dhUctP3kzfd03c136ICDDtbMffbSR++8yZgE8TRzGNf2drZYopLa2lrU0Z7WyWyqjZ24uqZNX0O77byTFi6YQyBfR2AEDUuS79GRO2KskhGX/H95Ry5uQhdDMZ63s5e4NJRY6eU5ZJg4ebrWW28DXX7hOZr92ZeiRiXKv/t2dhwgb7ftzpo4fi1NnjxZl156scaOHqFchoAwSKhIY89PxX2E1JelPCVSlcrnSho+dLDaFn2vhWw2f/7FV3r1g881fcPNle3M6PXXXtOll1+rIw87VAfvuZOWfPe9fGxjpiiWVl3pR1T1/345uhjJLMWTNwz/OPmuItqYuthmpmMucrS2VFamgf37KQg79PnHbynBhs+wcZOlZIWGrTJCc774VJ++/aZ+WLJUFXUNKmMwJF/226WeS6pQoADYCVdSglNlxyZzO/P67LNvdeM1N+nYI4/SAfvsp9fY4JUCiT7ixBt2KJlMKsfBTHl5Updfe42+nD1b06dM0nGHHYGMPq/FHOb4zOO5p55US7qobxa26/kXXlRHOq0w3ao3fv+MUuimYx6JoFydHWk59EHg0mfF/hrUp4ciL6Wi52IemQzEQl1Ia8CwgRrSu1rOTxq1FAFD/3JX+B9mFJo+WWKTduUxY/TiC79XNp3RGx+8p5/hv9pblsayGdGzhE7lsmn031eXTnbBC7BvVmffPDediAmYK+rdd99VXU2lmupRt2xOrz3znM4791wdcshB2mfPXbTw+3kK4X/JUe8S+LRQni+lGMtR9sn77+qaa27QcSecpIP32zv+ny9NRwrUgwqKkidHH89Te07yeFt/ow31xG8f0UYbrKfHf/uwFn77leZ887VWGLaqaEILuyM5e9ggWLLW9qWq5JASF8cm8rd6+ndParttd9JqI0fH36i58abr1KtPLyWQLR89LWTzymVDpcgLHxFGGXV0tMgZAjFJyJjftDGW0+R8EI8nJHxpTuXJlHLIRWyg/EAV5YFMtR587CnttPMWGjBooA4/dKYmjh+n5555PraNESB88cnmGhRRTEC4lMaX+Cx8yzyJc0WYD9Hw0QXsbhIbIF5LOJcim60OQQsNlyitEWNGcBi7otpbs1p/vU00hU2yfQ/YVzvtsptuuel2ffvVt4zoxXywvrfecrNWWHFVHXnMiYwayr7Nbv6jUIwwOWXCakj4oST2QC6Q7fvZwsDzHXD+p27oYxOGsI5niGBjLjnIyOmFp5/RL37xCx0y8wAdwTwXzpsjk/geA+rYaN1f6/9sol548Q8qZNt03OH74oJCNgcXaAnBn0MnRDLoMvrJgxPFOBu4iCrohN5Gjo0kplpiQ9dDlvMhtLEyNsYgvTx4TUhDC274Ia+gsJRTB4Gf7VNQKvvtbecl5PwUYzAO9qQykWBjoaiFHFZ++8NcNfUaSL3DpxdUW+GrvrpSne0d6uzMqYRNXtTeqRJkBzVVJAKBrmL7DCwbw2MH0rN5sIkBFGLPEGp5UkT/Yk7VNQ3EK76qCPpynR34ISgVSS2Ll2jedwvYMDxEq42aoNUnTdDJJxzLJmGdyjE0AXgq8hm7Qqg0+Ek+kE22S2zGFbrHTzK+/eVCxuQSGnkuUgI5SWez8ZwXL16qiy/6uSZNmqSxY8dq2+22JrZ8TQ0NNfpu/ndasLRVq44dT1ubTaSA05JCoQC+5QIMtGhRkvghmQi0uGWhnn7+eV3yi8u16847a9dddlShYwlT7cRGQv+YOMBxzB+arL32WurRu7+G458pEQ2Vn/uV2pe06qjjZmnUpLU0afXJOuiA/WPeVZZXyEGvi35+me761V3adLMNNeuEWXr9D68pW1QsYyHg/30bBYwSYZe/4DUkIVZ8cicDYsW8Ahj44MOP6YB9d9WAAQO01Rabafttt9O777yj7z78SMdz4HQKa2EzbZFKrJlyMj0jZFdgPETe5CHzfgLeRay7PtW3C1uIUyhDTiaMH6M9tt9af3jqt5r35df65LPPtYTOOZXR3mmtddaO/5rplRd/r+8XtAqRADnJOUc9DJVdSIaNxaHIphuup4r6Hho1eaJKNpmwJH0/Vy6XIRY/XSMnrKvpbGbuuuuu6mhZrMpy8AqSuvPOX+mR3z6m9dbdUCcee4Jee+XVeHO7E6efcuoaN/Z7yzCwcf+d/ocpEA9nm1uWzMYksHHV2FufRV+euMzWUYJPzjl5ntclJ+q6zP915byux3L/+ZfnYbQJ8H/lOAGjj8UFRguLP4xmy/20/8kT8A477BBOal/X7bfepsULF8mIbAQvYXGM2P85fiUFWJSDDz9YF577c5124ll65qmXNWHSNN39q9t17RVnaPDAvrrgwvN05CFHaNbJp+m5P7yptdfZQE8/84ROOfYw9evfWzfdcpO22WpbXX3ZtXrx2d9r5+13ILh/XPuy6B66yoq68/67tOGGG+u2G27VL6/7pQ7Yb6aefu5pbbLZRho5doz+wObQRhtuqNtvukW/wFkedeiReuaJ32r82NU0fMwoPffKH7Tt9tvruuuu1axZp+mss85hA+336tHYqCk/m6GHf3O/dt19Nz32299pz7321+W/uIITuBcJCiq1xQ7b69qrrtaBBx2ke+9/UDvsuKvuv/83uvvuW1VX7ct1E8hDURUlCBxwBs4SBt3LxSehtmguEIyYFf9+zhI99+zLGrnKSipyonn/3bdxYvOKOuwXtRMVEtHa0BWHK89C5XMWd7vsvId++7tnRCwsuUgqeMplSjGfKst8Depbq4VzvojxyIUpfcUJQkuY1ZC+dcos+FJrT5um19/4QF6iTlK58p2dClkB+mw24U4o+1vv6D8FYJttpqy2BosbmhMjoDIvlAj8OLDKpOMa2abz0o42JVIBdKtQwoqZ89L2NrUtWajypBdv0j759LN6/ImnZH8SYbKacCVk9ytddc3l+nBuu448+RKNGtZbFQShmYXf6rnnn1RQVo7svaZbb7xdzzz3Ehshed12yyN6/6PZhPQiBYzmaecN19C8D17S7x59SB98+pVGjhqt+oYe8stqtNu+h+nlt17ltP1tffjh23ruyd9oI9oXS1kdffSxyNFT2m2X/XXZpddon332UXlFoMjPqYAlr6osJxBNErgmCSP82KAXOUFnXROPq8DGh/2eRx1FdhNJF1l5pVjUlUGT1SeN10MPPaQ33nhZ73z8sV5nw+6Ms89SBToYhU4dbKSEngO+dXbyTOZ494yQsCli5WwG1THGN598qiOPPFrfs7FpC6/rb7leY1YZKiJXY41M95sbm5T0PXCOlCir1DEnnqo3331fb739tl7mBPXxh3+t1VefKNAEccVXCbtRZJFofIkL/osPB17WpMSHBW327keWI8FXeYD2E2rLRNpm2x01emgvXXXRGZq7sF1KVaiislKrjVhFD973a73zznN67d339Obbb+mKi89TQ2WCMM5XDt0MCX6MDGIDUF4kW0R6XlJTx6/OJlpJLz7zjB74zQMaOmGM6lboiX15SqeferKqauvZ8D9bN93wSw2qS9k6VKbeGfDNO3XTmpe/8gZErLuyjWCjhaVuWFAghm+0iRi0wDyimCAmK4F69GxS75pATzxwJwFeTgmCRfl1GrjqeDVVpvTykw8pgNerrDpS1kOFnJJBSiEbeV6yEtp4cshmgYCy6GXVns/qsCMO1zdfz9HM/Q7Rzdja6VNmyHOswIBjP2eAKEquoLJEoAx87jVwuB7DPt17103YnFqdPet0PfSrBxWxqHn8oYc1YPhQ3f3Yb3XpDbfr4cefkbItevulpzWfADhfAlQk2bdMI+V4CRW2F1QIE0okFeNc7gfyWWyXwrxURmExqaXsVFayAepL4B9qeb8ggbqEAFpIXXaPp5UVnYwy8nxmC//tdOCZBx7UwvYWJJmepXy8eV1ZsIDPAAAQAElEQVSUp+EjRmPHpCTEM/6E8FNsFgivhEIL1VQRXpZ8IRcMEAG8I9I98GvixBFqwEU8+9TDOh+bMqD/ihzcnaFbiQv69OqpkMVTkS4uGSj+Fp3zWFRJS759V0ccvKfmt+S014En4H+v0owpaytfSsYL1BJ9FJSUWfCJ7vrlVXr/40/UGVHoJ5UIkho9aqxalizCF7arJzuQLe1ZKmVTxw45OWOvtUdaKyrL1JnpkC3QqtD7NafO0K8feARb/I5ee+9NvfL6CzrzjBOVcFIml1dFFRMCj0hcQSg/KKqqOsUBUF6ONjJ6UrU83y7qwj5EW8pr6lRyeaXwB3Epet6/Vw+tOLQ/B4lfIS/QxYQAujfWVcc+FbWW8cjx6UoFyXOSyQV2od+A/upoaxf7P0oGQLTGnEQsWdoS/x5PmSelEh76Kzl8MyIhySmzaCmbTTnV1jaqZ58+OujQQ/Tci49jvzfVg/ffo7332FuLFyO/JU+Rn9LqUyZrDge9Lzz1iHLEBwl8bRrbkuSQUBjqAHyamxs5aCsCPmBTs1Zl2ILIbIL+AZcLoUEXXOdcVyb+NGKH+MMSycnc1KOPPMah5CVsnPXWmWedpetuulE9oW0pYIMO+gzsP0gq+lrUmlca8rqwU5+99ZyOZrPz3Y+/ZhzgEyAyokpkiwA1Uoemu/g/W+jloIX5VcDh6z2FbKT5QVnMTyN+qYDOeNhGOgJCKJaU4wDABzz2M/QM+VDlRjNHoaMhRbBYnR05VZRVqK42pUpOiUocyhqbTQw60DXcpiJ5cvRLIgSpMl9GkmRCyrJIBYxkHRinSGOLG0IKI+IW5xx9A3wYdHNF7HhenfQJRWdik/KyhDzmyHqXHk79+w3QpZdcoY8/fl1vvveu3nnvLd3+y+tk9TlOFCKvXEpUAlPyHV2wMHl8V1VVlXzsYwHZNFRSGIgU/sF5vjxau0jyfF+dbAJWEgceeuihev311/X+Bx/ojfff01PPPaef/Wx91VVWQ4NISxfNlk/saAzOwZSs6Mt88gxZWV2H3QtVyiyND5bPv/AC9RkwUJdfcjH27Sb17dmsBPITBAn4FBoIehlFfIXYXhmClAQeHwR/SehZkZBOPedcvfXBc3rj9Xf14Xvv68F7b9SQQdivgq/xk2bouRee0blnz1KU7tRJxxynF156U0UDQfq/fjsjAGsvKYDbRmvBd8nF9t2TiHvrezVrRWKRzz/5OK7zvEBBKqlyP2Hn63qENcFSDjwSmUW6/YqL9NDjD+v1jz7Ro48+rSd/97qcJIfeZIsBmYTmf/mxzjztBP364d+q63sgnoRetrUtVY+acqW//VSH7r6THnnyObWCVylZrRI6245+OWKnepxUmaQkKZfDMGAv5PM0G2x4J8vkoT8mu3kEDxMoCqRUGeFXQaeeeqref/8pvfHO63rrrbf00L23acJqq6LwgQaNGKs333xNv7j0AlUnfR184AF66MkXFGGrwV4uj+R4TmI+Enjr39c/iwJmLys4DPGxTwXWxUXiOfttOysrFSMOSAqEbiWZH0Ac5LyIfOmfhe7/zLgm/9hQkTzsZS6XUxEliDjkSWLb7S//rNz2qv5nEPrXHcX7ZvZX8Z9rFDFMNk3bILB8ECwzDPYkwQxjiLXpMqx4VYVyCV8KfC1d0qb6xt7ky7WE4K6psV6Oxp4Q3mJBbZwcDho8XEqUa9GSFlVWYOCod9T7bH5kOKnsN2CwMthAq6+praRWmKdivDHU3pbWkBVWUkdnXkJAKsrMlIVxm2w6TbyT41RnIMFqWmWVFaosL2d8w1HxN09KrDZHDB+hRZw0pggsPXr6BoIoqBPDbwJlf2bY1tqhqqoapXxHfxopUh7n39DQxGZVpRYs+EF9CGpt2lbb3Uj2rTsz0l0YOVneEcx1ti5RujWnjvalep5T4PMuu07ldb208YY/U2Uq0isvPqlLf34+pzSva9EP7frki7l67g+vq2+/Plp52ECNW21l3XPHrfrsk8/U0dah5194VR9++q2GDB6qusoy7bztpnrqiYf1zNMvaPbs+br9oUdV27e/hq84VP2aG3AKK+mBX92hr778RvPmLdRvnnxWS9I5jR05irBG0Deexd/04f5i75jCCuCtGS9rEhL0CVnBiim/qFVpjqxz6Vbl2JRsbSspWV6j4SuvpNaWxXrpmSe1YO48Lfx2ka755Z0Eh33VlwViFafSPXo2qyebHz171CmhUOZ0r776Wr33wWfaZsfd1W/gAE7EMkq3tchPlWvClOkaPGQFzVswV59//rkWLVrEonmOFnPiu2TRQkNNXXx0ah7QS7tsu6XuuOd+fQW9xk+YpFpkcSKncL///bP6Cv74kr757As2IK9nYfWZ7Dcb5s+ZqzWmrqGRI0eosyOrTz/7TLl8BvpGpCKbGiWlOZX2PY93KSwUlUqljBS8hFKQVBqD75DHqqQISpBzxvF8ghrnacjQYUokk3rpD88p3ZFhE7egqy+/Vr/jpM/cQeQClVdUyydajsSFjogTc3JyxiB00IxnRGBrQXPIoqOTjeDJUyZpwOB++vidD7S0pU2Bi6CoVFdfI3lOCxcuVjUB9vjxY/Xbxx7RF199q2w+0rzvvtVN11+nBfPmgmzc1IaSR59Et3KYc4sL/5MP0xOrdnx4JMk+SWZv4vckG1bocqpSjU0pHXrAHlrEhrf9fk9nQepF8F1VV6+Xf/88PJdyLPx/ecfduv22u+XTP8+8E8lkrM95FijyfJWcJ88WmgTgZRUpbbLRpnr9tXf0wP0Pa6vttpWXkBYumqumxlqtucY01dTU6YOX30LOcnLg50kxjXyef//bdYO0UcRojAVDzdnlcYKKZ0UdhGuob9IkDjheffEF9KOfmnr2YUlUrrKaeq284hC98NTv1LdvT5VjC+kBXMeiMVSeuZfob7BCl5SfSMkrZpRtX6gF87/V9OnTNWT4SH3CBvjcBfOVI7Cls5JlZSx+0lq8aD46tES+l9Jtt91KsPmq+g1dQTvstLNGjRnD6fZiffrJV3r7rfd0zLFH6IH7ruHw5AH98rbbddrJx+v7OV/J9MXEJJvPEci+zybO+2pbtET3P/qsFmPjx41aSWVsfaXb2vX22+/oC07TW5Ys1fW33qtUXU+tOmyIApDq2iwm8y9yO+ZhiUd8m8n0vTgbf7T8sERnnX2ufn3fvVrSulhff/6lrr3pVq222mps9DTHNLGGHZyqBEEC4eHNbIHXJfdhPq1Cp7RkKXRnoXnx5Tdo9oLFOuigveO+i7CJvZqbNGbMOPXu3V+///0LaunoVCRPuZKURXYqaqq1eME8Nu06VUi3Kc9mw9hxE7GxAzVn/iJ9+dU3Kk8Zd6QSsouyKVWe5NDtZV1wxul646V36b9EH3/5NRvtz2oFbFttUy9NmDhZzz75uD7+cKFaWzN6i438W277lebN+U7yy5TBh/vorsnNCiusoCIBoX1LN52O8I2t2OMb9Pyzz6GjQlYr1JbOKLmMBrTNQ0wLJK2MVwjzT7z/HkMbbZkTKwLoVcB+Z1QodhAjLYYeIcSH/409tM02W+n6qy/Wyy99qA4OiV548ZXYD06eMlFmBkpssqVMyLCHohvE5q7W6lPX1hwWurdfc4Pmzpmjhd//oCcffUqvvPm+ttpkfZUzh4jNp472Nv3h+Wc0+9t5Si9O61r8dVllhQYO6KPXXnpdTz75O3xGGtu6mfY98CB9O492nVnsR1Kpsip85iiddPxhuvLS83XPPfcqw0ZOCluTYcPGQ3YrcGA9Gmu0aPH32Kic/PJqJf0Ie7Eg5jVo/FW365osfT3ST27oanSx5NHGkuKRfB4p/EeSt6JYi6md+K6mpkYTJkxQXWOT3mAjoQRPImJGI2W//gM1eeoaeuSxh7W0ZYl++PZrPfYoMVptrfr06ScILXmeSuQYVj5zFb45kUB/iMmLjKQgpTIOu4r4shIxgu/7sLwknz50VuAn6VKUAWFoSp2UKJfDkQUUAol6pyK0jOBxRAxACznnVFZeGetJOc9xo8fo3Tde0QfvfYZ9aNEnn3+jtzmEHjtpgiqqa9TR3q6UK2j+N99p8eKcEsRWDMbtkZLIkgdfQiUdqKBgznlKgLvRAzLKZ04+5Unmm4M+xbCgloXzWTt0qrnPQA0YtopeeOE55KxD2c52Pfjgr3Xvr+4R01WirFwFwx9ZLeYlhpCgQBAEytsGaSQFDBzBtCJ0y2XyWCxP8hw6kVfC89VEHDeeQ9Snn31K33z1pSCiPsOv2M+yfPPVbDWzZll5+Ap67OEHNGf2N1o0b4Heev9jzVu4hKVPQQlGTLNACV0AWKcF8+aoNzH2mtPWUFBWrZdefYu44XsZnxiY2NcTU4UYSIJLqERiV1Al29wFlpiLmnpr+jpr6YnHfg28Amd0oV54/iXdecddamnFUIeebr7lVnzxR5o4Yaz22HNPFUtMtovRBuXfKaaAx6cj2R0iH6FlhOBLqaRU26D1N95Et9x4nZ5iM6y9Y6lefeX1+Lcjh660slZcdZQ23XJrLf1hnhZ8+5U++/wjmQ+1A5B5yEIm087B++u68ZY79MUX8H3oEA0ePFBPP/GE3n7zPaVZN7759nt6/pU/IMtNWnmlIRq96jA9fP+v9enHyNLSNv3htTf0ChvbQ1Yapko24+PYpSSZ/sr5yIkk3/EBf5GVTNEhc6HKvO65UCz85PR1NtCv77lL87/rjKf3ymuv6v6779T3+G6UQJdddqXefP01jRm5qnbZZSf16tNHnfhC3CdyLCXZCGQQ/VuEjAr/3OR7CdYsOUwR9gX72N6WJZ6SzIZFXom6vPKsFUsc5IYyAfgJvtjDn7wtx1mvC3ebj637OCzqKhB0KXFAVaZ0Z46UVQ4fGHpFtRBztHW0Q5Huvlr2XNZT2AB1XX9Gtq7Cf38aBbyqmjrtutse2mnn3bXnXvtp5513JiBbVT6GaNnGjTVEJHlgrWCSOdkI0luS/NhpfTN/oTwCgrbOTlVUVaquqjxmgKcS9UV9N/8HJSpq1ImAV1bVqIbNjwQQfVJHa7u++e571TT31WIMVVldrcxxBkQNDm/vF0r65ut59K9TllPtBCeWZeCXsno22XKcYs6b+4MCNgnSBDgBY3sA8GIMQmXAqXVhi8K8w9iWEfSUG9qKq72k5n3folIhpD5HvVN9bbXC2Do6iVPqOd8vpL6oqJRTORuPviuJ4eMAkFhKdhUpK5C6ZM1DUAkbsdtPP/JrHTlzL05h9tOss85UobxOJ577c626ynA1VSd02OF7ssHk6ZyTT9Kh+x2so046R2XN/bT59ttoQL9mHXvIHupV5en4I4/QPvvN1JlXXKcVx0/Rumutr9pkoE02WU/rrDtNJx93hI4+/DC9++FX2nCrXdTce7Bqq+t15omHqWPBZzry4H11wMGH6drfPKltZh6uVVccqKpQ8aLP8P9rk4uJ2N3b8exOEQrpAd2FAiynhAAAEABJREFUhJ/QssTC0eOUq5BNEwD/VvsceLQexxG//vtndOSh++nMCy5Ve0GasPoErTdjqn59+0066rDDtdcRp+nNLxbq6CMP0wp9qjgJ6KIwU2eEiNFzevXFl3TFVbfJ/tfdX159uWbutZMOOGgf7Qq9PviqXdvvdiinp2fpwnNO05kXn6udd9xaQ1icnHr8TK03fbySgg4hH5y+mOBtuPnW8W+1JMobNZRNZ/umw+47baaxowbp5KMO1sy999HRJ52lT2cvUUVlvRpqarXP7rvp7jtu0cwD9tcdd9+mdk6maxsalUR+AuhQSHrKJyIFBMAVDJVn4WTBuJBfGzNLm4zzVUnAHBH3OTbyxGZcibYl5zRgpVW0zU476qXnntDB++6Brh6khx97Vr2aauVLKhIqFAkaokIGSBTwXgqTcs6J+FhK+SoScCcIvKuCQL169dbUqZN12UXn6JijjtLv3/5IFT36E8AXVRZJNVVVWpGA/L57HyTIeUb77r6jVh3aDxk7QjOh6wknn6IfFv+gqspyldh08xnSI9l8nD1JpoOCS12Jgp/crjsfdWd88HLIiJRSiY2lCPsigncVyxWGlfKDMom2Y0cO14nHHKZf3XkXgfEd6jt0VW2/yx56/aXndPiB+2rPvffT/Q/+Vj179JGBKCtPqcCOhyulVRaAoStTPkooRVDlFzttOK02brxmf9OqjqWh1p06PV7Yjh87Ct4mNOuEo3TGGafpvTmLVLfCavL9BJSVKiWeoTyef839xz4hWUs8HNAsdXOQN5uyTBSiQg78/fhdRjQ2dxMVterfb6iS0KZnY4OqkDEfMIFfrpGjV9XStoXq078vdsBKqSDYCKFB0Te8u8bsDFNSokpJosMhDdXaYpMZuvyKi3XoIcfqqd+/rpoGaJ/KS4AIw4JGjlyRhco3OuHE0/QpJ+SNlZGuuvIC7bbPTB166rkqEWxP+9m6eva191RW3aj1156qMoZG9eVBu9VGraLaukq9w+aOozyCxxbs3HfrXTp05hG66tZ7tNXOu2kE+pnKtSigz8KFHbrlhhvZpDpE1/7qPh0+61QN6lGjGvp7GGDnDJLkXNdTy9HlkKAYa/uwpGUXBKcuQZnljPYQQ3XDVtJRs07Tc4/9Vofue4COPOkClSqa0Mnd1VQOK+mOC5SfTCnv6OkCSuAxMmIOa8Hnb+qEA3fXvvvtBpxT9f7cpTrz0mu01urjVelKmrb6JOTN02knn6ATTzxec35YpJ79B8gOwQLAVTU2apXRq+nuW2/SObNOUU1ds6bP2EBXXHqJjjv2FD32wguq691D5VFHzJ9y8FfBl9fQX3sdeIgGVqf085OO0oGHHqYjTjpDXlmZdtpjL1X0G6Yd99pfY4b30VnHztSeu+6is865gAOWL+QSSeZQoSiqVIDYIr4aNW6sNtlyUz368H069MD9tf9+B+rJJ55TXVklhyeSSyVUQujCsE3xesevUC6qkO+VycMf+cxFxCZari+IEWW1kMOYA/c5QiefeLa+/uYTXXjZmTr8xJP04effSUGtdt5zP01ZbZCuOvcEHQydfvGL67T1Nttoyhqrx7NP+DCJwDrhPIm4Sb5pbI3GTlkbWdlbLzx8pw4/+CDtts/B6N8T2n6fQ7XxjMmqoHcsn5Gn1vnzdTULzx1mHqNfPvikDsdP9u6RUgWbMm+/+aaOOeYYfP6BuvyWWzTzqKPVo0cPCV+Y4TAyRSy41jpTdexxh+nSiy7Tg79+ONZlD/+XwH8mStL60ydrKQcPs869SH55vfr1aNYtV/2Cg9PXWCCVFElx4iGzJ/b80/jVSixBMy1LkpPiZP1l148Ze5ECkxMWXx66KFWBc41ceRN+vFPltB03ZlWVsZg/9eRZOv74UzV7SYd6DBwmjwNto09QWa7tdt1eKrbqsJn7auaRJ+vDL7/XbjtsrxV6VXcN4oDuK8bKAxvnAsWTCQIVgnLlFBD3ZFUWJFRyCeVD37ykPOJRWR3vtpkQeJLnRF/6+7VspAZK4OPKihS5pLKlhAK/pCQQHf7WRwly2E+fzb9CqUzbbLmD1piwii4883jtt+9BOvfcy7TqaquxcbKRlKzSwL6DtO741XTuSYfphhuvVprYHNZL4CT7dh64ukK7AsZLJMCzRMxB8JEMPMmvVDFKqjzMK0mbmp61GjZ6pB6483ZdeMbZKiRqtf8Rx2nxwtk69tC9dcD+++qWW25VZQUxXwj5sE0+yp+MMqr0xKwlIRtiNvliJLkgpl8+DJUIUtDHs/CJ6iDGM8nhX6UTtmYnjRw/UkccdrAO2GdvnXzSafrh+yXwsEL00FFHHgrpC9ptzz100hln6rUPPpaPfCbwv+XIocU0YVCmyK9iY3dNBWzmnXDM0TrhzEv1ybx29R8yWJ4JrECPBGZSAn0KE/KT5cQdUplDXpmT0VSpHjr89AvUoyyvUw/cXgfut59+fsk1yqSLSlo/9Ccb5XXBeedqr3320SkXXqRJ66ytVVYYGOufzxjLw+0cxAfREP7wiO+/rJ9x1X/7owuqNff48NAeDz6Stds2E3wpsjETldpgi6216bpr6ParL9Feu+yqiy6+WENWHq6NtthM6673M9lfhp153sU6/+dXsPY4TDNWH6c9d9iSeHtb1ZQH+sNLz+qSCy/QnPkLJJfSLnvtpZUG9tLFZ8zSXnvurzPOv1Rljc3aFN9V1qeXDj3icPX0PV18zFE6GN923gUXacS4kVpjvTWUqkAmwNT3kZMCwpAn41KSSbFXkrxqhqhXMsyprNgey3voeVKiTgccd4qG9KrTLNMT1uznn3ehfvjhB1URs5dyBVXW1+ti8Nxvn710yplnatiIEZoweoQqGSJ0DIG9MT54luf1f80d/WVMTE6cc3LOyfKWnHNxY+dcXO7c8vs08xi5rH5YOEfXXnubLrroSmL3H/TgQ/fqsl9codffeEclZDhZllChVJBDpsLISTDQObdcz9/mECfst5Bv5zE/Nvic/Pifp6IWcNh86y336pzzLlEbG/ePP/Wozrv4Ar39/gcqEUOIy1p7XgAIT1CEEjQJmsWZ/+Mfpi9/TgLnunTJe+ihRzjlf1GvvfYaz9/rtVdf1zxOaEsEBo4jTuewGvSOMEyRSnLOycdqLSOyWEw7Asb9Zx6oNdZeSzUEZpf+4hKCbBydhOBGSpRX6LjjjtfQYcNU2dyoM88+S4GTPOqFE68or9H5F5yrHr0q1HNAXx3NwiOF44sIHuRXKEG66aYb1LNXUqPGj9bOe+xKGczGVcslVF5ercsuv0L1jdVad8P1tN6GG4j4QzmMoeTUp1dfnT7rDPVorNJ222+j1SdPZA5CmYpIia+xE1bXfvvsqz7gfuiBMzVw4AAlPIexITHXNWasS8C8pRpra3TGrJPZPGm2gzxBCnmQp8gGpWjvXKSIQMPQ6rHCMJ153gW67tor48DP4F940cU66fQzGW81ay66arURozTr5FN0EQ7+kEMO0UmnzdKxJ5+ssaNHQ+28Vhm5qk4/5USdeeppMhqfce4FOvTo47Ti0L6KSlJtz1469czTdfklP9fxRx1GoHC2NttsQ4VmTBPlmgpPzjh9lk456UQdfsSROueSX2jHPfdSdblj/FCGq/7qyzhoCQDmbHnI2YeWPWIFdc4J3ZaQoUQKHrLhcsjhx+jKq6/TLy69SCcff4y23Hor+SmprrGHdt91V51y8vGaedCBOvTYk3QJm57r/2wd8JUSyEUMnPl5BOZ2XDJx4kTdfvsDuuwX17CZeKgOO2h/7bffPjr0yGPUZ9AwFq+ir4PmzBdDM22tdXT9FZeqPinCRynHpqThFiMJQ5t69JVfVqUNNtlcDdWBbI+u14A+OuqIg9l8OiJenB5+1Ak67JgTZaf4CT/QDttty1wuiU/cNt9yM5006xSddOIpsewJhKeD/w0336S6igoFksqSKRVtwytiInjlstp67bP/ATpw373VUEUD+tinx0eeAMGvrNV6m2ym4449kgXvAWw0HqwLzr9Ya06bGsMbstIqmkUgvea0yUylQK+Uttx2Jx19+CGqSvAqT6PHjde9d9yhvs01qqip1qGHH4ZcHKuddtxBm223sy6+4hrtv/ceBKhik6YeeTuYza8zNWbUSK00YhWdfOIJOvG447Q3gc+xPGfOPEh1wClnAeQYwhKP/6cbjaE9fPGhA/rjnIeUoHeUCq6puklHIQN777FzzCsFZZq+9ga68dqrtM7aMxRgO4wus5CXA/fbS/Y/Ado3pDbaaLrkpAGDButM6LLWGlMkICsKNGXNdXT9Nb/Q4AE9JU6bqurqVGRxssvO+6hHfcJG1bCVV9HxJ5ykw5GlnXfank31HXXZDbdo0403UkpSApQ9NNQZTN7/thtgywBE3rKcoQ/X1P38SRtoJOTYFGZNaHHbrXdojx22VQ2Ixb2DpDbfehv96v77tM2WG7NRqViG5SW0FxvUp3EQUYaBhOLqP2ioLoPv06dMVSpI6IhDDtJp2Isdd90D+dlOF//ifO29726ytl5ZhdZaay3k7nzNnDlT/fv30/bbbamjjjpCe+w9U/sfeLgOPeIQTVx9rDbcZEvdfNtd2NTGmJ4Ri0UVS/BjBV144YXaGBvtSwqCQCuvvKr22mNvHXzIEbrw0iu13/4HIdMF6FxSisXXpMmTtdtuu+tgNo0uu+oabb/zLkrS2Q8lD8SWObhlT8Au57f3I/6xfGHoPd8pnh+2Zu31N9SpHBgdCT2OOn6WDjr8aDbuVuvSD1xaHFDSLo8vgjxS0UmuTIcddazuu/1mHXPYvhw84WtOPUMnn3WuNthww5hHCWR58Cqr4n9P1FHHHKkdd9xeW2y1rW64/ibtss3mcZvK6lrtc8BBOv3UWdp1551U3rOPZh5yGHbkJG23zdbacrvtdNmVl+vg/feEf1IsOH6STIpNu0k6+9STdNEZp8a8PP7U03TmWWdryPDhjByo7wpDdBwL8LNmHa8Tjz1WRx91jA459CD16Nlbhv/6G22pSy84XzUJqYzFjvmMU2adpH323VMHHXiYzjnrfK2z5gSlqB++6qo6l8XyiBErqUgsE7mENt1iWx2H3RKbHxATmNBFy/mFb22ob2LD5FCdNutM3XPXbdB0Fgche6hHn/5SUK4eg4bo2KMO1bmnnQidDtE5xBD7H7CvqiuD2LY4c3BYmsiSkcSSXyaxID30wAN0zS9+riOOOELHHHeSTjv7Qu0P/+sqfPhbVAla1rPgXHv6mtiCHXX0Cafqkquv1+ZbbKxUII0gjtmPjeq98Bm77767zjz7DO3AQVaKjd+BAwfp1FmztNqIVcXQxG7r68orLtf0qdPVp/8AHXvs8Zq++pTYH81Ya01dfvnl2maHnbTyyNWwUwcjc8dp8KBBSiT8mJ3qvnwf40A+1hee/883ShN2d8pl2hV49uYhygiWq9WOu+3Dwdl5qodE48aspuOPP57Y4DcU+ycAABAASURBVEjtvOuuWpeY4dIrr9UO6ALTVwnarjBsWEz/o7CNRxx1ok48+XRNmjheCa97kJ/Y/LiE8WVlpE233EZXXnedqsrLoXVJfQYM0vEnnKg1Jk+kv5PwW5tvtb2uvvwi1YEPJZKfAkyV9pp5mK4lFq8NJM8FGjp8ldiHr7TSYCVYRJrt3G3P3XT08SeorKaH6nv2YwNqD81ig/7II49mnFN02BFHqKGpkXGcmnv10sXnn6UTjjxEm2y8voKkWQyqbDGKrGy386664YpLVMfwvZC9s4l/152xJrjQBmkZPW6y7rz5Wq3Qv05BVYX2J94979xzkJttlKgo19hJ03TCcccSvx2gA/bdT2edeY62QI5AVcnKau0/8wAddMA+qsGc5DoJfp2vAw48XGedfT64ONm1GhuWp512uvr16WuDyiM+OPqY43UEclxdLvXt21MHH3aITj/9dO220274LmzMIYdqwIB+ci7SGA7+rkAGzz7nPO262x7ac7/9dSNx2ybrrysLPTfddFOddPKpKquo06jVxiK/J2vvPfbULrvuoY3h1ZnnXySPjb58AUMMQvEa1PiZqNC0NdfWhWedzkF2pTx4H8LfiI3RwauO1vEcap505EHxOuR01gi77bIzGzq+YJz23n9/8DxK9h/3HHj44Tro0IM1cECzfOA6xlgebuccc/bipH/EFRMCogLbqesprgIbtC4wvU2orqmXjkYHzzn9FB15+BEyvT348MM0iINtmsp5ATpuOU9D8UVHHn6w1p62urqWNqF22WUX3XrrrRo1apRoHH9z/WjWXKfjgw4hdjnxhFmaRew0YrVVlXcJDVllhM4/61SdxAH74QcdogvOOV9HMv6Kg/vIVEbgHMHDIEBBfXA2M4MMxrEd/nr4iLG685c3aEDPWuIhhgRm5KXUe9jKOn3WCTrm0Jnac/fddAbx3N6s6apqa+Szvthxt110GutIqzv86KO0z377atiKg+I40LMxJTnnFLKZpH/yFYl/RgTDA9zsYclsd4nNHedcjKuV/aVk7ZbDhL/qmneEIBSLRfkos23grr/extp2mx118qyTddjhB2pD1hvDhq0kIR+ZfAYSuFiHbM4hxsWey28q/ZEOrIG75hH+SZmTiFNqtPba62ln7PVZZ5+u/Wbuo8233EKDBg+W0cVoWBD/7E+ooSWUpZdiOsWZ/+MfRte/RALnnLwPOeH64osv9NVXX+nTTz/Vl19+raVLW0XcEhOw1G0kPOfHimhCZ4opLodZCin3WXAOHtRf1bZzkYq06vhR4qBfmDU5DFbkBxo2dKiq6vDAKaehBOVlRD+YZbhUJS9ZqfFjVlZZUqpqSGrAoH6EC1KZby0q5VU2aOrUsfJ8qbw2oT4D+yiBJfPYfBQpWVUbLzqxperVs0l9evcAOylFgMKnquubtfKoYeAiFq091NhYG9cH4CWMb13Pnhq+0rAY5uDB/VRbU8mCRAqdk0uWqR+CNohNQUy0hg1bQT6ZyItk9trWVlYQEACVuSQwKIVmETQZOnqCpk6brhlrrqV12HQau9oo9YIGAYjmObUsgHtYqmARPkKjJ03S5DUnasoaY9W3d31Mu6TKpCilhn5DNGbSBM2YMUWTJo5Uz+Zq2eDOF2u7hGqa+2v8lEmaMm2cxgzvp5pAMhxtkvmSrz4rrMpp5QxNWX2yxqw8UM1Vnkq2+eSsxd+WmIqi2OF6ksGzAv3xMnmxNxdXkvMC9R04OP6z3Glr/0w/W3d9rT5xtCaNHdzVInQqb+ylUZMna40Z0G7aBK28Yj8lmRO94zufLxIMh4o7UFHX2Kh11l1Xq0+ZDNzVtSZB54w1Z2iN1SequT4VB25di5yECq5CtT36axp0DEoSbFRZWZlKhbzsWvTld7rz7vuUSiRZTE6Lh3AYWlqqtk9fjZo4TlPAa/KU1dRUX6nAMW86VjfUa8y4sZq+5poavuIw9e7RUyuuOEQVleXUSn3799Hq4BOVQoXQPkDuYiYhx0LOSgSDK6+0skas3FMQVKFL8EhJpawqEoBgnFR1g4aNHKkJ06Zp9ckTNGLEYCWcxK2ahqb4tL4qGcRlon9jrz4aAe2sexh6Kqtu1ORJo1VmBSzKew1cQZNXX10TJoxDb/polZVHoDvNMTdtEVHf2FMTx49W3z69JUrrevbVpEkTtcYaEzUeeaxvalSQMGCKLzM0zrk4bx/O/TFv73+erNaL4k+qjJ+RoiiUfUPHsVEnAZuFy6BVhmlYv3ql2AiRq1QU1Git6atrpSF96OdJXrmGrrySJq8xCR2YqJEjh8qIks+HqqrtwYJxvJobeshBY3lJVVXXMufR2Aep0NGmxx57TPM4Qd18q81luplQUX6iSkOHjdCaa03T2JGrqK6xQaPHjVGv5kp4wpCeuHxSnOH5t9zAMNws/QUwnqK4NIqMPpanvRdIzlcNBwCT2ARurq1Qknr2itnwcKrrPVCT2NTr11hvVKSt4mvosJFaafgoRSaDlCRY1Yxm0VNf18BbUk19ByHHE2Xy3b9vtYYM6IU8DxF7KBIylCir1Mgx42K5qKutknhfdfwkzZi+hqaMX02rEtxW+KEGDRmikaPHysfGwlnEMZASSSko0+gxEzSwd5M8pmI4l5eXa8BKK2nUhPHwbqR6NNUrRMcDB309Yb9rtfJqIzVu3DiNZ4HXWBEIPy/jsTwn55zscq7rafnlPzFxWZKM7yLvoEeJTb3yiiqtNmqUpk2bpokTx2jIoN7UCpqUuqbtyOcLbIygP1aSgPaRr14rDNca66yr6dOnaa2p0zQZevdpblSSNsVcXqFBgRf9R62msZPHIQejVV5RxwbNaPWE1RW087BDvfr0izd2xtKfTuoxYJCmTh6taVNGqzcL/6FDh/+48UsXycPuxgIUqZG2q2GnV584QWuwidGrd7N8pumRhH737t9P49gcmTptkiaNH6PezbXyfSdhz8qr6zRl7Irosbic/Op6No9X1hTgTZk6VausOlx22eFXfX2zRqw6WjVVNfI9n2Kn+uYeGj92LASFTshKFNt1qpbbG6J5ZfLQwTWnT8GWT9C6M9bRWtiDqZOG45+Er5EKxADNvftp1LiJ+MgpGk0cUl+VVHlC8SaCTb8IfQsKkDW0FRssS9DI4/B2+KgxWmvNtWIdHzF8CPpZR/wgrJInH/3O49Pqe/YG/gh4NlarQ+ManExMX2D0G7qipnPoMmX1SRq36jA14zcjbF1FZa2GDu6lXj3qFBWdjMdT8Wt9+zYoICYczsFAZZknjyqVVWmlURM4jBqtisDXgAH9NAnf1atXD9mF6ZMlyy9LzlnHZW//f0/vjxXLmiPjZpusIlFmREKfShYf0Dao0IBBwzR21EriTWKMwcNX1vjx4zRh3CjVNjVr5JjRqq1NxXLqQ1dhgQcOWEGTiWmmTJmoVVYZovJydFJ/enl/+hq/DezXT+PgVxEae54nz09o4MDBqq+vl/CN8svUNGCQJhPfJjj382R88SWXVI+BQzRq5PDYzjoUtYpN8+HDBquupkrxBbxBgwdq5GqrqJTP0TFSbc8esv+VeNIkeIW9bWioVioFPK+LOP0HDcL/rxHrXQGbEe9XAEdE7P2hy+QxI/BDUgX6N3ilEerVWEFNCVkpw473xl6tqgrC2pDFfUNzL40bP1qrr45OglAQBMRMK+LDp2l1/MmI0SNVnpKcuBJlGjxsFa04dED8Xlbhiylp4KAhWplDdMNDyGxlZSXzWU1lxje6ibi8H3ZvxRX7KypF8nDwzX16a9SY8Zq65lrEM+PVq1djrCfW3GztCoNXoHwSa46pGjp0kFZddWXV1pbFbRobmzV61GhrqmSqXEOGj9RaM2Zo0mpD1YvYfsjKo7U075RMBmiT5Huh5BxHhQnVNfXWmpNHqdJTfDnPUwgdCGbVZ8WVNGrqmhpPfDlm9DDV13iK2EOMnK9kVT1zGo+9nK6pE0ZrUJ8G64Kf13JzGV0N2WVPy/9PpEQSYcMwGJ2LbMo2op8jRoyQ+c5JEyerd89GcYYBLZFR/I/JVIhf8PAZg4cMU0NjtWATqAaqJm6cNGm0amoSvHtytGlsboJnEzQVeZ1E/D+YtWdgQFxSoStXdU/q15yiqcjIuDFjNLhHo5Bc5EHKFInnnBQao4EoGx9NkShEaxp79tbYccNUU63YlhSIZ51JFfg14CcnMOaUNaYRM62ipuZGxRdzrayp0cqrrKKp1I0fN14rcQBh1qbAeNaGUeWcY16e/tmXE//A5c/x8CB6gD34ablzXW2d++Pzp/XLY9455hL4cuh5CnsycsRI+DlSM1jDrjZqhEaNGqkePbpiZRc6+cicjw+wwwrnnJb3y+x2nBQi47FkMiWblyemK8c6J1Vexr7LMOzwqrHvGYMejR49Sn369Ill2PM8xf94+r4vxz+AKEIX7Pl/PRl9nHN/kQxeMplSBKVLtmkFwSIW5KUwkhlBS8LxO2edMRYEbXKh4ogCIkfyMFe+cizWeO0aACZEmDc/UneRp1B0SdEfwyV7c6InhbThEyfo5AyuCrI/iwxZgJtQABw8fJpYXwvageTZUzK/SakiFqXCKOayeSWxyx59hUG1ejpKhjMmN5+nH1awZCvHKOwanwYRfUvMnyzCBNx8Xs5eaCNaRaTQxnAiqGDhWSgpLJaUgC5hFNps5HynfDYr4WAURWI42TcOsowdxS+SR7DmyfEvJB8qEZB3njwCONmfyUK3uGlYoE3JsnGSY1KGj8eHIzFmwKjWnLWgYFUcjAv4TFYBAY7CHGVRPHU/UUFrn47gHyhmnePNFIWBFCf911f0Xzf5Y4vuxjZOKpGQyRHYiPiLNlZKQlElJuWcSoXIcnDCqplv6OOQI6TIi/FFLKB5SCX84WECHfj0JS+jEvxz1AYUYUtlw9t7/KQNQwgAtPCgRQBc4CCzSdoLeorRfZzN4vkLtPNue+nKq67VZZdcrOYGF5MnMMAlANlYSYgYy6qgtWR8ALCsoUtYHVkG9D1nRTL+AF4h3QuMWY6+JTyfxXpRpdghexINPEdfcnYbzJIcePoKPMrB0frHp8os5K1NaLN0opW6LvJWVI4sJhlfLpCXKotpavLivJQcslBCaGL04/ZOvrX3u3AQuu8p6obpiw68RSpLWD0dSpKhIy4T83jyTswtjBPFco4Cy/w3k9fdHNDMFyJZEMR8BS4y7OGLgUq4kpIOKYok2+SyMigjBiR5ks3B48nkIvSfliwieYdnpVwEhSVUTjRUCXkJGSOT7dBZ55zNadup2m2P3TV85SbZt4cK9ufZ9MtDKzGeHHOkp6m3xzNpHzxj3vL8224DRmKMP4Fj41oBhP5TR0bbuNw6kHeeIuaiUg40sRsUCZ5GlAvb4dh4SdDeik2GIhajGSYSIIMObfC8kNpQLkhKsWwl5BL4BMAbOUNomaCFjzh0EZGAGqIEBpByO5Eu0c+BL2t1uSinkE1rqgScnZRSAAAQAElEQVR4Wkqm94wggVOkAHwln8oEHE+hsCnkNG8bVjh6XuNhPOyGuJLJpLLdm/PJVEopJ/pKJhYmItF/oA+duK3c7A7Z5fq2OTjnuubA02fiIc4tnytAJyePKqNvKczLvqnkB4ov6+cjB/J4pY0i+FukMs6rmwdSCr0x3lWmksiPr8glzYPKuQCV8iVHkuJFfRCSMVmDhyk2BexVXlKCrz5wEyR1XykKbOgumfPkeQmFxjA2nq1JIpmUNUdsKKfEkOAhClx3hdl4y1qxjePBf4NpLk7WCHgOelhWVkFDW+QYTTzDSwlKAIicOZsHslJkIyeyGZJ3zFE/DkDT/6n77zVON+6RzS1WyFC2UWQ0tyGs2qo8P4ACHilSko0Uq8tlsggBOewln2ijFyfLx4nYRUZU+hZYIZu9jAwwdsPqE9DbYinHAJ6fUr6ENCBeVmePpO2gmS2P23ty8pUk+WCRFJeznGTDe5JcgF0pISfU+5KojvFLxUIFbHgJ9mDkASuU71srxZeh5ZxkyfTeksm/cxTqP7niOf5ZvXWJ/lhWRLlMbgPogMhQweywqyVsqEmXnOHhQVePOm5soQxLip3jnTmLMpuB7/nUSFZs7OqCJ1mBlVky+ZfzpLglTxehq6GSvifnnOQzKslb1gZcTIH8Yk5VoObRM5KTtSuao4yswD4ERCdTX2tTtDjYMySp5/bRLTGGjI+eJ993sY21V6rhRReMiH4+OkcT6j1gSkXzk8yzhD6G0MXRwXmBCnT28B8ek3LYjMgSYJwvecyhVIrwFZFsWgifPEfH0Nl0JBqZvMXmwohHXxm/oi5UnLU1GQNOWIzoG8pHmIxPkifn0U5cyGZk8bVlY19HOTG8EkihDyJOwpzK5kMTnh7jA4s656i0wu5EUbyxFzHPSI5/ftfMoEcMJIqUsTkZT+hTsm+9hxE5u83bMV4plA9u3DK59Q2oo9wSSPipQDasoZoIJAcd8+CbSJQzK8UHlC6SlnXTcnCZPloynVyWDG3nnD3+4cnkzPN9BcQUJlNF1m9+kJDhtIz3PsLnnOuivfMki4fADDVQAvZE8pUgfjY5NfpTxe3JcwF8DCUnyQJD9NDDhnnyzMuQqPCo44GwACVUEAu15HUFpMqz5oz7E/wgHjRGNrEZZOIbMQCasDGWo8jzEWKEwEk+5gC0DbRkGZLNMaLEdMHstrjy2IKAyRgqkQ1icklbqv733EwJtCFxGPPG+GNpmcwse1qZIb3safnlNZUQQOecSkUH++ArEuKcU4jdLBD3RkhQqXtvxjkX06WIDbZ+njETai2vc/8j3uiPMT4u8MiRXPwiW4PFPovJeqRcjvVFsSCT8RC6OOQ4wu5aa+e6Opns2/u/UxcFnOuSm2V0slLTJXv3QpyZ/ZkCflfODJIXdAuiFBHAOaxdCZaYjy/SyHTUuT8ldCKFFTJhjIvpjxAX6SuE00eAXTFU7Lst6gG+vfjUOTa7QgPoxR3l+Jd0vhKYuwhnbn3guYGRAh8snAIMs7MZsCFgYuN8T3RT0r4+KFlWBs76Wb2AFzHHZMqPK30cgdUZDPsWnLXxfB+FI4fXNQccR6UYaXpI8qhzPLl5BElfhpsz/KNIXW0kz4Baohlv9PKVcCkxdXFwA4yQNhG1JVJI4rZXkgUCJuRGl5BJe0D1KS/maAcdeBWvsaPAhjNH6GkldAwAY2WySUcm+tDD88EOrtGdN3n0iHAAFIKTDBx4lWRCQPf/1u3+f1t51Fji8Rdu55xcjJcvzwW4RgfmTnKeJEtSArmzUo8SOSd5STk2Rov0c5QlmWQC2eFVRmKfPMUxnBKbhSLIEwS0/pawqcxPsr6OchOgyFmNF4/oS0ok7FPyrNyI63tq7NNXv3vpdX393ff62brTYjoZjRzt5YOEtSVfJLArwlQrt2QGmeL4zrIRbIrlqIA9MnytwnQpyUQojvEyuAxOldedeBiDljXg1Yk65AGiydibTCQlaGgvni2MaEsLpg4vJRHX8IkMYCALbKoi9vLYPfXQwVAJ5NApYBrCucRIOGQbGbEAiY5yzsk22RwDYlspCqBBiTVBLs4rSKgEcU1vaEpZ1+0xSUvOgRBFNv9lidf/8rZeoRz/PPm+ixOIK7YNzpeM8eq6bI62+PR4jccwuWZ8OtO+qIL9yQcLA8ccQuZtOuVDNwePY1GAnn6QlOekiooynX72BfB7rk44cT9hYlQg2E4lUgZOiSAlxUT05TGe0c6GssoQOvjQj+L/5/unHUBLln5a9ud5jwGNvr4PLWIawzfKInoWsVNuGVIEBhHv1p91mAz1wEswB7M5PBRBFSnJYkLIWhgzuXt0GkfMXTwBLVvUGdlTzNGZvADU5NnqBE+cgFUqAi9QMUoook2UzyA/vnzqIyO2EZR+JqpRSI9QgvwyGIAVb7roggt19NFHK2GbgAwYgk4xxsNTbW29Lr3kIu29z56M5sk2vchgT+jKzbpPcjBSYnyoQX+yFLk4Gc3sfflOHnPxJehXMlmHgJ6XkE9aNi+jb9Jz6jKLEJmKFPatVCBQgp4x3/wKKVGpLgZIPm08S/bB00hnySQFMZKnQI5PAVf4xfiHvfDXRQ7SrIulIgcackBy9iYVsTnm9xlS9s2XCGU180wxbPMA5UvLZNX8WhTGeNi4MiSd07KrCO6yNgqRReTMEDOcIsXrrLid58cP01kmFudT+BIBV7botyQv/ieDTSoWswogVAn9jTss5x/GbYfNlJGOFOELnV8ue49VGXpBQglNdXBBFpdRlmKzvWTKBnVE8l3EQjeSR1xlfSV0GuZFtDc19uFFaPbCSQX4bvYvgNaDhq+sS6+4Qhtt+jMZywq5kjwbh0WmZ7JDe4aDJZEK+RwcDAFfjA9xrBxWCHOtmF8e/g08I5KJA0hzhxwQZiQXSF4K2GQNvqQSghohPBGHHJ4TcBVfngfPSfHLf/jwKOlO9OHlz27qKOeOyyPGzeLrxchGT/Z3ZAOVBwGPUFYOujzB50d6Kq5zEvPmw2ZdsjcoQxfMphXiV4uioexiVEawXHeyArp4NPCR2xCZ7porACiPsPNWFuNjsYnvMVg+Ho/mMp8e4MdgkRJGHMBG0MkOaWwDPcAHihFjlB2Vjv6mEwbHyrsZYK8GK4TOIY1dIgDvkkJ0u2Tt6ep5ARwJ5LmEfOhCEbhECqwzNSYroE/8WpTzqaIskifPT8gzBBnfWbKOZDwXWE7O85TwJUedrCPlPnkwVWgATXDsHb8YsVgOjbDgKa5iMZRNIbS8CRpK4PBRvAok44ehb22MfCEZi92cnDznQT/mSBmvArwMrLUX17J5S55VU8cA1sg5WczggSfNmKhHE596J4eQkFPMLypRN3WRh76OmtBTEZ2hquu2+ZGLEDoX64WnnB2SOaEvJWqWr9s5J8/z4uSck10mz/b8xyRoD38sNofCDNH17rxAP8o+wmHyZTaIBsgLBUVyMXnRVbjGG7IuYhx7R8YBgxpZMTISyfho8hLZoadPR4CZLJno+LRyzvoJs5vnjQRfA/TR5h5TgfdkskveBb6+V0Y7ekKjEH3zkFtLiA9AhA4BgxbyPbQI29gtUDTvwp9S5/ly8mVxuuHmJKUSnhiWnOScQyYj/W+4IvA1WsS4GKIkpy78rNxDZpyjhGRtnHP2+F+Df4zM3/DhYzcw5RLzDIntzNY652Rym0oloE5BHpsB1o5GEnGgkAvHmJZ4LNe3zcGSiC+6JoKCyWPeEqZPnhcwZWwjCuVc3FKJREK+7xRSZjJi/RwyY097N5myvHPOHv+nk9FoGQGMNs510cQ5J+ecvObmZvXt2z/+kwr7SmXPnj3j9/6DBqpv/37q3bu3+vfvH5fV1tbKrs7OdrXn0upIZ9XS3kowF2pJS6va2juU7ehU+9IW2d+rd2Y6lc/mlcvktbilXWkWD5lMQUuXLFGus0P5XEb2P73lOAFZ2kqfdLqrf1uLOnOdas92KMMYuVxRS5a2Ar8z/l/sli5dCsy0OtNtpKxa2zpUYMXb3t6u9vZOdQI7nWlXmvE7M2mlsxml03m1tnYqCz72v5l1dLZgTLPUFWK80ukOtbUuUT7dqdaWJSqAUyZDP8ZO5/LA7FQbeBnO1j8DrvYnEJnOnDra0vIIfDKFjDra25TtTKu9rV2d0CKTKQnUYoXuAK/WlhbatKuQLiifLYB7OzhllWWcLMGzbdy0t6bVSbLYaCk4tWd5Zy5mHAyvNsZoa1kqj2C9xIZTZ1ubctApTaC6uK1T7eArhUp3tqqNuWQ72lVi06pAebYjp07wy7GTniNo6uzs5P2vSx3QqpPUTloGJw08S8ve89DRAqu08SGXldG0nfGNTx3GL8MdWcrBy0y6Fdq3qL0jozSbAJ2ZHHNoUxoZ62xPy+hscDoZz2QoH9MsVCZXgF5L1QlN0p0ZhTjFztZ26JuPx8tAm05L4JaFB52trSoSTLW2tMnqjJeGcwa8jC8FnLLJebojT7ucstA/Dz7pdA45ylgVxqeoduQp7sPKpx24bdDZlCyfpR1z6EQfMshbe0daWRY/aWSmZQl4Um6KWSBg7Uxn4rrWtlZ1AMNSC/PNG62YZyeylUNnivDL8LT/lSzPezafRucWI//tMprmYtkpQKt2ZLcog93RkQXfTuWQkQ7mlmfhZjgUSnnZvC1v/LH6bKYo+9P/bLaT/llwKqgNPPNsqKXBK53JwpdO4KVxviXlmHMrMp7upmsntLXU0dERy5PBNrys7D9NjGH16c68bA6xXDLXdt5boZu9d0AHk5ks8muOsZN5ZZEN+xZLjradzG0pvMyyKLH6NDik4ZnB7YRnGdpnKOtEbzpNX0kt2BtrW0AHs/CLagFeWWQxj64sXrpYGexGDlqnwaO1bamy2CPTvVbkp8D8/1vz66ZLjMuf5eN5wf92Ugdya3Kdpk2WlE63I/vtsjH+NOXgeTbmQye0NzoX4Wca+SnAZ+NXBpoYXzvaMmpDvwymyY7ZR+NzB7alDXtstOtgrE7GzvAssGgy/TIeGm0y2HnDJYMdS9PGaNra0aYMNEpTZkFpq8knchWx6ZxGTvKMbQGN4daGPnSS8uhaAV3N4AfsPYOMtUHfPPpgsldkId8CA6xPESaUWGll4GkBnWtjXiF2Kos+hFGkDGN0YOPb2zMyHljfPDbGaGR4W7J5Gl2srJN5Lc/J5rYM/yz8NZvZCa1y0Nnm2gmdOrDzaXSks7Mt5rfN32hjbdLIfxb6p9NFdWLP2rCRGXhYYleuraVTsT0CXgb9zls7aBuy0ZhFvzrhufGwtb1FmWx77NM9OXxkSR0taYXswKZp147PKRh/SrmYJ60drcogv7l8Jz4WW4FctaNLbchMHntYgO8Z9N7wa+dZMP4yZho9aMHPm04WTL9o1wFuxuMcbVrR3yx+OseYRgOjR7vBhP/Wvh08O/DrZq8LwGtH/jPY4TwOuBP/0Y4u5AtZbFunStj4duKGuOtvBAAAEABJREFUZbRdfp9pdcYy0AHvO6B7Tmlkow39yKBvuWxRGXSwg9glh96aLncaHaBZlnZpbEgGemahfQZ6m87YM43cdBIztRF3mL4bvQvYySI6afrZiQxZuxJ63YENbUGWiMkV+B5+ul1ZYicbpwPcMthQ62On9jn4Z/0yyFuOeKUD25pHrjPwKQ3O1t74l+0sKd0R4s9aY5kyP7qktU0FbLzBbiWuMZiZGH6myx5263qaeXSS70B27Pmfp3bo10nKxMnsnf0PtJ3oUxoYeeYbRoEMzwzz7yCOieUQ25ghxrC4qwMa5rrtltnPFmxWe8dSFZE1i9k6oE0GGufQL5P5DDTtwI5ZrNCJjhl+aeBZWjZumnIb3+aSR3cKwDd5z/A0P21wSuhIFh63t3aoAL078EsxbGiatTGY/5IlLeoE7zQ4Gqw0fq8TPckRM7VbO3hndaYb1q4Qy4TpbT6ecwf0tbFYa0GfTuQrjR/MxvGsMPSt6FWW2CaLPBm8NHxtIy6y8VtblyoNb42GMf7MOc1cOkjxmMhlO7FOGploR4+XLm2X/W+PefxJl262xfFgJ+1y2I2l2JkcspQHxw7krx1712pzBl4JH5LBdhlcS102o6BO5DOL7cgj31loWoRmaWhleMZxEHyx9ib3FpOZz28jLjXZMRhW145cZtGjNDBa4XkRe5Y1mgKnBXrmiDVMJo2Gho/JZRoZtBjMaJKF71bXCb5GyzZsntE1i44Z/9qA2Q5tbPwsOtpBuzQ+sh08DE4eHlm8ZvbW+ucZu8NsIbLYiYz+b05GR8Mva3KAjORJRmsrW1Zn+X9UKsBvS53ogqU09LLx7Wk4pVkPZZEto3kefc0jy9YuQ1knstyBTJXYmM1jq5bApyzyYu1Mf4x/rYtbVGJOeQ5HOuFbBr7n4FeB+WZ5tiztUAdwbP+/AzmP4zT4lsW+GB4mx0HgqR28TAeymVDtyFun6R34tGJLCsAvkrLoa2wz6G9ti6xzsrEupNHVDpmNsZSm3uiZNRzItyErZrvS9F+KPTAemBylGdPa/TOTybeNn0Y3O8HPnjn7KxIMjud5se0vwMNlONucDHd7Gv3suZyl2H4uw9nmZjTIY6c68YFmc2xeHdg3i7nsr5Fy7JOYHTIbUILnzjmViJGNbsvgLJ/PvPLohuGesye2L4s/ixOymyHlWVfYex4b2oEOGy0y6FGRdWmeZH3z6EbIfodzjnV5qBz/OrGfRp80az2TKcubb43Tj3JvPr8z9mtx/Y/l/zplpitGH6NTGttkqUu+OuJ5ew0NTaqrq4uTbfDZ7xzUVC97r1FNTVVcV1NTp/LySjlO3Uz4TFALBEcRp+ytLCYTSV+lYlryizChqAJOKiQIT3cWWQSECqhvy7aoNbNEybJEHLDlcICdOG9LqUQZwV5aOd4Tvqc0htaMWb6YA9F2OefHu8EmAImET1mnnHMY17TybKS0IxySp9hJIkQl+uULMBJBMCUz4fE8X6ZAGcYtEBRkMbCdCFkHjtzm4yFEGQyzCGwKhRzBS0Yd1GeYixGSY5w4mLZvRdq7JVuwRqVQ2WJWLQim/Xldnvcg8lUiyDKD3YIBXkqgUqTc8xIyuliAVAC3EosmjvRksFrYxEh3ZtlgiVRi0dLW3iIRVWcRdDMQhncLTqgIXY0PbUsXsdm4RI4NAAt0MkWn0E8py2bQEjZZQ+aY4IgqR4CSBrd0pgO6dqiEMtl8OzC4Jhx/U8Jw5QnY/pjy8DuvAoGqwbWgpoSxMl7aeBloAnkFKdjh9xRyKpsBNwugjAbO92SBmQVreYyC8T8HL62DLSDSCHEJZ2unAOagO01OgBkJWDgNGzOPDEUYjjzOLw0eWWiZi3HMK6EiRqctdpaGQwbe5zEgtvmQLUbKYWDbCPTa4EUO/uTYSO7AsZt8FQgy08jDUoK+PEZZUUGGj8kWMSHz8YGbiWXTaGxzbyeIy8IHo4EZmYTvI0YlAui8YqW08dEjq7dUhDg2v5DNZAsSipz4ZKGx9S3hCIuh1A5dbFHmIxuGe87eWXAXoFOeOWSMv8iv4Vhg7mnmkyWgQHVj3GxTvAM5z7OYMloZDEtRvMHSyaZxC5thRaFgShOYl4CRYd4FBg85/rQN+JaWFqpdPAfjmyWbj8EpgKcly/+XCR00XStxOGAyHsMhCCuwCVcktbFID4mecsh8zOs0uLERZ+1MnorIvvXPIhNp9LSThU4Jxpo8FgwmvLXDCPtGUoiO5pGLkiICixK0yKoVfStx8ibkMM8cbQ5G6+rycujQyuFGxOmvMAkF2J2L+WZ8KjBH2+D9L+fH+P/9NsVYd6x9Ebm1pzm5rpSPbURXGXnk2XAwWTEe5dExzp9je9iOfEbMNULuwmLEbAPKs6hQKAdNIzZrhC3MFz02E/NC5GPYGTZ57Fw4Q30riy7PBQqhoePE0exuMSzEm0BZ4JrMdbIB7MkpB93a0eGQkTpwuEtbOpTvlukIvmSwY50dLSyIMyqBV0gZaMlsZZp5trGAlfEAWW/FTpo+ZZFNSx422Q4wrNx4kyZIKDIHk8N2Dp2K8MHo8NNkNDL5sPaWX56TzcFsVAF6Chtncp1GxovooiWbdwStCtDR9Nc5h2wXVDS+wUzTjTQ2s40+Jfp7iUAmTxn45aBtwMFViN3spH8n+mO+IkJHstgMs9lZeG2syTBGGrnI4Muy2MMSCw+ja6Eo5awOeFlSnvII/bMFSw4YbXYYGNu4KOZ3jg6GcxaflGHRa/KRBr8Wgt8cm5I+h1pmc3NsYGTx48bHAjzOg1sIXjbHTmydlRexx5ZMNrvKMvHcY5rZfBHsAnRrW9rGpl8utmdBMohtlrXJMTebw/Kcitj5Evwr2TeI5CuEJsY7o3MWO9reuphSmBTb9oyK6B7WDL3PYv86ZXQ0+ln7HDYla7FGnPLQskhcU1ILtMxjx0xvO9hANt4UoW0HtnMpm8pF9NZ5oVqxO61LFiNf+dhmmo4X0VXT/U7iFuOh2fAseEXITLtt6DFWFp0uAN/sv/0vrrZgzmHjozCv0HnITUF5/EQJG9cS++WCAuS2g0VSAZ9n5TE/kb0CsmJzMnyXPS3//5dMBnLALuBj4/END1KBA7Y8uHVweOQHZTIdMTm19gXwiPCDReqzbBRA/tjvt7OZZb5VxDCB59iQbVFLSwuyV5BKvjLQK4/cu6iEDKa1FFuXY6w/x83GWJZsTPNHNi+LJaxtiQF96NIGL0rQNws9s+hvkEgqpgW647F4Ntnwkynl4Ws7GxlWJsaWxcvEJTl4YLzvRP/ypluS2tFZ8/U2fob4J0RfDQfz+UV4bvGp4WK0N110zsnK0sSSBtpihDw8EL7Cw290snEW6za6niBeaWeh346/yMErsxMRp0jG/xI0jfEzeMR0WeYEOniXokJkFjTkiJ0LzDMHrJKVwQN5JTZMWpXLllTIR7SVOohtDH4Lfqcj26p8MRPXd3YU1NGeVY54Mc3cLOXhvbU1O2K0tQMzG9eDfsY7q4vAMQ8+BeblnIt53cqax96ND2afW+Cz871YLj36mg8zupnNzGGDrMziqFIJWYbnRWI065clVi8xS+dcPA87aCyGJXxyiNzkOMTOxbF0jhgvx4aSbejG4+JrMxy0GM7/m5PhamkZjkZPS/b+03J7/0ck82EdyGYR2Q0jeIe+dpo9gyfGn6zJIsnGNn7kyIfIYp76AnqTRV9toyyLfSjin4qmb8iX2a4SPCwvKyNOXKo24qWc6RMyYrBy+Qzr2TYlfE/mB1vYyMuZzJodxh8W4GeRdUoR+51HBq1PHlnImM9DZ9L5DmULHfL9hFqIp9L43SJ2MoOPNZxBRUuIvyxfwuab/Bpds+hVAd9fLIaxnFsZxgs5SqsQ28qCCuBo/bKMFY+LPP6znoaLJRvfcDJ87b0ED8y+WPmyZOX/aimNDOSRmzyyZjwjdFKs/8iK2eZsDjmA7+Y7i/C1hCEssRYqYo8s/evQAzuHXBZM7+LUJaemk0aPEJ9n8mByYXIS+0STdfqY7BdZv1mdtSvi30xmrK89/y8nkw+jiz2X0cF0zGhoT+/zzz/XBx98oPfee08ff/yxPvvsM33yySf68MMP9dFHH/2Yt7L58+djS0JV11SqrrKOzcEa1dZWqrGhNv5zunqeZWVJ1dTXqr6uXtVV9qxRfX2NqisqVF9XrabGRpVXlqm+qYfq2HxsbKgHBv3LK2Q/0Frb0KhEKqU6NiXth46ra9mABG49T/uTvQbqKysr4x/GLC9PqbGxQfX1dWpoqFNFWSWw6tTY0AxutaqprVFjfT3jWfsG8ClTRapMzT16qB78qqoq1QBOBtvGM7i1TeDT0KDKymo11DeokXEbG2qA36CamhrVgm9Nba2sfV1tHc9q1dVXyRZWVmffqCwHj/Iaa9OgqupAPZpq1NTUrNqaRnCohT6Nqm+oUw2wDe8ynIjRsVevejU01lBerRr61DbWqa6qRvU19aqHpg3g0Qwc27StBX59Y72qgVNBXR00qKqpVCUbFw011erZ3EM1VldTo1poXgPetcyruZmxaV8JvZsbm4BrsP/KBA0Nr/q6WuB0pTrovSzVkw/YaKgBh0bGN1411NepurZa1dXV0Bh+wec6UlNjD9VWU8eGc7XBgzbNNn8bA7wrqqtUW1elZvhdXVmlSt6Nds3ArYcW5ZXV0KJRdTa3ijJkoA54VWqERjV1NbK2tdU1KqsARs/eqoHvDdC6gfqqKsqam2V4V9bWIYc91ASteyELjchAE3SqAaeaukrg9aC+WbXMoQZcG5saZDw3GGUV5YzToAboXc2caxnX6F1XXxfP1dpVgkMVdcbzauSoif4mh0arauZRC+8sb2VNTU2MA40aqpk7skQ/m19cj2xXVVerHvpYuwbGqChLqa6+URXQogb6GM2tTQP60LNHkwLfVxPzrK3twrkO/GrAwXhYUVUho5Hh3oxu1tZXq7yqEvh1qof+tQ11qqWslvY2j549m1WOTsd9qG8gNTJve9bD9zp4Wm34kbf3/99EP2tbB1zDuQoaWL+G2io11dfJfmS5uqZODbV1aoQHNr6V1TJ/++HjKvhYi31pZuw6ow/j2pyqzfbAuzpoZ2MnU0nVgksdMpRKlsn0qA46NDX1UqqsguSj71beCM1rVU5Zr159VFlVDj0rqWtQBfNtNJiMUVlZGdPSYP/VCd7VM6c6kvHAUh041nQnyxttaqHNslSDfNQy93rmXA//apHBGt7rmEeirErN8L93j0ZVW7nVA9vm14CcGa8qoUM9+Rrqy9CjJuxEOfaqDvrVMq+y8qRM3o2Xlciz0b4Svaw1OtcwZ9pVV1WrEdlsQPdqoE8TuFRjo2qYj/G/qalR9ehhLXjXG9/oY3pSg87YezKZVENjMzjWKZYt+FyLrBj/eyFXTeBncl6GLatFXxqp79mjpww/G7eOceuA1QOZLscHVMKLGni/jA+G+7L88v6sq3+8jHIAABAASURBVKtTE7Q2elRWVkC3evxXU+wjTE9q4UUdclwH7cvhf1wG3SuQ1TL8Sh0y0ID/bG6ukf3Zp9mD2sYGVVQmYxj2Xgn9GuBhXW0VetEQy3wtNDeemTxVV9aorLwKHWBc4NUCr6G5HhteqSrkqA4dNt9SazYCm2G8MNtmMtWzZ6PqaypVhz2qRzatvAKZrGdOjY31qmN+DYzVhK2tAXY179UGE5mpB67xz+ZUWVUey1Qse9Q1IGPlyIfJmclcHX2bmpvUAB0a0dGqmgrVNVTwXq0mizPoY7ItrlroU4O8mJwZ/P/RhG7/PcerA57xoKyySrXYhhro3ww9G7B7dehsE/pUDn9NRhobmlVd1yjzcbXQOPZN8KIOmi2jiT1r4UEdfeuJa2rR68b6HrGeVlZWqa6pTrUx/Abyzapv7IVcVauesXs01sn8jMlrBfJicGqhdTM+p4E68zsN+NJ6cKitrSRGqZPxrhabX4Ps1DFuTXWjGuqbkflaVeHHKyuqVVvXoMrqajWi9z2If2rwB5XERQ3IRzV8tH5GU3u3Zy1j2rMRntvzP03MvR586qFXPf7tj7a3EXmrj+2cuCqhYSPj14NjPX3Kwaca+LXIWg1zr4OONl4T8zO9M51pJt+EnjQ116ErFfCnVjXwq7K2StauCT00+f1L+NVhP+toa+0MrumA0bEWOTe9scVQD+LYrvJGVYNHgpjOxrZ2KYuh0beaynLVVVfK/LWVVVbXxm1N9htqq1Vn8NA9G6Oqqko1tcwZ22y6FftI6q2twaxj7rH95VlPuR3EV8KjJvS4saGnjC816J3NN5lIqQa+NYBXM7paw1wNN5tzE+XGI0s10LHW/BfwamoqZb6hJpbNZpWzTqitrYN21TLbVQtsa2N41NdZeaUqqitldKhEhuqgdxXwDG+bS88ezWqAVxXVFapmjEbk0GhaBx+NlzWMWVtbDZ9rVYvMdPXpLXtWYD/Nvxh/KuF9NePUYyMNt2poaLFBVWWNqpG/WmjWq3dvYrwqJRIJ2WVrjDrmbvO1suoqk+M62lQi2w0y/tYj87XoWA0wDH4d8HvA01rkKVlWEctIPTJeZ7LAfOuRz969eoJfjarAp4n51FNXj5z8b07GL6OvyaqlGuZr+DYwN3v+I5ONYfbIxjc+NqKzVmY4mUw3NtXKZKDBaAiNq6GnpcrKatXgV43GVl9dVYZvrMMmVaqhsZbYtEE1tE0Sf9QjZ83EzPW0r8VeGmwbr7m5UTXIrOlrLTJXV9esWsaoMbloalBjfZ0shgoCX7XwvpH1SC2y2gT8BvSlAjmoqKxi/dikmqYmVTXWqRY5ratvAm6tGmnT0FCnOuS4Drg2r3rT+Zo61dCugXGsvK5bhxrQBZtzNTpiqaGxUf9I2v93YJssxDhCS4s3TCeqk9WxHfA8L9YX45sl00vD2/osS/a+PCebUxO8LS+vhLf18bytzOZnvK7FPtXBX6NlNXYnhV23wy+zz1a/PM/9v8S9xmhSK6OF+QVrX1lZidzXx2Um70YDs9UJl4gPX6xdlV8l2zMxutZhM+uQLaNfPfIfJ9P1ONX+0+U/xivGpf4fgovJkiWjndEx1jVsRSO6b/TzbNc58JMx8Wyn0HZQbafQZ7PAggznXLzpJy4rM6WMv61h3yZw4uyqK9nJYsQurDjlcyiuuOJHSIa7wIlIELe287SIEo8EAPt0vFu7yOdwOpIfJGjZXcdJ1zI41FJuHTjptnJOQXlTFIWc/NHPGlgBOCtu6VsrBX6g+GIY150N6ePzYkNbN6rkgmRXM3abbZ6GgdW5ELSAFDlKLFmryFNEuwgA1jfiuDuIEqKZEtDOmpT48Dg99ElkBRjJ+lsFQLvQ9xSPBWhxhVFOcjlFjlNjejg5+VHQ9SfyDMTmOKVkJNkc5CVkO+AGNqDMft+laxa8cOoVceIk5ynyfJWcVGB3nAdsMvrHGNHwH3fb3CzZ71FE0DweldMpn4xHisDPeYFKIOdDf8MoUkEBSEa0i+QrUsCcSxJtmYi8uH0XDRTmoVAoJQIV6ENOge9JnM7ZvG1mRidHc8/3OQ120MEoRQ1lETLrB7yTp0Q56BNngRVxHBMxupXTFRxEArYsCTy6nqY3zjn5zpfpj5ZdAIpR5t1zXW2ZqETbuA9H5k5SxIlvJJ9TX+bIu+mSk7Oc7AHZZENGkZNdEf08aBJRGUb6k8teA4LQkBN4ExrfSzAD+lGRMLoAKKLfn3TixebHA2Royzws75GV5RnXslYm+nc9pSDwlmX/4tP/EehfrI4Ljf+WMVlwTiqhU2EEhhGlPENwDcn6MNBBffkJ5SmwthRDu1DO0dFeSM6+5sgz4fl8dt0R9JIHj2lX4OgU8xJXmN6I+ZhDTdgPqVHqaOtTZuW8xndXe08BYwscHLh4nqc/p73+G9f/a5MSp7vOOcSm2x44MW5JMW8A5jgp5CGrjUyOVYLtJYpCmVwZjjZ1XhTTz9qEVHMHkMjI7AWeBK0NqMkLVbI5MqzEeDBFHgPGWYMfF3Z18elaws44BgmFrAHHw7bFthH9UbedBClggROylPDKkElePTpL8n/CK15jVOyZSPhyzlmWOXcjHb91fRSxD105/dhOXMtkiuy/zB3bAEhhz1L3vD05JeAdxSrG9rOM+XryfF/O+eQlqwuRaU9SEhUI0S+yCqBtzBPjl7U3QaAigt75Uh62FZH0kP4elilQCp45AcUhW5awWR6voUQbG4UXSb6z9k5yQcxHkzmr6Qav+GIMdePh6B2XdX+EnOjKAJdsnJCspyI64IOjNSkUC/RwlpU8XyCpLmFyXWV8GuhlIHiN8QjDooKAebAxYQURFZZ4LLe34R+CvSUjj9HZY54qZORDGM9IQgqd2SoPMnmoctfT6GO8MVZAUBVyWUX0NT8VGu0NOLC7H+S448aUALNoOm9wKU4kkiqaYJK3E3wGkufDG3Tf7IjAhSrZOCAgIXOAiEUgjJnFG2D104s2TEKKJ+HR1cmTwDMv31mOhIx7HkJNuXOOz67bs8l1Zf8bn8CJW0FFV4xzEmXgHj+xZSWsq+87K5VNk1rm4MSHQExxBYUROIfEE4nYT0BraBQZMZwEaeXxFFeEDaVEdIm7R/RDRYXSUStsPbIf5/igzsrtBN85BzR6o3u2ELTyLvrSDmgOethmk71FLhHDMVtsKcIW+8RXJdNL2lqMAYbMp8ibwWV4cj46YqzwjcaMbShH8MjKInuxxACGj88EPDDiVailnHNy8Lpo8peskFwgpEAWxwl4XjIlqtXtalVkHiWSjx6bHDCcGF52GU08+piQeL4flxsOVuT7NkrIWPaMKSxeYtjGH3FZGx7cITiARUT2z25HJ89jEpTbeGYfSsi+Z3j7fkw/quQzHijaFOwVXLr6+D5wKYlhODKkBBPwPU82l5heFFdw6BYC15Lnd/WJsGndpBPNaSX6RHL8s5dEgC9d1oACWMBn1+2DT1cu6nr8L/90Dj4xAaOtcw56dtFA/0OXcy4eKeYTuWVPshBdcq6rXj+5fM9w7OKz4+GTrNpZsYPutkAx/vglRLQkhb6crdOQtgjGR3QymxhGeboVFfCvSOAa8WRAmU7RSaVCUb7vy/ccfk7iIdMRRqCfbyPEJnNZofOQLUpDarvadGVMf8hRw2f3fEKUwZPjn5TwsZPWoTv5yCkt/+m3B52cc38RD5uTJeecnHNxG+ecTFetPC5Yzj+cc8hPKM8Fcs4pxeG4fTvYx4fYHG3WEc7DZMo5J5OVkHfP5CCK9K9+lVjfRDjHZLIs/kar+bsQWxLLQKlr9s452b+4jLqu0n9/GgVMTix+trz5N6OR5Z1z9pBnBUZQ+wqqNbBS22W1pxlse/5JigOjrhKPB/slsW3yHQYQIS4WS7ERyvGkWthDFbJFlcXOP8S2RfIwgvh9BF9cIe+h2JmK4cgjmGSBE8HSUEVgReIjTsRWtFfcLwJwyFsJBAKMiO850UWicc6+xg1UKQHYUpyjmECkoLgzCmQBUgQeZseL2ZKwKtZEJcZ2wBPziQsYxPdEtxBDHMkWIAyiAgGVoyLsbpQiCDZjbnVCOe2JXWfskBQJ7JTPK27NsApNsKGGtTMBt2eJhZdNI6KcYVXCgFt5ZI4DFC3IskW7A1oEJM9LAKekIME82Rk02U/6UtzN+AQeznkqAjfHnAEhzxwBQI3vgKAxL3/l7br7QZ7u3H98eCBsX9dNeL6MT0X45ZkDjaQQGQnl2JQr8eniziWUPeEwirZhzFwcNeytgjcvbO6ULHAKJeecgCAXE6wUT4VixbjEhCDYdJ6sVRDXFuP2CVv4ksPvKq6EzzFPwYehZYFXaPQHN2f0o1Emm5EzQFIMyckH5wJ5xoXYPow2HbImRteQYE+eJAqsn2XjMcSFzPCpZYG69fN9R9OSbN6yjuBUsjlYQycxDQLsEvJgc5A831e2kKOPJ88BPZLszxSCZEJ2heDk+b6Eg7C8A1Mrd8wn6oZLFyv6k9RVBrw/KbV3S92F1shkq/v17/eAewb7R4Ah87MkuFFUiL4tqzISxk2d5GKbE6JbJkOS5/kqIes2TShgJJDnkwPnKF+C7l3UMLoYDyJ5MXUidV+2Y0bW+MhDxHKyOns3HnbZB2dVgpzx82/96IL251C6aO53B2p2KOPZgAipfas2RgrKuCBJR6cYbQA5ZFPITy6dlaOvDxjIIc+R0bKrFGesTzw3e3N0tr7ysBchuYjSUDEBAVLKWyArBUook81JNDeQZvN834EJTa3MdJsFrudC+R4FkpwLQNcT6+E475hHIYYHfHEhp5GcSiBkbDZUrKelkJ4hdR6DxXpFW4rs1n+1AQ3k5f42uSthT5g+OgCVPMkP+IgkoxPMkhHDh9dm0yiWXfb1fudcXGc+zkUFGZecF8ArX112IJS62wBRhVxBkgf8lAo42wg+UhDD8MngsqgmZzz2/VjmrB9V8R3hOw2uD7IRihMBK6QTLZEnutIqsvGoZxAVaR9SZtKIuaU1bcyGMV8hI8v4bXGJc46Wnsw+i6uEMPk+Zdw2ZskCCsoFFM+BlZN8UEVdhAuSA57Rpoj/sKbmP+Pm/wIfjjlY4qEQHRKyEObR0Th+KsnzAkERFqiS+VJLoRlISot0Mh5UQPckjfKFvDwfwnmUApQiWnTfvDMAL6Gc72LpsHorNjkKqVnmX00moyIbyRHt8EdWT7UEH6zO8ibb8hxZg8LDYGIArCRCboQNcc7eqOM2HicSATkkk8FK6rLdFPwdbgD+BSglZDFI2DglOTQnCfIm/nK+Ime4SBGCFc+FCptOPBvm7bOIswWLzcPvaiqTu5A6G6pkh3TAdM7J+Z6M9sYXH/ozQ2siAdDsYiKRkOHigUXg+RR7xAQFlZBnGnEoFslBW+cc+JTivp4PH432CLzh181yMSWJdgIbjz4ChxgvSNA1F8mnr3NOVmdNrN7J0bcLdlVluUrw19kQ8Ax4wGkQAAAQAElEQVQ0aWt3KNNXQGHPpVj/sFfWKx9G8j0pLITx06eT5/m0CxELT2Rj8bJhDV+Jxj4JsObDrJysbK3iyQcbH3/kM4vIimXNnd+VLWJbTF6sJoZgGUPCqsHD6uJy3o0uzjlynnzmXYSmy/hAIfSMYltleUu52E6K8q4+Vmbg7elDb0uWjxPvzugLYT3koUj8WwA3h45avYk5VWQZ20vEz4iZCfvreJbAhUL5yE9ExmTB8COriHnY89/pb6eA0VrQ2279hct45JaVGyOwrULfYzlCZmQdQ8keQpZ8SeZ3PfLGc+ufTAYqwLMIQXUoVYTDDlg3ZomnrE2QCOm17A6Q64TsJ4mM98IWCsU1eQlDb1kjYoISOlOQZ/AYxGR5WaXn/tgOYMuK//3851HgL45sdr0U+wIpne5QRUWZ7CDN81D6P+nxE37+Sfny+xJ2K1W3S/zJRDyhXryHMvtpNEoEKWQ9lIdilQhifOyp2WnzFeafaCznugHay7/Tf0kBL8A5m/GwZIQ0I9WZbkcQO2VfM+2CEPJYlsjK48PepSQyGtrv2NkrhskjKArlKwgScYBIQyXKaFRyCnBwjrqI/p4vWbINH8+sk0Xp4ook5yWtRI52hpPsCkW5OV3RkSd1xBFKYh3zsUOmgRllr6hUufX37I2TjwRw6IMTdgiOCGxtYy2if5FiM5iplE8bEgUmVAJH9gpk3yjrksJQBixwCSX8lEo4cI+NpAL9lyEVWRDkMU/nMVKEoObkwhyIRrTyZIEQVco5KU+Jo62LZ1lgbIx4FMoPktQklM7mVTAojsZQ0QNv62sxgymFxQTpXFc0Y/9DUJTPKgE+pkS5PCCsmyWbHAMHnlPgefFo+UjK8OH5Pg2Njzz+EbeND1xT3NqaWsYGX3BJ+J78uK4ozybDxLwAHvk05k448jw9NvtE1IdPEwRSnr4lefITRmPJB0jRCGGTdj70ppa5mZ8UMIuC9DY9VpaO0eVKimwRDCvJKgQM3IGtDtol6C85p/iKaO/5PgDs1VN5WSWZUCHBG6XkpQBeOfn0ARB4ORD1JPn083zDByiMRRGtpARztI1Q2bxA0hboRhsPvgheu2JWRU7OrUuh5Mv3fLqGwueLOEEB/A0Cj4BASITgZ4JRacK4RTZ/KyoNR96ZkQd8xbW+fGjhgB9PEKNp4zk5a6gii+jubPze9eHxsMQjvi3vxdDi17/zh7EvBskGHWSPs6Hhb4mZ+mhCglL73y2LCuQ4UfUoCynLlxRPK0AxypM+JXYjBNDYN7TJhgRcMVzgu0RKJjIuLgj5DGUHFQYr1g5kTF4g+w0VaxMiO4Zf3oQJT5VA930/ySAe41ovsv/IG5xNhQX1K8srVMxjK2IhDRWyAWxDh9RFpJQXKioUmJPH5rRToqJKMW+hEaIj2/C0dnEZuqP4CuPXInKB+ZGJCQCUwKbaS8gipEteJZ8TuNDkBRtfWVZuzWKYvu/HkKL4s/vDgMEn2f+MhzyieHx6KrlAkZOK2MokgS/ZuINzlgN/eB5nrZQ2NFQkH7S6x0DWBU2s2hJoy+BZ/l81OedkNA4xBN6PfIOGdhpkZPP4gPgm5iFkyppTlFRWXi77lg5Z7lByeZXy7bIrguvOMwVRTD9ERCUUoyzpx09PnszX+dBeXMZOHsKUKIvviBz2EvmzoV0k5ECK+OcSAW08XiLKXJz3GEsqyceWy+THAYmUy+QVYEOtyKMo5dMKHPIoW8n+EsA5eTYAcENWPQ5cYnuvritCFrjjF+d58j0fcWEm6KwVlqCXLZYRHsUoSDycEkFKyViWpS7d0nJ7QUaoEsrHbvnMoogfcEnTzYQ8bCIUVQQdhN+DjPZKvCRBWvQxgCvQQF1XWMjKYT+S2MiIooj3Ej7JxjAbKcEl64iOFpE9KE2ruFQFDutKcjE882syXiM0DjvinBPhUjx83ME+rB7G+MhzSL8MMlsyJ0ddCsPNSMLciiqFZkeEbZAUWSFztYkUQLJAWUj6+9w2Ksn9KTSTo4SXABUq4rGzUpiHflKBuZn94YFoh2DZ1ZeWCksOfBXPO17cgS/ORrLG2EFBzwCZFb1y9nvCEnKZRObBgbIIGoXY3zw89aBTESL6vk+rUPa7YWQUJBLyffNHvAGXc2KZzjteISPtCgrNMDgPefDFw4ajjxTFiNtYNO6+zbTGxQaAfiF6F08gisDWCiXP92U8jqAFYakYJIbrEVRFbB7TQpHZh5Ac4B3JcMqh257pc1GMTyFjRork+Od7PvhEKmEMPKqck+xJE9GNh0cf0VJKZwrykzZnT5EpMLiZn44rwclgiMv6J4AbKKAKoAGFfokPg+0ppj19xWXj8ei+PZldMtCWbJ4OIxcEjNfdPmEOVVLU/R6RZ7p8ivgkjJO6L9/0BV3ysXX5fFEBOmGwCibATgoSkpHFYMj59PLoD2z8n+PNTwRQiXfy9un7kQJwkWjn2aS8uObfH/85BYy+fykhHP+xo/tJkeUtUYQYwIKQVCIZtFA+tiFnimdtYEUO+aYFYIukPMnJOV/OCa0GCMw2e5fPFuRMd0seMpEkeehup+RYlbCGLUaK2wfofinOUeAn5GPXnRzcV5x86j3fl13OOZnci8tkl8cfb+RQy5KVOj4s8fj3/c+jQGRrSviQSgQqcmhXVV3GAUdeJXxihGwoNsoIVoxiqAgeWlLM/WXlceW/wIdpTldyiLtNqKI8qZB4I/bB6JGVmT9Jsh7KxTHDH+3yMnvs0A9r9+/0X1PAs9+c6Nuvt/r3H6i6ugacWknJpKeKsjLlMgQ7P8IIFRsQdV2u66EcwV8iwADBjLZ5C5QjCChgsD786AuRRWBpGAcSkeZ8/pXs21QdCPrnX30v26zyRd8I2JwmLvr2a3V0dsY/bvrD4iUyBlswAVJYw4Lmf/G5sgRLSzs79PnX3yrAAZYIjFLJhErpTi2YPVsFnnPmzNHSpdlYRQxPWzgXO9r1/eyvJJxxXN9RUCxjngCfV8vCJWr5voV6py8+/kwdGPUCqIvARoS2bUuWqv2HVkUdGX375Wy1pAuy+jiIwfAGWF7nXFwW0t5j82/OF5/onXfe11tvf6hPP/5UX4D/EvozW8mEmWgrzHeqdelCffjRJ3rtzff08UdfMkfDOgEVJRGEZ9sW6c0339drr3+kD97/QvaDy6lUmXIhjggDUsik9dabb+ujD7/Ut/OWqDMnET9I0KfQslifvfuW3n7nDb3x7rt6/6PPtWDRUgAz767oKs7/XT/cH6GZUra1t8ELCgnQwIzKUKXOdi1Z9INmf/e97AuYxH6x2obIQRb+Lpg/Xx998L4+/uAjLZjzvYxeRUnZjH0ChYVNEASUWOIR5fTD3K/1EXR4/633NW9RqzLGYA/5ghghC1aHYzV6fj93gd7/bK7S1g20eKiUx1nH+RC5oKPJLBzI53K8C9w8+c6ERRBOvDvKeaePzTFBYEeWIBaekDEoxmIaycSbovj3LMx4ics21wPDjbxYtDqC07aF3+vTT79SvLElXxHyYb49QZDY2boYHr+pxe0dsYxZIFlAlh2WMugOSFFBoEVgXdIXX36tufPmgyv4EMzLA1eCBcPHpmYyGHmGFV3+mzcQ/pst/3vNoDK4giLSYXjFvXBwXlxqb2CZ69SXn32s7+YvRqskD33sbF2qN9/6mNNU2jgSzay/H2cdvPFVQo4c74HN2RCHDNYmoJFPC+dcvIgLKDA8BB3jhCAmEmWsmfPygki8CtbKeQCBH0UCd+On8dwWBwzxV9+GH1BlyfL/AdBPCvPIZyoZxHixqtfC+XM1d/a30IS5GgQW+Z0tP+jdDz9Vey6SnRyHLCKFHVo091t98e08YRY099uv0KfZLOLsW602shSwkotl1cZDvUoEH5b1XPyJHc8LYUSEEkhlF5ZdJPck2tjmlNEQU0w7yqwV+ik2YnEi3J36+NOv9f2SDqWB7+IFjCSzX3QMiVYj8gFIQGIZfeM6eEd1bOdCFsMB713jWankOWD8H7iN954Pn7HXpe5kP1b/7ltv6NN339bHH36gLHQ12iUSRn/J/HIqlZKwfSKAipTV4h/m6nV8zFvvfaE3335P72Ffv/52rkQXPxFITvDExQ9H8OmosAU1bJEV2jORSsjsksdGEY0pjoT4UGY8ARB97Bsu8V5NXOThkzPy0C8PjVvamtbr2OdPP/1c7733gTo7szLzFGGUAnYtkizufcMFmVD3FUUAQiiCINCyhZFPW0d9ZO0so4AxmAN0EvbD1NVHXhxFpvcFbCwkIrguqmSySZ1AF8hA+R+6/+7DmBaWMFvMDD23eX/4yXda1JLFpVhdKA+/YvaifeEP+vi99/XOm2/pm29mK2LuFt2h6jFWgU+gDTe7yBnJJfLqWLJAX387H/vgQ0I6qETbvJaan/pyvjptWErKiL+slqySKWTOiG80jhA/nuar8vh+XmliDPFlOOWJfb6cPUdpVs1+ysqtOAQLyYfXBQ42PexLxOhfffmt5s+bR/+88u1L9c1336nDDBolf5fbCGLJgDn76ErJIIHMYP9MWPBNCjNqnT9bn32zQJlQYn8ubug8B5YhuEMJDklMvEAdSQypN7oVJOT6xzfk0WwelTI9NdpYCmFABJ19z5PB8BM+MAQ9PGtKKino1nGa8g7N+GR4oRJKJBISA0cS7RLyfJ+cgKgYjulhAV8SYiwim1OsW9Y6bvbHD2B4XlffZYUlc4a8GL52mOk8XmL4zI8DhnT7Er362lt67a33iHvfxS59prlzv4/xMN2ltSJTYIYL0XcPitk3XQQeEfg456yJzMbF9p+3WA7MsbDpamWp8gS9mE8YKQA/HySCZf4EmnndMDzyNmObQYH1hgw0uBbNHgLX6iL8YwgRrUsJObXiZU+ftl0w1G3bwlgOrN7KI+ZgTxnuTnyKIULZFYFT6BSXLV04T7O/+gycPfnYNts8jko5LVy8WJ9+NluZTJcQ2zoGVGQ0ds5XwIahwepKDAYHLdYzX2tlRrcoHsHe/p3+NgqEdDdhJpmO82Y3b12+iRfLCx9E1gSCRxFTkNHnn3+tDz/5VO++/5FeQvY/++pb5YgRxXpDMHTx4qV6650P9P4H7+qjTz9Wm21gJ7zYTkYYD8yiEj62F1lMJBxwM+pctADf+Ll+aCkpC+tDpAcjT12kLz//TgvmLpa1dFZOqelFiD6Z7JhcWlEs/paJk80vznR9/GSOXQX//vxnUcDsjI1t8Voy5SnN/oXnS98vWKiO9sz/x95bANhVJPv/nz7n3js+c2finmCB4EFDcLdFFnd3CxoiJLi7L+6uu7i7uxMgCsRt7M61c/7f6juTBJZ9//d2eW9hf5ycOu3V1VXV1dXdMxMVJQSmfQaKmuwMFMXP//Z8n/7nP+6fb/ovtZR6d2hxCY8rSLdL+upU2KK1PiEW2H8UOHny94yf8C3jJ01kfmMTiFFx4HDOldr+7Ov9xp/l/ZH82mf25AAAEABJREFUKQeCPXbflW3/tA07bLc9e+62O0ss1p+SsYkwZxwpme3jArkPgayLi03hDFRNeeb8ecMoQVx56UU88+KTtBXbOPCAw5g1rRlbCElIo3UaeMYpI/j8y4+YKgN39HEnMX2GbQwCvFcvZ++IQw5g/ORxfPjFx5w+9lxa50sDcMTe8Sgy+qRhTFL5o489yl33PMy8eQWhVnttDufL0J595lnMmDGDW267nQcf/itNTfgnIcM68dtvue7qa5j6ww+cc+65vPrm29pYoi1JHvu7YR++9S4P3Xk/zRN/ZOTxJ/P5d9/RotZ5LbxowX76r4/zzCOP4eT17rHjbnz7/Y9+Q43oQ09GB0U5HcZFiofixbRxnzHimKPYYac9OfGU0zns8EM48tADOPOssXzy1VdYPbRpmTVtKmNGncxBhx7GCNU74MAjuOLy6xg3fqJ6jpjw3ThGjT6JE048irPOPpVjjzySKy67XAdcWgSCFLnmFi489zwOPfggDjroII4+5lheePlt7BAAYr758kt22HorRp40nLGnjGH4iNHcde/9NGnj5WxmORH8L7xOIzFQV9Yd7ezwcZOeOYtlSc1gqye+2GaUTDPffP4pB+0vfpxzIdoTIv/Ptyno8O/5p5/iyGHHCYZx4lGHcfZpp/DNpKlkgGSF4YIwlE5JN21Ntl9/ffO1Fznq8AM5/rhhHHXU0Rxx9DG899GXmLpKbQnkSKOjs+YfJ3D4Qfuyy74H0Sp85n4ZncmKQP3niTWAQHLBOWwBtw1Nod1pDFwgXSxqesTYY3gtLJrzaFmCWAOJFSbanVJDEwh1Pp+3qiSSSf+/1JnjWZBjKx8BwoBo3jQuOe8Mttxsa5555jVRKq46jVHGvnneLG68/lq23W47HnrsCXESIrVNmZOozmxzqy4xccamNXImTjzxRMaMPU19CofqqIHiVgtfTwlMHBb+HTgIlGmgwL/Of9s/osliP8mzjH8KFu0FnAlUI4w9BVBoncvVl17MxVdeU9pw6sLhpuuv5sCDD2PCpLlevpjU5EnlZUOKUahUijCUngiXDd0cI7QvMjsVS1YFzVNHSCRZRVhrfeRA+cOSQPxS0jknVdXGT4O0TbJQWS4J2RIjLQhVT3WU+eu+6o92MGk5KY+FofrLaePmNDqT5RjZ0hEjRpBTofmb5Ju469brWXm1odzx4OOEOpUJZLijlrmcfdbpXHPDbTRK2S+7+DyOOXx/kmUJcRnZv0XIt34ljlD6WMp1iEWqmwKNNbaNlPpzgoIYp30uiO+h+pEGY82sPnECAoFV1CHqk488yBqrrcZlV1yN9vp4etFjOKIiQRAgcnVeWMTLS/jReJFMIsWTQUjoApWpgVOXgT4gNkTSF0X+o99I63BCYy8QauNga9Wbb73O4UccyvCTjuf4449k5MnDuf+hZ7wulFgREcgY2E/qgHglfrm2Rs49eyybbLwVJ544hpNHjuFIrSXnnHsaL7/2itZsaCs4ErKTRdukqJ398FUYOlkUhLuoi4mISAoXUHpymhjOOdW0dKBDZa2WWquTyTLUJSoCyS1ZUYYaMm3id4wYNZpDjhjGyFGncMwxx3DWOecxfvwkgjAkareRxKABqA3aEEeEGgua93N1iPXdxB+8zjqnYm2yXKhQRlSv+pPOSWFiHZKafVUJ2CBkTZOJJAEJ1QnFS4dDRYLf9WtGqc1WsQJzpv/I9ddfz+57Hcir736CJq0xDzlR0DKfCy64gH0P2J9hhx7EqSNH8uQLb/vfRJBKqV5e8RRRWI0LEmJJQW2mc8k5ozns6BOYpZNCWULQpQpRI2eeciLb7bIX9tsMsWpHsqmBwpwd7ij0nBW/EZdD6Q9maVwkKYC3D76PHBN1QXrqGWfy1gcfkWn1PeCcI9L6Vcy2yZebztyWedLLLCedcALnn3k26NLr5Vde4NgThvPRZ19SeiIFHaDof/EavYsCRtui9a3Q0qLXygrSpQCH/fkH5GcSNXP5xedw4BHHkg2Q3qqybGBBHIw9LmValvCY25CXYgZ+MmRpnj2Vr3XxqLtlTB+dVdVapOroLABNHVwQYGuUjJuyhUTfnMShAKMFXQijA31Lm+5bGxu5U0bRKloTOT05dWL5oE5UsUM2efleP+giPCfi/C+ROKeWsWo5NJU039D8QE9ErPk1/YcpNNn/tq6OItXN5MxHgurqKt8GffHjbua5Zx5l6LqbMGL0WZx52hgOOXBvRo8ZI/l+pvHFHq+z9dNobB93MiHbIByR+OQv1MT3MKnu9cbKM74kEhqDrNDMaVOYOn2W3y6EgVGrfM2BWP3n7EBVfBaJFLU4WR5qI8mJ12Bdmu4FYnqkuggC4bC0upLO2RfCMMT8slIKnHN4/w50UJtU2jChUNgjPF5Ev/WjHIouQVF2Bj2W9/Hbr7DfXnvw2bc/SEPABUVyzXM4/cxzGSNoam4G0W8mLnQQagweaQz5vK2HRfVlECtb6SBUGJBIihb+eP7/OCA2il+/VEvCE99jwd+VOtDrIbIIYGKxy2cWYCvSOH8u++17IMcdfxLHDT+eMWecyuVXXcNnn3yuBvDVe+9yxJHHMeyEkzjmuKO56OJzeeSRv6ItG7FDupCEINDBckFyD8Foidt49aVn2XSTzbjwoksxnVApOEdUzHHyySO1/7uKUAOLzQ4YqCwQnlCVFdU6zd8/qu/xt5dY0qA9+Ufwb+JAUWun0/pRXp4SBTGtLU289MKLDBt2PM89+xLIloPsnEpLr0kt9vpjsVLev/79NXH9z6gJNBaBxujnhM0BgRMSG7X9BKD9xPtLL73CqJFjuOqqqzjnnLN46pnnmDu/Cad2zjmFDjvwM6D9cc61x/4I/hEHgltvvZlLLrmI22+/g6lTp7LmmqtTX1cro5STQ59duMFyRdDijB5nkpKQEBTNABFDYyNzZs7y/wttc3MrXbr1oqquurSwarFFjnnzvLlUauFqbW2lR6/+1DZUaHE1hBK1FP1HHc4ltAGxg7Qu3XtTU1dBTrtFrakgHLNnTJfvk1FvRbr16ENVjZxVdY05jNo8zJ87X90ElKUqaGjoTHUNUg/kyOSYM2s22dYsquB/0rG+oauMLlqqI+XlmD59ppzQLDk5UXX1DfTq3U9KhSCnT8S0aTN0It9KQeX1nTqL/l6iAzltRgAky8oJkimlC2qTp6E8STHTwg677cmV19/MHXfcxqmnjGTW9xMZPeJExn8/XQ5xwD2338MXWjAuuORibr3jdkaPHq0F4GVefuk14YIrrriKcePGccnlF3LV1ZdywrFH8/zTT/PKG6/LoQh4+fV3ue+BRzj/7LO445a/MKB3d+695w7miNexC3XTOI+BAwdx+213csstt3LrLbdzuA4jK6vLRX+Jdv4XHq8iwtuqg0YFpdd0pZDlib89whU6LP5ah5PNbUWS5SqOBdKnyd99xd23387qa67Lvfc9xC3XX0XT7Blc/Zdb/E8PSQsxZ7yowwF5yjjpZMv8edx282307bc4V117DVdefRX1VTU6ODyTOa1FIskFczilIw/cewdfffUFQVk1s+xEUd3a3/HQ7hPk4DscOftROheA1mQ7dEmECYx08zztV6475kGktlJrEua9KW5vIgwoSFdtOHk5omIysu/YzXxWh+DWpqKy9Ou6QRBg3aBxm3OR1NZ2xtRpPPzI3/hBxBUMoRz+uTO+56GHHiJIyGFQX9JIkolAzdSL3mQylPEDc5YNv+E1hzopujUcCFTXiHCxTZVSXW3WjHY1t14WgvgpxD9N+zw8qo6x86s9roTJAkEo9zmwUyA/cwMSQUybDi8SukQIJY9nnn2Bx554mjPOOpvFlqj3Y4nVxmhOSs6Bcz4PbXBssEJJKMcIzTbCIvKf8XwBQheK85TGlRBvneyJ+ILJX+mE4QNsk7yAT4rYPjg2warsX39NYgY/xaRuFmRYX6aH5eXaLJncHWyz5RZ8M+4rZs9uIVAabYQ+//xzllh8KV568RV0NqP2jmnTpzL+2+9kA5aiTM0RD8sqUxQ0f4oaQ6BaC15ddKBNl7KJtOErRA7TqRItETbX3n39dZ5/9uWF+aZX4n8c5T0vTTfzhjAUP3VgST7DB2++zPJLL8HkCROZ9MMMEL2GF8k0CEWQtZTMnRUA3naYzqnMxlaiMcZJjw13QXXs9XPAIv/hYLK3sSMe2dw+//zzqaqq4Nprr+bWm29g5cErcOGllzNzLpIEkm2OUCeqZSZw58RQMSgVExQyLLvcylxz3W3crHXgzDNOJxFnOWHYUXyli69IbUwEYZnzbTQ9fJjTfAiC0P/6aLF5Ho/qAumr8VOIUwnMhthvCkg0pMqSml8hMejs1r5qbsI0nco08ej99+oC8GsuvOQybrntNjm5w/jwww+9M1fIFQmS0hk1kypbQwgShO2XHKa3r77yMkefMBw7yDaUgU1M2fUgCDA9ceoXjddpjgRhkqzsrc15zHdRmXxtYum0c74mRbMRyv/Nvv8dwmSjJnz2GaN1iXjfvXfLVmZxpLweoPmD1obn/voQTz73Mqefc4H8jVuoCuHOex+gsbXUgfHPiddmMyQGZWqVLY/EtmbsNzBCrc/KAeO3y1MWRBRditYIm7mqHyOUlMnOmu8WO6UkR8RnO8gjkj4SEAvyqm0+nS2Kgc1x2dlW+VRl0h2/yJogVW+SLmAvuuA8XeJ96HUgEQin1m/b+aakd4UI6XksnEL4L70BJW34OZLAZ1SYX6caKdGJ7y1PZcqREQH2GwZ2oWGbDqc6Rk1k60cEGjpSS0GCtrwYXWjlhRefYtTY0zzPWu3XX7wSO+lkpAYQOYGiQaixiscFjdezUUllk5BeEwYUshnuvudexk+cTkFkin1iS0SZLluEAZtypAJ0BkibfFCI5C84b7O//WYcZ5x5OpOnTMFYip5Yh5xF2Xsjx7o22lGiSTfoN910E/feey+B5KKuKUsl5R/lyGezFNQOyQrNQaJWXJQhWVHDldfcxC1qd8Xll/D9j9N4/MlnKOiix3wSkaIe1ap9rlsi05on1NiCMNSybRqiUTtwQUAQQhFoa5zLTdddw8N/fRSRikyhcpEamb7HhNLzSDkSC4HaKYpQYHSF4qXVl1umMghCIQ3FOG8XDDsk1d7qWLtQZc45bHNuF7eJhNm5AkWtcYHHbT0JT0BpOJ7h1lJ5pZxSQt/11h7C4v36cumVV/pxEEe88fprfPbV12y1zfbUd+mkWhFxplXISnh1xkrRQUI0Ofls+EsMo9MpP/A/eapGGrt9/4BfhQPafyKQ5hGbDC1iiBWWpFJgIcOVI79n7tzZWvMqOPvcC7nn/vs0J+/kjDPOYPCKy9Eqvb/g3PNoyua54rrruO32m1hpuWV5+P4Hef/9DzFp2j2pqY5zofpUR9avdKy6IkGV9mdXX/sX7nvoWZzoyORaiVyseoHSIdryEoY6NAqkyyrHFmILBXKr9BW5hsRj3kAAABAASURBVNLAp0SzD5XfHi7Mac/4I/g/5YDESdJskXrN68JryveTuP/+u7XXe9CfNdTUpFUi+UovFdFrEjNQ9D/kNf3/6VBi6XcRbfsw/hS1f/h23Jc889Qz7LzzrowaNYptt92W5557gYkTpuDXlEUQ2Fpss2SRrD+i/wUHgvk6PHHOkZez0dLS6hcd5JhVVFSQStmO0Vqb0nWApTsgJkxEmIOHDFBdbSd6dupJ87xmUrVVODVPBqprktShX6qsij49+tEyT/2UpUioPCH9tv7Q4VxVVSctlovRPL+RoLzKOzeVyRh5PLRMnU66oQd9evYjp9vipNqb42O/4obMaZva19Y2UCEHJHKBDGitFmwoFNtwSUdKG4J0TQM1lbXYDV/CfhxfpIU69KGlhbKaKiq6diWurqQYBtrARFSoPBnL/GpxTpSlWGzFFZkhhypOJrRxSpBUeahi7ygQiBchlUqTayOQw1NeVUlWuDr3qKZ3n76sv9ZaXDRmJM0zpvHX556nsQCTJ85mtZXXYunllqauoYK1118D+0m/FVZYSb5Cih22351zz7mIldR3795dWWaJPqy43FL+p8jagIuvvoUh62zKBhtvyMD+3dl3582ZPuVrJkz4jpzKZzflqazvQaeGHnRpSNO1IUVlGWJ3Fkwu/C88ElkHVvsvus25RPxAzIp1KFBfW8NOO27HOuusQ6qiGvtJZ2MzkmPLvDkU2jKsOHiI+NGFrgO6s/EGa/H1N5ORH6YFEDlrTotfCJbKNZNrbWTqjCY222ZnBiw7iOVWGsR2G67PWy+8wHxtAjVSVY2Z9N77vP7GG2y14w5kREetBGykRsIkgWFQUP2U5GtZyAlOplKiChKBckS/ECkSW5FCpQyBxRQW23xPmONm+4CEGsnfw2luGKmpZIqCHIciEWaoAu9MWmOBTpVMF1daZiAzps3kudc+YL55CWGOu2+6moToWGbFVSjI+zUH0fBhC4Ofu0VpH8hfFCKnPgpE0uvYPNooQN1BqFB9BGKbU62kNvuBRRQX6fr+9HXKNPhp7iIplXsaFsn6n0atezP0vp0lXEHGv6DNDPi+45BIREYuRyrO8N1X43nquTfZZc/D2GiTtbBHw1ebIlIajB6JDIkWXEJgSJEjr02FNq4Ij1WKJBy/Z9EYxBXPHr+Xkd1APEI8svbNuQJEWZ+0jbGqY4+x0vleY+vSsv5pcGppoGDh296R6aWBU19mj3NtbaJHNGkDuNqqq5Bpms8n77/jafhhVhPfz2nksAP35f3XXqSxuU3HyQnGaZEMEiHLLdEPTXvyQYpWeZ7mcJQLr42/1HFBupWBQLwUR4IgKZUJMX0xGqJchlib2PfefoOnn3yCtmw7kU715ZwmVNFysqqcC5DtSaDJTWHGVD55+xV23HYzItnir76eoDJ1o2Kzw2otXBqXGQC1Nfk5tTcFKBbzolDUWSVDrmhOoy2qPK+LIUWtmnL/E18xQ3KwkaU09yV4RSMief577LEbY8aMof9i/ejUpwdDh6xGRVUVrVJSp1oJOZV2aGj8NR7pFECToE3yjAlcknR9gq7d6ll3nbW5/KwxlGuDfOEVtzNXfM5bAyd52ASMhEx8LwsTGF6nSZOb/T2333gVX/8wlflWrIKypOapCU5pO9g1SGrNLcpW+TM2m4upkO8nfMOgQcuxzHLL0alTLVtvuRVnnHYaK620EkEyidlKLbwaqnQcZ5TgD4tskktrBvTpzp77HARaeAP1i2w13iaDmTp1D8WcDiekx0rYxh3ZQaSjNhSjpdz+tIkOL8wkJ2wiq97v9w3QpEWCZe21hugg92g66+KrKDshUVKM81rom7j28stZf6vtWW/z9enRvx977LA9E8dPkG343g/dOYfpi5YmZCp8HnEbZWFMoHkt98ivgaie8RfpZVL+mfUh9RDvY5zlOdQ+oZjmvxUqHUrugQ6ZrU0szBnlB3bAbNbJ5bEDG1wovVRpgJe5CwI616fZdqst6darh2rGcjFzlIeqIJzZfBtFCdAFCWH8116h+3sEIkWv8gOyOrimnX78T0BHBM4Rhyl0d0lSJDgn+kocImq3S2osvkBBSl1uN5w6nOvXpye77raXr1lWlgINBxepqkDxWLGi54DSunFMJEPlqJrzQekjnZ8h//HBBx7m0y++RjMVzwb7+55RixhYlB0Q/1Xb3AN/aWR6oLTJtry6ml122510p05eTtadk2MVah4FRoPko+GACyhLJFlv7bU1P1fAOcRz/JNKpghUOQxFnxFtUGwhobUjkaygJl1FOp1m4JKL07tvH/xPuWktT4TqQHg8Eu03fKi2FRVJ2TWIxKtAeLVglzrTiej1N93F6WecA5rHa68zhFVWWdVI9qxD9Z34WtDFhtBgNiBUF4aiIFuFNIfAvOC8cKs361sVC5r/yNfwPoMG1tamOsq34qyEqizhirHxJZNJctK3wAU+T1iwTWdRts3qqzvLEk2hQkcgOhP+wA49DldTy1FHHM4jDzygg5+vmatbmhdeeY1evXoxdN11dDgcqR44zRNMTqLDBicxYKqETUrRWsi1SG9isogV7Z06E5TVV94f7z/igPH3l2DR+u0M9VmLxI23jtI8kYRLc1WVTEG0pszToXSyupYuPXtTX11DgyBdmUCuNfar3V+M+5ZDjjtaF9UD6NOtJ3vtsCNL9urNN19+4fc8OeGWWkndizj9k2JB4Cjq0n/AYr055JADufGmO5n4/TxSqXLJP6cqBRKadx1mQ9RIzYtqF6hMUVs6lWn+rJGp6B/vb5gDZmOKupk0OxPL5vfo2Z1jjz2W+vpO+B+eMSMu3YgJMBe5pINR+4hce/j7Dmw0MvXtg1DKK3cp6bRBfPvtN6nWurXZxptR39DAKqutSp9+/Xnvgw/Jax0xe2y1nfvP4IeN5f8KgowWw/LySr9gL7n44nynm9e58+Zhm4eCWRFR4rwSKqLX/gBlbAuPFBIpJgqf/tvf2GGnHbnzntvYf4+d2V2HO8+++BL7HjqML774gluvu5ott/0TL776Cttuvan/FcwHH36Io48/ne8mjOeCs85ko6224lMZxvXWWYtTTxnNNdfdwOlnX8GPP0zm5GFHsc0OO/HCa6+x7TZbc/7ZZ/iblr/ceIdOypvYb9dd2HHXnXj6uafZcqtNuPbaKzlq2JG6uXwMpFnbC/fBRxzGrXfdwaZbbs7dd9/tf132ySdfokkHi7vttDMnnzKKcy6/kK122Iann3+W7f+0NW+99h7jP/6YHbbeVrc417Pv4YezvTZf73zwPrvttBMffPClOOBwrgQFbcBAq0YohzqfpWA7DhnrjHRaL6SS9Olaz5DBy/HOux8gX4PlVlyVF55/ieeffZxsvpkqnc6tuvoqrLnqCnLAHUM32JhlV1qFojY2k8Z/wwuviua2ZlZdZXnl5Rk/ZTpLDloZcrL88n6W0iapQg7D+CmTvLMwdc4cZs6dx7HHH8+G627G0Ycdx6QJP5AsKyMv2YlafpWnY9IaQgdeRYC8doOxWa4g1OoU4bRRHbLhuqy/9RZ0aqjVohUhP5NIdY11ffv2pHuPbjz04IN89dU4vvnoXW689Xrs1N8cIgPrAtGO6WcqoHPnzpx3/sWst/5G4klGIsgydeqPhhFzBg13rAPi+x58iDW0UVphpeXBhZ4/VpY02uTk3XrDdZxy6plGBujwAR3k3nb7HZx/3sXMnZvh9ZffZqvNt2Ddtdfi4AMP4cP3P/ZkaPll1ozpjB07lrWGrMPaa6/PsGFH89XXX+ECsE3qU397jOOOPYaX33yTY4cP5+VXXwNtYrSfVwW9YYpEIsXyKw9m8Kqr8djfHmb+3Ca++PBT3Xr/jQP22ZPKVMLrmvxlpk2dyajhJ7Deeuuy4YYbcvhhwxg3brxc3gi7Pa4sr8CZEyxdiKIcE7+ZwLHDhsuhX5/1N9iERx55sjROdf3beE0SokSHU+AoPRFBWCSO2jTPZ/Pk00+RqOjE1tvvhsk1pUqhpDhDNuLscy7wY9ti42249477MfUgSjDu0w8578xTeeCvj3H6Weex+YbrsfXmm/DBJ1/z7gdfMeKkUXz16efCJ0FpQ/HDxIkctv+BvP3+ezz+1JPsuMMOOmBZg21kQx5+5CnpF0h1MJlHvyoH28cP2HRR4F9RhZ2t5LMFUjZRYmXrQKhLl3psrnz77TjsJxs++uwbqqvq2GajNQnz8/j48y/QTOCrST9SnW6gW0MdZZplsZyMWHbp2ZdeYOfdd2bj9TbjhmtupqAD+rCsXLz4hMMP2I91h67BOutswAUX3cjceQUC9Xne+edy6eWXceedd3HAgfvz/gef0TRjNiOOP5GhutzYdLMtuEE22f6skW18kRyffeUtGlty4vl6dK0rw37iq7FZdkHjCBMJ4buYm266kSsvPJ+tN96A3XfZkQ8++kjHPQ77ezmXXHQZt9x4I+eedrouAjZgr712Z8KkSQRJp9EYr4xD/Ic8C3WgpMBI34oaW3u+czgp3y677krv3r0pyPmZ+PlnPPrY3xgyZAhdu4Ze7YvFojYhAaqqtnrtJ0cJdWkVYnLRXtzrFJJ5sibFfrvtzJPPvESzumoVzvvvu4edd92R9dffgE1ky554+DFiofly3ARO04Hda6+9wrDjT+KAQ04gJ2F/8sF72qwcwmprDmHzTTfh8iuuoDkHkdZBJ4jlY+ACll9xBV575TlefuFZstp0B0EgW7ciaw9ZhUA2yrlIdvFtttjmz6w1dF0dluyp9Btigo0/R9O8mTzx7Isag4iJYfrE8Zw47Dg22GAjNlx/E92eP0Ksw5ZEeQ3vvfMGI08+nldef4OTThrBBrL7B+25hzbh75MqqxB/RJ9On5xQ/W5fIz5VRr/+A9h9vz1Zeol+flyVyQSa4oROa24YMPG78XTu2VeWUiNVeonF+8tdyPOj1hCxkYLW0fKyMsrLU+RyypEdRBIv6jKkoIMO+4H1QE2lcPrGOM28bL6AoZ/y/Y9ccen53HHHPRxx5NFstP6a7Lv3rvwouxBbbZ0ePnDX3fxpm21Ya5315HcdJ59uDmjh836k2Xc75FCf3335pWzSvrK9H+tOtol333uLOY1Nnu5EWUL+UZswQjJM4Zzz4DP+yY9btJ0lDCyvI9QAgiBBYAPVmEmF2CVSTpchYZhErp3lKk80aeVtnDuTU08/nfXX21z2c0OOOPxoXVxOxA49UXmmdT5PPPMM5iZ+9804LjjnLP766OOypYeyzupDOe7IY+UDf83TL77CLrvswq7yMZ9+/i3ZQrELeyIm6xDdfnL32edeZPjJo9l/32N12CBCdeh708WXsNVmW7LBRptw1VV3MntuXmtnoMYOp+aR/I18SxN33XYLjc3zfF7zvBauu/xa1ltnQzZYbxOuvOwvzJgxFzRfs/IfPh/3FZMmT8QVszx8/90cJBl/KL/s7PMulIYIq+SG2IJOFwORYX5ohjXKAAAQAElEQVTfjGlNTJs2jceffNLb6rW0NpSlSnXbdPl/45V/YYvNNmfD9dbjMvU9f34rYVAQrRleefV1dt9zHzZcZyjrrb0m73/6GVtt+2dCIZ4w/lu++FrrHcg/epIjDjyQb7/7jsOPPIoN196AU0aexfjv5/o/7XPvXXdy2CEH8u7777PXPvuwyfqbcfF5VzF9Tguh2cMiPHjPA2yxyaZsoo3l2LFnMmPWPFLlIbHGcc8dd8rvO4f7HnqYEWNO40v1G8heIYlbEIZO47eUwAkQn0ng127ZMeMFlid/ZvCqq/KnjYdqH3S5xvMNH345RbZtd7qkK6ix//lVF2iP3vcQf9psK9YZMpSzTj+bCZOb8AIS3yd/+SkHHnYka224GdvL93nh+TfI2u9vO1eqwx/P/xYHxGGQPizAb8phfJdss1rX7ELuxuuv92vlVltuwWOPP0le60pWt9ChDo8J2vVEc6+hNo39D6/ffPMNra1t0iRkeyEMNYEMrymWOkqUlTOvtYUDDj6IONPMo/feRWs+A/L/giAhG92GS6qifPs5U2dw3lnns7HWv420V7z55luwrYtcK4/b65CqovkMgcWUVQpLX5/1x+ffxIE22e2ECUv99+vXj4033pAePbvhnCORSCm3Q0rmAym5yFmMUr/r19tKP4IAs5cy8TifXvhx2vw0zp9Pp85dtYLGhKrRUFtLnS5W5s6dS06bn4L83Uj5zql1YDUULkTxR+y/4EBw7HEn6fDkQvbYY3defuVF3nj9TW84nIxSLAkFUriSCgboLE2gA4YgEkrlanEjLmPDjbfktPPPYpsdN+fWGy9mvz2252AtWBdeeSmLD1yanffanVNUvsHm6/HgvTdz8D67cPxJx3PK6WPo3W8xDjrqaEafdyarb7imDuduZJ/dduCM087k+OOPolvPnpw09hROPvN0Ntl6Sy656FwOP/hALr74YvbYc0+qazpz6ZXXMGz0cWy7+1ZcdvXZ7L7btlx343Vss+3WhFGKG2+4jUOOHcbuh+3PqeecygEH7c3111zN5hutT03Xnlx02RXsK5wnjj6RYSOPYde9/8wjD97D0NUGs9iSS3PxZVfq1nRvzr7gYvY/9FAOOPQgbr7hWtZYeRltRoo4Ge5AVrdcTkFRCgkhifJylYlPxjQtIBZIRyHI07mmgu8nT6WpBXbedw922ePPHLPfXizbpzeHHTaMTz4djy6YMBtvbWJtjt546TmGrLkqV99yC1tuvz2DluxD85wpNDc3i0cDQDevJouUJkwYZcnppMx+SKcQ5vjk8/cYtPQyjB0xgqYfJjJi2BHMUrss+IMMBf/0GxMsXB/l+EBER4af0LbwuFD4E6JRBk1OJUmlE+KbXNtUGPmxqoJ4k6Shd2/23XdPvvn0I9YdokOIzbZkyEbrs+N2m1PjQCyWgyZcsVokyn1fZek0Sw1ampQOBRJhhqY5k/jL3bex7xGH0V28rhBNz73xBpPnzmerrbaiIkzgnBMCCPXN6XbVnPsVV1mF+/76JFNna7GVABpnTPWHsy4o5403PpCjeSwjTjmVO+65m8V7d+aKi89m3MTvyAj/6Reczadff8ldd9/HddddT16HtFdecQnTp8/zNM754Udee/EFbrzzbjbabntWGLyKxhGjaQZyDtA8K7gUxYoq6fnmNP7wJR+99jSnXngtf9rtYNYZMpgq1yxDGYlrcOElF/L5uC+5Wfpw/fV/IaVrxwvOP5sZc2ZKIkltCjJaQIoaXRNTJ3/L2LHn6dZkGe6+/SZOPO4Iho8cyytvfYb2dzjV6gDU2ua9sdcXKG15qtL+BgoFToGBgn/19WhsI6FOC65Mhl5yNV1yrZBrojKBbnveZ+KPM9ht/8OorE96uSXIk/1hEtdccCHfT2/mutvuZsyJB3LJOcO578k3yEgf8i2zefW5x7jkL7czYPkhnH/6aSTyrRw3agRldZ1pnN3Ex2++o1Gqc83jJ158SQ76l0yZPlmyvI299zqQhyXTYYfswtGH78Lzr79HRgQbZwO1+lfHzk9wRJo60QKU4jLaJ2M6n3AJ2WX1anor3ohNDFlviDY8k/2ven371STWXHFlluidYvByXbWRHM+MNvh+ditLLLMCPXr0wAlZrezUOzr8e/+zzznk6KN1MLISl54zhi/HT2ReFl26nE83HcDf/cCtnHXeWO67/yHuvudh1Lk27wexwy57st5GGzNi5PEM6NebM8+8mB+mzOG222/m1FNO4M0Xn+aFxx8lFWlWSKY3PfoyA4dswqAVBjF4md5889Wn2hw2YcOwXxf8+vPPeeSBeymvLmf0qSPp2zvNyBHHMaulwPxCwCeffMQTf3uQJZZYkrPPPIvyQp7D99+Pxjy0OigSLuDX7zticu8AjUTqaDYhlPALeZ2mtaed7ASRI5tp5UIdmq69wXp8/8MP7KqLtwopTKh6Caf5Y3bWfsIqIVyRmBUlSRSTuESIrQtmlv1Pl2ht6VZbQaZ1LlN+KPLSa69z70OPsNMue/DA/Xdy/OG7MXLYfjz/4vv06D+QA48ZzgqrrcVhhxzOSUcfhWuby0XnjKVrzx7c/8hDnDb6WG6/6Rpuvf9xZEXVOTjbCIXl7LTv/uwmH+GYg3dhyf49OfSwA/nks2+RmmC/qvfeM39j34OOYcNt9uSciy5k9dVX5YYbb+X99z4QkgzzZn+vQ/tPbfhM1cXhuWecRl1tPbfIBp583JGcPPwEHnnxPVqBNh0WvvLUY5x32fWstdGWXHbmKJq+/5KrrrxS7cs1FyCp+Y74peq/0zcAFxJUVmK/6pxIaTCa48kgif8hO/RMm0lrW54ePfvglLSBByosas3JKF8tCIIEseZVprWJ8pTVkh5mcyR10GY/gW0XmJarxUdyKhK6mKKqxGpcbJnOB2+/yt0PP8WGm23PpWeNomXWd5ww6mTmyp68/uqrPHb/wxx+2PHcc9eDdKup5KRjjyDWwpMX7cQ5EkGb1skf+dP2O7P5VrsycNCKFOOCDne+YM7s+aI7RWuUpyB7jjbXCZ1gx4gA2cGCjYmAOHaKBQJkqgpE8oN84mcfq9UBpSLhsYjG4nVBm2q0rvgsVXRRGQlXZUmBBpTIkqh0ZJtbKVNO6Y0I21q49qKL+OCzT7juzhu5645rKEvkOfeia/l+WjMaMNN/nIj96qdLosu9aTzx2KOccu4lbLjln7jp4tN58dG72P+oYTz43OscPWwYSyy2OGedfynfz0A8ADSn+/bvxeGHH8pyK6zCEUcczcnHHEJlmOWSS6/iyeff5ODDj+G0U8bw6F23cf1ll5ELA0FKdhJSQZGWHycx6bMPaNV8b9HB77XX3cwjDz7B8BNOZNSIkTz0wF+5+uqbPAcyQcS47ycx+Yfx6ryF5pnfc/PdD3HeX+5g4612IpsXg0IVGfZCEpcPaZo1jXXXGcKyy6/IQYcdRWV1DcsuN1D0N0OUkS9+O08++RIXX3q51pfzeejRJ3jwoUeEpJmZU7/lal1Grbf+ljx8310cfeQhfPb1t/RdaqBkGunwcyJTZs7x/s/UH77joQfv5fyLr2XvvQ/k6P3/zPN/u5OHn3oR9cQPE77jrlvu4q5Hn2e/w49jl63W49Hbr+LVd15lfj7mwTsf5ZJzL+f8s87j0ksu0WXtBPlSdzOnsRWnYc368Xseuf9BXnnnXbbccWf69l+CwJkxlS3WeE2/THNM/yyMYw3PQL5lwQWqqyEpTVAO8ulOP3Yf3njqfi657i5qei3HmmsNpbZMLfMzefqhuxh9xqWMPutKbrr2SqZ8+wm33H4bLRnhyDZznuxcVdf+XHvHI+yp9fdK6dmEKVMoiE7rQrX+eP8BBxwB/39AxyN+6lUqQI08KIZcayAklj+CZItwor1vIQqY9N04WubN4LwzT2OzTTZm5OjRPPLEY/TUZUzX7l3kj57E5x9/xueffCr/5lRuvP12GnW454p5Uh4rJAOnmL0BaL1vMz0r70xnXfIOP3xnnrz/Gt557z2t22XkJfSyZAKCDM3zfuTiiy/l8y/Gc9KJozhee/mrdKB+6SWXY7YsoWqmH7HR+xOgY3j88fz7OGBLViJVrpUs0EFWLKvisD+FkUoFOuDPEMg/cc7hnJM4i1rjiqADrpiQSAbHX6D9+8j/dXqWPxtISQ1CcwSVRlB0EGt9b9MhSWtzC5UNnYnku5a7gGS+QIXmQD6fp00H7YHigXhS0EGgc2pIIJ5G/Pyxkp/n/b+eDmwhPvHk4dx3791sttkm/uaxpq5OCpijoqKixB8JRNKQRAIfWKZkZgEUI5KpFE0tzXTp2p2e3brqcGsiywwciPRXgohJJJPMmjeX/trEdUk3MEWLs20edUYmpYfyqkodXMzVIc4g6mvrmD9vDj2ER2sp2UKO6tpqxk+ewnIrDqauJk3jnNnU1dWgQ2A0K7S+VjJ1xnR6D+gnR6Gg/CoaNAbpC4GcxqIUZq5uPvsvtQRNba1qW0e3Ll0oT2gIuTa0nyIIQ50yd2Ze43z6DRhAnWgKVKzZRyaToay6gq69ejBz7hwGLLYYXTs3aHMeE8qJLUZF3brkFFfaTu1dQKvahLLASYPQs0nYYpCy9uvXl7KkGXOEt4xjTzpBDvAM7rnpRj5//x322n0HHn70UeSnUBQul6xmHd3w/DBhImNGnsTV11zG/Q89gAZn7McFCXAgK0JMnuqqcjlnedEDm2y6OY8//ricxoPYdKN1OUmHP999/Tk/6Pa/oCaR4J99NZr2pkF7aNg6oJTlnCM0QaJHzruN3zYhaAMbarFzmsRJNbdWNt7vvtMYx57BJptsopvoaXz06QdMkbNz2imn+P0HItp+VX3O3FbdYreJP0mNOSAhHAmNnbYM55x7PrWSzyljR1MWF5k9/UcefvI5llxuZXosvRQpIirKU1bV87gsJT3XpmLQMstJh+t5/rknwcVMmDyJpG6LVx+yJrffdgt777Enyy2/MjVSvJ122JH6dB2vvfG6zE3AxXLK7rrnTrp1706/vgNYYYXlddAxjXm6vUBPIB3J69bvkssu1cHm2tjcSoahSvSKB+pIh7YRWcl7xVUGsPO2m3HkgfvxxLMvc+ixw7GagW4BxTKSanLqGafyyN/+Ru++/eilg+OlBy7OvLkzmTlrjlgUk9Kc9L/qEud56cVnpSopNt98Cxo6pdlAhwb7HXAg12tzLZuJObNC6d9YC4tFJDYL/tfB1NZ3YhGNPdZIY995pOwCOtnUYUcbVTV1fDthIh9+/IlNea/uaMGwn4r97uuv2Ffj6dqtB2vq0OCYYUdhf3Mnq+blWkzTddUccOjRbLvNFqyw5mBOPnEYs7SxjF2SFQYtw7gvP2P61CnSo5hHn3yWI485nq222JT77rqDLbf4E92Ed721VpZNSfHV+Im0ibKFuq/Ev/xKeT0OG3MH+Ay8iqgz28/GZqg8n1Qm/e2/WD8+lL34btx4Pv18xdiOnwAAEABJREFUnOxXN6gKRfN6vCyZT/2xhelzGlly0AqE3i7FJLSxXk/6POKkU1htzTU4YO/d6dezq5zIrwh183zXffcy9ozTSadrpevL0LffAL75ZjzIjtXV1dGjZ2/qZMOXWmIJGupr+OSjj6XLVfTu1Rf79aw777idP2+zFYmwyJRJ3/HEy6+z6Q67IebSu1s3pk+awMxp39Mm2TjZhWRZio023YQDjzicNdcbyrBD9uPLj97lqWdfIQ6rKauu5E/bbsWOu+3K6kPW4oyRJ/L6Cy/yzPOvUxQbzD4q+A96g78bi62f2ES1uRmoXPOjsrqWk3Wh8/W4cayy+mocfuhh/Dg1omDKKcWvlN0y50jHJpBKgqxUXvl52aFASaccZAe1q8FsR6alEbNRm2+wgQ5q7uVPuqSo0Dqy+WZD1TLLuG8mkJSZDMpqSTd01eHEAJYf1E9rd5JbH7iHk2Wf6+WkDV5xaQb07cEnX35LVn1IdcFoFoSVFZx80nFMnTxBByQ38fUXn/PnHbfnr397DDJNXKZDv22330kHgzszdK3VOe64Ydxyy3Ua36oiVSORnaysrEZnU3ysQ8FYB6M77bQLtdV1bLzR+hx99JHccue9NOWQacjTvWsDJ5w4Evtpo5WHrsp+e+yEXZgVi5HKRZxNNQW/yfe/SVQ+r1kgfUBWP5fL4JwjLwbZOmGD9D+JorlvPxGummJMXlIvkpRPZn6RsSAw2YShbE1IFCvHdC1ZSRAmPT5bW52nR18ZokI+0sVrJVIlAh3gNWgd3Gffg9nqTxuw0pBV5aOcyLPPPM+bb3+I/ads9rfkOumypVvnzpx75pncI1/TlVVQVF8Jlyerw7Pd9tqXXffaj91225yqCqlDW6vvO5cr0Cb/zZWVEZgeizbT00TgyCsuisy00LFuGZkJ2apAYyqq3NK/CLHlaqziBgKftCyPraCcgk8FLkFW/Iwt33dWoDWboVLOq1MjnWOqnvAkkoweO5YHHn2I7n160KlTFWusvgrTZ8xl3nzNBPHNabyh/D/7s8gVGkvPnj0ZPuYMtv/z9iw7eDlOHT6MXjpoOuOsUxm69jpss+UW8nt/oCmTRc3VjzpMJejarbP8lO66LOnD4OUXo2W+fMdHnuTPex3CNtttzUbrrc3Yk47l5muuYva8gj8wK40mpqa8kpwOIIrFHBnx/c7b7uToo45jy622YMONNuCUUSdzzdVXMHXmLIrSiVgQCuw/bitKJssMXpXzLjmdpQYOolo2KC4RBu387tKrl9aSz5g9ZxaTxk+ij2z+/vvsxbzG2cyaO0sHILcx7NgT6d27L8ssvTSH6kL9xltupnX+HL7+8gt+mDKZddZemzrhWWKppYXrK74ZN4Ey+WgtxocgJBEg97GFQcsM5LIr/8JKg1dnxx22ZtON1+K7iVNozqA6ISsstxQnjDyNNddYh112/BODlurDpCmTtPYUdcl0ivT0VJZaaikWX3xxDjjoYF586VVsHyFGy462yX50ZvioUVrXViGldcryi/kssdbQlpYW5je20CSfLqM5qGmHQUa6ajMM06BsVk0SEDv6DlqSrTdZj3fe/4Std9xDe5BQ+XnQBefw445ixKhTWUKX2H20N9hvv3354IMP+O67CWof88nHH9O5axfSWpP/vN1W/kKsz4D+fv2T5qnOH+8/zQFNKQzcQgwWtSwPYnBeNgjtgV0yRaQ1yNd0AUsPWpZrr76Ki847lyGrr8FBBx7IOusOld17A7tguUmHfQOXXIyN112HLbbYCpcoY5fddqWqupJQp4pyzdG0UfdFaQt6Ag/ZQlH7khCZXzZef01d/q/A9X+5iqnTZ5IsryIr+0vUxsRJX/PG22+x334HsekWG7L1nzbl5OHDOe/cc2lszJLLxR6vhqA+pG7C/sf72+JAQZcwRlEiTGFrciTbUtDhcFVVFXnpmq1hsfw+g464cyEJrXGh2WVr/HsFzSnkXRoEXlNLA4llSGNXivt13P5kUwBREJLXeU2gNacsIfupNs45IlWOFEe4bItkLR3OgoVgk3lh6o9YOwfEVjBF++6773Qz96QW9Wrs14ucc9jBV3u9BYH7GSNbW+ZzzVVXsPtu+3DDdXey2aY7cuP1d3DW6ady6imnMXfONEaNHsFhBx/Fjdfdzrrrbq7DxkcZcfIJXHbpFUye9BVHHH4I9hMFD933GBvo9u+OW+9h+EnDuF83cJMmfs0eu+/KCSecxNVXXs92W+/C3Xfez8jhx/HU40/z1bj32VgL69lnns/Vl93EHrseyhWXXM/+++3D1199yUfvvirDuAkXnHc+o0eM4cTjRnHFZdey5667Mn3abN575xW22npTzj77bNE0ljGjz+WiC65mu213ZN68eTz9+CPssPO2XHHFBRxy0N5cfumlnHv2+Wy/zY5EhZKShVLM8vJy7D83iaSsSBHN0XMBuuCWM6kNSai4UpDJ8+kX39C9Sxdqa2BuU5YoLANXwQabbsbrT93DVhsO5tGnHuWb6XO0kZrBzJkFNa3EJcvZevOhrLXikrz+9me0RNU6jKpj/Ddf4J/ykEyUo0VOSpkcZnXFwCWWZqWV1wLz1hN5unerobK2nMmTZ2jL4Fv9ih8/yJ/gs8OlQkGOjuWawbJDQJulFdXSuyKB6NKc9gtUTiviiy++Saeufdlt7/212JXRvWd3Th89kldfeJ2PP/heOnQVa6+9KkPkIO+z/2HaBJT5Q1/ys2hp/JEzz7uKryfM5rprr6O6zMkMtPLSC88w+cf5bLDJdtA4lyjb6B08naGg82H1LbrjclK6qd17hy249vKzadWB9kfa9NrfG+vatYFcdi433HAl66+7Hptvtg37HngoX371HZ0aulDUIaP9mszDDz7kf0XukEMPwn4U34x7Qobahp5MlhEEgZ9T6o3S30YsIm8SzLnM5glVpyi3rq0N9tpjbx1Cbc0ZZ51OVU2lxgG2SCBDZ39nrbGxkVtuuImzzjxHun4gt952A7giiSChuklkI3UwU0Gszcvc+dLjpx/XTfleml+bYL/aef/99zKgXy/fvdYXhTH/jsdZ5+o4JqGRBz7mFFNEr9JS4mSqksGrrcmmm27KNZdfyFcff0tzS140OyZ+P4XX33qdfXbfmQ3laK2/6Q5cf/N9LNG3O1EuS1ab/bC8Gic9C4VRDJG8chTlHDnp4SqrLC8b9LUOBKfz7ocf8cV3P7Da0PUpNs3ng9df4oILL+bIYcdz4onHM2XSLApafM2hcsIVinYLFf2V3mABnkUj2jfinPOA+gcHhCyrDVJ9RZLPP3ofpw1S96WWgWQ1q64+hClffMjkj99l3pz5pLv0IFFhNkbNtHCWV5VTKGYpJ4npZ6sOzROB4ir+/PMvueLyyzn11NM57NAjeOnF5zVPsyoJZEJinUMVSaUSVFWWQ1TgqivPZ/qM77Vh3YhRp5zHo488T6ZV872Y4eUXHqM1M49pc+bw2OMva1OYI9Ym7p2XnpOEYzuuJ9ahY7MOporFAsj56duvO4P695V8ZMtyUEgkyAQRhAEU8yzeqyuL926gIDtSFFXI1vrgd//R+DQHfj6MSCcMUl1IJImkCJnmeXz9xWcyY3ORwaCqoRMHHHAAkTahLzz7HDIhIPm0tmRIhUlpSUIoYw+JVEjCBZi9zYvdBA50IPHOx5/qQqsL/bqnyMquvPbcM1x2+RUcedwJHHbkEdq4N+H1R1jqqmskpqLsjJqquYTCN9qs3njj7Zxw4skcddQRfPjhe7KvGQLV1xQBOWhow5JpnkNSB4hBqkobpfV59K8PseP22/A3XWT8MGEKc5padSgwQPXB7JekbkOEWPpEBXGUJKYg2cO0mTN4Qof1u+28C5tvvrl0fjXuvvceeuvisDIFURCQrKz0875oG6YYnNboskQoNcojNuAJ5Pf9JKUXpYEEOA0q1Bpr7O4YVVn/fjjNHfs1YNMEKQoF6ZHdqtdUVROqYqz1Kx/FuCCBcw6EAxdq7ubEqzZfx6kexrBI/LN+tA6VqXGs/KKkIjWSbVBCna+02lr06taboOhYf+ONWGu9tTj6yMM45IBDuPmWW/lSh8NqDuo3KXleccnF9F1yRY7VRXQYqBfpZlJ9hUGSSq19ZULelkd2yAoiLXPNXj/CRJl6xj+B5G2RrA5dzJ+1+P8I3KK1RYT6t5yi6EulkuovUlL5QZnsXwWJhDRfNNkUIla+Nmsts2bpovAuThtzOscccwxXXnklmUwLtnlDYzGdDlTVqS+L53SwUOw4pBQv23QpivDbTzdLccllm7GxF6S/1gZrLP8y0GVlLt9GMowIwxw/6FKlpVBJv6XXkF1F9DmWkh0ttjUy/ttvUHdehkZnJpuEsFp4Q61n38hUlOkwKo0NN9CYevauoaw8z6RJkygUk+Ttp55QQZAS3nIdKrT5nziX2aZNPpKzMjPEmt/FoMDcbBvFMvxTW1vHAbvsROOMH3VQ8QEzZZMm6PLn4CMPZIuNNmLrjTbl8osvpIt84URFZ1ZYcQ0Gat1+9N7beP/dT3nr43Gst9YQVlpmgPjYRnlVnfqOaY3BcJclyuTztVBmvq71K2MTaA2x5SInPbQDzBpdhIaiJixL0Samx7Kns2bMZs7c2Rx34nEMHTqUrbfeWuv7iZRXpPz+Bz3OORKJhE+rO8/DrByzUHL85JNPsD+7MmTIEP6si5IP3//A2EdBa1IqVU4iTPl4oqwMhAcXgA511ltvA/r07cVygwZKJ5D+x7TpUKd5foFTx4xg4423YOjGW3L08NGg9bChthpkK8+/4CKeevge9tE+5LSxp/P6259I7qoiFH+8/7scsCkX6NNx0B0kk+DQE9O5cwMbbrAOKZseWniLMhEDevagae4s5rVmSXfqxu0330Dr/LlM+n4qJ48eS1VFOWWhZKd5H6pdnI9xsh+RU8IQa68Uyj4nXRKnfqp0qbbHnnuSbZ7H+/Jzm1oj8k56JZpmz5pBhWxTF/uPZGJPEkvrUD2Xy/kfmkj5n+ZW/h/vb5YDtjbYwZ+tA3apkEqWY/qW0eVMGDpvgyxt67rVC4OEX4tsnWuTPfrNDux/SJimzs9aWE6kPWylbHAtdomYk+MaaJ4E4oGNPXQBCdlo9MTon7f/Suh1OH3/eP//OBDYwRWyXBUVFdgBljHUDm1sUQ3bmftLSDrYW6lF6rDDD+ecsy/g+BNH8/pbH7PuOpvw6IP3cflFY2nQ7fD5513IkYcdySUXX8UrL7/D2mttwLNPPsmY4UcxcEA/3TheyV577s0lF17B80+/ynZ/+jOPP/Yw++yxA8ssuaQOAh9g6y235oa/3MT991j+fjzy8P1su9VmuoVZgldefYX119mIm66/i+uuvpXhJ5zCyy++xIor6PBrjZV57G+P8Oftt+fRhx7jxGNHcO5Z5/PcM0/Ru2cnVl1nCH/928Pst+++3HPXfdr0DuOyi6/h5ZefoGu3Bjbb7mm9QxoAABAASURBVE/ccONfOOzwA1TvIf8rpA8++CBPPfWgHI8SZ/xPAMqgJ1LlBNpgIMUsSgHzOt13cnLtJw0DVbVFZOqsebz34acM6N+boAgP3n8P7733nm7ts+BCOQVFlh24hM4JI776djx77rG7DinfpvQERLPnEurgIpGsIZWsYkDvzsydPRl1pbYwefpcmnTos/RSi1GmReFvD/2N+dNmqLlwRwHzMzlNlQSJICTFv/Z06EAJi42wFFvwVYVYi5kdOOTyRRkuDdg2LHLO0OYgmSjzB2EpW/vUyIxaNtPmaTO9VG3lJnQYlxVrAoqifL999uWZp57mlVde4oorLidU26T0tLVpLvZr4V/o0G70aeewWL9+pFzM3Fmz5Xy+Ay7B3x5/gttuupH333+HWdN+kL48xuef/4DQQpBEH7bddB2aZ07m8Wee540PP2MVHTx10QFglGvl4P335qOP3uO1V9/k9bffFr6n2WyTzcm3ZRlx0nCefOIJtt9uO6666ipthI8iIWfBfs1RewMsDKQbZclU+94nwow+zqGBgXjhJH8bt2VVVlRz/fU3cNjB+4suFatdXjws2s5dcj3qiCN49tln2XLLLVXveo465mjpQIEgSOHk7ldUJMlpk+CCClLJStbfYD0eePhe3nznbd7/4CPefut5TjppmGiEMAxwzmGPc6XQ4v8n4EqGvqMvqYUXh/9IXwkCAvGmJe/YepvtWXXZxbjywtMwJycKUlSlGxi86iqyC3fz4fuv8+Zbb0reb3LlFRdTXVkmnYsEEGoTWbROEuJ7IYMtpgbLL7M4VZUhz73wEk888xwrrT6ELl278uLTT3PhGaezxJIDOPbEE7j6mhvoP6AX2j8YFoo5cOIzv9oTLILppzyxlEs4XChld6oXW9WQnj170qWmkvvuuJ2cFr8+Sw6iUEywzLIr0qUi5PWn/6ZDoASLLTHI61xBdr6o9tlcAftp1FBo7JC6srJSMZg3v4WDDjqAWdrIHnzQIdLjq7Up2Yjy8jKKsimp8gpas60EatiizWoykWSxpRbnkScf57bbb6dn7z6cff4F3Kp46+yZPK2DnSVlvx/96+Pcdf+jPPX0c7hcI++/+SJN8+YjFtKiTWG58IbaNIHmuA4Ic9pIVUt2EpnOGHMkrEOjUPMnq8mU12aqU32d+G+Zxh0L/5NAY7J5IQiCJAZokxCEId98O46NNt6QH36YCjqMMYUMgoBMawuVOuTVHhf7223lOuyyfM8VrRdSHkz2ThNLpgHjLS6gbVYLN9xxN2ustiI1CXjDDv+04ezSpRtjTjuLa269i3S3Tn6+ie1qUiTb1uz1QdWZ/cM0jjjqGObNaWLYsOO49tprGLzKCqSSDmmqkSexBsybPZ17771b6+obmo9q6Rx1OiAwO93SWNKFlPRwng6Lyxw67GHhE1j9gPKKStpaG/EXN9pwbbjxJjz00EO8/c4bfPjFF7z11luMPeVEpJ4aX0p05rH1pyxplDhysp1t+RxV1RVE3hgs7OL3HIs0J9BBTBCWkfE/BRhJyhqR5KvTPnovvjjTpn5f+hN+qUq+mzCRch2I9O3VXZWkRlKaSIf5TlYi8LNK/NZha323PhS1EWmbB04qiXE2rGSeNrf9e3ejToxOau11krT9+rD9ZQ80j2fOVAPQZreSBm2Ihx13HM888wTbbrc1T+mQeq+99tG8b1FPIW3yR/70pz8xecJ4+WdPeLk7dV9WniSnjWxTYwsmqjqd6ialM7gQkhXCXSaa8uoZjTWWTnkCKdOhi9l1dY9zzoL/IVibYEGbKFIfybgdl+WnKGhdsjmQSFHqX4c11uCYY4fx9NPPsssuu8nXvZQTjz9Wc7LCigSB6Awkgxyaph5fKL0umt9oaG3jn0hi/2GIV1cdPJZXJIRfsjTZOKGwV3bAaR3I66DTJZEeF3ShW0tSm8XG2TPQvY7VYvb8RlJVFVTXlPp3sWWH2P8MHLkULkx6XhWiLLEuDnPZSDTB/PnzMZrq6tLYr2UhCoqR2sqXyUvPKlJlPj+v+gnJHsMbSiZBUpu1ClKy5VInNbA3okvntC66azR3q4llr3r17MTll13Aa/J5X3vzHflxL3DvXXfJXlRovkby2/rw2acfc+FlV/Lex5/7PwVUJv6kUiniwBHLd0w6VDfvdafc6HEBiVSStnxGDCmgYmlygkC6mMuankXSD0jqkiyZKNFfU1PDeeedx3s6zHvllZflE76iS9ub6a7DSBu/mUwLW1tbTeu1rkKZbCoa68CBA3nsr3/jxeee576772G1wYPFhphEIhB9sfgX45wjr3UW8Q8LE+WUVVRRkNzsEF7iwp7y6lq1g7POOkO28Uneee9t3vvgPe594FZ69uyiKo4h667Pq7qIGzt6BMVCmw7Tj+TV197HqfSP93+XA3GM5BMs7ETzVUL26ffff1/7hy+9bhU0NwJJxA4qEokUmZYWXnzpeaZPm+nrhhL49OlT+f7772loaMD0T0qDkzLH6iSvtrI0mH5VaZ0r5LP4PZ1L0n/xJVh1xeV54M7b+WrcOGLptSqSkr2wOZmVn6/mno4Zs6Z7epOp0Pf7x+e3zQHz0+zgLyGjX6a1y+TpCHDOecLtLMb0w0IDs0lWYPawsrLcor9bKI1wUfJtoVFubDPJ4iqLE9RpLZoxY5pf61Lai9gPv9g61UkH8Kbnzmld0GRyTpNVTX7xFdpfzP9/PDPItmZkc0IPdntgC54x1xTNFO7v+OM9wXbhWKEZRC3+jY2tdO/eV85aBd+O/55O6RoqVV6eTII2KK3NbXTr1BNXVsv06bNJV1XJZQWnpTqlxXv2zJkst8xyZDNF5s9ppktDNUmVoaeoBbRxfjP9+vWnuSlLtq2o9nIoyCEv0ON3MpTdOvck05wnKXoKOi1OmELEeXUfEOsAoWvn7jTPb5XzWIG6xG6gbXW3Da/9yG23Lt2ZM7OJTg3dfBHWv5SrWZvdSm1IG+prmaMDpR5deyCfzJpqeY9J2AZV4IIEOu+CopNhT+C0YUX8mTcrx4wZ03nl9dc4/fxLCCtq2O5PW5KMcnz03mucdcYY3tNikhWPPvtqEs+/+B59ei/BoCWWYM0V+3P7jRfx1ZdfMq+xjbc+ncQ773/LMgOWplt1iv123YK/PnQzL73yKuMmz+HOR16gS6+l6NuzE4WmqVx8zgjOOfMUfpBMpv3YxN+eeovahl6sNGgpP7yQ/40nwssFsJ8uMEc+mQwJwqRyAnBJGmfOZl5zqxzVeRpXiyBPlTYnKy67BI2zf+CpJx5l9ow5TPl2Kjffdj9hZZIefXpSLr3ppo1J57oqenWrJOnyTJ06mSuuvInPv5zC/gcerFvWnjQ2ztQt7ywqKtMMWWN971g2N85Vf42MGz+eONdK65zp0rUZ5Ipgm1vZEM+3P2+9KbfdeR8/zm31hymd07WsPXQNXn7hab6fMFlzBT77/BtuuPlmJnw7Xk5dju++Gc/qOixcffWV/G3Fm9qM2rjDMER7VSIt8gWt6LEUJwU6QMpjC3gcRRCKJ/I423TTX/S/XgRBIkFYVqH5ASaj5tYc5XIgK8qStGquTZkyidXXWI3VV1+V5pZG3nvXHMKUNhhOPHf07d+NxqbZ2MZ8mWUG09bWyjvvvg5JVL+J8869kpdffM3jFzk/eZ0zHPFP8v63Eh29OG14As23QuDIBxqxDL+SGnyALkkpJBvo3K2Cw/baltZpX+mw91LmNBfp3WcAZeWVvCj9nzs/T6Ylp8O/63j4r0/75gn7FrK4wLiuUWiCVqQCcm0Z0Pyr6VTB1lttwrvvfci9uiDY7E9beXm1zc9QW17NcssuSbeeDbysQ9+5jVlN57znmfbPKIHpjLD+868xwOAfYIiU75w+4ktROoQ2QDjxR5vQmpo6Vlp+OcZ/86VuozuTKKsiDmu83iy9WG/eefkZunft4v8kQiAUiTBJ1mxTooJqbQ5D8SYhPWtubVOp8xdAWW1Qhgxdiz59+vlDpvETxmF8Ml00VS0rK2Pu3LnMmz2HNh0KXnHZNbz9+hssuUR/dt1te5ZZcUmmz5rGpO9+5NOPvtEmeCQP3ncrN912O7c/cDcjTzqM1rk/MmH8FBLqtUqy/uKD9/lY/J87u4U7Hn+NHzMFll9BB/iFedDczCdvvs+4Tz6jcc58bnzgCZooZ6nFe1Oh9iGavAp/v69JWNSbDhgoWnptXBGR1g+fNtkrsqQ2n4tpXbjjjjuYOH4Cs2fN4+6779WlUMSySw/0qhGmUrSYfvs2BQgkfelMJMcq0glBS2ORmTNm89rrb3P+Vbcyr9Vx5CG7USO1mv3DFBpqOrHO0HVJN3TRWvQazdkizjmSoQgIWrCf/rF1sHF+LB2wa5kEKy63Ar279+JTrVMTpkymuiLVvoaqjVZJiPn444+5QOvfiy8IZ2MzH37wAe+88Sb9+/enrksnVl1rLV585kU++WAS2Xwz7334PtddfzuTJ/4IuTxZ2exOddU48Wkp8aFVY3ztzTfkE7SQ1eH15ZdeoQOY59QTFGTUU8kKpF7YnxFB4w+Tokn+S0umGS3V4PidP6Y7RQL5WLOnNzK/qY1kuROrmpk3t1kXUyqvrGH/gw7m8b/ez7uaR5O+mcg99/+VFQYNZECfrqXxi0nlOuQK7H+71YUlZnsTDay/6TZM+upT7r3xGqZp4zpj6gweeeRZ3vroK3bZbkvK1DrSgcTsuXP49PNP+PrbH2gUHbffeo/YHdC7by/efvV1/xOeBeHefoc/sddee/j1ca4OjGWoSGp9HiS/75xRx3DrVedx+92P0VqEppYWkomAispa38/iWutb5vxIc2NMomExIm16m6ZPJC8b5CTIIAiwzVMkI2W+q4FzThT+D18bu+HzOgsJrZe2djpM+TXifJIwKCeVDBYctrmE1l3RO1M+7Morr8Kg5QaSyWT8gXRRh4NFm8PCm5QjUCzmkdklJ5/W8m0tyrTlIFlOoAOqgnRa91GgdSqTbUNmn6TGUZQoiaX4iXIKWhDLNb+m/PgjU1scnXovzqA+1Xz64gNkZs9m+tS53PPEC/RediX69e/p+ZcwGorgnNN6GlHUYVzP3n1ZbGAvnnz6IWbpwmbmtLm65H6RQYNWlb/UT31HGqt1LCi0EugSqq0pQ3kAZZKNsSQO0SM+xynyGUek8kJLkVlzGhn3zRdcf/ftRMkkSy02iN713Vh92YG8/NxjzJg2jWyM1txH/H8qZWup/Wry2+98SN/FlvR/N7BXz658oPTM6S1etsa7GKd/0PHTdhBoLLH4nfUHmhWVKdEDCSeZ5GISKSOwKJ4VpSsFstk8fft2Y8jQNXnkrw8z/ccfyOgC94Xn3uCee+4WHlsLoUyX+RqwfPvA92e2L6e10forL6/CfmqxR48u1NbWUK4+Alkdu3gJggA7AArCkKQ5CQ4hK8dOXtuyBVxQxMnvsGyMgfLxttluG+578BHN35zZAxfgAAAQAElEQVRGU+Dpp57kuhsfoKlVbXVT8ZdLL+Ljz79ktTXWYJ+9dsfmqh0QxSr+4/3f5YBzIJOysBPJFRdqH9ns191TRo/lvfc+INs0j6+//JTPxo1nxcGrU5GIuPrSC7lAB9k/zp7Lj5MmaG17grlNzay5zvqUaxI54ZZiYzoTSssCZGzk18Wa50mtU1IraVWS8nQX9tljdxGS10XJd1oHc6D6/fsv5v2+5194Vnul+dpXz+TZZ59m5ZVXYrHFBnhzEYB0Sp//1vuHRv232PQrVrI1Kyn7aGuBrV3N2hM3yjeqqqqQXcvL154tFcnjnPM2z+qZvlhdOzj8FUn5t6Eyf05Gsb1/09j2qAqCMKkL5dWYNWsGb7zxmvYkP2of+z7f6SJ85RWW1zqUJBBvnJpYqECv1it9bR4pWPD+od0LWLEgEhx88MEceOCB7LfffloY+/LCCy/IkEwnpZPWgg4sdC6xoHJHJFiUky4hRyjHD3JGXDLFPB1ONHTtRl1FGV6U2rBm5JhO0aagTIdos2bMomv3npSFAWE7wkxLM9OnTqO6upqW5gx1dXU4beycPCXrKqMN6nfjv9HNST35YizjWUGFboh9exnM2dNm8OOU70mn09ikqKwqp0p9+f7Vy5w58zSR5mszFWhxTlCmTaxZ9Vh9ICqbmlv8T6TYeBOJpBb0FObf2CKr616mT5vljXSLjHdlZaUmYkF4wKmDQCYaPVk5dP5v0jglNLZm3WxntWl54N57OP7owzj4wP2xG8eKui6cce4FrLzc4tRWhBx56KH06N6dkSNHssMuu3LSqNPo1L0fO+2wEwO6pxlz8nF0bqji2BOOZ+8DDuGMC65m8OobsNkGG2kDHLPFpuux4/Z/Yuxpp7Dv/gfw5XdT2Hq7HendrRvdO6UZOeIkpk3/kaOPHsahhx/Fux98wVHHnED3rrVUBGj0ovfXeE1QHo+QOh8RZyLKK1JidVTK0Dcvh/2vcnbsPzt55bXXefOdNzn2uKM57+xz/EHaaquvzmZbbsGjD9/PgRrPUcecxFffTGbMKSeLZi9xYQHZBelIHqI2vvjsEy6+7Go+/WIcl112hZykPTnkwAM49JBDGPfdRHbedVcuueAMzj7zDI497Sz22OdA+vfszqjjDmC9tVcuydKjFp3S4V2234E33vmAVGU9K6y0ku9vn332YQ05YAcfvD/77b8fJ518It9P+VEbgQRdpHeHSY4PPvggB0hG1133F+rr6+mkeRBJx8z3Tmg+2FY5KaVRL/jVWZidHMaCeBIHSY0pRawNQl4+aKwyr2ByBkKbB2GCSHUzzU001FZy5OFHcM9997P/Afvzl7/8BVtEajVvEi4p5xfWW28dJkyewEUXXsbiiw1k00035sEH72XfPfdk77335sOPPqC+IW29/CI4534x/9fNjCTDSCgj6UogTgVKx1hMGcqXUMIqsnnLj5QPK62+MieecCwPPPAA995zH736Lc6Bhx7OOzoIOOCAfTjkyEN54uknqK+tIiEMCW2qitqlxNqIxUrbnUGugOxHIMuQhbDI8ssvw+QfZ9KqHcmQtYcgNrP6amtTU5Xm1LGjGTlqOLPmttKjZz8SIZ4OEStsSuj7v/dGmBjkb0pdYtMCdeVAMiZIUlZRTfcePWSPcvRVWFWRENtSFOMka62xujZZU1hsQD/dNkvdIvQEJFKysdmIfFsWs69ms8JkgmQQ0q1rZzbZZCMuuOA8jjzyaJ5/5ll69ugKroht0IJEGcsss4wW4e855ZRT+Pbbb+nRuw/XXHcd++6zJyccewRl5SGba/6+9vq7lJfVsanslCjWHBOvXMAaaw4mCPJ8/NFH7XyM/N+kuuuuuzj62BO45pa72WXP/Viqbx8qXZunsVWXVHbgtc+++3PzXfcz+vQz6d29wfsMgTbK/Mc9Xlh+VEEovilma5MCysvLOf3005k8eTLHHns8++53oDbtj3PM0YezxOLdKahpLEUvK6sQn510PADjdDGJ/eTA5x9/yNFHHMjhhx/OueddyHc/zuacCy9lw6FDKHNZ1ll7bSorqxl21JGMHj2aH2c30bPfErg4b1iorU+z4sorccctNzNm9Eiq6upZc611uOayyxk1fDivvfU+vfoOoLVlPlIFEta9g3SXbrKNB9Fd69I5Z53N3vsewMiRozUPUxx4wAE09OjDPgcczIorLMfYUSez5+57MHbsWKZPn65xJKCsUvof0tI4z7ZJrDR4Zf68wy488cQTGs+Rwn2ADv+eplfPbn7e53SjE0l7ktLrVCKFbcAJUoTiZxiKIHElki+hKor9xt7/CTkuYsrEyRx51AmMGDGWL7/8jHPPP42TTz6Z73RZRcGx8VZbsuGGazH8hKM45LCj5Ew3svMO21FdVuooUhAETvLVPJfuIK1Bdnf5VddmxAnDeO3ZxzlY68y+Bx7Mrfc9ytY77saft92UUDvjZBh6ns6ZNZPLLruM/Q8+ggd1kTL8xBNkT6qoTTfw/kefyP84SnLej3vvu4tDtFb26NVH/liCvA5pTCZrDFmdUSNO4JorruDBB56irKaWSDYukg/lgM033EAXfT9w+nmXUExUYH9b69rLL+FjHRI3y39UFWwNDILA0+Ocwzln2f8tcH7cHVWlbz4ayXcpaM6l2nGFkNB6pHUi1kF6dTn4HqRHiepadt1zL57X2nP0YcdwzfU3kayopEFMrrFfAXFJWnUJXVelRmKz0RrKiUkFUFmegqCcjHgR6wAwNIHoAMsOBAMKuEJL+zwKQfKsS3dmpRUGcccdtzPy1DPlp9Rw3DGHMXXytxwo32Tf/Q5gknyT0WNOoSyVEI2R5pDa6gDL/DHrtzWTl62u9X7lD9OncNhB+3OQ5uF34ycyfOQYKsoS6NRMcy0gMD4mRXciSWUyQUJuV6jiTLaVYqRE4CAuJ3LlBMUcR8lHOmD/fTjm+OP9T+YeeOhh9OjUQ2tyLYerrHHebI4edgy77bUPt999DynrSwJoa2xk+vwmJsmfnz1jJt9/+w1nnnEql0qvcrYREQ8T7XYomSrXQaajra2NpPpP6laiTYd72bZmz6u8TkwTyZToirQm5nGKmzxSiVB5cO6555KqKMd+Vfuggw7iiisuIyG7kEyoHGjLZSnKcUva5lxpey2OjGtsa06gMSuzLBkQxZDXJWMiEUinUbyIidB6to26CEAKjQvLqJQ/HEdZm2FqrVc+5nHDR8lfrOOwQw9kxx3/zA3yH5346ntwScLyai688EL5nftoD3EOa601hEFLD/R2LhCKP97/XQ7IpOD0KWo/jPaz1lt1Ou33zF26duKM00/F9tGnnXYGq6+6qv+TFJ169OLUsadhP9hiZUdoPX3ttdfYY489dMA+SHMSrzekkgQJJzsYEZhEgzLm6TKrLBFr7uH1qNAW03uxpfjzn/9MlfaCyZQ0QxcKXbv04JDDD+PTTz9h3wP2ZZ9992aK9tkXXXQRTlX4Hz//VKP/cS9/NFjIAbMPtmYlEglm6/Lm+utv5JxzzmPChAk8/PBDXH311bz77rtYvaqqKsnV+bjVL7NzDK8hC/H9LmPOrKV03dQvNosWaJpFfmRFpZdYaiCbbLoRt99xM5dccokuFB9js802Y+mllyaU/6GWftjOGYISLsuIZast/AP+MQeCl19+meeff143B89K4R6WAZmiNS5m/vz5VFXVqKUJRMEvvbFlJggTKQ476jDWWGs1amUQ/6INYVKLacKKXYJEspwxY0frVm9pGro1MPbM00lK4UO1jyXgVLKSK666jPouNdgfth8xaiQVqTK1djjKSJXXcq8O0mrrK1hu+aUZNmwY+XyhZDBdBQ0NPbnpppuoqkjyJzmmm22+IUkt0JEt1DnHkksuLyN9NnV1ctJ234211x5KSp5X4ALIh6y84ppyUI+ma+cKjj3mcAYuvRjqWHQnQM7m5ptvJ4d3B3r16KZNy0h69epsxYhRgmJpQoreRCqU04B/ei25NBdfeiX333OHNigHM+Lkkzj9jLM4YdRYbaAGExeQMxWy7KDlOP+8i7nk4ou0qR6lzdgljDhlNKuvNBAhpt+Si3H66WdzxhlnMPykUZx2zkWYwzCgfzfKtUiku/VktBaac88ew4XnjxWczU5/3o4kKdFRxubb78Jp2nCNGn0S5mCfddaZbLTR+u38U5Vf+3UdCEsT0Q5kg0BDUXZBt5nmmK217gYcP3wEV197Pbfc8BdOOOYI9tt7dyoryynTLfFu+xzMmFNPZcwpoxg+fAzXXPMXtttsPT+ifF6I9ObsFMeFIB0atPQy/O3pJ7lajtPJJ49k1MmncOLxJ3PMsOPo0as3JizTtaKcayhnnQ035+ZrriQtnzYpeouiqyjHEoRct7RdG3qQFh2bbbE1CXWBni5dezFs2LGcceapHHzIvnLEzhX+o1hKByyxNpt7acN6yUUXsM/ee2EL/qHa5Nihbq9evZCisuVWW3HHnXdSU1El2YBzTuoTYyqaKK/A1aY56LDDGSGnua4czN/NFfKUqZ6TM9u73wBGn3oGO8sJ0OWhdwZsw3XA/ofowHNfhh1/LKeeNoa+ffvigA032JQbb7iF3ffcg646xDno0P3Fy+HafB2pcJTXkzVXWw753cQylAZq9n//2k+cSIhZMSmn3lO6HS8vZtGuR5AiLtYxcvR5nHT4nlShJyxntfW24AHd1q87ZA0SlWnWXndjTj/tFI4//ggOOupwLr/mCjZffyiaHnQfMIizLr6SLTYYQrmpZKqB1dbekltuuZa+PWuFMEe3nr1oaSuy4047M6B7JXbB0W/gcow97VxOPvFY9ttnb9bdaAtuuvUe2YEtvR4GphfSayH4VV+TnYE04Cd4i9psO+l7LD7htw8JBWVspcPq+x96kF122JqG8lKTVLKaTbfejqeee46ttt6UpLLLnD6ytQccdCTn6VC4qrJK5iVH7759uOHGm1l99dUoCx0nSI9ss3GELgt2331PLrvkAo448hBQ34QpNthgAy6++ELsALr/YouxxfbbyP6M4ZgjDufYI45k9MgRLL/iYLaW3bnznvvp3qUOUUpW/EUHk136DOC6G29ih223JoiQjU2ywuBV1MdRHCL9v/jCSzj+mONJaAMWFmPCijIGrz2UPffdB/vPqq7T2rLPXnsT5SNSgcgi4j/v0cAwgYFtOiLxIaGNaEHGz8mYrrfeepwuO278GKH15PLLrmK3Xf9MVSXY/iSSTTSnMp9rI6BIbBuXRCUnDB/Nk088LJ0+WpcuxzBq7OmcfvZ5bLjJpgTSr0Ay7rvMIEaOOYUxY05mrz13ZjPp0c133MN2W27m9aiiuiuHHnECZ505Vpcse5Hu3kN28ATOPf1U9pWt2Wn3vTlf696Jxx7lp7DO3RE5FHRRt9yKq3Ge6L7gnLM5Sfb/tLPOYuzYU1hqqSUlwjJ691+S4044XHknMvrksZx9lnTv8P2lo91Ue6jfhQAAEABJREFUXsWGG2/DzdddgZZ5ktVVbLfTLtgh5ZFHHslhRx/NdTdcz5qDl8f8yXU22gT7dfRBwu10qUJ1DetvshmnjT2VUPZOCKXSzoLfPXTp0oXDDz2Wc8+/lIcfuZ9LLj2fQ3Wx21kbRDs4TeuCccyo47n+2is4RZvU8y64TAfzQ9HZlNcy5xz5fBbnxA8PZjEqIFnBgfvszhUXnc1ZZ5zGqNGncsrZFzHq1LNISMnKgyI53VY1dOrCGquszmE6/Bsx5lSuuelGtttycyo18QcOWpFDjzxWc3oYhxywLycOP46DjziEUH7VgL6Lc+roUxi61lrIELD+xhtz218uZ11dEnTvuwRHHT+CtVdbhTKtCetvvCmXXHmtPxheablBGt9BnHve2X4TUF1V7WWYy+Vk00r2wPQ/kk77gn/h42SkMm2twhBApAFF5Rx+5HFcocNHWztN19CcpLyGbf68I+eeegqHHbgfW++0O0edMJILTh/N4j27QFzJ5tvuyhljRpIWe5ceuAxnnXMBQzW+SOs8QTnb7bw3F515ClUBmrUhy668GrffcgNLLy79lw0ABzpEKq+r0+H/ME4/dSRH6kCtkG1jlbU2ZMTp5zF8zCjGnjqK8884hc3WWYOUC8hZW+FEG8Y2XaYkg1BWMxQ2xworr8FZZ5/PmaJ71MjjOeeiM1hz3dWwp2t9V4446DD+LFsOZbLpO3HTX66gKoRY8rcNaMLwal0hLmOI/KpndFg8avgxjBk9Sj7vKM47/0J23nlXUlbRwarrrsXx8oWPO+44TjzxRK1FF7LjjjvK9crw9ScfMGD5ZRl13vmcPeYMLtJFz8EH7M7zrz5PWNWFvfc/gkP23sXr3g4778RlV19POi2jJ2LLKmsYPmIURx1ysC7WYa/99uGqv1xHdaKclNbLdOfOujg6ja2ll7Zu9Fm8P6edcTrDjjuW4084VvZutOj4M+XlScIwZE8dTp5/4QUkFbchqgucydmJd0Uw/TLDZmVOPkwykbAquowrCko66IzD1iYIQTJYf4ONuOKSC+mlyyvz+zC+BZV0X2xp2aWTGXXSMQwfOUq+71gO2WMHOptahzXsesAxjBguf/awQxh2wonYf0zSrXO9t8fO9/rH59fjgMkukuTw0GFCYgk7snXD9pU6GC7IP1l2hRU447RTGTVqlOQyXPp0FkfpELd/r+6qnWTJZVfirLEj5dMPY+TYMxh52tn8acvN6FwrA4DmkEALL/PmzaMqGeBsodR+dJMtt+a6qy6h3OHzEmV1QAU77Lgzzz71sHyv/Yjk/4RVDbp8G8LY08cy+pRROjg6i7PPOZMVV1oeqS2R9FIN/3h/wxxwzsmWJMhmM9TW1rK59pz76KL7qquulH08nu3kX9ule+gCMi2t2JoWSrixVoi8/EH+wx+ZTdINXdhkww05bcwY9pBdPvqYY/0+pLqqws8PipHngnOOWHPU5qplOKcJZJE/4B9yIBg3bhxTpkzh66+/ZubMmZgTldBiVq4bd7tdW9gyWBj9SUxM1uFX9z496dqrC063GUstvTgVZaEXTiTHP1leyYAl+1OZLicOYgYuswQVFQE6d8G5JGGqnKWXWYpQJxuJqhS9+vZEWAVOdQJSWtxXXG1FCGOqtaGsrqshlUyICqMpiUtWMnDQUlTUJKnrVEf3Xt1w6idwqpOqAB1ALjFwMSqq0IFQFyqqK3AOTSah0E13XZdeLLF4PwLl9e5TR21NIJ3SYZCKiVN07tWfvn0WQ1ad5ZZZnCAE+T/CYRY7VugEoXjnpIDWyCBJv6WWYRVtSNZfew3v5K6yyho01DfI+RJJIk2DgzBJbboTK2kTvIYc4eVXWpFOnRq0aY5IBlJsjSGt26RVV1mFoUNWZvDKy1DfkMT8KVN25AZU1XdhnXXXYa3VV2bQUv2xH9hJ2GDMwRD0W3Igg3XDvpraDxjQE/k4VKYSGkP7GI3cfwFcrMZOoL70XeSNCLSwJaRPeTm5YZCksqqGzt26M3jNtVlz7XVZe61VWXfoYJZdenHsKUYpyms7sfIqK7HKqisyZO21GNC/HwXd7qZUoSyJNpOQTKUo6uANOXc9evdjlVUGM2TIUFbTDdyQIauxxhpDhHsdGjp1JpfPqWVEKAeYKKShS3dW0QFrSrmBIKFP6MTrOCIzaz633XEfsYzKZhutr0MR9Wds0ga8onMXVll9FclyTZZZZiDddJit5gRhSCqRVNnqrLf+2nTv1oV+fQew+IDFqSwXn4W6pnMnVhy8KgFOskWhzJSMlQsA8a2oTXrfxRZj6SX6YgpSUHYonKZzqqwNbw19BixG105p7NCysrKS1TXGoToEW3zxxejRszv9+vXVvAusuhyAFAOXXZ5lVlqJRIV4Jadl8OCVGDJ0bfFmVfr37Y7hdg6ccx74Nz5ike9d0xb/ExBGnHTYVXWm34CB9OmSJhFnVCeJK6thheWWZoVBi4EYmKiuk31ZkqFDh7D6mqvSq19PycOBGFmtubGYDuMbtFikXKysMsrT3VhW9qamPCQ3dz4PPvg35sybz8477eR5ZxsEMZBOOnRdbY21WHmlVeginV1q0BL06lTt5WeHxlgXBurp13kDoTFQ8LPX5roLApxzRJ5ZoUYXkNJ8WmnlleneWXQpP5QOx5oTnfv297Lv2aO+hEnyN5YOWHJxllhySeXFBEGIKy9nqWUH6fKjnkC59fX1rKw5tPLKg+nSuRt9+/aQrvRAlcEFVFSWs5w24KuvtiqVFZVUVVez2FJLsLps19prrUOPbt0o00VIjwFLsKQc5LKU6NXcrRSvsUc33P1lF3t0qyfhINCYCBL0XWxxzdehrC4drdGhXxCWaf0IKK+oIqeFYgnNt7WGDmWFZZelsjwlGxZQNO/AcP6uIShR7xQYKCi9lh8QJhKSufRWtiIhGxTbzYDkO0C2wvix1tB1WXrpQdRUJTH5BtYsRA5lllQqJVQxLqGwGNBZdnJtrUWrya6uI3mttspqdO/aTfa0SODU0HAHIT2WWEw2YmVWkyzS6c4sJjvWu0eaMDZ0AZ269mDIGiux0oqDMJ3o3Ls3g1dfUfVXoFPnXiwxYBB9uneiLIHmIaUnKFeYoFO3LqwsvGsOXcfbr95qW9DagAuxNbVb985a41aQLR/MssssQ5eGBvKFHLgktZ27s7LmYEWAxhohZWSQdGywrY3rrKOLuR5UhPiD4aR8iqUGLUe6pk5jE2M1voZefVhMfDPbbgelKFuYft+v9MLmyDobrMtyy6/EUK2Xa66xOiuttAKdOzUQa9wECbp06sSqg1dU+boMWHwxNEW9PEONPiT2P01VaGdIXDIwRAVHZU0tS0kOq8ommL4tN2hpkolQcnXEcY5Esow2XcZ2aejEisv102H+aiy/4io6jE6UsEmfevdbjNXWXJN11llLa/pKBMkQ66Kyspol+vejprxCtiwJqQrRPZABvbuSSJQzcOAKdKlLkwoCnEsxaKVVWUGb2zIZ6MX7D5D+Daaurg57bGNk+m72xGyl5Vncwv8WLKoLpue+kXRMlJWViTZLxyG4crr0HsDyS4uHamO+g0Sg8cRU1XViTa1Bq628EssvvwJ14smSi/ensrIMgiS1nboyZNUV5VtAmQ4tF19iSTo31GqeCL9L0NCjO4vL9y0H9ZrQmXVnVpW/p+WbMHDKDCBIyO5F1KdrWFc+3cqSTbn8b8TDLv0HsMqaa7DmmqtozvbxhwQJ4SoL5WuL4a2tTbz14ae4VBXd5BdZWUqTtHvPniy/ymBWky/Wr39PEgmHesLG1rdPb/r06Q9hJV2692GlQYv7ORaGztsY7DE7nKrG5tdqsgNrrz1Ycl6VdddZn0EaY3V5GVIZ0V+ARIq+Awey+ppDWGOVFeWv9iYlH5HIkdcaNe7bL2ltbdbUriYhnn3w4dv07tOVytoK+i/Wn27iV6V40alLA8uttCwig7zsR1BeRY+efViyXzdSAfTq24MVVlyZEKd/AWFFNYsvvQwD+vUiYTQLR+fefSSvofIdV2bV1ZaXrShD+2rJMqJbnz5e75PO6QAR9aFTP2snCM0vU+hfqUhCOm5zJoojksnQ211TIRVhj7dviXJqunRhkPkdKTDeonaKQapSdrgzQyS3lVdemRVXWJHa6pSnBT3V9Z1ZXr7c0NXXYPDglWRj63QJEqi8owdV+k2/xo3fNIH/kDiJ35c55yTbMiLpaBAmSJRV+Pyu8nfW1JxbWWvpYK1DDek62cUikRaYZFkl/fv2w3z0VXVBYvO9Qpsvp5aajtgkM1tVWV2tuaHMgqCsimRlLYNsvxqCusUu0SBJGCZYbeWltK/oQmBzXva5zGyofLo11lxVejyYxRcfQBBAQY1Cr1/88fyGORAECfI6yLM9crn0ZemBg7TuLS0faUWWXGoAy8i+p9NpP4JkMinbUk5ROljQfjGVSvn83++nZL9K1qE97qS8GJTSYUL+RSanM486ll1uGQYuszRLL7scnTo1aG5oD02k+VYKO/hgqY74H+F/zYHAbEShKEfOr0gRYRh6BTOHKghMEIjRDnvMWBk4Z+mSgFQIWkzRAUosYQTC40ucWgisCIV204HLEySRu6kyvYEMHHFCMUXkdPh6ilromxAQhGqg0PCTjPHRMqc2Ha9oDASWZeAPzRAKS6BH+MMEmmcoE0IFqo6ewGcmwZUmUkpVAytzaIHWxxoEcgpEYxg69GJZdo7g62m8iBdW0xt01E7opJGKVIBLEIieQLxBCwIE5l9YK7CvIVIeRoeB4kHgJAMIEa9UuyAcxSCAwFaHAgnR6PCtKbpQaEW7QmWB2GMo5YP4uOXFxvBQdSwhSCT1EQLDb39nwhkdyvpnX+tvQVvhLcVFbyniv8UoT5nv2JIqM8F7mgONGI1VEJiDFSFRGUtVMSIwhrvSUMpTRriy9YYhKJvQmBEoAaSEL1RoyAxTaG01NvUmB1Pjd4pZI+NHjG+vHB/GUUF0RMycPoMddtmbK665yf/kU5daDB2yu6iCGqlFIAEoUcLPgsctqITqe0p8WaS+Qp90WGc+CjjbNdD+qCi0BV1jMH5qCqmH0rjRGEq1AsJ2Hqo6C+cmSAVBLQK1Dx3oJQyMX0Yr/kklxQPV8YWqECjX6ir4977OaHQkNE5ps1RYC6LPE+M898HGZ6Mpc0a10pJBiaegBmD5miOxxpegQHkQ46eb5YNyVdLBb1Mw1XVy1tvaMlx44dW6Qb2AffbZi0FLdcO4FKqN3x2bIMw2xOrdWSai0yASf60Pm5NRqeBX/QbCZqBAr20sFGCLfqyIE/0xgfiS0tBln5wotgKNaYFMdWASa6yB6qsGyK4ouuB1nrcqNR4Fag84ILQ5heWHhEKmF+dUsMhryUBpg5giQWjtDRKef1aOfQLl6ZBA53X+UkIiJtZBUCxnNpA8Qt1UJMtSlGnzFnsDGom/BUHk5VoM5HC7gLp0DYGTnmijF0q+KcD9x8QAABAASURBVCHKFcGJuMgLmr97bJ2KPM6/K/qNZmjMGleJOONsO2jtcGIj0mkxDyc+GJTq2TcgFP+tdmg8V5ZYSxCGfh13OOXo1cabZNKnKkyvldXxlgWh57caQVJ89ohiAtETqJKBM/1S3L/tKNEahcdoNUANlBIuRZySFlPgXyep4nVOSXWhr95SO3NsEX6pNUJAUocSzoFfj0EklYMVJkKPIak8nzY6nRKBwBpYIDyWFWr8zmob/6ytxQ05EIQaruop+h/wavBOA9JIJF59lRb/TcQ2NSKNOVY6kM1EF02xyVR8cxq/iSFU2nyAguxczpWh6jhDgfHJ2RcMf/vaYz2lgMDaSRcLkdNhX41yIqxtVodBihEaDvVhuBSw6GO0eXOkgqTwGE7nZaRaDpx8JpHoJRZjPSXAfBjRj9kblaPHqcPAOlA86GivuHNO33/9NSxFKabZEW9KfF/SPheqZzygx4kPgSmV4v4N8WWiuhSxdkaTxms4pcZSQDEoDDU69ETqRYEKQ7v9igvKl+3TnFGW54NKwfCoJJSNdioIQDUgaflKy03FziiLihsBYRhANiPTkSOOstx8x52cefVNbL7TnvTs3Em2uuBxaziokrCJLDV0PqaP6PWEyaBE4r2TDgmjb1PMZ0mIDmLV1jqDaLCoicEpi/a2xgOz10jOcRjIeidVJB5qrTJcySJ4XSirZrMdd+GA3Xdgrx22oLaugYErrMwyyy/DLbde7/tEuhUqFgmX7mdFYOlNet2UVobl8qtQDTQK6zFSKGEYUzynAgLA96dQhfZdCA4kEpWrlrPswLeyaNILDT2WUqDx2Tg1bCXAaeDOOaJCpI5VSMcTkEjavFI7VU4Jtd6FXbsQXAInu2utkqFTmZjiYMFAVBCLElsdQ4fPVinWp4W/dYgiWR0/gcDW5Q56o/a8jvS/JXTq1UDBL73uZ2VBKHktqLiwMNGuH3GgPMk0lKCkDWatwOQrnQ0F6JE40VTA9CCvg7oFPFFTk3MsW1ymwo6eQjOYkn8yKf1We58fq4IOlZVc+Kp9RyKpOblIUjqFB36Dz4LxG2MWoc/yDUxPnHMEmmMdafQ4t+gIlfE7fKNYgw4cZjuLsolOuhIGSR0Kmn0N0ZCxYTrnpU4hl8cuHJya8R/8E54lyTpdToMzXRZvivkcTnwwXplOBBgTEI8CP5dMN5xzigfY45yz4GdQKvtZ5n900ni16ACNT5a28CfcMHbJn7OyBWCVYuN4e45zDudcKWVBO8jEy7xFXiQlsZSqWNOFaS2OPlthezsslMh8tpx1n1aeEzaft7Cxkou0U2rBq/od7Up5PxkWHWVGS0ccPT9BrTS+T/XhQ2WYR9WO2yacYbWkx6Fi/8bCIn6EYYjeUpbnQqi4gcq1DCghrIEFJbBsa2spj9TKDJRhZQp8tkKf1GYZHaAiF0pZ/jVKi4rFWhzwg7OEcn0DhUraW7SPIWtHb1EnagxKY7YK/yQYsp80LXUSt8vUuYUVYjxhqq06TrxZWKTaQYmtVsXnW0RV219zaqP2uC8W/SyKT05eoHJr5ceruBWX6lpC0JGwSgJLmn6HQajDlSJdevTiidffZuLMWWy9+YbG1RJNauoj1qA9YlHTCSsqgfVeinV8LUe2Hc8C+2jR1qgXOHBYYUdlrLYSQmwxA0XBf9BjkWBhUjn+VbaGoqhhDjyWQKnSq0KnlIEvUa7NMQX2quTv8VnB/yV42tB5WyS+RARhCN6hV2jUuRIxFjiNIaYkdUubfJX0r+WbfgSqE/qcUr1SNBCmyIM+PiulRSWVKmPkGRcxbuI0Rg8fRkpIE75Udsz4FARKGSjQazFz4kI/n4vSwIUareL/ldd6cM4Rii8GtD9mOqL2eClQymgWUzQMfRF9iKdoyCqj/XHQYSpQCb5GIK7hAf84fW20Cn7++j46MhfBa7NFQuho6fuwhGj33fi42hla5TlNnkAFF5x3PieddBJOvM5lsxSjIkKDkdWpS5orL76MfXbZUw1Ft5DGBkolA9BL4BzOuZ9sLJwr5ZnDqKq/k9d4adBOrmdCe9xLsiP+j0OxFKdiDR8beyhHklIOGLP8J/JfSzowNvsa/uOU4QLxX/xU1N5QHwMFP3s7aBUmtfFI1V4pjyrwNBfUplQvMP3wwD9+YslYpQr0xeMRSuhA7vAbfBsn/rHeFFG+vqXGHXHfRrlxOzbpDcpzYaC55AicqrcX8Vt6/se0tPPgH7SLMUlosFbePt7I4h0gx9pHzeYaaI2SAixkjkfvP75aqK+BAr0BSwxcjosuvYKttt5EaXRoW9IdndXz0/19qdeFmHz1RWRcStNhX4wO0W6U2whQHFNsL0dw0q+f4+Kfev5rLM6FxAKvc8460AqhdKioYvp2vO14rI6glCqNuaNGR6hisI/NGx8pJbHH51sErI/A+3vteFwpv+Prk+0yNbZYLUsadNTRblGyLBDqEOGQww9l/Pefc8KIw7Xego7hxFVrZRCoSah04CnyuP1H2eK7J1U8t9d4YX5T6dAwUAVBR13Ra7LxSFSCNfDrpU/4j/VWKo9wXt623sZUd+rMEYceypeffExjZj5Tpk3Efk24prxSlxl57DI9FIaEUakuWdBnpFyVmL+u2IJsxWnXo466TvThwQoFP6lMRzU6HisWZp+M1S8LQFlitJkXzwsl7Q1lX7SUeTwxqmCZ1saZtgQ+P/B5HZ+fpkq5DpOnr1zK8LpgdNhccJ6nKnCC38HrnMMOi0P5MM4tJNq5hfHfwTBKJHbo06LC8SWRvgYK7O0QveKlqJUZKENvh9TDMCm9bk+JHR01nHTGlRp6XWiPKre9huryH/BEHeuPjaV9TB3zJtBEMr1xThqvxeQfHWRY098ntMt9UeIX6Jfk7Mx/irWORh5iGQXnnNcX59xPfF5+t0/kZ1IszcZD+0A8H/C6bznGKYPIEgbt64bTfsGSgdraHTl22dBhH63gl6Ad9y8V/afl2drknPvJsJxzOFeCoE+v3nSA/TrO30GvPvTp3w/Lr6+v94iam5ux/0kv09pGS2uG5tYWhYKMQYZWnzdfeYKWDC2CZpU1ZzI0CVqsfkuT8g1afHuPQ/VaWrLKVxvVb800qSzbDi2lfOFuac4Kt+oIj+E1fNa+2bfPq57KO/CoTkur4WlSmybhavFgNFlfrS050Wv1mxQKWlpoFVhZi/paUO7x2HiahL9FoP59Hy3Y//iWb8uSy+SFo1llLcIhnGrfJlwlUH2lW7IF7H99a9P4C76sHaeVGS0tkdoWhCMnejO0ZeYJ5tAih6hVPGkTHYYvY6G1ET+bFLa25GkTPVnhzLbOJ9vaqLTRKjwtBRpbc4IMjW3KaxVO9d8mfrUKWtTmn4cMxqcSPzOet82ircVDhqJuLIw3mdZmWpub8Lpj/YnmZvVttDe3ZmkSja2Sa75lHvmWObRaHY2npTlSGcxvE/1tGfElS2tzi8bWSLZlvngjUF9tzXnli2+SQ0u2RfWaVCejPKufFV1NotPatJBX+xL+Fv9HpJub2yjmYzJNWVqaWollVFqaG2k1/KKzRdAsXSzpkeqI16aDraKvrVkyEq0dcmnVmFoMRJPxoE1zpFXQYnNGkFF+NtNKRocd2XxeNGUwPvg2ates8ib1l1W8TdAi3C1KG95W9eXTyjP6DVokR+vH66vngcardq3Kb7V6vo36EI5m4W6RXrSYLonXrc058SkjaPk3Q0a8z5A3fmZbacspnSmSMfqk3y2m9xpHa0ub7EeLoAnjhfEoq7ndJvDj1/xpMdkIOsbfLJzG2zbpXptkamNvaWvWnM2SzThaJfN8NqKlMUO+LY/xzP6X26xum+Y3Nktvch5ahScjvWkTnlbrTzS1+LnU8i/xzvozaJGsDIxWAy9vk6P1KdllxZM28cZ0qbm5lWaf30bG6qit1z/J19OmsEW8yDQXNJ6SfFuFo9XyRXurdMP6MJ4tyBceyyv1WxqTxQ1/xrdTnoW+XovwtkNrq3TYQP1IVm2yPSV5iG+ioUXzukVyM/pa/Rya3y6/LG3i/bxZs6FQpHHOXK3dIZkoyWzROrdlDjnxN9fUSFF4muc0ki/GNGYKzJUta5EetwlyuTb/q2j25ypaxAeDZs2zVtFlYOnfNohvRrfx1sDinsdZ6dUiZZbvyy3foEXlkoHGaXLLGI9sjmRytGbavH5nTJ9tngtfm9q3meytjtItimcEZmNMxi3C3Sz5NCuvSbrdKBxNsssZ1W9ryrTLW/SI962aCy1W3/ctGoS7VekWyc3WoJzwtyrP6nSApVuFq0U6YtCqflq9HpbGYXbU9K1FeJpEh43J6rdKz1uEq1m0GPhxKG31OsBwW76FVtegTe0MZ5Pha2nWfGmmTTjactI7Qcbo0Fy2ur9XsPH6cWuMLZKJ8cfySpCVfghsnIKseJAVz5skI5OT1clq/K1NTZhNybW1yn9po1Vrk1+fxOOMl6/JvIVmL1PpgfhqMrH2LVbemKWQi2hsmi87kCUj/Zg3txVNVfL5guxTk6BRZcJh9UWL1Wn2dLSIRuG3vqQbhrNkX1toFJ5G6XRWa3BOdtuPU2NskQybBVa3VbbGwhY/fsP13wdrtyiYvnXwsNnT1uRptj+Jk9VabfpidJsOtcj+tqrPNvHMdNbwtMjGGbT5cWRoUnmL8CzkVYvWkYz3SdrEy1J/GZ9n9UrtskqXwMbbZvNDeJoFLRq7zbtWybDV8gXNHk+OFpvj8uky8hVbrU/xrVl2t1V8sr/51zKvibx805b58+UzZbXmZTS2NjKWlzHZNGputGmOF2nTmtGmtp4+60v4WhRmMvPVRjwRHYY7Jz/LfiK9xWhTHZurGY09q7TRbvS2qP9Gb0taMXxWXpD+5E3vlN8qXWhpapbeZWiWrZ/fPI+mRqMjL78sQ5PseEIXu82NLbTIzrdpDWyaO1PrxnyVNTFPeIw2o6HVeGD8EC3Gr4zRLFpalPa0qLxFemZ1DUxmJjvLa1Y9i3sQfVbWpnYWZoTTeJpRHWtn9Q1ahcuD6jWLzmalMxpvVjqRz2pNyojPyu9o4+taHeGztdBwGJ+ykqOFLcpvEq5G0/vWPE0mQ+GzujZPs83zJbv5klGLdCTj52Oj6hue3zIYb1o17219NrB51JFn+f9+2jNeN/+ejibltwg6yttD0wPJscVCgZerwpK+ZCSfUr1Wycb0qcVCQYvka5BR2DH/W4Unq3XW+FKQb9emOdEimbdK9gv0WfWbhL9VemL1vS4rz3D5tMpKc0D0SudbVK8ERnuL6ClBi/r6LYLpQ6vph+ZLi+yqQaaY0YF/0R902a/Hdthfq2f1LW1g8f88yMouZ9qhRXawzcc7xm7rkfHEdOY/YextWgM6xmHrQUfcwlbTCQ8d/CiF5j9mNFd8HelOPpfTuVTpiLxY1BpGGy1tLTSZb6P1ys9D03/NlVaFHrRW2Zr1W5wTvyZNpie2TlvYrPXI9Mhxf27xAAAQAElEQVTAeGP9BNXV1fwcqmpqqKqp9lBTV0ttba2vU1ZW5k8OjcmmhCVlzMrRM8grLMoZzOswRelCjpwgX7C4IFcgL0fRHwjli/h8HYDkdFVsuPLKWxgXDjnpRUGprITb/me/fK4ovFYuyAtvPqO0hVZHoHKrU9DBU0H486qTMxoUZn2oOj4/72nNicZSufKtrZVZmItFr/Vl4xD+QkY05wSKC5f1YTTn5eQajTk5KNaX/S03n7ZxFSIsbpDV+PKCSGMq6HChYP0IslZPoeEr5IoUVZ4X/jZtitsKBYrZvPLy5HRAlVWe1bdxFFSvqHpW1/DnhDtvNBsu4c9prFYvr3je5+U9LR3481bfQyl/0Tr/s7jx4+c4iurLII8p3y/hM93JyqEz+gsaR1E8z+XFL093RjLNa8wlHDbOQr5NOLMU2uvmpU825qzxZcE4skTiSySe5YxXHeMWTmuXb5eV8THfXpZV3bzaZ+R0RS7QjUPAfB06FIpZQt0yWN9Go4HxNC8689Ljgvo3HFnJL9uBS2FOaatrOA2yGmMumyErOVhZwfTSQLK19jm1sbADskpbnyZfg5zGYeD7VVlHvZ+GvyyDnMZlff60rs1D8VU8yYum/D/EmRe///ehg75IPCkab0VPVnTnNe6s5mZe8i6BaG4vX5Rma58Vz42vRbU12RivCtZOc9bKjA+Rl31Wh4ttZKQj5kDk1CdhOS1ywopaRApaNCKTu26qW9sKxEEouRkPcuJFFpNL3tNkeYJfoGdR2n6N+M/nj6U7wPAXbMyCNvHLwMbq8zW2jjJLG59yJvNCW7sNM37Gfo5Zm4L4ZZATLtNba5NXXt7a+DyN9x+F4kOb5m6baCiIj0XZwoJCw5HVPMl5aMNsZE44C9og5VRu+anySuZrI+ecDv/kDLTKWS4InwyHDgBbMflFkkNBh/JWv1WbcVt/IvVlFwvFReXRTp/hNvka5Nvz/vNCyU9js7EuOrZivkV6mvH2syRH1RM/rU7WeGZzS+0KXj9MpzPeppoOZGVLrY3NQ6ub07wqmrwEebWxdEE2w/TE0iabvPQjJ8gKd051isJb1PyyckvnfdssJlPDbf3kVM/K8+1lpXiHfv3Mlgm31csa3e3jyPt2+fYxLgx/iifv525Ba7BBXmFO41mUXzaPft7m95TOiY9Zz5+87JPseruNy7fzpyBZGM9tTH7sfq5IH9SuI8/zRrwtSGYF+VKW36b5amBxA5Nv3vdjsulor1DyiIpO9jNHHBcpFNsoKAwSjg5n09qXQPXVj9lmSxfaaeigLy+aiwIrszo5ycrikcZQFGTVNut1TP0onVfd0viMprzG/0+A6Lc+/iswfc3Ltnk+GV+k/1nxuWA2TheSedGR87SWxpf18bzmYNbDT3C387BEd56cxpSXz2bpgnhfFGQ1xjbNQxu3QV58Mpw54fVyUH950ZBX/t/DT3mRszrS+6L8moKLKUj+YaTNksIoimgz30djymt8bYVY9BQoyM+KNLa876eoOZQj5+uI74avqDrFnMdVXODDFMlpLDnRWBBPC2prkNd4c2rjy1ReVFkk+21lWY3TICpCm8YTRQUIA+xX4AqiJys67CcMm+c3+sMA+0mGrOgKAkciEWD0F3XKbDww/uXUt/VTMD0WWL4H9ZmXvCxudSw0sLjx00JL50VzCfJel7Kiu5QvWXp9K+XnNY4SdKTz4oV4IppL9bPiYcmmdtgX6yOn8RrY2I1eq7uwj6z6NMiLj7GgqDU65/N8HfEx0nppUGinK6vxGg7DbeHvBTrsb0f426a7JJO/p1HyMb0ykGys3MvJyyYr+We9DHPSlaL0yiC3qPyVZ3pg7Tp0Kas50CadL0p3i8JTbJ9zWR2G5eXHFnybvHRCc1K4Sm0tnVWehb9PsDliYPpgYOOytPl4Bha3PAOLd4ClDTrS/yGhbElUArOxgrz0y49N9qUoe1eQPe8Yd0foy2WLf59hTuM1aB+31iZbp2ycBvYr8gZF2XADixvYWIuqa+uAh/af+rN1wsB0x+oZj3LtttLifw/F3/X8+fvx/NQOGJ+MPxYuOr864sFXX33FP4Qvx/H555/zySef8OWXXzJ16lS/GNfU1FBfW0+dDgfr0mnSdQ0eOtWm6aS8+jrlKZ42sLiHUp161fXllpeuVTvVtXgH1FeTVr7VMUinLS1oL6/z5dXUt9dJt+dbXctLd9T39YR/AX1pGkSPr6c29WqfVh3DV2fxtOgT1BnUi6Z2PKXyak+njdn3ZzitXGNN13fyB6Q1tVWUoJb6+nrSvk6amrpOHuoMZ1019TVVdNLharX4UNFQT636qxGkVVZXV0FNuoK6BoXCXVObFo87UVfTjXRtN/XTjbq08tI1wl+LtUnXVqtOKV6jeHVtA9XpeuGxsE6hyoWzIa1+dZBbX9uZdK1oSnfy9eqEr4PWfz6sFV0l8PypS1MKRUOl+FIlGqxv9bWAN/V1dBJPOtWJrrpK6kVjnWisrO8iurpRLb7VermUqayMrjWVdBHv0uJ7TX0tNfWdqUl309gFGktNQznp+jI6q59O4pv1X1ufpq6+knRaIH6nBdX1osnni8a0QS31osUOuivKq6iurROf1a4uTVVltcZRS4NkUVtXh+FMe5qqhFcgWuqUrhO+GuGysFSepl7tDRokCxtzQ0OD+pFeKL9OfVTr4L2yuopS/VqFaQ8NKrd+6gyfoFZpg450WnkGi6atn7SN0Y+1RHOdxpo2vTL6RGe6zvLT4pfk355vvEyr3PD9u6BEe5pazZnquhpqq+oFtZozFaQbaijR1SBZ14rntTRIvw3qRHe16YHGUmc80Vyuly7V1leonvQtXUfay6yaWo2/UvVqNFcbpCvpunrq1T4tfQtTCdIN1TQ01JHWvKwxkA5VVtRQXiEaVCct3tapfo36MTDe1td2ES1dJOcGSjSm/6mwTmMwSAt/Wvh/Ceo0jlrpSp1oq9McN9obpLNp8Sst3bQ2dWpbpzHWaWxpL/sq0WP012L5VseD9CktfKX+pBNq5/MXhA0/qV+v+gZ1os9gQV3l+7jHlSZtfJKO1Ym/Rkva62IV9fU1pCXbWtk6CxtEX4PmRFr010q+FRpXsryCGs2heo2li+xod4X11ZrfFfWkJEdXVU5d506am1V0S9fSWXagTnOotjZNZUW1v5yqlczS6TRpQcdcs3ln6d821Hqa0yYzA9HvZSN99qGlF+SnSVu+geVL3mkf1lIr/tebLtXWUCcdqRU/qmvqJMta6sTbGtk909s68W8h3jrq1C6t+VFr+cZ39VVfl6ZBumZrS436qja8AmtXJ9x1qpc2UF9pyd/k7dsLR53pgNp7uiwUGL669rLa9r7qLC3Z+noaQ43wW15aeBtEu4WWNrA6ZoOtf9MTA8szvBYaWF6dcKTVn4Hhq9W4rY5BrXSwSnjramqpra6Rja+mXjpobX/PYLz3UF9F2ssyrTCNycHkmtaY07KZNeJ3jfhsfDWoE68sXdvQSXXrJO9KQYWPm76kxbtayadO7ay+zc202lva+rN4WvpXLdymV8bj6qoKqgTVNRXyA8VftbW6tTbf5XPUq25a+pGuqyKtMpOT4TZc1qfJsCbdmTr100l1GjSe6rrOVKa7UFufplZt6qUfaYV16rsDPB61MTz/XbA+FoB03nB6fkk/Le77kS5VVdZSVZ2WvlRRKz8lXV+jtSJNg3hj8PP+6ow28bZettnA+jDaDbetT1bf6qRVbyGksTlWo7693MQjk02N+q/X+E1+aZVZfcNXZ/zU+Os9DuNlNWnzl7Qm1Yg/deJbvfyptNpUK10pHUiWl9PQqRM10v162dwqycn4mfb4O6t9LWnTofpQocD4qf7NTqc1d2rlN9apbr1wp+vKqdUeoEq2Ny3e1YuOatmJSoV1aldXl8aPQ/2na9PUSu7WV434UimoFu9qVacjr1Y2pKqqhlSqnIrKSi//Oq0TVZU1NHQWryX7mvJKalSnVnwtqyhTvJZOGle9cBtPa6xv0VAnvKYPHr9oS4uXpm81KqvxZQ2U+FlLnWi1uh4sLrC8BaB+bWxp4fZ1rL3qWH8ddXyZ+JOWPOpEc21NlXhTQa3sZIPGWW9tBHXCYWBtO8BwVKsPk7XlNdRJBp7eajzd1sbzq4FK9VEtGddZ/8KXllxLkCZteb9R6FiDa6QvBnWSdQe9i8Y78v7vQ/FcfP7H/XaUd4Tpn/Db5OFBcjQblva4Srpl+fWSk8HP9SfdLi/z6Wqlx1WqZ/VNpvV1VfJ/q6gzXVBZWutsnXTJl9ucsnz1U+pP+izdM/37KaRJt/fxWw5t7KYHtZrX9Q1pzN7UltXS8cNGlbIHHXpTJ92x+pa2sCNt8d8/1ODHUJOW/RBI5rUeqqUHdaQlSyu3fWNVVZV83krVrxbU/j8APx9nO680N6qkH2XJFE7/7OAvDEMqXIXWhxrPszqbL5orxr+01oM68bEEtdT5/Fp8mfL/E0PTF4OOOWNjND2yPZLFA+fEuv8CEomEbtwSBEHgwRhsgD3OPiVYELWfxDSQQBBYfgkCpQArMyBQwkCBf+23uw18Qh8rC9DFpeI/fQ1fCY/KF/xdIWsr8IWqb30YLOjH6gYqUB19S+0tEunsuD3PkotALFxWYhAvggcfL1U0pSudsOZ145uHyOk23KkwohjrVtPXtX6VpTcUWKlnRrww36etwMDTrYq+rYVCq8CyYz9ew0J7k1hhVEoYOmuvOkVCDdGpLK9YtJCPMXoSKksQCX8sUMa/8EZqa6DgF167tTAe/bwojhGf9BEVivnXqVIseooCiyuJBkDpiRWNStH2b2yhPrHqxxoR9rdm4siPNVKZAYvgp4PfC5Crkt5MJisdDwgSKhC+IJFUblLYlBZuPDjlUaKhFLVECdDTkafoT964qGTkx7qAD7p9L4pO+6kmFf7kNTQGJboj37OvUMr00X/8KY3Ys6K9UuwxmGJYRmQffHlciv67v7G47GmwySZWFf2taYFIcyde9G/1+HEg/peAjsfzxcansTmB8ktfRfTaMJ19fMtQOQmBK8lDsUQZ5HJqYT+BIDTFYkROYCqQsOrSH2c0tuPG41Gn0iV9+dce9Sv8eDBMlrbwp1CyLwV/UxXbxFFxR+jJUXohLTY+DcSPGS/qv8daqm0st2oGeBp+XvPnaXX0//eKL6Uq1taglKJdfh2pjlAXm6R0AOjT9kc87CdUilklNQYt7KH/20nt1AldrFtRJKtIt6GEmqOaR8afBfxQS4sbWL6Sv5NX4/1FHnXkW/j3QzF1MPAlUnRptqIx9hM1dguqROntkIsrJX/pa+z3aqC6pWqx9Ef9OoE1KCmKxQSWZ2uMompkRRKPJRaBoEM9ESIsEcAvjlLZ4OeYYeJnT4SG5sFKDVCfP6v0C8lIfChlWxsDuwk1MN0wHSmV/ka+/xQZxtFSQ+MRkp2HUpaxvD1mxsy1x9sDSxpTT3AxxAAAEABJREFUBHGxQFzMi1+RF5XplLI9lyNf3b4Cy/Tp0sdUQ02RQSURBLKURQqy3XI6lNdexyRudClpXRoouvBtxxmrntkkI9qpZ2f5VlkQddQ2HdGct2Ss+hb+aqB+SrgiBdY5uvB22E+pGRhdRl9kRWJQrHVcFX/6LsBh2UqUXvHUGimvPVBs4duR115XQanMmKuyDgnH4gl+zB05pWr2jdvzO0qMTqMXycT+MyirYxDn8jj59KlUgly+YFmLQLQwrn59Qlk2TDO3GrKyrE1RfClSMONt9QRaujVGFdur9MKEEIjuDrpwijnTRauIcGhUhZjQJUmF5YSy6VZiKGxIxmvTg8AlCINSO/ObwtAt0C+sojXyEPnvP/x4PRQNqhCJLgXtr7UzaE+69lBBR9RKPV3K868KIg3U80UFxif76ZV8PkesNQorUL6q/aQnNfHNsQJPe4keS9oILQx8C+tRVS3D/31D1RP9luwot7hq/KbfSIyxtcjA4h12tyP8TRP/D4mTLP5hGYtK7xdqSa7SC9ODYiSbK3sZa8KKTSWVaS+zhv+oF6ti5f8JYDrhx9E+qFiMsTU6ny/9NJPFrY7pi4WmRwaLxi39+4dIdtWgqNAg70MbZ8fYjRcGNlbLt/D3DaUxFrXAlMDSBrHGHmO23iAqFDGweEETpWPMCa1ldjblZEydc4RhSEI21VlawP/jj+mI6YuFxoqfh4H96kYJYhmfvwebhNbIOefLDZn9+KBqGr6fgk1gCQc5aE5CQKLQXMYDP3u0kKE6trh7ULFbYDbNQAYQCSxfeJ2FC8qVsFf5JdxWT238/0qozeOi/1mG1VFdp75Y8Fhdgf8jmwo78tvrdiRLoTk8Vkd9tNPs80sEgfjigoAwiAhC8Gk5K7FoDZzaUHriUoA1K+WWvk4uc6iDjoIKCqUsbNwp9ZWyNvaffwQF1VK20sYrK8ccAiG1LkP1pfWDotrHyrA4BOorgeF2GE/A5zshaX8DX6c98SsH1o1BQkxJ2B+jF58wEK0IfNR/QvVsoEDjsbJAow1Fcyh5FoXEeINGguj14Ep1PS8sriS+3PCYK2oyA4/O2viBW0py9DIv+DLLMUiknNJFqa3aWYZQZPPWPiFKPXJhaT9YEU0YOOEqFamt1S0BHS0MTweonnNOw3eK6Q0gNEMl46WUfxdU9RHDLXCgV31T6sMSdDxC4qOqpz5jX8toVKbVM1C09JbqLshaECmV/ju/nhQbs5EoSPi5JIpUEClAY/OB0vgxWqpUYrHY2nqwPAlOcwkPTsUhCZV5PWnnpMVDi5seeDsBybJAda1tTJhIEQQJaaB6VtvQx6QXFjpVQ3Xb514HaZb7a4DHoT5LwlaqPW52JAwCwiDA2QDUsYVmY9qrYG18UXszjFZBUXXpAKuseRJrDD6qupHgJ68VGHRkLhrvyPtJ6NR1YL+tRbgAmTr2dSKRYYDqGATKtTILFdVrKYN8Ngc6SXCBOkwEGIvNnplGJ7T7NtyBKoZhAmfNg1AXLBBqHhk453DOCSM+dM75kN/8E4lCAwULXkubzlmoTLFE3/bX8gxKSadAQ9UXnOeyhQ7nBIEaOozx+iz6drQP1SIpkPw0Z9SkVEnNQsWsaV66YpQoif9PqAIZRm/7ArUz+xh67bK6JhbssYRC50uETKGZYIuZji7MVyXhty8eZ4Tz/4TJKddAwaJvpITNVAX+NZwGIsanF3yUac1NV6y+jcfAaW67MCDwc8lqLGjxO4yYDErgeep5qGFo7Pr6V5z0ITahSChuHDRQVD6Gvv41fsQuxIkvlmH/4YLhLBJIMxJir2FSO/l2SthrFpFCDjQlieR4FOOYpOSn5RTksxBLV8yHM3BSQ4FhC2z9tE5+AYrK8+SrKy3ISoH5ABYxCnyeKZFl/BqwCA9K6Kxjg1IqEaZI6DYoCEtpK3EaB/o4nDItRzQq5ukWt9D4ioTiUQJPr3gWqW5RgOaCqi54O4YSu0D1EbdRSxU7QftbqlNQqujrxL6WktahgaKRwF4j08DS1qJFFyaGKqG+DY9LJUFy0mkv5cmENVkInhcVSgtMl7RGOvm1LlAnQhIJPAGqEYQhgfjSkVYN5apHjdXn+fEE6jWWThSxvi2/qPyC6A9U2+hMJB2x8pRUrr5CZId+2aLIVFLU+rUF5duvhBXFX/MRLK1zNtUovYHnq/o3xMIUeFCZ0Syw7FDJhW+kGpFaGacW5v5dLLacf1zH2QidaBUE6sTmkZYvnI1JOmKtS2B9KebxKdRrUW8X1VZJIUF8igh1IOREGQsg4Cf1lO8oSk/EJMX5jT/Gk5+DkWx5Fv724BfkHYtKAwX2lqISuJ8zltMBypNmlb6WV4qZiA3okJefXxHmx+mj1xFqTi1QG2tWagDCh6StCE76H7TjKNFguf8TiFR5UVDy3/g6jejnemB5yWSSVCrleWJ8MbB6FnbAz9Md+b//MKFxO8KEQDoRCmysC8HKQ9X5DwadGYQGGruN/6dgfHEkghA7m7LDUfTYXLJ4TKwZElHQfkLZ/0+/ofjnnMN0J6HzBgvRsyC0xdcgcoHYFsjUxFqAYi1EqqU3EQb6RlputNhoB2YIU4mkpq1TPr6ej0Xo0UcOA+24lFF6YwUqwpwDb/iUttfyLTTw5R0R61NxQ9xRZ8HBYiQ6Vdbxqtw7Fz7XkLSDaOio4svbs301X2B9lBwgqRE+X7h8qPJYfVsTRcUT/Dh9WXumuCGe4B9VJbZxSe18hhwsp1Knhdyn/ccaGh9Ric8Aa+PrGDZ8ayMBPaXQaJSHTZtoiAQg1Cptf33Hwut/ykxlypbLLfez1Ie1xnhu5bEK9ZozXbB2iv9ar6F2ot7QdkAH7rwmoZ3a+4lpxBstVlfjtrpFOjYXpRYlPAUljCcam2L2FjX6onclS+O0PGL7Wp1I+qi4pQ18XTyfrV2pMFSFSI2zCou+zHilHBJhQhQh8I2x+mVJPOuMh15/sMdSBtaqA7DqaosH1Df2OH08WL+Kd7ySeSyZ2A2G3Wj4KmrpJDWnxb1UTX1YgRLGBQPrTUn8mNvJpKMvFbhF4vjHWhj4hGgUTkWd+lLws7e9XgdeHxZUp5RvyVjtDJT5676mE640LEMcSj8SXjpmjyzHRl/wOUaHbVwMbH6aHkdqa7XM5rBglPz00dCtvop9fkcTS8RiaCR5YF67MtQ9Wnf9piP0FY0HBpYwRALV+/Xe/wKfdSkwGmOTr5MudTic2iWpSFKJRIpkpfmkoXhGGsdsvLFKQ3EuEODbW18GqASfazw1DELyy6/01WpbnUg44l+o5YTNWb59DFSvlLTaNsvy7awPRGJCIBp8PTzb7T/gSZalwK81qDzWbEBY8SYy4Wzc+CfSrbCJy8y7bbhsHhnE0iMDq9QROucs+bsE41yJA8b50hBKeSZd5VlCoGGLX6WaRR8LZbecDkedrInzOb61Ma0DfAaSf0BOsjKIFOI53l4Yoy2H8+2tR5+rvFId9e8z7BOoZWCRErhSUPqqge8TL39fpCz0xMJelD2PfVyfBa/hMrCMyD4Cpa2iYqXX9MiglPJfr6eKWeg7UlxzpYN2y3Ian4FK9BpOgWK/57djXEiafhyL8sl4oTGHAi83ycKkhSRWFHgb0V6/KF7FkkksiTurH7eCHeAJqVWx+srAHwLrYCgC36PuS6RvYPMxdElhtZJIZ/kFvCGl9BgOKzEczvBLO0slynEdMbyesMjjaWxPl9ZhSVTjKKonxTym9uJ/LrC+DRa0DtpjJWqjonwF++kES6peRykkwNslUWG2Fzw/8AetiJPKtzE6FYhWqx9bGx/XmC27A1QnUr6BogsLLRGXKlm0FCt9fbZlmowNStkYjwyC9nQyLBeP2lNFG4To1Jics8bR3/Fb4l/Yv08gypyvF7bjRELJi4CC5bpSZqL9wrZEgPrTG6koVh1fJcp7vPqqJqLJF6JigVPgMLttbr7XpfbObD0mxj+hS6heSlx1aAi6uFO2E+i1wIlSpMfosbQCRKoHSxvQjqsUxJITwhmx4CkV+GqxUSld7yjTkDqipbC9ruW79rhzGocT8b5jq1bQx/Ysi9qrUn/2LfpSfdrb4/u0hAGiY9F2qrfI6+lbJP1bjJZkaiMtUWdpg1Lq1/gaboGxqwOE1vhqoKheK5fmxeb7K64cMda+PrBmPmG89xGTaKmelRlYdodILe2srp/3kq/NP8tUJevTwMqdLy/hUVH7a7gVNT0VxB5p7OkwLbF2KjXB+8A+gTQU021BezeW/Q/B6nTAwkpGh8HCnN9CzEa+QB/cQorMp7MfNrIcK7eDng6wtEFH+vcbFoikI1GkMIrx49CaGxkUtWoLTD98vgyj7sGJY5OsNEWhxReUWfnvEiiNW5PGj8X4YbBgLAVi40+cI1K+rQdRMUDF8nEjbA9gICzKK/HFdCbQXLF9vcUXQrv+23xdmPkfH+v4Ib5FB+pcabIFZhJzWgbDiho6de5OfV2apMpCGSenTaZnrFybvA72xHe/MY4lLMRgj1DMjPNtqlZk1pTvmWn/M5uDTz+bSFY+ZDGPN24U8sycPIXZmfnMkyC/+mYqGSuPDYuMaHMrs7+ZTGZ+hrlNrXwx8UdarB/hkmQhm2fGN+Npbmpi+pw5fD99vmUhVJgtpjXL7B+nYv+j1tRpM5g5qwn7DQfNEzwBwjlr4kSs0x++/54Z81owJ6b0Y3NCP3++b4+uFb/5ehyzm/IaNeJMAuND27xG5guvjeOTjz6lVSS3Sp9i8cmcROecHJMYb89t0IUMkz7/mPffepf33vuId956nY8//4jvG7No2NhBHAVxX7N69vSpfPjem7z1+jt88Mkkps6FJuHXK+ZkmTl1HJ9++CaffPgZH380ReOPyTow9hiTP3vnHd5/533efucD3vrgA76cMIFMIVK5mKsr+uzUmXz2uspe/ZiJ0+YwvxD7sXc4Lerkn37jDj3wGCI0WwVKqGt9iVUe2k2z+JO38VqmOYO5DFNF53eTZ+t4U00CFcixN1kXs1m++foL8e1tPn73M6ZNadJYoC1SPQm7GIlv7fjNWDqyxM3NTB33LZ+99wFvv/0h4ybM1+YWf5CQFxUmF2zA2tj8OP4rPv5yCi3C53VANIKd+AUQSmEFsWRoPxhWzCndTpr2AaIjKcPjlKNXh5s2XjvIiyVH5Rj5RqR69IHqR+1xCyNsUSvKeiV04BR4eiRFm1Btc5nz/XjRbnL8mHfffZ/X3n6Tl9//hEkzmw21J7/UQaRAxFuu9A+dgtlP5frkgo9F8K5DidoA+1Vn2p+cdMB4UpTWFm0SGT87QPTlm+cxYdwXzJrdqBqma6JdfAb1a/UU+KjF23GWAtEm3mFjsgoLoFTa8S01E789hUFpGirpJNswynmJYJyLWvn228/4fsZc8VKtpc9ts2bw5odfMLddDQqSQ6wWsTZYzjZgfnJZDxE2xpxNJLNTNhLv0Ee4SPNaMn7k6l0AABAASURBVHfqP1JbLNTCa767A2HC58a+10D8TnhyMIMiXKpOrqiK/9IbEPtehHsBnmhBLFbMuijY3FHCBe31ZIgnfvG1nz/iXKmWeD5/+jTe/eBbfpid97qf1RxzURszp4zns+++9dKbPHmi+Pk1Jn/DrcYUo9jTEdlP6tj4JH8vNtMt0w3xIBKdVt/A2iwEa1ss4XD4ftu0YPvy2MaSoa1xJp+8/ynTf5zv7U5ehQX1KCFgUyCpi6W86hbUR16Q0SFfUrJKiohAdaUOVhvjeZAsIzKhqswcgkCrv3MO5xy/y0c8jmwu2uY8hki8jzTaSHyINMbMvBmM++x95jc2o2oaongqXn0/eQYfvP8172oefP3dJG/vY61WhXwgXiSIdHtq0yBSC4rG8UZmT/iET7UeffjWx7z59ju88+mnfDe7ydvfnMlefcYmEKdWZhiFwLiaX3TjVFCO6no1iUFuAXh5FERt5Ndc69LPE81LzC5Gqqj1GxnQppkzZNM/5J13PuLDj77mx5kZaZfsi6rE6j9fCFBUKPJCoQkeKVoUGE0OXU5CoAqWXRAfVKL+9S2okqVFmG0ecO14VDdQcdGcEdmkhHoryjFQNp5slf1+X3HB5qdsIjb2XIHPPhnPnDnim7NRiSd+RmZomjqBL995i/ff/oRvvp1GRkU5VYll8zDJRUnJLiTGGsqfc02yG18x7qvvVQpt8iesHq6VKZO+4dOvfvD+lxrg1EQvGC2SoROEodZThUhuplOmuzGqIsAw2n9Wk23mm4nTmNlYlFTAKT8UWIjkZzmxL8nz7Tdf+X7NZ2qdM5uv5B/OajXbwz//iOif0KS+DVnkrb/FYpKyubHNTSlRrPKJE79h8iSbb1auTK1XbXOn8dFHn/PjtGbsr0mgtQUyNM/7gS++Hc/8bMS0H2cw7suvvQ+TU78FNddU11eviCgKd2z8Uhzrz/tKVkvl/g3EHzVU3NY7Bb5FLP4WPd/Bpi72CIfFQ+EptQjI54sQBpgRCRMJWVdVaq+L5gxaFw2XidkO16zIZBtrrdG0IVRzJ2iaM59PP/1M+hNTNHxONYUqIb+qde5U3nj3HV577z0++exT3nrjLd5452PpYxPmp/4w7jO+nT6HFjURKn3xQ5UJJ7bJKDsRhJFEnFsgAReqmvVhgSrmolDj1mWRlkLjWd6PJALZUQ8diJVvdsuSBjYWNcSD6I3E6yiOQfMmNttk7ZXn1U3oCpo3RXmPsc8oivciQG9e+xgF/lVTn1+0+Sc5mP4XZePCRAVtbTa7YM60KYz74nNRA1l1h8W0mZ008Qe+/mYS7e4lxCKlIHkv0HsbtORlNIlOJ8INFKjvQJQFoiz0w1LGb/Z1zhFIbrHGYGubcw7nHL/OE2n8RaEykNCMvwqUaVz2oCkApsCZWUz8+E0+fucN3nv3be2X3uHddz7k7fc+59Mvv6OpcQ6fffg+7736Fp9a/muvqd67vPrGx0yYPAeJVfxGfMeHHqfWxahtPl9/9hGffvQB77z7IT/OafZ1opZ5fPfxu7z35uva+73NO29/rPKPNB/e1t7jS9lTkS16gyhFKkxJrJHw5mlsnMZXX3wgvSgilol2h+nZ9Gmz+fKLb2lui1UvwMqc2tvQbLyenhJK4UJ1DFRBeflcm77GmEhVA/JiipUUIuObiv6Nr0P/fkEfnHNeb0xnTH+cc9jjnMM5p/HHPnSulHbu9xnGcm6T2gsmXBnI/qVSOeIowzdfTaKtOSGbHuAkUSf76MSAMHQUtX92zlIqU+icw7nfJ2gEsnDh39EfuCIGGqx4EFNZofHJbn43bgpN8/LikdqEgTgTe4jFG+ecvv/N16oa/Der/56r2Q/tOVcarNlhG0tHGCS0oQoSCXr06ssxxx7HWmuuLic7JnQBIaVGkTPDAeYgQGDtF4EIFzjQwdlfrr6cl15+lmY5d0ccczxTpszB/MBimwyQvJ2xo0/mIxnF73+cwvCRpzJrbhtaG4RL4tNV8pEHH6rN6Tje1yHW5Vdfy+x5LeoTiq3NqgMjTjxBOCfzxNNPce0NN9mZHy5hRRFzZs1R+ShmzZjN9dfdyIOPPFFacAOVy1qO++prrr3iGh2mTeOcM8/hJRn6vMj2DoZoe/3VN7j15luYN3Muw4eP0KLwuRRLbe0rj+iu2+/g6cefIquDxAP325+vvp3oaXfCEWizFYahbiWL2KGA04Se9s2XjDjhGPbb/0CGjxrFueeey7HHHsvYMWP48PPx3kAj3n8/cQpnnHoGRx5xNJdfcRknHHskl158njZG2piJLV9+9jmnjz2Lk4ePZvTo0Qw7+lCuEZ+/nzFPC02CCWq/ySabccbYUzn/7HM48/TTeOTRh5g7b5akF5OZ28Sp1v7kEYw8+WSOOuoIyeADVIg5e/wqjzF5UUTRgoT92Gljc7O4GJBKpiTMvA7rmvjs7dc5Xvp2xjkX6jAWJCLQpCfTwkP338eIsWdzimDMicM4/7TRfP3tbLTvFN8CwkCOjyc+IpDjmm1plN69zEknj+L4E05ihOR38vHDef/9iaqPDj5i8jqQRQv2PDnwhxx0MPsdfIzXj8Cp2xgtuDmQcTW+2N9DCqxATngikfQ/CGFyNpCNVp9SOiPYhRpPTBCGJESTQ3FjhcM/kX1dQFab09gQKx1qrhnYQaAtbvj8AsWWJi664Dx2230fRp12FmPHjuWiiy7gtDPP4GM509ad0Kt6ID0riAaF2shGtoiLDuOt/Y/GRiNBRKRNv4H1g56CPM2Kigps4seSRlKn/Pa/+0GgPKcaemPUTqHGMHnCNxxz1GG88vrbqg0FbTISqosHsL29p0fV7TW81lesuRSE4osR4om20l8GdacC9a+v8UrnmMjaU3oC31OxrZGLzj+Li664gmaJiFyOG264gYMPP0KXANN9VTtMtUhbW9ECQvVf0Jw1/CKHlMQVyYuKpA3FDgfe0+ery3SJXxpMEIREuSyKktMO2anYHL9YlFjcM0Ltsi2tWH6Y9FVV6197jU78BqQDT9QRMVI8RP4rvmv85LNcd/VVjDhxOBnpVsF0SPK5+9ZbWHvoUB588GGv24lUBYXG+bIvp3LnPfcyqznDxZdcyMiTTiKRcOKGdRNrk+ukozFSVXAaaSAFUGCy9Glce+8QaQLoVT283sSgUkeo+VLQJtO28kGgeY4eO1zINfPS808xdN3/j723ALDjOPa9/z0zB3b37FkQM1hgiyXbsoyyY2bGmJkZZGaQmTFmjh0zs2N2zMwsy5YsWjg8M9+vZiVf59K7X5L3EudmdPrMTEN1UVdVV++uVtT5F1+qzi72JmPoYUDkmI7hqpE4jOUrg12M7O8AhhUS5qEMnPWRXeBlvIiQr/9zpTX8OkuFwzMPWTh4HmLTPO4OHkSWWCjM1y233KRtt99ez7z4qpL1Qf0n776uw7Fx++FPDjtoPx180IG696En8AeSj66Ly35tL0L5q5Z58amIO3XOGSdojdXX0zHHn67jTzwZP3eIjjnyUD3xzIuJDJLkhTOJ1gDEIM/JU6S0Q9ElhfZr2kiORyFq2aNzYknawozRkVjJ3800ENAg/KI84BDkKlXTjK8+0lHHHa+99j1Ip558qg479FBdeOHF+uTzmQmsEFvmGf6Mt/VqsBcqKXpS1ry5s/TBe58ktocu8pyXmIsEZVvzrAUxyPN9VeGlwM2n1KpV+RloQL+Mv+k0+gmAYln/BBeEQOS8GTN00fkXaPsdd9Srb7yFTCJoi+SiggrzftAZZ5+rXffaT8dPO0LHHnG4nnj65URfPN9XTAIjhm/pbL3CZHFHItDR5Reeq4MOnaYi+eMUMU3N5BiXdMopx2lL/BS5WsXwt8tpSM75cvJ4ZTzwYhIaETIVz56HCCU50wtxoShffPGZTpk+Xc++8CIVtKOvMT5NkNTe1qYvv/5C7YU21bBtxx57rI4//ljJq3HQ+aL2P+hQvfPhZ2hnMvRv8AXOC6GBKvDs2xFzOMW2DniNsUd33XSdtt1yU9k5kx3Cis3YH596XFttsYXOv/Ci5IBD9Lc45rabrtcxrLOvZ87Snbf9QbvvuKs6ysVkFkiU8YSJlLBcXlIfmWOxBvhdtriZea09hJe4MOsuj0VurjWGm5FYMC5AhjXZtLaGqKZfJMQhA+7zlkqleI6kAHp4h5HJdzIpT7bezBYhFqES+MSKDIBjsPOkrmyK9NB992vVVVdVW3sHVU62zJTEVhU999QTWnHltXXMSefqsCOO1hnTT9PZZ5+tV15GvujN4QfvpennnJMs6RiQJRTLcLa5HRNFXcqkVCZAh0JBGb34OKY3v8xjCt6AEvNWoDeSxz+oooWPPRiuPFbYj6RAPE5mE76KypACLFFqtPu0Cz/ighRirCpJpvgS5x50MXlEsMcAOlxuhbUUK01f4735OlA2VVUQgCnwhIAy2Sxrr6ZMPbEW+Lz7xqvaZcet9cZ7XwugikqdqrTN01nw4dgTTtXc+Qu06HJ+ADyPxHrNuiZIA0IhcAUmXYXesaDap8Zws0Ldvz7/KQf8hD2RZs/4Tueeex6+8lB83jE65OD9ed5PG22+uU478xyS2u/raNsjHXWUDjvsMJ164nHaf5+9tfmW2+q0s85XsdwlE3OnZqIUlhS3z9Mdf7gXn3aCph09TUcdfbiOO/YEDiu+1gLWx3R0/+ijj8HPHsH+7WAdjr/bdNMtdd65F2vW7AXEbpKpoO2PYiQas6Leff0VHXrAPuzR3qGRj4vUtmCuLrjkCh15wmmaOWOmfEkOHRCXje/SC/QB+2n4UZ3ETQ4titCoVDqNakZWLfvfhO0noyLG++afk9p/ff19OBDJ933sBUk/bF9MmTvvRz33/JOaNu0YPfTg4xJ1fx/c/l/NmizQ/zgZem+VaWxiivjmG2KBP/7xGdbsoXrqyeeUSqXR8Zp1+bkk8TFvXZrOw3/6+e9b/9Mh/8SVXkxQnEoFWnbZZRJHZobFROLhaKsWvEG8FwtTQuH+H9mH8/MwSWxK5876Qd0a0tjGDgWprHoObE1OOoK6rFQua+6sH9WnJa8qQV2uqUlN3bM4cnVdBKHfz/5edbkMAWdRrU2tam1uSBJqfq5eKhb0LUY8TXDgQLJ7z14KSJoXCajkhSpx4lYpVAkanOx/KOvRp4841FahWpT8mtrZtJc5PYmIWOx/RBkwdLAsHqiSbY/Coto7SgprgcibKFeX06AhQ7raOclVKlSBYMX2PyWyEPl8s/oN6KsymBuMYqnI2Ipy9VkFPpXg1wjNvudptbXX1dU33a5zL7go2Xh3zv5W0084Ut/MmEUAHujGm+7U+x99rukXXKKLLrlQR+63kz56/Qndfc91MoW+4vLb9MWXHTr9vN/p6utv0LSDd9Xrf3xAzz33XILf97PbNGDwUF1zzZW6+IJzdPv11+uA3XdTz+6NuJRQ9zzwtN768GsddNQRuvLqS9WUyeoGEqRtJANCxtqVAAAQAElEQVQsoRaD7l/3iRhuhVvy8fi2gu3iyXTI/gesiCDGglPbbNx99126/PJL9eabb0Ij+kK/ZEStwGnan3TvA/dr0grr67Jrfq9bfneOSnM/00VXXqFO+hm/QxjjUjaCNzbEpXJBV9x6p+p6DyIxfK2uIBAfgu6cAc3t1gWtSAdVqTJfN998s2b88JPmdVZVrKAahjolSEXwMyReTknO/gYOnAmYA31xqDgilcPBBhgmCy7LtltG72MrdMWzJvwWTjxWhLpXeVdS0n6Ku6MLONAWM5PZdR/jnygcvPGzdfJZMyv8Zg1d8btr2fjfoqsuu0y3Xn+1pi6/LBRIDGNjG8snWS7WrR9Q55xi/tWqsTLplEIUOCLx4qGHnu/L99DpCDwIXOktC27L9LEANpMOFEOf2M1YfY0xRqtcVcXOBco11LN+quipSAJksAEe6AIMeiFJIfMyPd+Sc04BgXAMpcwmxXSiTv+Dy9HHW1hiOUXO5008xVJxvsSBgoeNcmnp6edf1QMPP6ETjjtGIwb2EqyTBe6Oh7qsI1iWymEkx6lqjbsP4LASyocwXyn5nM7HsYOPBPxO8EvKZDxV4WeE7DzWrJBzJuvLkppyWXUYj4CTkEaSIVOfk3UDO/1Nr9gm+XOIIZlWq00Hvhx2zv42l9D9iZPG6BM20LPayirF6CwB6TtvvqwlR4/Q65w62w9qlQD109wF+u7rb7XYkKGcomXA2ymbTatcWKCMIgUmvThWKnCJrWWIbI1GtjHyPSUuAP2wv6VYxQC+/uqf9CAHIRZAyjl0IMWQQAbGYKTl8x7JNnUCvkjqP/fM4xo1YZQ+nfmtPv76a8aIQya6mdJ5sSL0zQOHIPKQkKewUpPvpSUvkEv72NlYiCyx8cbzAMV3zuYxzuhXfEVKpwPwj1Rls+8v5HeM/qW8kmZ+86l+f+/9WlAN1AavQnriXHXz5RfqpwVzsImX6rbrLtSU8SN0wRU36Iei0GCxea/JIzGRhrcmEymS2IBHJDBGTlxW5191m67Cxpx+3JEa1uzrqL121NsfzFQVdoby6A2//Qg5RYgvlsklRgf8TJ3CjgX6/Y3X65sfZqN3SuxDOuMrlmO9OJmdZGCyrspRoBCZIlTJ69Btt1+vD76eoVPPu1TXXnWVjjxgP732wgt6GHtfqZXke84oBI7AH/kyp7BhCVD06InHHtaxx50k1IPZhD01DZciU0bnyU9lVKzCS5Q2he02XBzUGA+qHIDQQSF2oFAoJePrUbFkwl/zFzbusw8+0NFHHqFHH3kI+jyxV5WPTRN2XiQAn7z/Xj3y8sc65qzLdfF5J2hAa6w777xLM3+qITdPLmCD6EkhfkPAk/ETe1MutKvie+qMuxgUeKarVdVzeOQyGc0vSVXWrYJaMiyGq34spfw0IGpy2CnPHAXDzfd7yKJKwpub6KDI81Uj7svWmQ2hE/rqwAXp67tvvtDll12sF156kYRIJOGTPZfhHjK0IvuJNs9bOE5/28sZuNjn21MHa6bKWjB76Dmn1ZeZpK8/eleffD0bu0QX+fr008+VzdTrk88+1bxCp0JWYYmD4hnfzFL3fv3UYrFqGMvHpsLOLvLxNzHcr8Lv2BM6TzvgPD+ZnSdfmWw9PSSP9h++naHrr7lWReJQWKzYCR8Wwz/J419ggJGfT6wbstarKH9NktkAhx5ExMfyWI8MxpSAtcOe0sOnE3R5rItMAH8j3skipIhFeFIFWmrAkrEaPPJ1DTzywHwh9KAmUhBKUYc6OcSszw3VxZfdpmuuv03X33S9fnflRVp7ram0z5cHXnVBVg7AVrLZVPLsOw+exPIXyl7Ed74HYuCadKBzkAU37l4kOUrG8yTF6F0sXDI6watV0cdim3RQz1AfXB20MoA2c5O8iAZlAnSZmMHsS4wsiiScjb9f228OWV+JsQGcTTFNoFQqTY1T2X4NxUkee4IqGlBVxBqgyfwVeFfZpwQkW+GIHHRNXXGKRgztq2tuuDaxl14m0CvYvLfe/VibbLWNuvVoYr2WJCdZgfUKjPfQ7qBPwBe8wKxJppPgivIn/tNDkDZM/2svD5ahJyZUY4QHI6xwM2ll0N3YktPoaY+hY3TIcWeyp7iVfdZluvn6q3Tu2SdpxakraPExY7T4yDG66KKLdcU1V7KHuFTncxh/9hnTNXb8JE2aspxS+GkDHTBPnU3pqnqGhPf0867QauttoetuulbTpx+vzp9+0D2336Ga36CjTz1Xl1xxvS699FLWwdk687SjtfrUtdGHCcqzDzaVMhfnARtxK62slpswUaOGDUNfbpYdlqrSrs8+fEvPvfWeVl53Q/Xr1Qv9r0E36oBayw5KTUfAK8KQGH4e9Gecb1xBg2IViA3leayVED32GRspxi/DFnr+6/P35kCaBG2VQ8p58+bpKuKiBx98MEEpl8sl9+TLxcntV/v1VyD+3Xff6f4HHtBDDz2UQKkRM9iDcyi9Pfyr/MUc8OxXHJdZerK69+yhTz79GIcXJ0aiTGLNFFNmXABPDIQD54GPBR/ckk9IcCE2qaIywKn2bW1R+5zZ6t2nHwGKcGZSTHAfsnmsyzZoEIm5QtsCDGCz8F9mlySCoA42FulcVr17d0+ClgwBpsWhxJDJPHPb5qtXv75qbcqrgpNtJkHopaS6OgIDFKKjs6ieffqymcfs8+78QBZLZVOBxMl1J8f99fm8GhpziiIzgA5aJYMfxzUVyiXg91elWpOfSoMX4yQRMrFZbsPJR+o9cCAbjKpSmSzJkbRStNvHfrLK1qf9qHVEUBGz2YhKBfgVq66pm3KtOQ0YNFRrrraaLjjlKM2b8YXuZRPdVpTmzp2rUUuM1NJLL63m1m5aY601dcKJx2qVqcsqgm9bbrGdTseRDB++mHp0z2vs2FHq3qMV2F4imbb589XUmFddg80xUPmmZjXU16lOIWwtsdG7RSuvtp5WWXUVDR85RFtvsoE+efe9JOGJyBIYRsNfU9x/NvgXlR0kX80x+R5OCP4OHNBPW2y+KSfJv5EFkT/bOaLJKknADvRj1BIT1atHXvlBfTV15cn6/ttvZT/8FGMHfc/vmtE8GEbgh5mzNB/5b8Qp/JDhQzV81GKausIU/enFP7KxLqoWl+lf1Udvvq6PPv1CK5Bkq2tsVjqrREf5RpYhfSLZr+eUE/AQwEYSRUB/aEJHPDYDDo6lCdDS6KclEO2nIBJFMpww4qEFaHTPZFISuJqPNpztOZXyVQWG1UUMcl4g+UyGPor1EZKoClIZNbY0qKm5Wa2tFHQ22ajGAPWkFJuvOAHIO9oZA6OKIAPq8eqA8+U5YMpTBH/w8+IRMmxWG+Mr8DOy/7RGpPYCNsqB71gT1ia0hsLCy2bSqrImPNaRo8ljDtkmhv41olRDwWOcoVWrRQTh9iTm8egt5k5u/+2X+0XroufQBXAYvtDm4LkPXQ0sUoeNeffDGbrpDw9pq5320Pprr2pkJesXFWDCqmJO4Y03vu/Bbk8BG1GMj4K00Q6O0BVja5xz8lKphFbD2lo9z0cXqyK6AlZFcblTjkUdMksqsNUklZCPAl+VcijD12Ow3fU3veDfL4AGfgAtIfytKKyV5Uy0rqI11/oNNquoN979UKFzsjXQ2dGmbbfYQC88/Sgn1pLh/v5HnypI12vEsBHK+sCuVVUrdyjFgvTgdA2ddVBTZRcFacgN2lKBPMv40R77KYVOctjULAH1C88/r0cff0LtKH8V+g0dxSEd4B1342UMz5xLU+erk2T788/+URusv7qCVKyPPv8KKBLgJCizZLUUgkGswHkyvYq8DG1Mit2ucUDjuxCxxGyy08nY0Fo9aEneePkVf2J4EGJnzKckZECWkRZ1dur+u+9VS2sPDRs1WmasYLdwfvrTKy9ry603x28MVp9BfbTSsktrxvez9PX3RZmsUhmPDSJcQtaJOWLtCF6Zfy4qo0yzp959e2r5yRN00iF7alCPBgLPq9VeRiJM4sF6S+zEDj3APuHShIBk9zlscG6//TZ98MlnQu1Ul3boZQFN8Xj3ZBe5R8mXTFdNf6qsS4UFfff95xo2YgQ+bIy69WzVKqusopNOPQU/sKoyxA4x+uPb/LLL8eUUOe6sTRRQE8YsofU32UI+dttXpAz6ZBsgzxBmnP1UYioFzvSP0R05I6gisY5T6bSkQLgfpUnWwPaEHip/vR82fGJ9VlnDy0+dov0O3Etp6MTsG3lKvgrzdeM1V2uFldfS5KlLa8iYxbXBuqvpnXfe07z5BWHSJVgc4XcjDkvT+KikEn7aBsQFvnxjnbiMwThhV6sp8lIilyPfjCC65Xm026fGtDDZsf6r4AcYRdjxFP08ZJbGd8qlJD/gLWZkTCKqgLpUsd/lRH8rDBrYr7dWXXkFjRo1Sn4qrQ4OaOtIPglYFexgHTKM8EM25d+udBHB9IC0Z0+Z+gw4htCJQmO0xo0YrJ6NWT37x+eFZmnOvAVqa+/UKissp2+/+kIdpTL9A82f36HPP/9Cw7C7jQ0OFoeqFjuUyTqsY00ea96jNsaflhBCygkeRDCP2T0JMArpKbgUhWW9TwLgumtuJP4Mk5/uppey2PAMaKHeqtqBpGUTJHmew7MbtwGEAfAMEv68xvpCJEAEKlPVUWcvEfpT5gBCYJDoDH49MiEAy2esgMZj8ilxyC4OyoUMHWvN8BD6YKjWpVOIJ1Yd67NH93ri0EYO8bsLhCgRtHsql8sJRFvnMvnVAAsuDl5wUzk0bF1XpSFHKSW4iWlqcpBkbkzEUTJkPV+OCs+ejT4yZYHpMBAEsTGIVfFtkbAF0GHxl4AJMAl+RQok9GvWj9/r5ptu0Hczfkjwq3Go73BGi9ZSaDYMtOyw0MI1zxnkmspRSY562SgebF2UkWeCTgQS2Yz22Xt33XfH1Xr/jTfVNnu2Hnv6OQ7th2upJSfLgUs9a8yGd5XIhia4CdziuMJ7WR7rJfaYiDuOFMCSc7zr13H9X8My9uCVSd/0RgqNJRSHnRD64HxmDlIiXNHAYSM1fMQQDR06VP2GDlLbvLnESTWttNLqau3WQvsIDRm2mAYPo8/YJTTju6/V2K1Ry6+4nGQwkZWBS/R2QZueePQxTVp6OW22zbbKt3bXEqPGadoxx2rVNddRui6ngYMGacjwwVpi9OIauthghaUOIMRaasqyymQAKKlcKcr3fQOPH63J5Vu100676JnHHkl+JTkslPXU0y/I49B2MjamoSGjJHhi4SXid77kjH5uPNp+3pmjlmR6KvTfwxaH6JI8xqLTKJRM5ZiWXv/6/D05EJI/sXxEOp3mAKVTkyZN0i677CLPQ6bo73+Km+k8cv1P2/7JKo03Dh0fSO5lhx12wPR5Ml5Z3sDu/2Tk/j8nx+vft49WWG6KXnnlJRVxtAGKF+Ewazj1GkFK7Lpwwt9ZHC17t9JVK5kRefiB+7TmWmuT1HpY22+7nTbfcGPdF0drqwAAEABJREFUdecftOeeh+ntN9/QjZx+rbH+hnrijy/rN1NX014776YbcbaHHHqivv7yO51y8slad7ON9eYH7+o3Ky6v/fbYQ+ddcqmOO/V8zZo5W4fsvS/tm+jR55/RWmuurjPZNBx17DE6+7yr9BMOdestN9fm22ylG++4RWutv4YuuewSHX7IUbrlhgdV4GRvw/XX1Z4H7K3rbr9Zq6yzmm689SZtt90OeujBZzXnxx+1Hkm3o086VidOP00bb7Ol7oGeDdfbQE8/9Yzef/stbbT+erroyku024H7ap3NN9Lrb7+pFZddVW+++ZFglZLLeEW04DlPjgAk43Mn2dBJ0GyBouUO4mpZA3o1abmJS+j1N95WFEjDFxuoF596RI89dD9BX6hyfYNGT1lJk0ZPUCMB3rLIZtzEUcqlivru20905/1PKMj11ZhRY+wHE9U5bwYJynk6c/p5WmbZNbTRNjvDxw9JVixQXCnox1lz2ET2lGcRZrVDo4YPULFznt55/5MkgI0T5P/yL/dfDV0I2BbvooUasnkISNgutfyyWolkaGu+USkC1EpJKgGoWnMaMGSw+vTspkd+f7u++OA7ffT2u7r4uuu13tqrqyUtwRKcqNjIhbLATS6r/oOHaTo6sfwyE5Vs+jiR/ubHb6FZ8gptakEm6ijrzjvv15AlxmnsMsupYL+KUe0CYZtLImhdf+W12vOo6WoX8AFvwr3l+ut08dlnq3PGV3r7hWfYlEzVUstM0aZb70Ly5SNZtwpOtW3eT5p2yGFaftkVtcwyy2uP3Q/Uex98LWMDzXrs/rt1xCH7648vPat9DzlQr7z6Js4/pt3h0IkUg7QyzleZxPFPcxboy+++0dczf9BXM+bIBx/Bp5kfva3jph2klVZcVlNX/I2uu/73bDYk1E6fvPeKTj72QN19713aatud0LFldeA+B+mDzz7VHffeqQ02WE0bb7SBHn/6HdlPiHhk9N/501Paesv1NXmZSZq6/FRdcMGVQhQqK0vwECkdeHJEChbPGgpPPny/1l59JZLJK2iHHffWe+9/k8jCo59t1MmvQY+6ihOX94vC4y8+SfPP79DPs33XXKAQeZm9kQUyzqmCXYoK8/TwA/ereeBIrbzB1iYa1Rn1JHd/+PoTnXziiVpltdX1m5XX0I3X/0H2U0IG74uP39LRh+2tux+4R6ecdhryW55T2Kn605sf6tmX3tXRx0/Xa298wOxSyg/0/Yfv6sCdttO777yu22+/XWuus56mwJtlV1pV9z78qGognsogEYj1VGOczcLtb/lJHPwigBGu3mF7a/I86jybs4wjjNV/YB+9+94HclS/g67V1Tdq43VXVNq1643X3pTt4T7/dqbSuUZ1a+qhFP3qsQNRtaBnn3lCG228kVZcYRVde811EptqH2l+8OF72n6732o5dGLKcsvq+OlXakFRcl6oC089TuecfrruuusedGwHvUkSYf6smTpgr100ZZlxWmn13+jSK27RggUCkvhK6Zmn31RcS2njtaeqqT7Si6++obkFyc9Ye1EXnM+p/EXn6eIzp2uV5VfUeptup7c+/kIhENoLC3TRhWfqqssu0EnTjtSaK62lTTbbQx9+OSdpD2PT1v8L/Ae1/1cfh/SSOM9JZidimXyr+vLTb/Xy869rk402VRMHPDGb19CQIpl7+U03acvNNrJVyqCQjcx8dbTPU302AJp1EuaspEzKQ6clFIh+fJxDJ3zZ36KKqZYXK9ua1RYbrqlHHn7MahR1lnQfer/BOpto8rJTteRyK+rOB+9PfMVnX3yuI6Ydqj+99ooOOOBwfOh+bGoW6IO3XtU22++gicv9RktPWUUXXnF18utNxapU4nAglUrLEJs4YYxefuYRPfHIAyqChJdLaallx2jx0Ythz6vynPTUQ49pvVXX1tRll8NebaYHn3wBnAVBJX2LTXz6T+/K/nYrBOrHz97XYQfvRyJxZS27zFTdd+/jyd4sovsrLz+jIw/dU088+YiOPuZITZ6wlDbdYDN98P7n2CeUj7kctkPoGd1/vR8SJiNIqv521200YEQfNWZzSmMZE4ICiCQG+eLjTzVgwACRr5G8tIaMHKOGhjp9+OH7MntWw5Y1pD1lzLaYYjizFNKC9gWKXIRs1OWDPOweRijEIVSIayz2+ea7r3Tm6Sfrqquu1aEHH6HVVllOO/x2K3397U+g4Mn82S03XU2Sd6qWW25Z7bD9bvri829pi8gz1hT6jkPZeqnSrs8/eFsbEb+8/PaHmj93tt5+7UV9/fXXCsAnE2REiAUiAbYjjS30FEMbgP7qjzMIZnMppjtWkiq+LCYGRZ74sH4wYpo0bgm9+uqr2CDpG+KrGbN+0Cbr/UbNGemFF9+SWaWf5hc1f16bxi6xeGJ3w6hTdXlP7779mrbZdkv0e3kde8yJ+prxjgkWEMcevOeeWnrJ8VpupVV02FGnJn97TCrrd1dcgA87Qh+984nWIQF+5wMPq2a7e9Pf8ixN23dnXUDsUrIFpAxx6dvaZuudiBdnSnFVn7/zmrbYZjMtteIUbbjFRnrmmadUs4AUg1L6cY5uuPwyrbXWWpq4zHI69YJrNb8sefgJ4X+//eIDHbD39lph2SV1+AGHqG0+i9rVK5KnThKHvEmWCY59wqiy0n67Ots79MOMuZr9w1zNnY+MqzAG5WsrtitNAgNrIPubgl998I723HVnrbACujF5Rd1336MyRbND2OeefVwnHX+EnnzyWezA5sTbU3TaqSfr0y+/0KVXXcYB4Bradqut9ad3v8AymmxC/fD5Rzr2yGlaYZmVNWXp3+C/H0rsVkwC6N03XtQRh+6qF154XEdOO0zLTV5Bm2y4hV5551O99Pb7OoZD9zdff0XbbbWjdtvuQNWlUnqDA+Tf7rCzJiy7in6zxuq69LJLZYdelgvsmPOTLj3vXD1w//069czTddhBe+nIQw/WeRddqzL0mi13Pnilcpq05DLaaLnFdeeVp+mN9z7Sa5/M0MZbbKs+veuVhceWzLzv5lu17m/W1OorT9VRhx2lz76ajZ2SAij45ov3tf1OO2kcPFpl3fV0/2OPq61aE+qa9GGW/72fuIt0W7MLH6ngDZtGEKvkpwZwPqm6ukRPbNn4yKU4Z7aee+4F9es3VCOXGC4zJfa3x+WAEpY097uv9PhTD2rc+OHq1SePvRFxdqzQFADlLfw0T7Nm/KglJ43r2oaw7rx0XsPHjtTopUcpn8skoGw+oQzRnPl69rHHlMVIjJkyLoEHGsqm65J+dt7qeZ6qkdOwceO00WpTdOXZJ+vDj7/XE8+znrfbkr1iD8nZ4pQeuu8hrb7K2lqJ+G2/fQ7Uh59+zYpEX4KaZn37sXbafVstvfwyWmeNdXXfnQ+ps6Iu+lmnoW24JLiif11/Zw6YzBG7quQGBg0aQDJ6ZQ0dOowkV4D6oscL8UMrF651b2GN3X75bO+/4kKcIbyKzKj9ggyfxdq3b1/ih1VlcY79sJUlBa1LscjGxB7+Vf5iDni/3XIrffbJp0kwWKmWMHJVAquaGhsbMVL/pmD25BZOg43qejKtDGtae+11dOa552q9jTbUbTfdjFPfRfb36i6+5CxNGDdWW2+zpU5g870WzuuJRx7TTtttr5NOOkFnnHm8BvXrr2nTpumYk07U8r9ZWQ/e/4D22mN3nXnm2TrqqAPVo7Wbpk8/Q9OOPQ74G+v6a67VHjvvqksuuUQHHrybunVr0bXXXqvjTzxB2+6wvezHrbfffntdf92N2nSTdZWrz+rmG2/Q4UcdqZ332E3n4LR33W1n3XHbHVp7zanq1tqiW0gI7kHwdfTxx9FvmvbdZ3/weIhk5Moas8Ro/e6qq9jwbq2Lr7xU+x9ykH673XZ69OHHNHHc4vJhDPYd3Y3ZcKVYpCF76YIikl0pEgpBtk6hk9BjOQIRhWV1z9Xph1k/6cefStp9rz211W+30dZbbKIlhg/Tbrvtp1fZ5Pi4fg+nYgFRzEbX/s7MpNFL6NabrtVaBCMjlxgkDw/iBwGy+0iNuRadfPKp6p7P6ZCD9tOPs3/UzNk/6ae5bRoyeIRATGJD0JgFqgtVZaHVkOK/mRhe/toPMBMQjukoBttUpEqgaPV+OpA8Bx6exLPxLgX+6TTOlQ4BD009+2h/+P/Oa68RxC2pZVZYVauRoN18s00AqsRpRQRNofMgySMQ9lTf0ERCdITy9RmpVtSsH7/RDX+4Xdvvvov6dGtkTFVPPvG85rVV0InN1cCprM9m2WPesiFpxofdzFITJ+nRhx7WnDaJmFyzZnynJ//4jEzf33nrXe1CMHjWadP14H0PavyY0Trn3LP1+bffq0KwcfxxJyablTtvu1W333KrQrA796IL9N3MeYnsF8yeq8cJ3K+/8Watu/GGmjhxInj54A+HMiBS6FRUq+r2O36v0WMnaPS4iZowfhKJvuU1b9Y8FWZ+q4vOPTMJFm644SZkfTLr4yjd98gr8lIiCTBPTz/+iE45Y7o2IzA+96wz9OyTj2mX3fbWn956X0cfdSgBxGAde+IZSTDw04xvdNbpp2qpyVN07z336+zTT9TV6PfNdzya2GD7gQJzShGyQ2308L0Pa9ed99CJJx2va6+7Wn369GENXgbNP8guk6UdDCQBDxXO+cQ90Mbzf/2B+b/oYo8Gw4pkbdTUYmxSqFdfeE6zfvhOW++0G6eyvtK+ZJubthlf6ZLzz9WCtk797nc36thjj9ZJJ5ygRx5+kXFSx4K5ep2ExZnnXqDR8POC6acq7ao6bNpR6tFvkGYiY/u7KwZOcnrymef0zocf67vvZ+qOO+7QvnvspQfuvUeHH7SP9th1Jz3+zJtsyVAz24068NPf6HL/Dg7vfBSilx68CFgnjrussHzqW5u18tQVNIOkSKEiffLFjxo9YbL6Du6Fbg7Sx++/J1RQ382ar8XHTlKP3r1kh+KVjja98Ozzsg3sEUccobVWW0XT0YP3P/5MC4plHXf8iRrEyfVDJHunTz9d99xzn265+W6pXNYeu++qvfbaRyusOFVHH3uMhmOvTjn+BDZ6M3XXfQ/o+JNP07PP/VEPPvCgkp/wwDDedvejGjNheY0aP15jOH2f8c23+mle1aiQXZ9++ikbtdtldvycs8/UiIH9dMh++6mtHGpBqUZy9m02hvdp7NjROnP6aWqpC1iH26qDDWzocoqxAwbn11zMhlsS30jxo4IUlXXGORdp1TU30ngOetJ+pBQLzDbbtaBOfYcOV64+nfiZEvb93gcf1tok5gf3SqmGLkQAq2NjEaM7UcSoZFF6Cgn+vXRGmQYlCXSZ+rIW+nRv1k8//aRPPuvUn954Xdddd4P233s/PYwvPmraQdpjz130xFMvaMDg4Zp25DEaNXqsDj30MMqhqhZKJIDO0OhRo0gM36kzzzpZv7vuMt34+/tIUktpDgekQPIbiQN21TbEG/vsvnq0VVwAABAASURBVLMGDOqpHXbaVa9ziGYuIUO/p0g07rHXvtpg0y11zgUXa+rKq7Gmf6cP3n+f8TF69i227G1ZYvEnDkdOQVdbuvXSzbfeJvuTAIcffDAJvzdVgy7Hyfpjjz6kCy67QiuvtoYuu/g8FRb8pLPPOudn3ZM55V+z4hju+EKfQ7VKWJTzPFXsR8c4LMJsKyF0Qbva2qrq1Yv1b/0tcYCdswPeatIJXUA/PMYKP0a+iF5OwifWN2SpqsmaZJcxFt4G2CI/nZJDrO3z5uiDd97WY088rSkrrKizzjlZnYW5OmD/g2WJkqcff0wP3nuPjjzyaP3hngdIgrXqiKOOltBRh26mMRQdJBpnzZyljZD7+uuvr3Ek2Ir4w5nfzdC8BR0qMK8lIh0Ja5wkm/AaviU0jP66Ai1Q+mcwqEqWhVWaec9ns9BRUsQGzerYsWutddbUN19/jt8nATjzJ3Xv3VdLDOunKRNGw4sPE/37fMZPau3dT0P69UsSgEEm0lvvvU2i9CrZ3xrbkxj2Ifjy6BNPakG5KrPF8+bO1WNPPqHLL78cuz5TF154oX6YM0s77bSTjjjsMPXvO0DnnHOuluOgJJEXsaRqCzR7xuf6goOeIgjW4Gkbh96fffmDFsyrKJozV2eeehIxxVjdgZ+fygHZ+edfqPaOecigpuuuuUZPPf6srrr8Cl14yUW68567dfPv70Xu0qzvZ+jII44mtijoNOL35ZabonM5DE1ZwIFSZOvrunjl4CK6kyW+nQe+48cuzmZtmMZj89dZZwN9A26Sjz3IqFwqJmr5+UcfJ38SZ8kll9a9d92jI6Fv+mmn65kX3pb5/9nErzdce41OO/30xNccduC+uvXGa7UNNqMUSiceM01pIB106NHqrErff/6FzsG3+2lft9x+i84+41QdeMD+eswOoOCL/XS8xUNnsv6nrrKKLr/0Ag5N5usk9hm9B43UwfsdrCWGL6EzzzhdBx5yIDz9Vqefdipx2njdB09OOf4YnX/2Wbr1nsekrFRoK+hz4oTpZ56rDAdv+x16qFZbczXddM3VaiB49JjT1lBYdRLtJx99iJ568C5devX1aumzGIcWS5H8o1OlQ4+B76mnnQmtZ+qKSy7U9zO/0w233ZUclBmME0hYdmcfdN/9D5EI3FUXIiv7dfOI4f/rP7AXc5awwR6FTnQVqmw/ks5iamLicSlZ2/hWhZ364qsZevlP72jttdZSXZ2U7KWyKdZERfIDvfLa25q7oKBVfzNVVu0A5+Mv0pYYB5qjmA318LPb77y/Wlr7a2C/xXTwQcdq/jxbiWIN1cQykVgfX3/zo1569W2ts8HayjFfiM6afUkO/1g7lpRzKI2XalAKhA7ce3u9+NSjOufS6+Qaemm1lVdWjjkN9yfvuVP2939POuPMxD96XqALL7taM+e0S7WCjjhwTzXlGvDH92iPffbTDbfcrjffeFdGg5jEcAY7+AIS+tf19+aA6ZHhEBMvm2+N8Mfmm+3Z6iUUo+th4be9W1n4+s92s3VrBbrsJ8aNH76fwufHKhQKCjjYNpak0+yb6fOvz1/OAS+PE3/koQcSCM45klhpeOsSRldrta56vs1YWfxlzjnmPU4MLQ9kt+zXe+cSxDW1NCuLoL765DMNHNTfzJVCYJjhnDV3jvoNHihx1DLz2+80cGB/lUoxRjmWZXJ/+HG2Ri4+SsVySXN/mq2+PXvI4hvH0Ug5qugrNo5DFxtB8BepiBLUEfQCmrURqbPUoe+//17DBw/T/NnzlSYyzZIM4tBYFjjOb5+fbHD69++vH2d8r9bmbsoS2BHHQoA0h9Ogaq2sbmyqf+RUp2f3Xgqx0JBCvBnpJ5I3no/fz6T0PbiPAA8LwByjYZmspFIp3gQ9UgDsTCYjW9j26wvEJElb0sjXYDL9PgGRC7IqeXU65NgTVCKbfcPl5+unT17T3r/dWHf94VGVGbWAZF0lndLU36zDqdQcnXPs/rrustN02x2PqUT72MlT9eBjT+mQI/bTGisvrWmc/DRUO5OfAqwE9arLNSc/DWVyQ7Aqt/3UddLvuUQ+JkvA/PWfhQtWxpRfQDOj5pkXxLjhEcUqljBwdjJnbbVqBJ+UDAujkt558x0dcvjR2mLrbTRr9g+a8fU7+vbrL3To4SeJrioVypr300yC8pp+ml+QPPgsJQmHqNQpc4AXnH+20j2764hTToLkgso/fq+7H3xOi42YTHJjoLK1NmgP1U4ElaDt0rIoYOKkCRpQn9Kr990jj2zJ1zO+Rj6xlpy6iq668Q/aZY9DNXzoGKVg5gbrrKruzfV6+qlnlfY9WbLvVhJGfZm3talOYzgJnLNgjoqVqsiRy68ESkdZnX3hRZzaraZqXFEGxUh5gUQfhCKHCm1LgPvtD19q3px56PI8ff/FR+rWlNKH772u2bPnaJ31tlJra39NGD9aRx59oM6/5Fw2SDAAXz6g92Add8oZWnu9tTVllUnac9dtNWTERB161PFaZspyWh+cP//2cxKcNXXv01c33nG39tr7cDXkWjV2xAD1bs3ozQ8/0ALABZl6mQPK+qGKndIF51+sU045m6TPaHXv1lMbbrguG8t5ep/+RZI1sBLNhv0x4mU8cYZkC0N/6WUQGet8NTTk1NrSpG+/+VovvfyKTA8cTSLBMePzT2U/4bLehluouUcfLbPUWB12yN46/4JzzdQooGMu16iDjjhR66+/rsZOnqBD9t1VP/xksilrmQlL6Mv33tAc7Ee14nTTA89o2/2nae2Nt9Qtt9zCCepqak17WnuZseqV8/Xhl1+pAEyYI8sBCg0zVP4mxf1HKKkgRSXJm2ooCwp4kdg8K/DVG1375O0/6dsvZujVtz5Tt37DJb+mjdZdSS888ZA++2BG8p8JDVp8vBobM0oFkXIkm9dbazUdesQ0dGJZ7crJcs98o76YMUuOwPOOu+7SCSecwBShJk0cpyG9uuljNvjK5uTqW1Tf1E19+vTT4iMXU0Mm0Mcff6ymxp5Kp7prmaVX1HXXXq4df7u2VJ6pmZ+/qwdIHG2y8wEKSyn17TVAP6B/X3z0NrRASaoO+9Si1ddZX1vvsosmLTNBh++8qX768DX94a5HFGb7qj7fX5tvs6M23m4rjV9qmKbts5k+evlxPfLEy7IwO1QGQL/eT0gCJ2Kd4EYhIpLYwL/66MN68tW3tOlu+5Bv8JUJKyoXC3LicjkFmSYeaopwyNf94SF9+cM8TTtwNzUFUkNKaGSg0NahF8jzcVxme0lDxJGPLyh38Z6pZIVE6hJDhsrPppF/RkuvtLzu4nBrpZVWUi5wWmXp0RrYrZ6Ex4zEPjV3H6BMQ6P69O2pieMHqa6+u266/YHkp5+bspGWmzxE/fpmSKIjY7DE0JKUErahVUFDPx1+xDGaM3um7rj1Cn339VvadttNdO8f7pTa5+qKCy7U5jvsrd/uu6PGLrs0m5x9dfct12rC4sOkqKzGjFMqEwrzqyefek6Rq9da622udDqnFadM0kH77Ury8arkJ9ZKnR0cfA3TIUeerGVWWk1L0r7T1htAe3ui24pBLoZhiQPg+df4cZHk1SQcTNpvUhwGClKx/KCmJBxx0KdAZfa0daztyGhMp+1bFpsEBNKON3Kv6sCv1hjvfCpM08IC9q2krJ+R5b5qNth0iUAwIsscUmH5w+aGjBqAudVvd9Z6G6+niazhY086Qs8//xwHDa+pE5+FE0QHfAV1LTr74rN04+9vkYDT4MXKMk+po01b7naottzlIG2/9cZq8mtqqMuoDZxEfOSjh7GrqVjAMzlPGT9AfKE8YkP9LS7ThV/AMVIXvRbbOtSSbZCXSlFFC/Z48QmT9M6rr+izd7/UZ19+pwIOqVtrg1ZbcWk9/fDDap8nvfT2h+ozdHEt1n+A0qop9EItNmqYzr/4Mi0+YpS22mhDLTdpnL7/5kvJc7qCg+1rb/k9nM9oQN/+JP6HaPas71SJM/Ctm1q7d1evHi0kFPuqT2sO+kEnQFjwpdQ5T0G6yw4G6EONg/z5HZFivzlRj68+/oRD0rxyTT2151576w933qNu3TLEvV/pzrsf0HY77qWe3Xto+KC+yRq6/toL1Fn4UTN//E7fzaxo192P0Uq/WVMbbbWpTjnxaHlEppVKRTXodqDBSQTfDvmEyrX01Tcc1LV1ztUPrPOXX3yIxEgvYhwht7QCbFGK3g+x5+gHb9Zdb5MEzorLLcXB9iq6myTXAjPs6O0SIxfXlVdfqSnLTtK6qy2nrTbfSBtsvoN22H0vTVphGW263hp66/UP1Nkuffjhh5o3f7bW3HAdNbTWa/yYQTrmsP107jkXCakpLAcaOni09iVhuNqa62jc5CW0x25bcEg+Sx3FCBs3XC2ZVrX2zmuJCYPVY2Bf3fHg/dpv373UK1+npUcMVQ/85GuffaE28HeRU7WjqG222Vlb70yfgSO00soramiTU2NljjxPKqBXfrpOqjr1Wmw4tmpDvfzmB1pnw00FSKUdgCodOmj/fXTocSdp8Ljx6tmnh7bdbgu9QBz8OT5ZnUV9/cH7GtC9l+qDtDZZfyM9QAJo7KglGPyvj/kC2CyfLx92WOHGhycLqCmh81hXQqMi7CPKhc3502sfqLXnIK0ydSmZgpiOyIUSa7E4v6jX3v5ai41cWpPGTlAWaHYwgqtm3VnPcmJjO8qd2u/w4zRs9JJ67c2XdMctV+ijF5/QJScfrwUcvMReoBi/Zfucx156X3U9h2ilVVZO8GCbIfONFtPZXtRPpcEjBhXgs/foPWqwttp+C9352PPaeOvd1A+FqRO4t8/WuWecpIM4wO7Pfrk38dlWW2yiL2b+pA++/B6YFX3zwXuqi1NqbuyuFUhw3nrPzVphyljFxOnGr8g5RRyq+GbP9a/r78kBk4FzTpYvMDzMrmazafy3T36kKJMXqm1Nv97yP8IcvadfzFrtKrzwsbXhHLaWYCPA/qWJNaIokvHJMyNLn399/nIOeA/jiPv06qk+ffqoO0FGfX29+nFqaYz+nzC40tmpy6+8Qvvsu6+uv/5G/XarbXTL9Tfr9NNP0QknnaQffvwx+amSAw8+SDfffLPWX2t9/Z5AZ9qRhxOsX6nvvvtK0w47TAccdIju/MNd+u022+rG627UEYccrAfuvV9ffPaRtt9+e510ymm69pobtcMOO9F+vY5m/NPPPKMPPnxbm2y6kU488USSFJfIfvX3+mtv0i677qgPPvlcH338vjbbbBOddtppOv+8i3T0tON1+cVXaqcdt9X3M+fq5Zee0xZbbK5LL74o+d+hzp5+ri6+8BJts/UWmjtnjh544AHtuOOOsp8yPIATRftDsRdccJG233a7JO5xC3kfktgsERS5xNWIRGZFzvPZnKTVWVbX5bjFAqdP1a21WU0NIvgoqsZuLSSZscY6a+ie26/X+muurCcee0yffz1P73/yhWa1tUu2WangeB7jAAAQAElEQVRr0PJTl9fyS43Tyy+/rO/nSEOGDdPkFVYWh0iSFyXBShMGZOaPbapr6aUgcJr5/Ze0Mbc8+STM7NQpS1LRapx9/a3KQmCQiCPrAmo65JyTc05yPnTQaguX4NWMm0dAbY41kOTwiG+8/pZ69upHkLQRm0unXPcWnXTMMXr5lT/p7Xfn6rbbbtJ6666pKSS0dt51dxnPbawIsovt83Ta6dP1yVff69LLrlIm8Kiu6cknHtfs+e1aftU1RGYbP4+jZxNDLMooupCMDWv0Bb+9tt5It112rjrnzSEZRnKjRw9lGhu1oL2iiy66SutvsLE22GADHUhg+NXnH2tg/94qVsPkxP7aq36nU046VUccephuufVW2R/FrrB5N3I92+HXiAVt4wR3GoFZo02GRLK5CBV7BAAOLmALuUnGKlUUpCKC9Vl6+umntf9+h2iN1dfV6musqtvhxeixowRI1aXSOPWIZwbJrqrSgeT8rHyLuDGaERn1dF1agvcRSfSPX3tTl11xnY4n+Dzy0AP00ftv0DdADuAJXmZow1pJlUKH2uZ16PTTztbaa6+vtdZZW/sesK/spwgaGxuUzfgJGeICNN8S0/1cl1T8p1+ekskk8bTwEeJ5/7mGdRGztsaMm6hVVl9d11x2gd5/6ws4aJ2cZv84S6/96U868KAjtOqaa2vdddbSDdddqZEjh6tMwOPolsnUsQn2ZD8pZz81mKsLwC2Wh0NZasJIzZ35ZXIw8PGn3+rjH9o0fqXV9dO8uXrh+Wd16UUX6pD99tWpRx6i+T/OJJZ3SERoquR5xlgm+L/8SdYHczVkG4WSCCExo9OUycuozlX17muvyHGYMGjEOCmT0YQJY/Xt5x9o5jdfaEEhVO/+i0EvQ8A6Bli5VFPoAnjo2JR5sqRTDe6zKvTKG2/r0ksv1VlnTdfeu+9GQv41gutIin2lmD+WpwoJh/osYbGLdCG28ptvZ2rTjTfVoQcfoofZAM+a9b0UVPX8s4+pjeT2e19+p7vuf1Tz57Yp7Figt//0gqrItIbRau8sQE6mCz9P6jukn0YO7CePNdFRc4pcRh2lqgw3obqjxg3XkN6tqrCpqkJSBD7cfpUf46WHHAQNmB7Zeo9mzmQTvp+mHXOcap6nYqWoMKopha6aGwnNeCvS/La5uvHW23T/4y/oyBNOI6kwWEFYVNfCk1j48CygwNQAPSXRFThPHgkCwCY/1YCxYOo6Pffiq8rnc+rfP9Ac1vkjyPCKK67QYYceqJOOPFjff/m1cFHAkirYSQvEfN/Jicv39N6rr+uqK6/RSSecrP12356E8WuqYpRq1uxLaXTS1mJbRzn58wPyfK2y6sq69w+3aP11V9ejD92nHz79RNXOonr0H6oC40JKTPFsEvRM2OtKuSifZ/sTBnaw8sijT2knNt/rrbeB1ll7Df3+tus1YuRQyZeM1pAERVXolhHsatRV5DE+je9D/YD+T/BBDjI/B9EpL+CArAO5GOehzYTWrbt69M7riy++kukXGVDa4Sy+JmBcRDcfJgepOnnYEFSLfrRjyGN0LSx1Kse68zw6GtOiQOlUFpn6qs+gD6WSUqmMPOY2VKSSxo8dTjzZV16Q0drrbqAJkybrjDOma9+999G5Z5+rL/GbZtOj2GGOK7r+6mvUb7ER2nO/gxQwjSMJbgF+JluHzjnhXsU+XqkMSICayTXGd8aJ92bAX/txBgDYdqMkT0mdoD0LjsZPJjYCvaxGLTlZo4YO0LuvvoBfnqehI0craMxr8tITOfR4X99/8Y2+/nGO+i62hAi/En7WathcP6USOplJ18vDr6Y5BEyhq2EYyv42sf0phrPOPFf77bOvHnzgHpWKHaohwxKlvj6nzo52tTTmFIFKBJ7JB4ZlSOSGwEjqOCxvqEvRx8H/Oqmxm049/czkp9m33nwLnXLsGXr1xZdUY+6Z82brnQ8/0bHHnah1SIptSlLyvHOnq3+/nsrWOeLj75BtEweOAyzHLKEcmXSssFpShngjJkagUkKXxLrysdmB3yDC4ETVPEcruPppHjxWtIsVcbBeLEud7BseeugRrb/hRtpsy6208YYb6Llnn1TvPn3VANoh9BjPIiAFBohESoA2FLD7yd81xo8FLpTFKLiQJFZ/4qlntNc+B2iNtdbWJhusrTtuu1ETJkzAhkq+l0KPIgUciodCwthVgxexGqoVkCT5jborg7JHoF0qd+j1l17Slb+7SocccpCOP+IQzfjiMxXxSVXaxTjfBcTvNeXqU4IkpbJpbbXp2kp7narVCvKdpwi7q4CFEmS18iqrq7lbb01YcimBvsjIKJz1DcnJqg5DBiusvp7WWXctnXLycYrhVxq7KWKX88+7WI889Kh2YG90+okn6bmnX2TeMpwREtE//PV/F0GT1sIZEGPXE/KF96KEKIuPv2GZoaIFmoua99OPuuXO+7TG2hsJlVXO3CP6JQtaozBJJr/85kdabuV1OQCRCL9l69QxOtEdL8DyRMoRw58x/RwddtgOWmzQAC07eZz2ZV85++uvNGvOXLRVsoT8j99/q5vveVQrr7eF6rGdcVwCUk1iv2a+qKOjQ6gTxZMtJTkn4cvX4iC/pWdvjZ+0VNf6KzOuc77mzf5eZ553ntZaf8MkFt//wANBPVISk6Hb11xznT547wOts846yWGu/YBIeylUijhdXIQT8nyfAyNe/vX5O3LAU4wPFDIr4mdNF3zkUsKnOucUYNf/DDlsrPX9s7p/4hdjjfkBIzGFv6lhNCOUN2T/kWX/UTFHY43/Kn8xB7yJnDqti6FYfvnl1bt3bw0fPlyLc7qUyqQTo2KQnXOJYfLEneKcU9cVKt2c0z7774MRPEzHHXm8nn7oWS0zaYruvu8OnXnucerDZu7EU05Ogr+TjjlZz7zwulZefmXde//dOuSgPTSYQOriiy/WViQOzznnAt13z4PabJPN9MA9d2uHbdfXME7//3DPHzR16iq6/PKrdO3vrtdOO+yse+7+g9ZbfWWNXmK4nn3uaa2+2tq66cY7dNopF+jAfQ/RY4/dp4mjF9PoUcP1+COPasstt9Y1V9+oo6adrBOPO1UPPXifBvZp1ZSVltfvb79d22+3HQnKW7XbLnvr/PMv0DNPPqTe3fLaYLNNddEFF2uv3fcgGfig1lpzA914wy168N6b1Fgv4QlknrhChjqOebePPQQZAg4nR6Caot5ZPQv9q69n6sXX3tKYxYez4anqzptv0asv/0k1RyRHSTc1atjQ/ioWZ2vGN59rt9/uqhefeY2AAAAovyoBwUWgtF+Th5O45w8P6tuvvpXzCZWiYiKzYmekfK6PAr9O/fo36ac5n6tmUTSboXc/+Vbp+lYNHdRP+D0wAu5f87EAx0oXgX8GCbLhTaxMkFLEiVPS6PlKdpN+SrHz5XmSVVWrZRx0rCLJJo9Kv6Fe7DUZL/jUqY6ONtVw0Fv/dhvdd/+DyPcRXX7xJcql0oyradY37+miK87RuzPm6IjTLtIoTrPzIFBeUNAzzz+vBeW5uu/Re3XpddfroSeeVnHOT7rxklv15vufCE7KR14i6Nx0tWU146v3dO+jT+jNT75B/0Zp0ICBBAoZ7bTrbnrm5af1wqvPo3PP66H772Eju5xEEmb//ffXs8+8pM033Z5NzmXaftvtk021tTlo9INQIlxzzsHzQHHkRKwhsZ7ggDXBD0/2dxLpIrvs7qwdfUpz8rHUUkvphhtu0CuvPKlXXn9dz/3xBZ144vFiqcq5WJ4HTHiUjAG+ErlEIocmJqXdY/9nQbP07bffJr92ZM5m77331sWXXaYJE8fRXpFjcod86nKNBD5OPvjbT5Dsd8D+eplk27PPPqs//elF3c66WWaZZWQX08o2Jva8qBj+i57/q3tEYinG0seqgmKNudHjGME5JqVGqQCxhKoGDdpg0600ZnAvXX/RGfrm29mKg3r5tE+aNEGXXXq5Xn3lKT1H0P7iSy/onHNPV32Dn/A4jnymd4KF3KsyXoVsqnwXa/yoYWrMBnrpjy/pD3c9rIGjJpKE6qEX/vikzp9+suyn3Y7ncOH0c8/SkP492ABU0BfA2Md0GlTt8a8rEcMXloT5vNoH2KAoBx+i0ENnPEE0JSUpLUsi92tt1CP33CEq1dyzl+Q1aMSocWptCHT/nTcpIgDuO2CYAobahiOWr5pLqwrfI55DdN5DUIHna357TQcceLBm/zRXu+26sy6/4lItt8KKiV4a/IgkTC2SAnTDfmo78NLqP2i4Hnz0Md103WUaBH/OPusC3XPPI9L8Bbr/vrtYP8P19Asv6K77H9ILL7ykTLmsd557QfMWLFDF82RGqForgr+T4rQ0r1MFEkGNjTnZ2gmxab4fS3DBOkfzC2pvK6i1W5N+edlm1IrV/fu71f2jllhxgppn38jioSeeZOPg6/vPPtPvOJS68bZb9C7JsfseeFwPP/CsgriscuEn/f73d+ru+x/W3iRNlp4yRQEyJWcjDIiE0sQKVEO+lQQ80GtVmS+y8ew7Em4K+Wl+Tdff+aBWXGk5Wf0Ljz+uq/DH3Xt21/EnHKsLLjpfg3s3Y7IdeMk0USEBqsccvqTZ37zPJuNwfTtrnvbY93Bdedm1Wnbckgq8pqS//ckkxZ2Kit/q9zddqhdffzNJoCtKqamuUcMXG8aZTEG22Te9KnAwAdiEK2a3zBTYu/xAHvpi+oq6KpVKacUVpurWW27TSy89hY3/o5579SUdfvihsnYfHfXgSYwNDAwACRjBEcfGOiQJ4XtKbIM1/ZpLLIfNrkFChG441QWsIZjGMpVMIchADRg4UDNmzOza8HlOX6JPsFIDhwxmXEzp+lSqNRMwL05ygVq691R5/nwKvJIU2y6YPeiM2W0aO3Ko6qiT54tzFsWx2W+rYH3+NFuVspSu76F0tx466Oij9eB9f9BW66+hT197SbvvsL1m4ZcLfr187Praa62nrz//FLtxN7QAw9XJOXCIYjmK7Vuz2Ogw0ahAvpdSJuvJ8yp0lqrodvLwiy9LDP3i9X/86NPTivDVViLTFefhg6qSrRevUaFXT2w5XI/f83t9/+13MvuqTLOaevfR2CFNevSu3yU/GT9x6RXEUInEaSrIYYvTKkdBAtlw90gExCTszJbuu9fe6PEr2nqbrXTJJRdro402UWMur4hNn0/i0fx0CtnaTwzxqkS+4Co5xc6XxRKJngueVStKO7gVI89svSatsKqeffIJnXDEwXKFBdpn9531waefy69v1MDFFtOZZ56p50kKvvDCi3oZW33NNddAq1NdQwN0hxyklYEqMZXKxLlBEMjznELWlCcuZ4X5sF81EnRezDsfuznaYrPvmVDZep9YMCNEyfhAq6+1ph564EE99/zjxFWv6LEnntJ+++5g0yi5PJ9bMgOWLJTZnEiecN1C4WQ+zQ9qbJQlsx1TllkRe3CPXsLPPM6hxjMvNymFegAAEABJREFUPKejjt5f2bTkB4z3pBryjIEqeBlFkgfvfN9X5Gr4xKqq+Etr//bjj3TCUdNkydc9DjpY0y+9REuMHCY/cgKMYgirwHQvlVYB1ai3Wjamq663pirEgymYwLQKnSTskPC3tUpNddlGlcpV6BdXVT6bAx+Ax5x6Jjx4QC+9+oaef/6P+v0Nl2vYoCaJGH7MUivqYezyyScdL7/SqaMOPkBvvfe+KkAwXLn9w37MFy8qv0TS6v7SNfpLOPbshCDt4ecCQ+3Z8cVjFEfoTxUJ1ST2UBa3hl5Gq6+9DuFHTCkrwKYIXVC1qPsfelCN3fpo8vJTEl1EO6SwDLBI5k+rqld9jz7qN6C/fvr+O8ma+ErXeUqxLlAyFTm0lF1RQff//kZVWDOrbbiu1aje9EExuFSTdztQi20m58AzFps1KcgQEUvOk6oY00wgKYYg7HkqHejII4/Ui88/wF7kT/rT66/p9usu1/jhg6Qgp0Ejx+sPj9xPTH++WlK+Tp52jJ54/hUlURb0p/yqUF1gewD9x/yYfoTYE+egeSGKVreoWJVz/9Zm77/G4mN7zKZbPGP0Gn2ZTJ2q2CnnefIoRpfDnlibvXsePgTj5dyvn36jTcn6jXi0wu3nT4SZjxMeWHy4iP6AtVRmHxGksz/3XPTgXBdPYsWydb+o/n/r3XhmdtbuxgPnuvhjz1Y8SyhccvFlOM5bkpOP1954U08982wSlJtSomcyANbZgFhBKvYqeU7CcSqdUltbh5qbekp+Xj/MnKN8UxZjJq5Yvp/WrNlzNGjAEKyZrwXzO9WYrzOTJ9uwOE66bPzIEaMTOG1sHluaG4UMGR+pysl/O/D79hnI6WIkU4YWsm9xojhShU2D4ZVvalWhWJOfqlO+Pi1PFcY7dbYXJIxnY2MTJ2c1BemMmnOefDYEEEewWpXn++rbt69mzvpR+Xye7VMsR1ArHH6pVFaKDUcDAVFnsaRevXqpVoHUmGI2lIDbB2amLivDKSTZFvkZMUgRp6Uhpy+zOBF+/JHHdc7FV8gRBGyywXrKczL6xivP68wzTtWzTz+tefPa9Mbr7+nJ517R0MUGasjAHlp+8gTdcfP1eu+9jzR/Qaf++NI7euW1dzVmzHAcV6cuveAcnXDMkfr40w80c/Ys3f/Es6pv6qWB/YaqKeW05aZr6dGHf68X//isPvroM91+/1NabMyS6tHSKDDskgFc+lt9YMmfgTKDZQGu5/vUOyniBneLc+aovbND5VK75sxqozogwedr5MiRamufqyefeIgk1U+a/flMXX7VDRrUv5f69s6rDuPYrVsPktXd1LtHk4RznzvzO11z7VV6+933tM0Ou6q5pafmzy1r7pw2Yq96rfCbtbTk5KVVrHaqvb1T89nUhKWConJB9j8Og5WSBCVyzA/tp+1+u4Vuuu1efftDm8ZNmKT6hqyWnbKUXnjuSX3O5sn07+MPPtGFF12WrJlSsVPffPWVlltuOS0xbqzmLpivDz74gBP8AjqYEMwmqSYvHSTLxYMFi4w+HVgDNcnPEjxkWEq+0rDKglzjZQRODNSQIciztUnPPPWoOtorKncUdfa55+neux8wFkgkWSsE5Ln6OoL0smSS9QN0PFaSP2GiiCA0zZr12RjYr/cvaG/X5KUmoGsD9Mab77FJnKN61rK46uoa5BMkz5z5o+rr6zVl+cm699679fHHH4BjmiTkG2xULtPMGd/LNuoBOAOakYiE74V+i6f//uM82jFKHvg6Vo9zsWys0S6XktiUeqmsql6gHt3SOvyA3TT/h690+ZVXyGKsYYsvoSw0/+lVApx2qX1+hy69/CqSk3fKc5IHX5w8hdWCAnF5vtpZwxlsjsO4NbTmtfIqK+nlV97R3fc9qq1IMBvczvmzSVBktOSSrJVe/fTCUy9oQXuJJQ0swDiK/OTbnv6KEv0fx8Ie+nisD24kNJRQklK+sUUTRi+ht19/QT2659WtR0vyE1p+ulFjxyyuN155gXXTTzmOuI0XAlBVCApblcJGVtiYetxD50kEhoX2BSq2zdcyk5ckOTBCH33+jT757FMFFn2yztLZjFxU0qwfZqizWFA7dveCi8/VSy8+rQHYzh1Jeo8cuYS+/vYHvfP+F3rj3U807chDdcM153Bocq2uueoanXDkoZr/07f67IvPTdoyu/3Be+/o3Tff1LyZP+ieR59WG8th3JhRqsO3xGwe33rtVX384QfqnNOuK264Xa6+SUMH91cadsAVyHJJ8TzosLqFd+ccb/+4H8POQx5dWINnymnAsFHabMvfKpdJq9w2Vwva2lTBB82ZO1+lzoLsJ0uuuPQi3X///dp8s601duz4xCfOnj9PZcvOkhAX8iyVKvjdQImKoudiHaD6SruqOkmyzv5xLkn8t3TCeVdofhhoRxIP3TNS2DFfWTqaLcu3tuilp/+oDhKyti4NTCqIlMVAffvV15qLHzf/NnPG11p5pakaOKCf3n3rPX0/c54CcEhJSvQOAmuVot5780+afupJevihJ1VsK+r1197Ts88+pyEkIbr3Hajlpk7VUw/fq8/e/VFt88v4vPd1xdU36KsvvkI/nTx8aux8ZQG82OBB+O2CXvvTyyoUYpKiJZ175tl6+OGHlHJiHbCunCe/VkXHJBauUGRVSGD4+CKq5fnU/+o/MaSlNXfWfHzeAvgdqlRo19x5xS4eBHXaavvt9PD9f9BrL36oj9/8QHfe/ZDG46f6cwAayPHPmBAplfbsQQljvJx+s/p6mvHZh7rt2iv0zTczNHPWbN338B/18mvva4vNNpT19hCwHc698Nwz+urLbzTv+7m67rrbVJ9rUJ9+vfXSSy/rD3fcplKxTZtstrHWX29DfffdTHALWf8ByZBYY0aN1WknH6Mbr79St912tzo7IpI8ngjZ8PdZmS8Y0KtF8+fO1oKf2tW932DsUFlzf/hGRWKIFLptiFeR7aJYdZEtsPr/sjhaAM5HCRNItuF+ZAWFow482ITW2C37bDpi+SqHKZl9XW+t1fXhO6+obcE8jcAHhfYbGkFG6662oh666yb17dlDPUkIlmqS/BSxTkmZdA5ZpaAnxq1VlCIeiCEyxg5/9+2XWmrJsRozdgnZf9z2IXGG2ViPBKipaZq+pUpJX309Q5ZUtzoBSayHNAd13335mb74dLa++vRrvfDinzj0/R74kTqxGZdedYU+++RDrTh5kjbacD2liKHmt5XUvWcfjRg2RA8/8oCKHQtYR0Xdcttduv6GWxUg//79B6qhwXHYeq/mzvlRMzlofvKZ57BHEfFvRQ34gxDyDA2IlPlhn5i51CH6h/CmoLmz2+XgnTBE9S15zf1pjgj5NHb0GM0jUWz/8QZ5M82b266LLr1Szz/zCrAl55w8bFkcOdavU2iZNHxfyg8NlAgYVSKhFqsGT4UNGcqBfJOes70L+lNe0KGLL7pIj3KQWwVJ55wKHZ2qz9YpDqmQLw95hRiCKK6Afk2eF2vmdz+ogO3sWNCGfSlq/PiJxEfD9NHb7+iH2bOVS6cSvQ+Qh0fQExGfNGKPaiRpIFQ9B2KXjN44lpOSvmHykyq+cnU58kjoAcKrhNbopJ59tf4G6+q+O2/RTzOqihDuUw8/yYHaNWqbVyAfVdalV16pN999SxOWHqNNt9xCQSYti6ljQPyjf5xzcs7BWy+5a+HlnEvq9Fde7ufxkcT6NZ5YEQ12j0Phi4S+1CTnqTyvQ7fefqe23HortbQGDKlZV9rpDYgffvhBz738vNZhnbCslNiCsJOxZX3w5qs6/6Jr9M3MBVK2m1ZdfW09//iDeuiuezVv3iy9+cY7eork8yBioB49eiiFbkazf9Qt11+tbbbanLWkRB/iZEYnswsiZhdX5By9HU8UL8U9UFyN5Ih/WnMZ2U+9K10vdeutVdZYS3fccou++XKe7Cfrn3rqGd1w3Q2aN3e+hD6fceZZevvttzVs2FD2Mtuob6/emvXjT12zMo/teb1AtoSY5+//sRgwwSJOvpMvs9+BrSPenHNy7j8Wmv7Teuf+Y1/n/jHr2tmDNTU1IZIoKQVirTnsjf0Ae1Xs0E8cxpc4cI1R5K6ffgsTmo0/5uuc+8eky7m/EC/ssrOycLy4QuLaKgaz0FnCD1RVDSsynhjvnFs4jxw9uz6OZyse672r5n/vt3NOvu/L9EW/uJxzyZsnnKotwEWdimRWwziSj6MzJlt9QALP4eyc7yUG0frHidePABKpjKJ+/8NPStc1qlJyqm9oUjot+YlJq5HQadOsWXNUn29Rx5wOpTP1qiNK9yxB5zu1/fSTvv3mO2Xq6mXBQH19TilOLhIcMWjlQlH2x+J79O4lU4K6TBYRh8C3+Z2KHMF9RgDU1L1JZQAEbFDiWgkDHGMQPRU6SvqBxF66Ls1pXVm5pjyOOJIjsFPN14zvfpQ51AIJIo8guD5XLwcPRHBmf2Bt5vdzEnxK5U4C06qcJ2XMRkeQ70SAEss5x0lNSIXgXVadKG0njv+e39+iXXfYSrvvtrPOOPscNbT20WlnnaeRIwaoOedr2rQDSdZ11xlsjLbacnsdffIVauw1ShtvsgUngL21/4HbqClf0+H7H6Rdtt1HZ55/jcZPWUWrrzZV/Xs26tTjDyMZNF8HHXiwtt1tX93/3OtaZ8sdNHnCOGUJHrfcZG1NGDtMpxx3jHbacXfNqUlb77G3ctl0kgD0CFQSef6Fd8WQTPkZBhWmG1TRIMXIry6bFUySCLwiAqb77r5bu+65jx557GGSao/qwP321OGHH09gmdFyK6+sNdacqrtvvVL777Wbdtn3aL3z2SwdfOAeGtY3DcxYgV/HHT573MKi3nzrDV1y6fX68KNvdOmZZ+uQPXfRNttsol322l1vffGt1th4Gx1/zLE65ejjdMTRR2m37bZRTxImBx60i1aesrQCXKGJWnakHBe12lpr6Z23PlfKb9biI8dwl7baagMtPXGkjjl4f/12i0017diTNWNuUc0tfdTc2E1777mXfn/7rdpl5+105bWXI7Os6ghgHTJwsTjNS6tYcdQ1KA3aLi4rCqrUI5AUNdW0ooqvVFjC6UssC9pgm6MtymjQ4qO16aYbs2l+Rr+Ftu133k1PPvOCBg3sp4ynJLEdp+oV4SzqmVdBCl1HVznRzDomjNMKMjlVivPpX1P37r21wkpTdfrpx2qvvfcgWfO5+gwcrYjEIql39evdS8OGL6577ntI995/n/Y7YE+NHjtUBx28r7bfYVudeNzJiiNPaU5hMAtykiLWA35KPs/JO/L+WS/+S/1SojER3wzjO5SNsWcZpFSjynEK2PQA/tjRI3XgvnvqtltuJTlwjbr1G6Dtd95JL7/wNOtsR+20616674HHtRhJBUyBYhckzqK53pPppZC2SMCnnS+/WpZYt5OXX1Eff/OD2joqWn7SaPVMSVOXm6zGhjodeuihOvCwI/VtW6hcn5DwWe0AABAASURBVKHYlFDGn0Q4bNxAlg+Q/0v6/vs2BsOAX/bpoh9wi5pkl5mjMHQ8BlLUda9ryGlg/0FKoWCDB3YjISj5QaO8bHeNHjVes2d9r6EDeqk1LzlJFZxolaCqRBhaY1eUQXCdFfgapJXGHg/o3qTN11pJl557JmvnID36/Gvq278/vUNGo8QEJZOWGKqOud/rwIMO1qdff6mBQ3vossvO1Xbb7qwD9j9ceaLmtdZeX8+98YWyzQO1ykorKMtoXIGcH2jsmCHKZkK9+/4HQpzovFOFxOpdt9+kffffVyddfrU23HVvEpc9VVcroM+dqrDJv/6Sy7XDdjvppvv/qKPOvlhD+rcogCkeiUvTl0XFprLnRXd7/kctwjaI7HkiGxSqBtLjl11Jh554hg497GCdeMKxOhi7P37MeO2y+y5s/tbWl599rgvPv0hvvv6W7rztdu218w7aZrNNWZO76MnnX1UNfcelK5fLyVWqtoKAysc5RUz04Rsvad9dttcuu+2mY049W1+213Ti+ZdpjZUmqaEqTRk1XL2aczrwgP108GHT9D2JgpZ+g7CBDrshdW+p06QJS7DhuB4bcKpaWvpo3bXX00VnnqID99tXz771sfIDhikdlWVW2mPqWi1Wvvtg7bvPQRo7pJ8uOftUbbnNdjrihNM5bOvB847K9h6s7XffU5OW6KtTDtlFe22/lQ4/+GB9S9yQxWfKq1OIfauavqI4UyZP1HZbb6QH771NO++0nbbFHj77Ivraqy/6akvElwXIDalQddAtvF0b9jWTzSniAARVFM5ctshiFtuvtThF+vDjD9GP/XTI4cfq888/1Plnn6bDWJ8fkwxSkNfq9qtiq4zXcYftTp/T9P3sUJttvK66N6UTuyA4FkdVnivwA4GZjYwbNHapFXXUofvr6Yfv1I7bbaHf7rCzrr71fu24+4Hoy7KqV01hrQ2bE6vQPk/nn3uxdt37OF1/52M6/Kgj1Ke31L81q4/feFWH4jc322Ir3Yxt3n/a8erdvbs87K/vZ1TFUC+z5OI6ftqBOvus8/X4E8+xGlKqxlJHoTPxl5uutbLm/vCdjjj9fM1j5tEjh+vqi87Uh++9xRKylSP5vi/P81Srdb3/dzL9N7lDMvNEiqmyByshlUmN0sSCRdZoTIAQy1dgisMCW2LUCPSozMFLk5INnMtIQVbLLDNFX376pQb366G+3X3qhIQ8md7F+Isah4WBQvnpOhWIB2J8WwNJqb1330633vA7bb/1ziTh/qC6pibVN+UEczjAi0hw9VU3kqCHHnmsHnr4OSSmriuV086776ev3n9Tx8HjCy++TmX409zSQIJsjtKZiJxAQWefcry233ZrnXPpZVpt/Y20+LDR6tHQoiMPP0Bz536nrX+7lXbYaQ/dcOvdauk2BJzr1L1bb22z5Rp68fm7tNOO2+jcCy4Erx7Eab4CD83jcDtBwq+XHPSUiuwFvtX+e2/H2txc222zg3bdZS899tiz0OFpjfU3lf1Jn/POnq5JE8drld+shB25Ary21a57HcDh9hvq17NVjWnJfuq7bAk+xCHnK3Smbb5ctQMpCL5mFTQ0JzJLpaSxHISsv/76+uPjj2jv3XbUFhxGPfH8y+rZq5uyvhS7lOrrmlRr71CdTwVy7ERP0hmPeqcmDheXmTIR23SJTpx2qgYPHaEll5ms8884S/vteaCee+sD9Rw6XJXCHCyJFIXVRM/8Wlk+6pJNAxPdK6hOtXSLQj+rGvsLauWzdxI60zZ3vhpSsdJeVR4NlTgreXkdfOTxWpz5j9p5C22z+W919oXXKMDWpcAxlU1x4OF0xvQTtMk22+iE8y7RklNX15jFRyR+1VOc8OC/0/W/Z5u4bH6zxXbn9c8+VvfXFJlTs6IQToR8O4pYm0yD7hjrI/tpDS+gIqM7/vAY687X6mtMFSqswKE87AGF9RPyu+Pue5XKZrTCihPgq5BhQUJmckU99eQjuuKq3+m9j7+RyW2VVdbW1huuokfvuC75Ta1jjz9XtaaeWn+HndSrRxN7yFCPPfooh881rT11ivLIXFylOMZyGj6e5AKmNSkKd1RL3qWUVHLK46vqVFb7vBkK6B571AcN2uWgwzV66CAdRxy8x3bb67xzzldnuSJnm1K69MP2XHTO2cTDu+iQo4/R8HFjNXWZpbG3UhWbIz8FbSitg2fg8tfw/68dq19coCKEyCeW6cu/L/9+rn/f/mt8b6hv5KCkQ6kgowUcOlx48SWaftaZPC/QI488kvw5nrfeeivRkRQ5kSo+0+j0fZfI0J7/oQubwv8zflJETPZv/XhfOC6Fcf+J/NBll12hk046iTzSLD3wwAPJT62/9tprCsNQNi42rUGB7NmswM9qhQ2gGl4lPaxX1zOVfH7xTDsV8T9ZMT4somnRs92NT1bv2YvDwbbNa9ejjzyuV994A+OEcmFUs9l6godIdrJqQZox2wb5cgyzYsM9pTJ1bFiO0NiJk5Tu2azrb7tVLfU5HLWFTE51tJ9MgmvYiOHKdWvVJZdfpqa6Bswc0pGnxuZmXXzxxerbt68GDhmsE04+SZmUUyCuIKX6xrzuvfdeNdbXa5llp2jnXXdRfSYNfJs/rYbGVt18841qaq7Tmuusqk0325g500ouL6PevQehMNPVp2+jdmSzsPTSSypNos8CC/l1BCJrktg4gICnWQcTEI0YOZSh0GenuvVN2mCjTbXN1luz+WnWuedMV8+eLbTzoQs+HjCefCy04wTRgx7Bn17Dl9B5F12qO267WScfe5SOO+YonXPeuTqQTdWESUsLa0+vmoYOHazjTjhB008/TWeccYZOOu0MHX/iaRq7xDjaYy0+fJjOYs6zCJqOPvZYTT/3AoLro9Wf6DpQpCkrr6yzgXvKKafp5JNP0zEnnKwNN91EWWMeyaRuvXro1FNP17nnXaALLrxQp5wxXZOWHE27IY/TcLGcc39xkZOsOOfkHEVdxZeQj5LFafoj2uSn5GXrSTytAh+O0O/vulu3w59TTjxeu++8i+pwvI5k2HY77qALofm4o4/QCaedq8t/d7PWW3dVWBaRMKjK8c8STcTkMs+47HIr4tjv1zVXXiv739oO3X8vnTH9VB10+KEavNgoeeiQRQWeyYZBy05ZXr+/9QY1BlLayWrlfE+KqxIGp0+fPuhUXhttvJlaGgJVKiX1Gtxf044+RMeeeLSOPvooHXPcCTrs0MM1gERZClq33mJLnXPOWdrnwH3ZXO+sfffdV+efe44Gk6CiWRtuvqluvuM2+I7zZbOVZp5SqZDMLXBSQzNJtkN0yMEHqrFOUKikDfvGiyfV57XGehvoqGOO1imnnKRDDjtUF1xwgVYiaKVV45aarDPPPk9TJi+tmBMSCyy2/O32Mh5mrAOBzqgxE/Qkp/3dm+rU3KOXDpt2rM4562ztueeeWn+zrXQxSZbDD9hbaQmHE2j3vfdDd07VyuhYtx6t0H6CTkbP9t13f51x+qnabZcd1a9PqzwH6xgTcPd9HhZ+fF6cc3Luvy42llZZiRnnHE9WkhcQr2+RbXqmHXqg6px1iPWbtdfV3X+4Q2uvvbaCxhatsMrqmn7GqTri8INIJE/TxZderhWWn2iqoRFLjGHdXajll1lSgSkB632pZafqmt9dppFD+0gkkHL5VgV1eW213XYa2qeBAD9Sz159dPJpZ+tkdHOXXXbReltsp9+TDN1svbWxW1Ia3ZHpjOH6VxVfzrl/V2LeJQf5zim5PM+TFb4kDwk5X0rVaW02Pb///e+19WYbCPOjGCpjZbXRppvr8ccf1yYbrqWsxxCgpNP12vOAg3Ty6acra7KJpH6DBxPUXqkVlpmCbrpE/8455xztvd/+2nLLrXXmWdN10EH7SQHz0X+NNdfQWdNPh9eHa8Sw4djaTXTUcceSWDhCRxxxpA4mKF1qyfHacLNtdCObyd5s6IxVNhxjoP7Ysyuv/p023XDjhI+5hgZNmjRJe+y+l448+mhdz+n8zuhjXC4pQI9bmhq1/PLLa//999cxx56oC6+8Wmuvt2Eytt5F8r0IlnjwyyUFMn++L3p2rqvNuX+sO4hKzpddvuzuSdhIySm5MHL9Bw7SoSShf7P8JLb10qABg9D9B/TA/Q/r8EMOTv43zFNPOo7g6GRNwAZUGFgIxUa8JFuPQFSyQL2sDjr8SD371KM65/QTsWFH65gTT9aRJ56q30xdgSQDA/1IgyeO0zHHHSP70wJ77r231lh/I91+9/3aeIMNEp57bEj3I9Fw8UUXau89sBWN3XXoEcfopOOP1kH77aX1N9pYF1xyqQ7Yd/ekv1EVENwq9jV89EQOvKbp7LPP1PEnnYi9OkvTp08nWT9cok9r/3465qhDNf2UY3X0YQfqqisv11577alcSzM01GvlVdfRlZddqKYMuGazWmPtdXQmfvPQQw7EHh6Bn7haKyw7QZVqpGWWX0nnX3iRxi4+XPY/LMoF2njL3+qYY44RsTMA+NiDc3Lu11pi1UieDRm8mI45+kSdf8Eluuveu3ThpecnutGrZ29F2P3m3v10Bjy9/KLz8P9nEkOcr6krroidjxTABpGc8AKn2MWSk5LCoZP8eu2xx2669MJzddnFF+n0M6frtOnnkKg/UPU4lUBlmR1s5kB19dVX184776lpx5yp62+4S6uttpJQFQ0dMVQHHLCfjsRvHXz4YTryqGPotwubY6dRIxfXcccdp6lTpwLH12qrTtW1V1+jSUsto0FG0/EnaM3VVkU3Iy07eVldc/X12n2f/bTE2HHakxjwPHRnwIABCnwiITYMWngFQUJV8uack3P/sVApauU8yTmKnJxzkhYVGngukEQP6lA42jzeXU2yfMKQxRfXfWxEph15uJrz2WSJVQplTSE58+prr+hwbCbLN6k39775FlvpyssvV08ObXzFSjV207QTTtWe2L0ccc9ee+2ly664XIccehCHl1vryCOP0PHHH896Hyizm32w05ddeZmOOnqall92WeqQFXJTlNYyK66mu++8XUcdcaj2gD+77bW3HiAxPmpEf1yErz1YQ8ccfTx25HAdPG2aDjjkEHVr6SaFkUaNHakTTjlOZ5x1JjpzqC4ihth8o9+IfZCaW7pr08031Lnnn5nIab/9DsDOH6YnnnpcrY315EXAQVyGh+q0+lrr64UXn8IWHabpZ57KmGN0wvHHaMLYCVKqm1ZddX1df+3vtMuOWxPzN2rH3ffQSaecqIOJeQ478kidTbw0cexw2aHOqquunvwk/8D+A2QxULp7H+26xz4cgm+pBqaUPC217Ip6/JF71a1R8uHrBptspjNOPU2HQd8Jp5yK7zpLKy47EalJ4ydO0nQSJctOmSwCJLHJ0Zprry9bE92Jh7Ldm3UA8eK5Z59FLLq7Wnr210GHHqkzTztF++65W+LPLr3qWk0jPqpn/uburToZ/dtnj105sA2BiXMuzUDBAAAQAElEQVSEaelMTuWaQ8IePLR6OkcxXymtv9FmOv/c6erVLcc7Hw/rmGpUTw6Zjz7iQJ1+wjRs74k667wLtc1WW6kln07g2n7npJNP1LGsoSOOOlKHHHKo7CdMPQ5ZPKhzzsm5f8wClQluHvGLc85e/6w455J25/6yO4P1c5GTKMm3xxMPYa0k34IPFmFYibX62pvphpvv0oD+vZWiPQqRjYe9IJaIqxXipq118UWXqV/3FmVoTxEnqVKR0LeddtpZN994A8nBsWIaqS6nvfbcRSefcLROZe91Evu2o48/QUuMXgy7LC5Py6+ypq69/hYNH9JHqaRGClzAk2R/OoEzdFXZRDpF1KMPoCN8JQZCo8dMYP94nZYY0Q99or8CIticBgwbq9NPPkH22xQHHrCPzj//XP12263VvZWVgS3cbrc9Zev9AGI9syGHHXKQRjB/HdPavjeGFtvPO4hwju+/YzFGOOfsJrPFoMTHybn/WEyHFhXnnBY9/9rvPjpmCZksMc1mm22mHbbfSadhdw48cH9i8C01bNhw1XA6ln/JZDIJ3fb8a6e7C/9AzvcSmjxf3AOK93MJ0fwG9gjrrrsu+9S9dNVVV+mwww7Tb3/7W40ePTrp5xy6gE778DEp8mVXzFg5iWaK08//qHCON2dtTs798xZxOddFH48JrXb3Ftpjj8N5Od8jAAs0e/ZszZ0/X/YTgHbyakoZwFTP95OBsecUMNCTMxjGXu4opMuoubVJ/Qb3kDJSn8H9RUIXg+fTM6NUOqv+/fsSyAdSTureuyficvL5h+2TS2c0donhShOE+gQW9d2aFUQSNlmynmxcx48eqQzD041ZdQdWRFTg0SYCjwCnO4JAn5yKWrrnSATWq1Krgl9KYeSrvltPDR82RA7j2rNnXvkcSDqJg13RTUGuWf3Z8NennXrinBtygeQ8yWM8Y5p69VJLLq/6wFP/Pt3FGlTi053k+ZLRUCoXCFRqCUahORXwH0SQuNSkiZqy1ERNWnqSxowbr9bW7hzqhvJ9J88G+w3q3nuQlpqyrCZMGq2lJy6m3i0Z2WZeYTYx+Ll8Xy0xaYzGLztGoycMVGPOV8DJsWC24d976EhNGDdRy3OqOn74QOVTElGJlIIOv0n1LQM1dumlteTkcRo5uIeyjmaJAAXiuP9tPxCOMxOFaZT9mVk2i6dKsaLW3v209ApTNWrcBE2cNEFLjh+piaOHEOhL6XSd0g15DR8FL5aZovHjx2jw4F6qMtxzHu3QFEfoVQxvpErVqb65u6Ysv6KWXHIpYI3Vissvq4njJ2jy0kupNd8grwYrjFQrfr0a+w7SmOFDlIqUsClCajW0RS5S4bNvdMvVnKJHBa28+tJiKjWgv0L3/ZZWjVpqKY1ZcqKWnDBcPRpSbKJkWqy6fE7jpyyDnJdR7z4D1Kt7Xw3o20/10F8j0M42ZzRqyVGqQzZ1BBxeFLBBqlfMBk52+b5aBvXXsGEDEtn7VmeJQj8Cswp4OKmxhwaPHKexEyZpyUnjNHxoPzRA8uibzeU0cMQItTTmlPFTigkievbrr8UG9ZIHnQLLltYeGrv4EOZlADjku/fTuHGTNXHCRPXo2V3Dhg9Q/x7wi8AyXdeg1h69tRQJgb49m9lIZNXIhmDixClaeqkpmjhxlFqgiZg3mV/oPCxCLqyrKmsPmiWbeFFhzl984l88g6xq9E16AtAOGZJm65TKacBiS6hPU4PsV0LFwQQ5O00cO0rDBvdl7QVKNbRqwJABWnqZ8Zq01HgNXax/glONgC7INmrwiNHq0dKKeB1gs8q39mH8YuhbUTXs3QMPPpz8NNsGG28g2A2nIqXzPdU6aDFNnDBWE8YvrjrsTv8BfdW/pTFJxBBPqgLNCcFA/es+HjLWwmLytudFdyA7K7gz21HyaHOG2D85pxTJy9HoZLfujchdipJ/AWtsUBJA9u3RiB2WipUQHvsaOGiIhi02XBlgpqxk0xrNGqvjxMDHHuV6DtDiEydr8rgxGkzSd/jQ3upGEs+mlW2ssw1agg345LGjleM98Js0fORSmoB9W3Kp0RpG//p0pP4DemnoyMXwFzayqkqtIPkx94yGDBun/uDrsy5rtbKq0NFn6OIaPW4pDe8/QD1zadVlfKUDJcFxGKTUb9jimrDMUloC+9Yz7yUyqrF2zEdZEdcivVl0p+of++NAz1ci98Sh1GAIVaqxEnyI91JSJqXFRwxTd14baavLddfYyVM1YeKSWnGF5bTUkhO1DGXJ8WPVlGtA+lLgS5l0mjUQyVmN85kkrW5DRmo8ydmJ2NvJkydpMmtlcI8mE4sMFTFC6Tq1Dl1MS01eUmOWGK7GplYNHDBYLdmM4pIkfG1dSw+NHztMo0b3l9AHWyuTl11G40gmDBrQR0NZJ316NdFZCnGOcZKccbwHahnQH1+2lJZcaklNQu+aG9LYyIA2Pi5QE354zNLLaOkVltfgQf3Uu7VOdR5tXga/3l3LjB6kjNALAhe/W28NGj5CS2PnJ2N7e6KvtkTqUp7qGlo0iMOfBnxJGv0RPGhq7aaRxAlhtSRciZkdLSRcv9YrQE+ymazM942bMF4Tl1tOS4wfq7FjhhPL5BMfaT85kg4aNQH/OGHp4Ro2oicHAE5ZwffETsNPnqsmf+O1McN0L/QUp1IaMmoJjRkzRuNHjdLiSwxQrsFT4By9PXmhU7lUUc13GjVxqMahX6NHjVT3xhRrtCYxvnXwMGzGeJJ4S2uZcehUSnIBUkxlNQj/lOa9jK0WI5ZecjH175uVT+WgQYOVIZBMmbAyyHPxCRo3bDG1BtKggUO1xJhJ6td3gOxyztnt52I2wLk/r/u58T99iLpqiQESnWDOSIEsFnbOEStiWdE5z5NMnYQ9HTNhSfXhANAGhgRi6fqcVNddQ4aP05CB/eAx+l+TbFn36deH9TFKQvesv9I59R4yXD1b8mogrkzVNWvxCZO1OHHuiMV6a2DvbhrAIW9sEvQ9KVVHXD1EKy4zmvgwUMoz2tKSx5wuq2FLjNDkFZbUEBKurS05jR7eF3/ZKQhQXb6Hho9lfU5YVktOHKPuLQ1wmiazPGyueg4epMVHjdOSSyyuMYt1V535XSf8hUcsxtjFJ3HwPlUDBw9W9wEtGjtxBGvSVyqUvCpfBkd1qu8+SOM5zBkzfozGTlhCS+KPJ06Ext49yF7UY2egcbEhGjGsv+pbWxURVw0bM55++I+JiyPLJsXYCycp39xbI/Db2bSTswDGC9RnwFD179EdqdDBS6l7v75ajsPssAKTHXW5vAYsNkjjbB1MnKAhgwei4zVitCrsridxspgydVkJWyA/q27demgp+ufxS3IZNffvr/ETBmv8OBIuQYN69B2uCeMW15LE5T169dFi2MW+7E88ZG8Jx9aBA5XL55RN+8B0Sfnq8y/k4ImP3Q18T+ajFJic6pVq7qUJE8YQTwqc6A7fKti82A/UhF8eMXlpDSeuGbn4IHQi+pnOdL67Ri0xVhNImC+DTR7cI6d0LAXgrF/JZevRiqG76G7Pf6sSY40iigOgR7E7AZ/8wOet6xP7afXo108jRi+e6L8nLJ5Pz2TNh3L0HTBgMdbuCAUMCZBhhA2Un+MtpwaS0JMnDFPGJrBCf+H/Ro6doLGTxuPPRqpf91zXWKaNiLwa+43UYksupwSXED2UqFViYiKxxjyxwh2YewlOLAAqQsmrU4r5Ro0aonrUR1wWbsamOXGgXHNe40luT1x2admfixrQvUGOYaplpXSLBowYpcm0TRyzuAb1bJLnqopdTZFtgoGVCjLsfWOe/r4folr9d/pgbYtKRBxhz4vu9vxrLxWSECZXBKRMtl6LjxwlS2wtRUw/duxYbOAI7FQ3+b4vz0dWnlMVh1Il9pUH9xbul36tfIh+gf+/PSvRCaOpXC6qvjGnkSNHatCgQUkcMnLkcC2++OLq3r27nHMwRYrsH/qRvPzr62cOGA9/WWzt/NzIg+dwUoo9NtKCmR7xQpTsPxoaGuWhcTYYywF7YTT9bKPieBNXJMaZFXMoJ5GRbYqpkpVU4HEDXpd2y2wlQ5RYx4zj5uRiyXkBwgYiz4DAGEp+GovnSSDDu0+RLBEDOlLgFKP4vk+9bZSYJUqSYfSJKwwO5VJSKkgpjGL5OF/WC8BEgi4S3RVkaWMD7QeBgmwdJHnyUhl4gIEGt5Cgs0YSQ4ZTykuozdTnAeDk+w44oTyfV9r5yPFcRxDuuRgYtEGTCHzleUqIRMl9OhXZ7Ior5fuqcKoUG1HOU7UKXiAWM6+8muTz7ujIzU+2O76qKLeBXTRfAB5ijOEvLt8QotHxHMch3/bhzcEMgSCPsEMhwUvamiien7Fvyt/+w3QAjVSrlOV5XiI/KpSub5Ac74aTl5KRgaqIaFMIQiG8kgskUyboITYSOR9RA7WingIvfAaiBjJdKVdglOjsmBUnX61UBcXiTWYnA14cxTxkDecZGjQCzXrEk6I+5jlGy36cPUc77LSnrrj6Bl108blqqZfsp6cQq2oYaoFMFSxiGw8aPmMtdkw2uBak4oErlaIy6UCplBP+PhF/AIFe2im2nzBkniTpB1HlQk0B+AqYgieGMCgluNs98Ex2kSKjLZVWTB9ygqICVAK6x2ARJ/1r8IQKGa8d8Kw2ipyEnhuN4iqXq0lfUOONGTxfplNRJMZRBbMiDK7vSWWCWKPTaK+WyognVuicTS1udJZiTqVkOsxbgDy4KUZ+nucp4bdV/DfFsBdfjkncon7wWN7CN24RNicGa6dQkRFPu8daDeC9sdPzeYAO0Vf0sdcYmDXbkKUCRc4DssfYSIpoQHZh6IDIK30uuuwqHXns8dpv3z01amRrV3AHUmX7/TML1Wwi8GM0e75YacdE5Yrs8mGkQbTnv74Ynoug2GxdxabrqiV4gz6j0+Z0vqcYJofQI8EDdDisFsHYk9m9ai2m2leMbTERpdO+jSbkjQyEwnJNoksiQyaoZ8PdtQ48RRxLe/DNR+oRPIPlMjOeFEdnkHLYGB9GRzUnPwgUU18O4QvBdGS/pgDswPcU0c8oS6fQZfgYZDJJX0MmxVdjXb0aG5sk0xlsLWbUqEGUNdZcpHxjiwI/K9RAFWRSl6YrsMXcgSGmrivmvetJcs7JLue67vb8j1xs/fmeLx9fZXQpjTxB2HIzvjw5+OSbsuMzhP2Kq56MIdWFeij4YQnhgDGwR1Elhnc1xnXBiYw3ARsDL5vYYxpsSGKbzH7h8ujPYMCGyFM+MgIpwylm/hrjMwBGzJgTj7GBasg4gW4sxjYZzBK2AyjCCcpsjjX5XiwHXMlXVK0xVoZ60s1o9T3PhiqOEDmlRgvLUxH67GM3Tcdi/HwUQh22Mohq6HikCGRiR51zMgCAAUYoloW9JnXyaAd3OcPUk6Alsb3oJGrdVU3tr/djNME3+KOoi4rISZ6ttZB31otJK4brAZsLamiULCkRLYxv1hmVagAAEABJREFUkgpkHdsCXrSeQgZzgCT4G/vwzjESwFnsaS2qwDcmM+cW+cpkmpRr7KZuzc2yC3ODtkqeE/KuSMAJa2Lt1hK5mA5YW4xSMAuYSRliukwqi9rEsk58d60FecrYWkA5InQ3FvEKh1OexXm0OZdBH2NgV+Sck+d5vIcyW+Cc0//siuSwcz/3NpY6+7IiBeiZwUnBG8+nFx8Zs9MEB6zFADx8OgToamIkwcGRZKraeqVfFhVMe0L74Ts+NTDZwG+lU2JiWRtdePaJu50ydbxhQ03nzdd4wDcMYxvj6AYvYvyWuMKaByr0Z12EtJka+FQ56AG6fMe3xRDIsYouyLoyzmFY6C7PZ06Db+sDffDAW+Y3aOQDlAhZ+vAzRWGgL0V2CkAyoYavsTA1lfhHJo1oZ1DMuq3DjvNm5CkxMoYv8nWpOlCIFUeWjKDJeGBDEXgG2AH88j1fzuPJnI24YhqTxQry1PNt+170BrzA3ShogIn0kk1od0SlGnSkUilViD/F5cmXDy8C4EfGSw+DxhyOZ+NzFZ6YPsISektFYh6DJw/CTOe9pFpWF0BzqYaeKS0Pmk0trOHTjz7T/vvsqxhYiImunkx/QvCPjHKz7xKYxLyJ4qDYqcKT1UK4grQD91CZlEfPSF3rxJcipzTz8pEgsroo6UmvX8PHOSfnXIKqc1335OWv/QKUmS7JS/6ZP3MJzIhvCvIVOhRihHzWqC2ZkJYuztsDPIahCT/RDR5lMhWxra8o0Rlhe0RCTvLEilLWocMSa8GKLzkPW1eVUB4PwVthZtm2pMYajFl/op5mbvhAcDKdSKHMzknpdFrchOIAi5GmUNhWYV88OnhEbZ4kwk15CbE+bzVFtp/0JKZHpyTzuQoAanqeMUypA7DHKg48cYE3vi9kjfKiVKJM9vT3Kw7KnXN/hkAE382GW3HOybmuYp2szu7/HMVT4KfxcXXYqRrrHpmiG875yZ8tMlprtZp8FMfzPPpUFOKbM9mUTGfsWf8UV6Tktw/+E1qyWeJW6kNstf0t+sR2J++h7Nl4ZCVCZ+zdeIKW00NCa/SvS3IOTvyi6BeXF2JQjHHGxKTeMwPixCiVy2XZZcrnmbHwqMe5mVIaw2MaIxSzpjjx88l/lBRSiX2KuWHKJIxZRDtxu/B0whbRIsUYIpnlcj4Z7Sh5jGipYuxqSRsvBIbC6DoB0AMizrhG8FBk8yGuwKwa1QYmpl8E7mVrN8OI0Q+AXSMqCiBJTnL0rxC4VkDU/saIY56IBRfDA0PA+Rm1lwvEQDUFBA9giVoJlCPZFYNHDWcuaBItPkY1Am6pFJLEq6gunZLPYk1ggo8WFcYYDzJBZmFNnCxgB+8Mboq5HIA8AooI/gq4xC/C/uMTatRKWQUivyQHKwz/0sLAxsZHGAURkIC4YsbGyCqMApoo0Ce8YgTNKU6A6vESLpbaixgTevDI99/u4wDl4I3xRzwbL+zZZGQyMPIsFg2hxzaWoIuvjcWr8G4KnENbUCIb4CQTTUICsJQ4Lk8x3SPo9WivATDIZCQPxjg6seFIBfWCVNsuKAMLisU2yaHL6I9DduVyJNON0DakOPrAi2F5pF69+uuOP76uj2a3a53VpiYwDGQFT+7DN7CS5CMTx12qIaSoFEEWk3hUkbxNczwY1kq8SD7VNAp0Md41OeQdxZF8cIjQw4b6evpBj3XywR9aHO0pF2HchN5ZCRR7AcmniPki8cgY+CKPleKBjbPRwIyZpybTT/vDwJ5Ly6Ozj+zDsAufTDojW4cWj0f0ttNAwhZBhpIvFM5DRwUP/VQW+EzFWkoTYAtsasg1osrFfLHTcz5zOC+Z3+yHFUcfH/rooWTTYg//g+It7BMLfrhU11skmYy72nx5XkqVagXegDVrKjD+0tMoN1oqCf8kGx3AGUbzcYqNn64iPwBx+5gguRutBx19ij6fMVuHHrCrGjzJIRcHRelUGrskaAAf3mPoykCXqaBPm7AdHlskp7/yAg9ZWQgGkpnJKqyYlKrQi+74koPxVhPRw/oZGaHzhApKMMo2G3RRmmffNhCOMdg8XpFexDShUvzzWFRJO0GxS3UxMUYxAusoyXmeyp1dOuMvrKNSsfPhf01dV8wtkufFCitdfQNg1Rz8SteBqxKfkLJNeg3k0SmZfMBJXLWY9Qg/zzj5TB120JEqsKGsIacim/sQvpod69azt84+9Rzttv1OyEFKk6my4TWTkbMnTx467pxjPgfUrk9sBqLr8R/7OwY91rvvCfmoyz2y3gQfEJGM9VGxhCbX4D3STlvHWM4GsGhTiR4Cg08KXkZRUWmSsHXoeYhPKMcG12MjwgNrW7auMg3M5bB/Sn6KJLE12Csv+TtHkm9GiwSwc9gcbGwV2JGXEmcVCn2pBowIHUoSxuaDAB2yGQ3lKQB2JJfAt/9Ix8TQZQsjCZgeME3bPMWqKVDIxipCfrUwlnOS70Q/6KTVfJbo5ygBzPB8XxFK4bCx1bCgAB5YT6ZVbAdn6JbZ9JSBqNlIqYxtD21BGFzGKgRaRUqnCSpNb+n7q/9Aq+9DtS/BRrjVRbuMZhjqw8uAEhm91FVJDqfgeYoYQWbMqBO88Z0HyyPYEQIj5o6uIWvPYMNkH/lZV+c5/EJVPvIQCtFz0BiddcEVWmGZSYm/TflSjY6mN16qy7/5foBNygBT8rBLFeZ1yVusAEddKnXw5ssDL5rkASMyhRAP6CDmTs559JF8dNFRj5lICPXBI5VKKSJIsHXveZ6cc7LL4lS7/5fFQS/rLwGU3KWQzoa/3T2ePZgalszn8GJg4yKdKKyBWg1/xIEqWLIxQ6fBQdbHxYrBwThZZW3wKlvcKeJLmR2EBuMP6ggsw0EqJf7UKfGZMCHwPQElKQ6gkccsDkyx2Rlkx6P8AAw9XzEyMYmFJKp8pOPJU7WCjkd1kiUSaHdpl9AWwMwUTyH01mIPnanRm9FmW1wopQyymFcKaEkhd89ID+njwNWnzcVKp3xkQQMfO5hhQcrsVsD6DJjDuloRUISMYuorKssSbbHxQMABJDOqRszuwNtnHUfgZXUeuotQ5WIn3/NlakAon+DlEsABVKR55x45WV2MHXMBnI3K8lORqgzw0w2qxSn46gFLMp134AdY1TxPNQNMtQ8kSGMNSAa+DtbFQs4OJOGfVJNdsINxUpYDlRQVaQ+eRLTVPA0fOVb3PHA/cwfyXCDB35i5Qmg3MdjYCN/lgTnT0S7Z8EAOUj2gSS6uADuSXVUO6YBsj8CjHV2S4UGfmMC2QgvY8f0/+PyPO/4PYP3/6GJr0ro75+Scs8e/WUl4C38jigE1uSWPCfsiWAzRHlJ1nnzWjCXlrYlzcHgPP00J5NHPl4eehOyZoogxoOk77nxQHta2ZH86r+J8OfyzHULZfBF64aFD9hxyKF01WPQR85Hrlz0mazzpgFYDjybZGMc8mGShqvLR3xj/ZRiHrMHYdN/3JOoxBVg75rWxFGoV2VoM0vLSGYXEAWJep0iOeQpMXOWBD+OooL5CzGz9HDW+82TgxVVm/8PtH+cDfQgDOpw8+OpjN+xuxTkn55zscs4lz879+u9lciwhsVoKH5bJZIw82ZpxziXPVh/hVyJsY4r42jkn+/8K7AeIUoxxzv3j8uJvgNui/+jDdKCGPS9XSnIsHNONIAgSXllbgJ+xOuccKhQnJWHg//Iv57r0YxEb4tgWWdebPXsDBgzQwIEDNXjIQA3o11+DBw9RvwGD1KtnTw0fPjxpGzCgn3r36qvmfIuM6RUcU4FEWWexU/M721SqVNXRUVStgosvllVsL6ijvVOFzg51FttVKHCnndhFxc6iOtvb1NbWplKxoPntHQTqoQr23DZXISeRJeAWCp0JjAVt7bSVZL+SPG9Bm0oYLYdlnT9/bvJ3jua3FdTWUdaCjk5Km0KCCbyp2ua3q1goqVgsal5HQfPaiypg+UsY8AqbpAXz5ydtncxbBu+5c+czT0FOfpL4LDJvqVBQe+cCldjotIGn9S2RPWnraFMRmjro09ZBcCiBd1nt0NQJ7UUCxk7Dv6NDC5inCk0dxg/gdXS0J9n9BQsWqLOzExrBE9hF+FOCd+2FstoKRdWgo536ahna2zpVaIeWzrLmL2gHnxokRmqDjwbD8KxgSIqGJxv3BeBQJsHXyb1UKqp9wfyEpoLNt2BeMqfJcT5wO+BNB3j+paWT8VY6fgGjvbOAPljpgI5QZqw66Td/fpuMFwXk0g4uFXaJndBVLhWQZQEa4UmphF7UwLlDnYWK2tsrKkJLAZ50ti9QER7WOBUp0a8NfocE4O3wzujohD9GYwU+ltg4d0JfOzrlExm0tc3TgrYFmregQ845eFBUFZ7Zjxh3tLcrZI422krg1oneluCdo33+/E5C05o6wHEefLRfYTZemz7UbIOJ8e5Elqa/C9CLQmEBvC6BZ0XtbWW1UdrRPWy42pinAz4VkUmIE29v66CuCJ0l6C+pAD3F9vmM7WDtdKoDWXaavqAD9h/KFLjDTBWpW0Apo89t4Gf87Cx20L+DNRgSIEgdbUV42JbU2Sm48aoNfSnCxwicjX/tyKCDccaDMvTXWJuleW0qwrc2+FAwXsODEjjN65yvjnIHuHaqjTVnciwhU+Nd+0K6zJnZemuHDpNDB7R2Liz2/OelIGv7uR86U4S+IvdO8OoshKy9EnR0og9FzW+br07sQg3cDU4FeXTaPMxteHZwYm9rs7OjpPZ5HQT2FbWBdzu0zGcdFaHD1m07PK8xT4E5quhOJ7IpoS/FQrvK0GtzG+860SWjpxP7UIBHBZLI81g7ZXS2Hd4a7p3oSQcyN3z+slJQh+GLnDuMl9BeSEqnDHZnZzvt7eo03CpFFbG57Tx3wod25l6AjZmPzMoEfQtYW0Wj0/jNvYB+GF/KharmwY92ZNdealcZeirMVcQuhcDsNBisixL2s0bbPOxgJzAjz1e72SzmaaO9HTtofKhixNuBXWQe41cR/lsA08Ha7MAmzkcmncjG6OqEh+2s7xqb20ICq5jIsh1ZVjnEMfmVWMcdtMUEsguAYTw3G53YOfBsh5YidqDMel7AOusAX7Mn88Hf6LPxVuy5E5la+ctk0QGv/9+WTnhoPDB82/Ej7ay5GhuPdtZpoRObg+0TmwBbj+3ohfG9hD+tIp9O9L0N3e5kLdaQf1v7PJVLnapVO1WYP0cRm8wyfmcBPsqRqGk3PUPXi+WK5iGjDuRWRq87sWmdyLjKmmhHDoUFBVmxBHAZm1BEPm3MWSa50N4Z4rtqmodvLVNfIRgrQUPVfBU6sQD5dWCLS+WQwEz4+QL2vqwScumgvYYR7ESencxZYTOb4MHcJs85czvhf7lLP0kIzaeP6ZHpTQl/2saaK2C7iqzRED9XQB/asNFtwO2kroSfL4LLggWdqhGPzJ83T4lewtNOShvvVXB2zqlI305wMtvawZhfa+kEd+NHkXUynwNkGb0AABAASURBVNioAxl2YCMWmF6Qu2jH9xTgT5H12A69HcQWVXSiwHMRWRU6FpDoR1/wRxVkXcIOFShVbGy7yQl+my2YP3eBqsRIReraGVNhnjbWov2WRCdzF9FHj51qyXwfPF5AvyIy66De9LuM7lbR1wJ4tdFm8jZ8TQ4d2DPCJ83HRpWKVXVgZ9rQ/xIya0cfy8ApQkMn+lqgzuTbhh7bmA5ioQXgUUYX2mkvYhc70el58+agpxXkXFYHPLLSybxW2tE3Kx3cO2krYmNNb0yP7b0dXWrDDnbAh05sV4XnmJivgM4k47A/JfTPbJ/pXEwCqQ3ba3YrFj6LtVdkHS4Aj0KlQIInVBGfWmHdFeB/4p9Yi6az7djcCrgXkF0FX14kri7BvzazbYzvwLcUwNH4USVmbWPdlrHZVtexkJe2DubMn0cM3CbFVVmc0zF/Abov7HdNFfzVfPDrhDdF1vHcObMVsj7K1BtfbP4O+G30VKCtiA2fB09LrO02mx8+FBcUsS0lGX/M7rTDCxtrNM/H/kTO05x582V2vIAcysi0Az9bZI4ia7SI3DrgdwfwbRNXhA9FfG4nsOcTc0XYhfa581RDRzqpb2NMARglcO5Ed4roRSd1pWRcAVrb1UF9J/6lg9IJL0roiNm/MvpThu82VxE6i6Wa2sGxhq833DoNP2KBefg0iwkqyLYdvtagtwM4bfa/Z4O38WsBum760IkO2NiEt+h+IcGnrAL60cZY0+MKelqAFovJzO4UwMvmNZ4ZjxdAa0eCf1GdyLvAGuxA/jVkXmD/YjS2z+9Qkfoya9jslaV0SuBqcihhV8vwpgQfC6zXInqwgOcOK+hIx/+p/E/7/Z/g/P9oX4RTJzRZKbC2jFf2vKgs6vMX3aGpnbisHZ1N4g34WEpKAf3oYM/YoTZsRAH9szVk8xeKpFT5mFzMr3ZiF9opC8zvIfcS668IjSV4XFioKyX0sg3+G+4x67iIrpt/Mj0wvOfNW6Ay67cdnbS52pGr6XEnJ3CFUqi5C/WiDB+KzNVGHFmpltSJTtTYz1ZNBxLeFNReatNc9K6IXTC/VyAO6MTGVtHBMvR2MEcJ2behvx3MUylHMr0t4OeL8MHaCuhZGfzb2+ZrPrYE05wkww1Po6ED+gyHiESyPf89Szvrth0+d0JjB/QU8DllDodr7PHMLpRMHtibAvyxYvjb3covn+3911c62KfU8FWmC53E6fPY3tVkdBj9nci7E51JdBFdMf5U0RWPw4XY4nCzIwv5YmN+lYX1m+BNrFBgndpzER0vQq/FNubnC/iNTtZDAfsXktorYxNLFtOwjkwHLJ6IrCNJ9KrFN1FBZr/NNnbiazsS3cIewE+r60D/u0pBXXfafq7753o2/iQ8ZQ2ZLlmxd7sb7V6Kk6TGppwCNnz5fF719Tk1cPyVzzWoLptStj6lep5z9U3KcOoVyiVKawoaYrySOwFjiaCohjONagVFbELEpsTaqzizUrUoO9VYQGAksrcVnK1ji1LFmEYLYRRY6AGBRGhCRthhrYNkHgk5MpblSqTOaqyqCxTWfHVgUB3BVqHcxnek2Ekm+AgcKjhe27x4MedsGHqGqcxiqaiiAnhVMLxVDLpjYxWxMS2xEanQ7uKIAKSiIoEGdjFJsBlt7GVU5oSvUivKSgdBkXNOkEpyK2ZTXuZek0P57O/hRJEHLpFiOlQx1OKUdgGGLU2G2mGsIUKWeDBDDdqKmT+EB2U2WAUSSvgvEji+Sh1zOBkqME9VIcmiMCqpSp8aG2ViQZJXJYmAr1IuwupQZU55ytBWIcEpFykkUIkIgBLjT9K3A8NRBW+bpxaWZLzyoDviRDJEfn95qYKflZB7qBpHXlVKjRMuK5ZlLoJLjU2ikHkBg+ZoM17VwMkHtxi8C8V5irwqPHbqLMWJvlTQmwh6QhY8ypCcc4UEd5VyZ0Jv6AJVWfBVHJ5CdAPet9G/LexUNe5EN4qKYVYFeaeUUYzuiMt0NYJfZjgKWI4aumIH+2lOcSsqMK4irwJiBI1Mqk5kX62GSiHDGjytoWeCsRX0uAzuMYKsoaPimLdEMFuJakmQbZuiCLmFHPMV0esotPM7p1qtluBt40z3EKlK6IDpag09qoKbA++40ikieFVw/iEnQDVOB9sI4m0zwDSqwD/ISWAZzBA5VghiqgQjEThEihUBvApuybO9U2/G0xIwMbKvYFzpBL/i5CeFapww18KyPORVZX12wLuI00bVwBvaQ07Za+hPBwYzAgkrMTAjns0wV+BTBGFVTmvsXgtjWQnB7ZclYu6QuiryM9xZBoIFEnASvtFWA0YZWpzJh0ZzeiXuVXhvgYEn6GNuG19lXishuDv0qAzv4jgkEeFYDr5gqWL0w1FXg7dVdD9ZK6yhGjpl/C3VQlWRci32WXexQtajwgJ6gxyQmY/4KtRFzBsCK4QnYRjL6PhLSw1aQmQeAidCVjFKEHOPahFiMfxjVUE+BO+Q9WNyMz5H9LE1ESOnCptz59cROISKw5pS6IoYE1NMF4sJvTG8dYoJgGN4WoWeDpJwJicHfw1WDR0NWJA1+hcZW6U+qjq03mcZhKpgz4psykLmriI3g2F9itjROIrkqEtjrw1+CE1VZFjBmJrdNRscwteyzc86MLtQjaoqM1cIviGGNhUGitHVKgm/lMkBHENXVjHqlOmV4gD7EFGwt16MjMqoS+1n/tfon+AFHvb8l8rk/9W4msmetWLzuagoD9tlG9YIPoU8x/CnkzVejgKVsEWxi1WudCh0JdXgbQ0fxnASHegnEjJZtuEPivCsxjrFCClNfZHNi5Cl8RBxyOc5Qtc72SSUWIcxqmEbTPtJu8gPEz9pul6j3XTCQzdD9KqCrCL8mulKGT3trIAPgyvYQI91F6CjcS0QS0RV+5HBSOhkiTUVqcqa7GBNdq1n5Eig78KafBerg0NEPxuoCM3ml0LsjucFKqDXZXxWJ3rqfHQXnIskAkPmDc03oDc11mGNBKfhVsXO2k8alYlBuvCvKMIXlauRIhepFBY5xMAvhCH+2uEDI4U8/5qLi2L4XZX9NIit2cQ2eJE68VFmJ0MUpMS6jo0HrI8ivrhEW2iygn8VfFsFPxaGsWL0zHy22fbQdAidDBFmDI9KrM8avM6gUTE6GbLeO8xuIl1bxyXssqlGRL8Uc9aqRXS0hNuIWeM1lbEnUSj4jm0lDjK5h8g1qkX4sVDOZVVm7UsoDR1DcIzDiLHCN1GbbAo7FVmMiP62kyCK7Cer0IkafinxP+hhDO3OF4nkimrMY2uiBjzTNeErOkisldE7kznV+LxIVeaJgRPXYoVm07kzWEJfHHwKWYfGy4rxupZWWE0na86Z74AG5xzjSkmd6W2VtQqiiX6V8d3OC7FhZZUsfoPPEfyMmM9wMntutjAOa/ChnNi52Gd9wEyjKQY3MW+JpHgEr0PkGIJf0sbas7kC4iAMf7KRjORjHzwSEgWGVRK74bClMfIJkb+PLy/AryprywHX8LD5jU8VGFKBz3EA3/ERIp4x/Iz+GvOCvqokuox3scQ8IbIJwbkqxWlFoS9YrDJ9vHTEgXu7bKzHGqxh0x3rtoSMKtiRCvcQ3QoUJ7KKvQw6G8nwML8doS812qvEPB3Eez60Rtg283Vh7GTJQIAzn+mOUw09Mh2uQWPZYgFwqcKnkDE+fLOYhy7Cc6BnFXmGP36iYnwGhxLzRRhH39VwnSWF9iNfUUZRVapBO+YOkXpKdM3WC8yo0RgrAF6kEjGq8dEhL8Ohxn4jBJ7wn+VOogroKGP/qgluTiAOzhUVkEMVfQirBdZGCTFW4XFVDjmWieVK2HGL+4w+w78CL6s8xOyXfOaP0COTxz9qMV4YbrHJD5thz1ZXhfdW7P2vKUZ/BP8i/E+ITCzeMD2O4DvLU57nqYxsivA9xl/6yCAuL6Cuyr4tlsWaMFyBF6PHZXS2wn4vVgEb04ZOlGoF5NSpDPYw4hDVkq9x4KtCDFNGL0roWIQ+1vBZQpdqtU5kWEanTZaRQtadY29dQWZFYmnFETpVURU7HOJ7Q2yw6VGNdgecCLsXovdl+NVBHeohD10W66VCcttiW6CCa6gaulBhzpDFaPpZgac+MHG+MvjGc4cxLGGTC6z5GLtSBp8IOThFquLfExzg318jg79mrOGyaPwivbB7F+5Odrc+Vhb1W/Rs/RbV/WrvxCwl9Mo5o9Wpg1yBj5wq2Jga+6woqsrotGI2wey9+YAasmZjoxB5/2ppB/eudVtWyN48KehihC+Ma6GsVFmD5r9D7GFNDn8dqoTPrVFw9YroZ2ssxLLHrJ9F+mL8svJf8cbGWfmv2v9Z6m2tWFlEj/Gkiu4sKt7nn3+qd997W59++rE++ugjvf/++/rk40/10ccf6KMP3k/qP/zkY3352ef6afZcGbCGxpyaG5pkCcPuTa2qI2HYo0ezcvaH+psb1dDSosamvJrzzWpublVzE++NWbW2klRsyKqle6vy1Flbt9ZmNdbXqbWlVblcTk3Atf8oo7G5WU2UlqZmtTTl1ALcxnxOecb3aOne1dbcojx1uYaMurc0q3trD9lczS3d1NicVx19m/INauW5Jd+kVvBuaWxSMzDz9MnW59XKuEYSnC3dmtVEArRn9x5qbMiTCK2HnibZOKOvW2sLOOTVo7W76rIN4JpXMzR279aohvqM0ulAmUxKjY31amlqUGNCezPvDeoOvQ0N9WqifyO05MC5Z4/eSqXoD69yTU1qam6Glkb16s7c2YyMhgbwydNWn69XI3jm843QmFdTYwOwmpSrb1ALfGuij7XXGX08W30jNDfyXF9fD99boRP+1ud57qZ8c5Oy2bRauJsM/7qSUx6amhrz6oLTyL1ROfidh9eL5m8CFyutJm/4nQOvFsaloLXReNu9GZ42wPecuiGbXEOjmsGvGbm3tDSqviHbRTM8aQBWLpdXU64eWdUr0T30K5X24U8r8+cV1KW5NymPnuWau6ku06hm9MXmzOeyMrzy8L4ReIZrXWOjsjzbe2NTXnX5BuWQZZ57viGv/EL6/o1O6uifg4Yc9y7am5TP5RlHYVyO8S0tTWoGXjO0GP154DTmGtXQ0JCU1qZG5RvqoC2nPDLOgWMj9DUgaxuTh1+t1OXqczI9zDFfHrxbaDe9zecblOe5a37DifemeuqAh5415lt4bl5YrJ35fu6fU49u3ZRj3dmPn9fDz1y3VpkuNYKfralm9L3eZNHUrNbGFnS7GzrUqpae3VTfZHMYzL+8NKH3TcgonwdH5mlknVjJNabV3Fyvbt2alU2n1b1bd9Vn62Trt5X1n8euZLP16NnCuZFfEyUPTjnoXsSTZK2wXprRRZsjh6ysNCIT41nDwndra0z40gDMeuWbssoDx2Dl6NOUa1EzpZG1nU/4a3xcODftBuv/b2lcNB/wDM+84Z+sG3jRSOG5kbom9MFk5JyT2a7u0N7a1CwUcXD+AAAQAElEQVSjqVtjnjVQh52pU7de8AhZpimpICOjra4+JfvPEZrrm9RS36wcdGdbgN2zp5qauyuX55lSx3xZ7nngGR2N0GT4NdRnlceuGO+t3tZmHtuSZ83mEp420m6lC471aQJGU2O9mrFbTdBYn6tTUwtz53NqZi035PLocoOaoKsRfKzkmcNKSzKWvtwNtwbDg+cm9NxKHnh56haV+vr6ZB01LuRTM/rUwvqwu8Ff1O8f9d4IDww345WVHLQ1Ivc8OmulubVJjdDUraUHcm5UU/emxM/kmxtk66OuoV6NLXk1YN9a8t1l9q4R+rP41MaGXOIjmrA3uXydmlvzqsdXN+ea1cSYVtZ+a2svNaEHeeSf4cAvB5+7s7bZocr8dDf8i/HYbE++CRj5OtZiU8Lz1tbmX8g+p6ZFcmrMqikf8F7P+u2pbKZeDcg519So1m4t4NioJp4NdjqdxT92Vw4f3gpODdCey7cytlkt3G3eVvDOYbMb0JFuvfooh94108/sRN74BM6NrPtGYObRuTx61qXHTWpC96yuqblZjfA2h/7YWsoxrhmbnKfuV1uQWRZemP+sq8uolXXZzex9XYNaWzNqaq1PeNXS0lPmg1qarD6vltZW1n0+kUkj6zIPH2x9N6AbxrvW7t3UiK1vaGhUHj63ILPGlhx1OaX8NLJCNvjohoYGGc+t5OFjE7iYHWvJNajZZJCUvBrzzcxHaWpEXxpkfax/UhpbmaOF0pCURvQkjyyTAkyDbXVW8siuudFg16vrHVrQ9Ub6tdi9sZG4JqN6+jQBw+KGZnhSjw2rp08D+PTsDi/AJwuPDIbhZvc66nL0acoD38bTN0fpiukM75waG3Lgn5fBae7WQw3MYTg10a+pMQ/+jdTlwa2JODav5pz1zXfFFfRtBP9GZJAHz2ZKnvkaFhbjidHWCL8bm5qBZfCsdD03MdZKnv5WjC82dx58m2hryTWrubE54XMyvqleeUojJekDftbH2ozeJuZvAu/8Qng5+J5L5m2ExhyFO7Cb0Y0cPGwAbxvXjH4155qS9V+HvjQ3NWKP0mpijeaTvugWsBqwy63oVi5Tp0x9o1q69VQLOpPOZGQwbf2aTiZ4gEsjdtBob7I5wctsv+FUz/ptMTjIJM+9ubkZ3PLq0aMbeliHnkEnY3LQ0WDzUhopxssWbEZTPicredqt3kpDUzM6mE/Konq7W8khpzxj8tDZlOhms6ze+GZzdMmtkbE56hspOTVBd544rwFemG1paGhQIza3CZpyyKYb8X82m1U3/HYLeprL5dHRxoSHjfA1bzJifK7V5NfSJUN4kiN+bGxoVp6So19DHrjQ1khpSuSZZ/5/7JLIK5+X8WVRMX42wRsr9vyXFuOB6XwzfsF40pjIzmRipUn5xuYkzjccurf2VD0yaMrXKw8vra4RXaqDzw3IK49+NTO+W7cm5ZoawRcdY403AbsJH5tBj/PEqQ3EPfX5ZnVH35vyWbWwP+mG3JqB04xcm9Abi9H69ABO1lcDdrmB+D6HzJq79VKd9cOeNqMLTU3Mg21KpQI1scbq6nNqzfdQN/YrDeh9UwvwW+pUz3N9Y7Nae/VUXX2d0uxtuuG7bf3k0a98PqcuHjZzt5Ln/ovSlFOCH3P/eT/ra+UXfZFVV5//N3VN+SY1oQt5eNFs64j561P1CoJAzjniROjHltRTTE65XE6L7vb8ay+mG03QbzTl0atePfvgw7IJ3fafXDQgeytmMxoamtCnBjUs4kV9A3qa+5WXRTTkoaORgnwb65O70dzM3rceOuuhOYPvSJEzyeXqE/3ukn0eXjVwxJVK8ilmZ3NBTk2NTV16lW+gbyMl/5+U/6r+P+v766xrwLZ18SmnRta/6ZqVZmyf+SIvSHlk2UMZc50nWabQ49TEl5PdLeFnWcPk5I3srHOua3HS7lOcIr6tqOsKfe6BOPIUB2uqJpnbWBHZXtFXVqmAEwzPDvAUcTIReJEsgxsBW7SJbLDiDJnvWCEnKwYxBJITOWBOOxIwiLzKCUjKRaKjErDy1FmoAReaHGh4okbyOYnzOUkL6BSSUQ45WSFZLC+lpD0k2y6AxpyMlIohdDs532ZV0p4Fpxrjq5zCxJySpsnQA12AkzN8eKn5TgGbGJjBm5ITJscEXhwr5lTH+lpbCK0xczl6pVJZqsGfsXSTkRIAL21f0CdOxStxCC4e/BF0MYh2D7piCPCDrFQNk8oKMO3XxxK4nlMtpqNPE7AFvfZYrRThoBS7QD701TitdM7Jub+8MFiLinMGR7K5fCmptkyz/bhpjYy9M2aBlpOYHzzsOe1U4RQNpJIKX3EyngM5WXeO6KC9opgKJMPAAB2NlAr8RDbGC8AJ8pVJ08zJqyjZVB0aAyacLCtGH1MUOlKTjPPrUqqgk04umS/5glcuzlKTAJLVeRLSN5x8OedL8DYp0Corv3h3sn8+w5zkMdAKN/tYV+ecPUIhGoB8InTJunicXBoBzl6YA+ogx7TVVxQ5xGfze0ojN88DB/COI3rR38YYWI9ZrSTzOqbxQiX8tmc6ODmaYDhjeJBzVuPL9MSeUoGT+AiAMSUCvr3KOexDLAdGEdrDgYs4xJTAX3bcT7vA2Tkn5/7/F9SYed1CHkeIOwR0rMhJkeEqu2Il9AZpxZyYVm292lzplLRwbuvKEAk+CB45iHTin5McJRETnE9eqHDiH2PlDEbK3hghRkcKXCS6MDCmpKREJ3w5SZ6TXNJufRzPf00xWBRJDgKsyElyfCW42ZyBfC9QsVAiMOwOfinFMIYeCis1mVZnWAS1kDXCSqGzRG2GDYicp4AODvuHRsuDHPmRYldT1Y6MeXfin3MSPJPzZcVR51EYqiDlJMETvw7aM2hApGqir57kKBI9xfp0ChkfOsdznNTZfKbFKS/gHTh82sxepRjDWIc+OyhytCaL/WeddWIyCXgOO+joI+ymjO8SvR3F58HWh2SnfuJyzvEtOdd1F5dzLnl37h/1ri78BH6LipN47CqSapyIRnA+5lmh5LDdydKD/T68FA3pdJDYilDwRWlV0A07QRV9TMWFDK0EgSdYL7tsjZcqMpBSmvo09qBWoylSwCYDxvIspby0At8lKAnbikOTyRZxyDm6JIsCDTPAVulZHcWnRMJWZ8Eq4IW5gF/BDzkXG9ryA/RZTjH+QaztGIJCFyhET4LYKbtw3ipwQk+iSlFigKQMfphmGQ6OGRzEetw9gVSCk2SPSTu6JNqNZiuyy0nOuV9tUUKjr1hOZrPgGuIJlcEeBDG8wr9EtJWI2wgj4KkWaoEQLR3gSRz78qy/q8p+4i003yLBY0++SykChmztoX92T9dl5TxfTIpcM0D3kiJgyZOcW1jk/u3fv1XSyMdRklbg0MZHi0osB47Ui0IlXeWcfQOcCYxkK85RZ3NyD9EpwyfwUuhyVZ7VS8Ik8i2l0DEt1BlHx5hnWy9V1pWTow9zsaYYKNPSFDUCrqAzyDaoUCwqDksskdiquuIwhkXYYXF3LvmSnCeDYXUB81gRMKx4yXsk5yQt6mYvRgxl0aP5PeOBB/2enCJroDgGudiTeI4X9ufRXuUkiqOHzyg/eXbJt+S8hSV5d/RZ2OIk5xz9nexbPIl3l/QwGJITl33FC+/AMl0RfWwNRTX7yTYpcRF0qVFskOf7PHnoSCTZ3yl1Sn5KztpTqQxtGDGDSbP1X1RsbXeNpNH4hv75zOWLjlQxMPk4pGwPvu9kdsgTFzwR+IdGB2OszoozoFaXtMdAMkBOi/55C5/E2F+Wrld68eDQJ56UFCdRlXwld2nhOzjiV2uKE/1wTOPkJK9Gh5r8hZ2LhaqCwJftQdIcbNJNyZU8mPY5yQYHkUx2nnyg+Eoua6LNMYdzTs7wSu72/I9bDPeYeNGKPTv3t8N1kfxiOQm4WnTxqkTmjmoHFyOlfE+8UDx5PlrEvkjYPj9bB0cl8zkoiMx2RuUqY8TFGA49FGQU4pcU846N5FtWasmesCJFZd4j4FitJ5/4KuOkNHK0aQFEmxRTJ2d9JHOVca3CARkaHklCnjVsigckD3ubaIP1j8GN+lgpER3LZ7yTo5IhccRTKOd4p1j8ZXFYBCxRzM96jPLQTY8JPTk558DDT4pzXe/O/X3u4nLO8c2HG6Ql1JuuhPgtszP2TGuCt3Pu57vV/TOUhMbI4WsjVdCnEL+Uydhv9JQS8pwzmv2EbtOwiLVkRZ5L2v8hv/7HSEEXa8qh70JPxQJE3WV5khDyIotPWHcxviaXCWS+poH1Wrb41vPlsX5NP2qMrxEH2LMnT27hP26CfZRFNdy7KiTHh2fnnJz75yzGD9MvcTnXRSOPycc5J69iySmYHrKjMAb6vq9FV8gC9LxAQRDIMq+LmG1BYpegQllvC5jiMJKcJEskcCMKlb17CrgFxF+0I2hhlLBZ8m2QJ3kWnCkGjiePbx6pdLJ7EKTl4ySJvpQGSooeQvA8yn5VyvMD2RXYpgatiSsRGfKsbF3EvDvAhFFVPg++l1ZcjpTGkPu+r0ooqGY0kXE6DZwoloPObMacM/U+yMETWuTTMwWeaRJ2FmS6mHZgGx4+zz6v9keVC/Yj3jgHwz2TzlDLB6VMaKR/otAMYmqF9nPb8NcxTbVWFijKp0+tyKIHJiPZ+EXyaIiYn24CbUXFAogDgXp8jJSCkTDUcMh4PEdSiGPzARYbEN7leTxFjPfl8S+Ww9gIuXoyBflrioxYmB1z74JDTfxvxXhtJ0pBgmfMvFXFOD1Bk/MkRCIv5YMfm41SKONvZDhTQxcBFmwF1uBKhfHZeSYVqVoGXo2OMcWvyfMBCC5ppRTGjkpP9iP0PHR94LfpaQxQm8ILfOCGEjrAV9KH4YKdPBvQkLlD+vBMnzgpjE46dXVJHq2Z+Wihv313tTEN9NqzUxdv6GiVVmXGDniCJiHLpCOEJ78iQkLU8+hEvYNW3/NlHIrsdxoEXX5Knuepxia5a37g4kBESd5tDiOCFz7wAlh0MRwi2qzECb5OnguUXLQvYlYkL9GVRfWgxaOjNhAsE2gp+QIHCOMDzfFfVvTzhUTgR4Tzi20NUR9TZJtPIjKbs0ab59JKp7OityBB1sfocvATLi9892gHH1mNFtaF3ENerB7AC/GlEvyTatm6duAgS0SQPk56EniJBDLmgRmsHzPSx+b8a4sMBxAwLLtgGV7/VmIjEK5LgZxLyf7WC9KXQCZC99OpABBd+KQ80QeuhLzTqZN2qCXBW5EPYWanImw0rary7pF4r0nMroRXsifqrT3my3ASdMqFikjOdNVZbaggkTsTgocNA4wAkjwmumWcssQBJUaWJg1Qsi7KkGQCS1XNjhttMaOtMLeA8PN4m9AKzckneQ7lgG0lNt4k+o6U4n8r1reLl7HM8S16/se9K5FhDO1dxd6hwnhCHU8K/ABOedDOmy1G+E8V9PHOB/IZJEXwxOEpJV8+viCwArFMewAAEABJREFUE5EEDlyNy/TE9tK5wiEYveWAk0oLjkolbE4kTwE+EKWh2aTkKTSnpa7LcXOGEwlg50ksE5lQzdRE+PaYYE2mM9iphJY4lpwvgZdV23gf+OlMl2+0PqE5MaZKpTLyABqK7pTAT8tgC+D2a1E+89n4KoGg5/uKgUk3iSnipIAZdX8mZxqtjaFJVwlNZIJELxbW/Fl/Ov/q3o04B+3ohYeGBGagbWEn78ZhKcBfwFrBNvgmkjFVOXyK6O+cS3joWH+ptEcfR62SvIUpRixPshon1mzJOKooisXSVnIZz6zW7hGgEllwt7pFhbZkYmtjkL3ae8wE9mzF3mXvi8ZwT+psDB1CcLCS6Bfzm5y4qVKtyUenrDugsZToDQ819NlUCPPDm4cPNKYIW1ZTyphBbcAiioFrxWBZkX0ZccwZo08dnUXVNeQUwLyYOE0oPY8cggAL1sSxQNO+YBD9u94FVHuPE7SoXtjH+kmm1139eE96hKKDfZK3iC5d7Y73kEI/wwtARrdB7Wr/uSPj+dDtz+qNnyw8GwMQOvBJgHOnwuKZrkkXDkzsqQP3RDKgSX0yL/euD6MgmmntE6FjMT7Fanx6w1wAx6IaGJ48FyhRFDqks3wxyJdn1kkiGUGjuuYXmPIou6o8hLJprThaohD++LQ5+mEPnBwvks2TPBhu8MZIi4AfgqWhYzdrj3kwHsSMs2egaNG8XfXUMl7Q31UfS0yetMHQyMb/oizqQ1PyyNIRoCX6ROwZYhADTd75JKjG8rhbgqmOg2fr6xwViuRR7ImeCVq8GhhKRDebmcekceEX8hSdDDdrtfs/YlmEk2Ftz7aXTPTFmGaVC4u1/eXFGSfguqMgQ77t01V4Zy4PH2fzhrYP4zlGzpWFmwKffWMMHhGlzMm22U4TSw2flM2kJHyaaiYdDznRiQ+ilejkmNlhCzKpgFdPGM6ktHdWlFwekEudcpxCWNxuc5grjZTCFgGaZjnJTwfEdfPlfAFRzONT7RSxR4o5uK1W6Ah4L5BYGbSBFyuoaw6+Y9qTYlrPs1UtLKwaGW/5AjhtiV2jH/35JNVd9y5eWd//Y4G5/8c+AP2f9gFVmXwAq6RYBcXk5pwDxy7cqPr580vYP1f+Sh+cc3LOEWd1ySWV8uBHjfeYxHB9Qr+R5pyT6WOMYYnQu9h4bPYKjbH2X2dBsW2NgbxD+51q6vILkq0VlmrCh4BYNl9fp2L7ApLzteRPZcT47prczyrjeNa/uyJ4ZR1gVcJHNIlXvrsqxEtXPe8JP/8J78aSf0/bL+s8z8Wqy2aIa6oSG+wAo1hLjGWgVCqlarUqe7dFaoCEoAzA/8feWwDYcSR53r+setD0msTMLFmWmWlm7DGPSWZmZpZtyWLJILNkZmZmZmZblm3JYoamx1XfP6q7bc/e7Xe3uzM3o92prnjJkZERkZGRma+7DTxjuklJSug8Ka7qWr5lFyVMK/KUEcMj5svpVxfW3HS5wf6ODFDIpTFByCttNmu6MbFvqIgg5QcUZUBRSSzv4xc8MGfPAxdz2BMKd8FO8/IBTgLUNY66LyBysH7MkIRqjzbyIaJBBt0pbX6yU8cG6oRQY1ZSPoxqxwGhDz19yBHAoIDocRTSGoRsqbpF541YFdUCbdCTZeVYm1B8RMY2yOowz+h1noYnjgRo+E7deDinVr6AInHxPNDGPSdjHyspATxwyLEVT1WOwBaEIJvDKykDzxd3wfhrEwXfw5eyFzMNeDow8WOeeCEUoep4zWC/R++pnme4i0KhfFTunMO5/zwgXho451rwqF/3G9jCn8lkiP5mgXjieU711LEOZkM5SyJVPEFExvESlZqQTmQVxUflxQRFURwmRLWYJz6ELsB5nupAXIcYYoUq5QUmIJUFcemrj+/kkqobqbDKILBvjekgKQitrfUBDvD06ZwDz4EXZbSEDoTDU7mBcyG/AlYGvwaWdE5JXygMXFRm+2Fl45xrgRB7lJKcPJzvKSmwQcigKZOEFDP61ouqFqWTYTRS8CXxhOgpRqA2Ko/HfeFF4IBmcAqMzkgBlGc60pynGmpr+ELlO+dEq9OGSQ3CEHUAdmCAHjnc0Zy3vh34vi/nQ/yMWqiu1Vc1xEvEN+cczv3nwNAYNNMcEPd8fOdh/pNTQVE9Z/P1oIMoy4+UJZA8VWh/ew6FzoV4otXA0rYuOnzlOUs2g+pEKU+fDpxzEdgQVFFxLIAWoTmcMDpV9LHH6qkJ1hfOV2jgFP4XIeolFB4D9eT9Bs45zOE081Oa1Lw3CgNwtuky+6d5HKiOcyFmb9DBP4EvjOCXOJokJzv8KxR1aQDENG/MznguJm2CglMz5YcoIr4Q4cICnP0ojR7nlAqx3gWBSsKoD6QXYnNUoCrSJfWhUifAbJtOHZ1XUKoYjcNk5wuf9RozXRNOp7RB0fmiJy68Tn1YgUApTVmsjZWHquMpz8A5tRLNvmgwcM7hnMMe51wU9zRe55rjzv2zhkS0Oo3SaXPgQGlAdtwiEiFFKUBBMlcu2BWoDtgsLnOK2GHVogstzwdVFf88fD+O/QHgZjxFPM0fT44jCiMceKobaHYVtY4V8U2fhLRgf/vK0wLoJUSDj+cJJIq4QDmqgWy0EmEGFy+ojrI85TmF4rHQguLOOZxzRI9oj/mKaY2zzbFistEFVXUk1K/taeUOiBaPTDEtNdYmytpqTUM23/M91QXD1qzdIYHK1XuU6anAOYdzPs74aGGUDvHFR0fzI6rxpfuewFmmwDmHc2sniHAas41SgUBidmgCSRAaq+w3zsOT/itFVjwNIz9KxWJtMhGXzI2TMQrmO0nJisKSV2jfirN1OeKbUIa+T33RpyhHIx7XOqw6MTHc+Uh/hF0Rhy9SVNmDSFAKPZyiTp8C50BtlMCizkNhiIfDuUAAzR++MAmXPp1zzXlR4JTTXIZiVtc5ZwHxhJwEByIfTRTpkHQDR8zmibJjLcW+IqEULRaTbodgfxg8UHmouhEIh1DSum4qgnOO0ooKMtFlhcNJlyAD6kXssO/C0ry+OhAfDGw8nsbk4XDKs3Qz+DjRHsWFxzlwLvqwSASWFLniC9JvUAW1CJUOFI8LhEOVPERxS1OihTJUWfSqLhEQ8dsJRRgBLY+a4xR3zuFcC+BAcQNnNKtXZ30IaMnHA1SN6PHwvBi+H8f5lpFXURFNZSUsw0aBZi6ECZ9CNI/BcoNMKBZ7wlwk0NqAE1IP9PkrWMSyjbehPnzpIPaoUjEMhVcRpZ2te2qLwDmnIB6BTxzEYwNbt1GZQ+XCFdfYfMUx/qgdLWXOOaI8C1vA4UBxR/OPtfMsrjwEDvAE9ob6CJXnex4JycRZgZPcVKNQLOIISEgnFVVN8GQQAy3uolQ1lGX1o0RMCR81ALVx+jSI0i0RZy3UV2iZCp1zOPfPCehxzmG2yMA5x+8f59x/mnY1lB6pPU4HAw4vdEi8zWB4lY8e69ePeTIPpqe+5KA9lvQoVGv0RGum5GHNlSRmuhGC7cdQvlWLqVJC8jC5hbpZCC0u/QvMfpo8tP+07srLE9rraU/r6cItCZ4mSML0UYiF0lDJbsawuoGtx6KjLFUhbAUa02sQ2SDjElcfnksQkx+nLZDKiYZWxKOgvSx6Qttvez7Yeu2cxl/UHCuotwBH82N+U9FJsaye6iAKbN7YEC3ZDA7n/i+B5nrO/W1Co9LkI7QW/RVC8cXAueZ+rI6Bc81pq+hcc9y5tTeUMyWRFEkkEsS1n8vqPMTi5ttlMtLXaGyh2OPjnIPIpgRR3Dn33yCM46TZzTrZPK7QlFMQCKzM/qdDvilNWSJOieZjpAeKF32Polo7hR5+ZGOcc7Q+zilubwTOajaD5Qu3phLOKf+/OXie9+s4LW78ca553F6PHt0w6NuvN4MGD6Bbt274WnCLWqmKctjtEDDu+UJg4CImK4m0VrobKvQh8CCbZvXyJSxePBc7pPnhp59pzBSwtd/WYvlMLPplPnVrGuTkw/wFS7Bf/YwlS0GT3fdj/PDNl6xuXM3SNauYPWch+XSAH9O2Q+UigHmzZtGUqWf2/LmsXLGGTMbEDzFNHCTQZQvnE2bSLJ03rxl/ABpmhD/blKNuxSpCGeqZ33/P0uWrZFQd6BNPxl7lK+YvtCjfffUti9esJC8myaqqjqN+ZQNL5yxSX3G++3omC1esxs4K1AGBbo8K+SLF0MN5MZxveHPMnjWT1197i7ff/YDPP/+czz79jKXLVggfhNFnoLZp1qxaygcffMCnn33Fp5//wPyFqxHrjDLRk2fVsvl8/flnfP7Jp3z3+TesWL6arBYkwxEGWebNnc3HH3zEF19+y+fffMfy1TowKahU8nMSgBMm+89432rcq+yfnDijD+wwwIzsfwVMdga/4cCSv4LpT2AHfbE4Uh4o5NFcxQzZzz//yCzJubEARckK0eWKWcJcE9/M/IZ333+Pz99/l0U/z5GzHWONmgbiiLiGQ08okHIVCxlCwc8/fM9nH3/GR+9/xuy5y6OubI20yl6J9FTmwtcGePaPP/PZtz/QqJU1DIVJ1tY2B2KpaogW4bV4qJCguRzxsRmK0QCtzEi2MCqKImoQZTosEPtFoF5ltwhcCTVXIupPDmAoUFL5eebOnsU7b7/Pu+9+yLvvvct7H7wv3Xmf+YuWRhswNHZV/O0V3la+RziidFFRMdTGJZqUFdHSSmMoZoSqYe3kiShllBoIrYNAeuNLfz0dMsz8/msWLluGsMmpcALVEbZA7S2mxqgLgTAqYjj/YyAsLV0rptcTEE05p5hTPz5Z5v7yIz8vWETevt0Uwoqlq3j9rQ8oqJKkgQgQCJFoMJ4rppZqrbQiKlOjiAGiXHmtslVK8g4FqmKNIlBdVdCI1FQdKE85GjUC9ab2RDoBEUoV/sfGLMzC0dzGZKW0KPg1HZU14xYZuGaWyNZliMtGii04LYKzv/+WOZo/JhuRANL/pgXzeO+jL1mwsiBeQcI5ybORJQvm8+PPczHezJv9M3N++oGs5qFGYyLUOMHwGD+tT0QD2ixHoLnrYjHrNsqOSQtCtcrL5ikgUGujXREMiso0QPnIwXUuT8PKJXz8yefMW7hKdIXSYk+HU5rnYi/Wj8YfqIeiIFQ7g6gz4VISwxu2lNHC9IhENQql57aRMhosVDUsbqGBxdcK0FhDDVKvhqxP44vAhhv3nPYhzTKgkAMX8u233/PtN9/y4btv88Vnn4qDEZsQy6P5YwcdCa2toSEw6YY55vzwNa+/8w5vf/Ap7733AZ9+/AnLlyzG1nexUv1CzHbx6l7kRGnTCZmECCdmq7R+Oq3JgV1yRfKTtFRfr/hOCxHNoY3H8CAbbb8i5fshCxYtxuzbhx9+zPvvv8+iRcuI2dCkeL6alfmlxDxlGG7fU45Acaf11ReRfqxEY41Hf/lC2VinZkttmAYR0cIVKBKoJqY8Gn9Ei7C1vpZuhlAo1lLQ+Ag3vhAAABAASURBVEqTSQrFDLoBJFtXz/dffCdbIUZpoAX5Qp5WznLxsaF+Ne+8+RYfv/8R839ZRlqXjTbnI99JdsKJ54Hn45zDiV/QwJpFP/PRF7NA6wG+L4yShV0yiNFFyd9sUygmhpqDyhIf+R2Ip5JB9BnqUyQpUI7VkbZECZvxZgO1sEfp5nynWpH8pOdqKZyWr+4VROKMcEUlSB3R8s3KhYv4XvPBEVNr0elUSXqghDpEzUJtnK2/5nz7O0KKKZ+oivWJ5ps6U4Y60pisMJPJYpdhyGpFHQVNLP7le778fo5sWXNV1I9eC9Tc2hYVqkwdhMLTzKMW+kMrF6hBc36obkLRIGgp07CVRyQF15LXjFA4orXHRX0JhTqxMQmEMmqkPoWsufzXiMot3lpHobUNJOmo4q99CJ3KmmsrIv0iQqp+9QYSspUFIHJa6BVfCvZbREGahmULeeO1d3jjrU94/4MP+fDjD/n2h59xMY/oAlgo4wlHRIocPk+6JkT2ipJQIOy/0mJp9eF89ewRRo4ceNLRnOqYrbdNYyiZBaJTWc14QlW3hDoJBQWVFRXaGw1FyuLUxnhvPLA6Eahdc7OWiCUEeoXBSI5qYf0ZKKJM1XUK1GVR1Bs+mjsB0z9gycJftA+YJd1z5DXhomkkpD/+9Atfffcj6aYmwuavqUYohUatpL9CrUhEdhRVG1UUevEj8JXvBDYy0aUyG8/aADamVvgv0ysOaPTRZ8Q88cFkYNCabtbvgFw2gy/dySj88KOPpZsfaa/1WfM+TjKMSyd8yW7e3IV8pH3WR1qbfv7pR+p0lqdtApiuSnekttgy6KQVTjPUi8f59qtvhOsT3n77bZYsW0k8UUq2fg0zv/iUj956m3def4N333ib99/9iLfe/Zwvv/1RPSFd9uTXhzSZDmgUqdKE1CanebSMj1VvxYpGGuS0SW0Ig7xmGvLjFvCz9kzocdr3ashE47UPzU/kryEnwLTD9MYgUN0Ay3HQ2iCqb8lQWf84EGnYXLbw92C68ft8SxtYnoHFDSy+9kIBPzIIYP+oxsZhtqWgy7pZs34kk879KhsrM7DyZmiWmeWtvUAke5tPaG79fhx2aWTpmPiTlI+TyWSYpfOfzzQ3zd+tr2sk9HyKamz1As2ovHDYWm1x0yUnnde0Eg8RiF9KRJ+aA6Y7CprzFWlOq/S/Ydz4Y+MznrSGFjfwzjzzdHbcaQe22moLNtlkEwb1H0C7tm2IySvP5XIyUMUIWpEYAgNrLN8mYiliPjKIN19/JZ9+9SHLm1Zz2JEnsWDeajwHzqyQFrmJl57HV7M+Ydb8nzjnnItZsSwjBUBNi0jbOf/0U5g5+3u++OE7rrjyRt3SehKwys2oNa3kkgtOYda8b3jv8/eZPv1Ock0+5IVcxnvF4gVcMmY0c+bN5Za77+GlN96i0b5WoOZOzuqP337DtKmTtSDP47rrbuDdT79Atp286FMVXnnxJe6+9XYKq1dzwTln88Mvv+iu15P7LPOrxfzJh57kjedfJ7toNUcechhLdECYVcO8LQLa2JQmK8jqdrOoPBvwou8/58IzT+GE085g7NQruHTcGC489yymTpqszfCX4Nmw83Imf+aCs87knAvO55LxEznrnPO56oYZ/DB/kTDD7G8/Y/Q5p3PRRaMYM34SZ599DldNu5pVa1aL93lmffkeY847nfPHjGfM1Os45eyLuX7GHdRnRIg57q6JmZ+/xWUTx3P2Wefyw5xfsAUtmwm0ADlNEYEWN+f+cyEmYIFzze0Vbc2KQtMb55yI0asJisYdppv45J23OOP0c7h00vXYfz5Gez6cJJJdwZP33cYlF45h0sQpjL74TKZMHc9XP60h1GIbqGKh0AiSCZI70r3QC3n7jZc5/8wzxEvhvGQcJ510Np98PgsvAaanOR0sosOIVbO/4IxjD+fQo0+nIYTAaBM459BLgOWBAyK9tZgVWCICIEoT4bXxGDinFq2Aay6zLP76UZfKUIEY5ZzDiR/ybiks+4Ubr5rKkceewkUTr2LC5Cu4QnKeOu1aPvziWwoyhAW1RAcAvg7nsDkhp9g5BxEAUTRQoF4MsQykZoiRR/Rh9VTqDCxu4xEe5xzagkV6oRVJA4OvP36Ti88/kzc+/IKGADwd+Fi/HsIt2tEj2ytMiqg9LeCcU/T/FsDIdFiXpgBx8d8nFH6TmafZl1n5C9OmTOLKm+6nQfXQQdcdN1zOOeedz5xFK7C2GE2toAxRqHyHcw70Iv0gijsFBoCzVx8WgYg9ChRpbu0Rx7cyk4/AiTIX9eFDhKslcBY6Zf3nwMOp73/bFpSJ8cAumLUmYX/ctigbioEOc66+QnNjzCjsW8jZ6IQm4M7bb2GrHXbhwWdfFlZ0JtCE39TIZbIbV9x0BwubYMb067jwjJOxbynE1I2BRqTRIQsOgQPnnEBCR2DsEAESf0RPUYRlZXPjcV+2O1CqoLpFNQKc2usjEOcQDlwBsmt447mn2GGn3Zh67QyyMrjCSmlJAlVXG/WuujH1lZDFixEqXyWeLgyUrwSmIzGVR7rnVOasDahzfYBz7ldAj3NOn82vc+7XMuf+GeMarxNgtKFPg5BobMr3PBBL9IEOIjRLJbAP3n6T8WMncPaZZzF5wiVcfPEFWvOeoD4HJWKbJ3llmrJkbP3zYmorjsuu3nDNFHbdcz/GTbqaCRMnM3rURVx4ziief+65qN+86ZG6VoPozcnOqCWh7CbSOSL7HaeQCSjGKqQvwq25qjdqb/qKEwGaO4bA2YfkJuMBXpY5M79g9JixnHXuKCZOnMill17K+Muv4NsffyEZd/i6dDSV8TV4sy1FbVJCpz4coLWhaekC3vvsB63L4DmkZQWcKwqcQFUcEIFT0AyISmOgRI89TsrknMqcUgLnHM6tneDhxIMicdm3VYt+YcaNN3DQESfwqg5g0BNLJvBkQ3P1y6UjF8uHuIgJY0dxwnFH8trbH+pqRZVCgXa1maz8PAnbt3ln38zKLuKlFx5k/4OOYP5ysGqB+RQ6fLCE3EM1zOOko84Z/8ABiraA49cfm68eiBiUibWJIjj9BALABCpwStk8tzBUvNiC0KmKukJZIFyGw+r5ikvduevOWzlPflSdXXCqQs5+XTdebCYcZFkcsZh0UzqFNspNuvANlW/gFBouw0lEqw9OuXoTiRjJUh06F5XQekrYxIyrp3DamedGf+YaZaO6pvsGThLBwIHIwNmPcDrzV+wg3MoM1MY5ByoLo3SI0wAd+nHNZIfYo0SESKFeVI5z9kYQfShtVSJwgMDseBDhVSIqD/m1HOF3AqtoZQZRXAXK16uWEVVYdjMEiovZWDt9CJkXFUAsYXyt46VnHmXHPQ9k4rTpTJo8jjGjzmHShMl8+slMTK9sPuc8yIkPnlMb+40e9W39eZqnntkKpRHYvPakaCFOn2Dp+XN+ZNGKlXhOJeb7SY7OOaIfZ3VA6KM0zicQuCjlVAiKCmwcCpxDL/pUG6cMUAKkg1iB9aowdESP0eHQj/Kcc2CguiF6lIzh8M1WKc/8axAlou+nrz/h0ANH8sV38yhEytpIw8q5TJx6OVOuuF42HdD+RJ8418zbqE+bh8T0g0A0e9Jl4Y4qqaLDfkJ9Ciz9Tw6eFjLnnA3zV3DO4dx/Hjwcvn7sM/LxxB+9GEQfwh2FEF2GZurrueq66xk7aTKTJk3izLPP5Yprb2au+ZFhmsU/fMFll13G+RdcKJ/pYsZceCaPPvMiC+vBLsJCycRQ+uYt68C7cdlibr31Fi4crb2K9pZjxl7KqIunMuvnpaxcuZprrr2Ki7TvmzBpPFPHXsylF57NPvvvxbjLpvKjDvFCPPx4DF/G1IlGpzkAjXzx4Vv86Q+7MmbcleR8p96KxDRnco11nH/uBdww/SbVBjsUN3oMkK6jeUEUOmFWGxCHmiFQLLAyjQFjkNka2SSnfOf0+Q+CUPPMOUf0tAQWN33xtedxzuGcw9LO/Ra39H8HsIM/8+09jc0u+NPy1198/jkuvPAiXnnltb8at3PNfPht3LGo/Le0t/ampZuep9nsmscQU+gLPArUr17FM/JRJ06ayl333M3NN97IC889z7LFy/DMrgjU6lc9sTitj0P5Bo5ff8RH55RyLflR3OHcf1+g5XHOtcSaAy+Xz/LSSy/JkN3KnXfeySuvvsyCBQsoyhk3xZSdwNdEjMlIWWjN7FDHQhdN3lBRLU46jJg/ZzbJEo+0nK827bvQvnNbbRJVbH3mMqxYvpiq2nLdPjfSvl0nUhWl4Kk85uujyPy5v1BRUUZDU5qaDl2Il3nI/jXXiXssXDSH0ooYaxrqaKPyVIWaeQ60gGazaRp1kxIrTRIvSZJMVZEsjamCXilILl1PXgdPcSGM6UayXacuUi3UfUg+U498YDw/SV1dHanqGjp16U5gTSkSFppYsXIZ8ViSrG6QKitTtGnfWSXWXgOQB1rUTU3ci4sjaiTnpCLpi/aCNr67c60239fecD0XnH82DcuXMWH0aH78ZT5erJSH7n2QBb/M5fIrr+CWO27ljLNO4/MvPuHJp58ik89xgxaopfOXMnnyFG6//VZOPeVE3nrjVd58+x2aJKOx4yaI5gauve46rrnmakbuuSevvvIyH332KTh00PYO07TJel/181kdWXqx5nH5Hv8vHtMV3xdf5AzhyXET/x55+EGmX3s1P3z/LWEYj/hYMGKCHPN++JLnn3mcTTffhhk33c6tN13LihULmHHjrdrKEEEiVqK9aB6dcKh9XuXLuPGmW+jZqy833Xw706ZNo2fHDlx6yShWp/NqE2ByR3J89P47mS89TRdi5H2ivq1rRJ8TZ0zmBi7K/N1H2BJvDVuSVtegJQmB8dWL9MDyDX4tk14goWi2YI85/EQbkgJSLWLazG605TZcNf127r7nAW68YTo33TidHXfYTq3UQg19+4aOaW4oCmPiq7IDQfNrsYKiFsYUGi2BdDzQyESacn57rY4QGk0hOFVVCjsDQJO+XLeRQSFPphBgquI59SceFXUI4ERNiB7LEij2n38NkcD6VkAoQgya0RYoSYiX2nk6z8e+7fHS8y/y9jvvMXbsWHp3a4fIVt/WUoFeG9VvKWU4yzFQPHp/i7fGor7swwC1tjYWCKIm0Yf1JJ5GdaIMxAb+a4/hNAytocUxCiJ5WcpMo7E+L/uaSKp/3e4iPdl228359usvWLx0JZ70QMaPn376if79+8qevxDptXNxFs5byCJdJgwbsR4lKbDbRZkmirn0X5HfOlRNCXXbwhnJAt9sdByZf+xPELzz+pu89uob6LyAwGulu7W1muq1VBiNQHiE470336B3n54sW72SWbJ7JmvnHIFutVuJcKLYRSNHnzGBQvHa1BzDJd2LMvEVtParzn73OqcGSv96QSW7rOTa+RoTWyi3wzCLxmOSjuafHZxVVlbI5s3g5puuZ/0N1mXGLbeQhJpMAAAQAElEQVRT36BaYjmyD4lEAj+RbJ7PyiaBzGWevgOHce30O7hF9S++4Dy6t6/kgrNP45sfZxOabXGqbH0LfCd9U9KTHuGsoEBu5XIee/BhrV8L0HmyZKEK6s/6tNivoPYWL2iGBia/fCNPPfEws2fP0eXeNdxx2+2ccsopfP/jjzzxzNPSxwyGzFc3TmPwFPq+TxD1K0zFNC++9AxjdSlUp6pyB1Rfnfy7MvbUSK/ZN4RQUZk1iOxtaF0pZ21/m8f13VdfcM7ZZ/Dyqy9R0AFdttgsN3S5g2znC088wgeffMZFl47jmqsvp3fPztx738Oaj5KaodA8Nl/P09wy9igXSguE2hQXAkdpOeZi4ckWYwKyNtF8jSIREyWJKLQPF/H7tzLLs1QrWPqvBdBS0ookbJadJa2kGDVo+ZBetMSiwMQv8qkoK8M2T4l4SYTaj8mGaK5I/TQOqxoTVT7oIrBp1XJuuuVWVtXJh7CiCKwn6zFKECFR1L5RYOBMIaOJmEYuJoHzafp9c9X99Y3oj7Se0OiN0Bp+A9X6XdrGZkknfoLKLWGgahEXnD4tbfZPef/rq/LWTOvLQGlh0qdea6+AqH2Lb6A6rf1aETauqI+IAiyqKhhgqeZIVNXa/YpbOYE5DLYm6Tg5HgMvVs4V18zg1ptvYNL40SxbvpJHHn0KLV8anXxp2QpPscjhRvJQZxGPrB+VYWXCGyVNeBYXNK5Zw91338X9DzwY1cIEH1UyIQRRTKiIIqofxYXLiS5PRyjKan7t13asUOCUY6Dg11fZv8YtYmkbs8URvt+gOefXT6soCEVXUfyM5pEMzmYbbcDAfn0wv9Qu0QizfPLB23z/w4/stvteJJNJPGOc2rTSbvw1SQmdOBREQGTHwHhlZ9FWxyT/b+n/lZ5/sojx5ffwtyLPxm8QRgiNK4o0JzAFDo2vKEOVHnngfq6/YQaHHX0UN9xwHeeedTaffPIJr7/8MtQt5947buGN9z7imptu00Xp1eyy0x949InHWbhkjfYQMh1AtBzZApVp4qP33+aGGbfw57/sxbU3zuBS7cVWLl3GA/fcS2V1LRdePIarr5uO7f2uufoKJk4Yw/Z/3ol11h1B186dNSdCzLZ4Wtc9RGBR9GsuhbrkbtehPbffcx+PP/OCqNc8EQUJLXqeFMB3CexxCcvH3HWix2kCyi4hjbG000yxGs4SglBQFNA6ryKbEGX8wz4c+omYKhKMQEGgeWb7RtOX34e/j1uZWsgMaC3XnLP02gdOfnVMZwpZnHPM+eVnbrvtFuybpI2NjZSUlEbjs3G3QvTtP60VofTA8ta+Mf9eXkWNrxmKOMUNQpyMpxeByvJp5i+YzQuvvcnu++ynA/bR7LDDDrz95pv8Il/Sxm96YOCcA1unLSEo2vqv8F/v/8qBVr55pdok5DJZEtpE2q+yOucwx9sgMk6eJ/8gwA4ETeEAnHMWmMgU5jGnCh1WVVfV0q6mDen6OkorKzE/SLYNZNRyDQ1UVtXQuX376CCuRId/kb0yVDKomcYmatp1pENVW4qZHK68DEqEPhDIUNUvW0Z1+05Up9oQ5IuUlGpy+Cqz9r5HXUM95VXl0QGi1Ia4ylWK9AhZWXLyQNp1bIefiOFrwY0nSkQ/MpV54rGQukyGivYdCZJlhLESEvEq4kIQ04LtdHDk6WCztEM1jTLE8VQZSTmanspBn87HheCcI3qU5eswS5zTIWYlJVUldOnWlT/8cVvGXXgG9cvm8exLr7MqHbBg3iqGDBxB3wF9dThaynZ/3JAxo89gpz9tTdJLsNc+RzHp8lsYNGRdaqpTDB3YjcEDepLJ5in6JRxw1OmMmTKNAb270bU2ybbrD6B9uYeXCGgSOUFJLTvtcRAjNXmqxBOvEEgeEIsbpUa0hX8DECqtVBHuKGxBGYo/pmxOeqQZjoXdunTkkIP2Y9stN8d3BXyvpTI+9TrIrUtn6TtoOO3aVVHbozvbb7MZi+b+gM6QSUZV4zjfYqF4XmTl0qWsbgzY4S/707FXDwYM6cGOW27AF+++rEPSvGQGTk7gN59+yHuffM7Oe+6jPpOYfQixJxDdFgu09CAJW57AssRDokM9H4rKK1qmQr22XqulYvYqZkWhfViaCJfsNPZHhaOEqFAtoXFRMppPZrCsDzwCF6fglVDbPi499mnXppKO1aWUuYBEoUDMnMAIfVx67WO4i+rKsgrmXaoewq4slYPlOwKxXXNUmfanjAKF0WuFhs9TSgfJlm9ZLsJRoOh8ipJH3CHKVMfkJ4y+aDRdN7/K5re1i8A+VK0gOhVEr8k9ivxvPqyvKPtXfsnGKKMgHoXadGIdGMh2hHJkSkgz56eFPPT8h+w48lj+uN3mxEVPIGcJjVFRMIYIh73W1MLi7+gJNE5U10Ij11hmdWw8GEH2LSf79otTbitjxY+8DkKV00yS6ulV9VBguf9VMAH8hsNw/5YStcpwoie0b2PpYkWnOCrOscVmG5DPp/n622/EHVi8Ks2iVas57qC/8OXbz9GQKYhjPj/MWUoxjDGwT08SaoknbmrAJt248UJ5NlRlReWumENXy8p15MThjGJ22EfYRCy3gi/k9L76/ItkxEDVFA/iqi8CdZjXyhGlhNnG5ZOet4wvP/ua3XfajkJ2Nd/9MFNlaqL2nhdX+4Ci2hIdVgRKx7RlI6oTiUvzFlGCGXIdbhSkdFG/xheB1WzVs9ZQJEevc0ZJFP0n/jA+GfyeREuLdo3Vcos2dkVCcQflnXXG2Zxzzjn07NWNms7t2HqbzYnFPNLZiCEgxTZHMRBPIxboggwZu1D5MdnNssoYbWqr2XjLjRlz1uF0qvGZcvUtrDAzoW5xBawrTztNT3JS1yB7QJCl2LScB++/g8++mxnpXXNxKP/ApBI1UxwiASrI46mekGpeLZzzI337D2Tg0EHU1tay3bZbcsklF7LdDn/CT5aoto+MDpHIQ8McGBmE1rdXZPhGIzjooAMoiRGttwTCK3thPIl0xYYvsF9Pt9Yh+nTKEB9QgJ6i4q16ErbkKXutfmOyzbvutiPHn3AMqZpqAh36NA9N/NFl6a26fNxm+11Yb4st6DmwF7vt+Cd+mv0L8xetAvEyYqF0w5OO+GrbzIwizhW1djhkAhUq1wm8Fog6EH+VtNd4aamC6RoWUwXhs7JcLmdBJIKc/MRIOez3IVvXVekIEnpYbAT1EQqKLW2FhVyR5qdFJ5oTCJ8RA87qC1/CjxEUcihJTjbbiS+mUDYkW6vB6hdZsWwB0QGg/akUmh9bEzC6NVibb1FXKnLO6ROiIIqKGPl2+WKIlkJrIX80G2E27NgjHKEWIEtHnLB2Nh5DanGDSGGjHptxmA20crW3NtbWaeZEPoJhl/8aTayQqL6qRa+SFKN2BYoae6i+bRpbextzUW1DmwNaR4nWtzyB0ldfe5s2U1PIpdPCox6bK0fTr6AczURsDKguwlnUeJVNXh3qFT9ctBR5Wk+IhB/gyan046UkdVDcTvalf79e8nt7khbCjPTL1+FxTD0YqDISIPYYK4JoDKLD5qf9SrF4VFCfN06/jQsuuAQ7KNty663YbMuthAF8P6GmQqzVIggzUZ75N0aKqZgwqTyNTz1OK6GdUzbrkSc2WKnaiifGM1WMXrmdWIkatNAW2MrTSibNOhKKzwXlhQKIflUtag15I0CK4mI+BY03yq6o4KSTTuKRB+/j669+pG5VHc+//Bq9e/dl3RHraFzitM2ZULVzAoXSMEmeZlqUjtY+89UEMslRmWqK7RG1Fl1rwDmHc+5vTu9fYfxdwnk2E4gurp58/DH22mtv/rzjDnTo0IE/aP2ZPPpCNhw6AMri/Dh7Nt2GrkfH3h2p1gHchusPw5fuZDKrIxH8SrTdREvJXn7hZdbddBu2176joqYDI0asz8SLzmSP7bciXlpGxx4D6Kf1rnv3vvQY3C/a26yWzdlsw82jNSwRL+Jr71nQvI1wyx8y4cZiMWo6VnPEsUdww1UzWLF6tfQ7T6j6cdN7m4RRA2mK9qe2v7Y5VFBeBo+sIBDlSEOd7KofgQr1hgK1gt/xiP/g83erbjQJPNHvnMO5Zmjtz7nmtNci09Z1vLV8bQydcxKTRyC7l0gkGDZsGAcffDBta9uRTcsgyN+z8fq+H/HD4jbOeDyuNhZbuyHU2mLrfUhM2mrOCDhZPk++ga81wXc53n3vdWo6dGLTbf5EvKwE+23VDrVt+en7H8hrXTQbXFRr04cIFEeP7/n6/Nf7ew4Yf36f9opa+Ovr6zEnzRTQGGoGKJ/P4mzx/7X2/26xkfLK0Xn2ySfZaddddWNxB4cfuC977Lwjjz71BIccfRpff/Etd8yYzs577MEjTzzJn7bZmqMPO4RbbruZs867hJkS4rjRl7LVH/7Ip19+yg7bbcO5p5/O5Munct4l01iyaCmnHX0MW/3xT7z69jvs+Ic/MXX8RN2uXMTkK+9g9eo17POX3dlj7714+umn2HKrTbnh2ms47eRTuOnWB6LT9Z132ZnDhWPa9dey1dZbR9903HfffXn2mRdZvXgRu/xpB0aPG89FE8ex3a5/5pmXnmP7bf/Aay+9wezvvtNB1RZcNf1GjjntdHbaZw9ee+ctdtr+z3zy0dcyVeixRSbAmfVWClNgWVqnySu/FM1rMnJmUHm3zjVssfEI3n7nfXTCx4B11uPp51/grZdflJ/VRFLGf8P1N2LogAHIj2AzLVL9hg0BbYBm//gtz73wPFkdagwePJSk+tr+zzsyaPA6NK5eyZK5P/L4w/fSpWt7unbvrFIYOmJDdtxxT/r07IWndnFNNPlhWlBEjZEd1fr7fZjBcr4nZ0UM8Ryo84232Jwtd9pRB5oVuk2Py1lq6V8edcfOXenYpTNPP/kUn3/+M9+8/wG33HILu/9lRypLmuvZYmcxqR7oIHTAgIFcde31rL/xJsQSaD0MmD1vNqH1p01MXJXr6tfw6KOPs/nmm9N/4GDwYpiPVlQZZoSzjdx0/fWcedYF4pAyi3nyTauZoZu98ZMmU7+ynvdef0f6uQMbSz4HHHgon372FRpVBIsXLeKUE45jM5VtvtGmHHHMcXw7c5Y0AWJxxzOPPswpxx7HC6+8yAmnncSbusHwPE/EGgYFGocZ9aIOdeb9Us+ihcuYP38eixcv1wGiXHoXsnzBXE455TQ223wbNtloE+668wFpFDRp4//TzG8Ze9EFPPjwI+yz3wFssv76HHe0aPjhJx5+8gl2l17vs8fuvPrG59i6ghaczz94l/32Hsn6G27MFhttxTXTZlDUbqmog5+sNm3JREznRXJ4A/FD76vPv8R2W2/LeuttxPHHn8Y33/z86yJkjreqEJP+FgoFDJxzlvV/Bi0CVsm6CTWjAtFgabQABBJSRUmS1SsX88gjj9Cuex923X8kYgcxHUj4fsiSX+Zw8YUXsfHGm7Phehtz9533yzFHrp1OmwAAEABJREFUcvGYO/t7zjnjRO576DEuHD2OLTZcXzLcijfe/IhPP5/J2adfyCcffoq6Bd9jluzR/nvvw8cfvs+javOnHf7MNtuI3yM24/47H6HgwP5PQqQzgRboSMIRtf+FD09tDRS04GtNmQpbrnMOUxf8AGQLUpVl9O7Xh6+++Q5z/D795ic8P8k+O29DPL8au9kONKgf5i2lRJcm7WpqovsUX5sITRBeeekFdt5lRzZaf0Nu1i12Jl8kI2P13ZdfctgB+zFivXXYeNPNmTT1NhrTYAyfPHk8V14+jXvvfYCdd92Njz//ikWLlnD8Mcew6WYbse12W3L1tGtoasxoA55RG49X3v6EZaubGLnnzrSvTvDRR5+wogGNQaA5Nn7CWK6++iquu2IaW2ywMTvJOf/is88kO1ijS6EJk8Yxffq1jD7/Aunophyw30HMmvkTNm8L0cFYK6eEb61+TYoGLYPQoa0xKa+DjLjsR1GOvsOBl2Tb7XeiV++epNN1/PjNV9E3Y8wp6tjRIZFjRtD3PUId5jpDJ+cR5xPaLjiqoExPoDnuty3l8AP24qWX3kYqIFnnuOe2Geyx219Yf8SmbLLe5jz72PMUAo+f5izgpNNO5ZVXX2HUJWPZc/+jadTF28fvvcshhx/FiA02YL111+O6667D5kleXfiCOPosxhgh2/jqq6/y9FPPUJR/4UmhN1xvXV2A9dem2vQl4JVn3+DPf9yVDUeMYLddd+alF9/ADmQQD3786XueeuZZGwqmAHO+/44zTj6NjdXv5htvygP3P4bNSBf3+fDdNzjrtBN46dU3OeX0s9hkxDB23f4PfP3Nt5phokd0uYg5iqy1r4QYQt++fdlN/tWAAf3Iaf1I6AAmGpJsp6nMT7N+pqKmPbpPBOUN7t+PTFMTs7XhlTXB6qDHhc34FG15PZLJUuxgRGYdq1fMS052KixdeuSeh9hqs80Zse6GnHnGxbIFdfJZYiDhzPz2Ww4/5FDJcb3Ifl58ySSW65IiHk/Q2NSA/RrP9Kuv5cab7uDkU09lxfwfuPXGqzjmhON5RgckI3VhuaHWmSuvvpnGdFH6EYDTrLd/aBSkeeuNt9ljj5FaizbRhek40g1pkvafpAmpa1zD7Xfcw6Za6zfYcDjbbrs1r7/xMSriw7df0xp/Ct9+/Z1s2B6ccNyZpBuzvPjyS7I9O7O+9HG77bbhllvvseqg+eK0DimiVzS0xEPnSY8ilHjxOGExqzVqOaeecoZwbMTmm2zIgQeO5ONPTN/UlAK3Xn81Z5x9Afc8+CTb/+kP/FG+8F33PsQvCxdz3nnnscG6wzntjAtYsKhO8019qVl0wBaNu8h9t93JpptuyQYbbcGoi8eycMlS1RC35RB99tkXHHjwAYxYb5D8g42YdNkMc41EfSDepXn1pZfY6y97ssF6w9hwwxHM+nEOBx9yBIlkklWL5nPpxZey+ZbbYr7n7bfcLn9VcvSSLJk/l7E6JHlaa/+oSyeLzvOjPp1zolHysJTsjJhAXidsmaY60k155s2Zi/nX3838ni223YLSCl/qE1K/fDXXTbuWbbbcgk022YzxE68SnSG2zmWkF2++8RYjR+7HRpr/m2y4AV9+8wP77n8wgfj7w7df8ekX3wgPPPjAAxx10MHM1EXEYYcdJn5vxhlnnMuCpTlcEm6afj1HHn4IH378CfsdcIBsxGZMmXQNy1boQFBjNuHedfMtbK99x7qyWWedeSFr1qyx0WB/b+rR++/XuEdzn/o5UfuR776fiW92VDV8OeatGynP9EA6Yf5PPCmeqbyYy+Pbt6lDB14s2tTvusOWTL9mKh9+9h2ffz+PPbVf6dWtBgLNJ/k/jz/wmPR0e8lnA/H4POYtXkk2MGRZ5s/8mr33GslGm24lHf0Lzz39Cg1NWUKXIMRTpX+9rRwIFTFQgJgj3S+A/JqGhjoWLZjHlvJf/agQ6X5c69VQhg9fV3XyjNxrD154/jkee+YtZs+dy33yN2vbt6OmpgoTZyaXiXRPwmWN5t6c2XPVdj0SJVFXxKQXg4YNYpjmsZcs07FbTH4Q0htoWr2K57U/7d2jB0OGDMLEFopAJ4wx6ZWzjCLge5oPeeI6OD70yCNJeiE3X3+dcBHpQyGbI9R4VJNQF8INy5YzbtQl0VzadNPtuGH6HWRyRo/T2H/lhHoJBERA9EhvpLu/y4hy//Xx/5YDeR1g2eWG9dqmTQ1bbbUVPXv2xPM8Ejo48P0YoexIdBEkO4HA9lZF2XyrY+3Wbgh+I9/8D6Vsbye1R1s7zD6uXrOCeFkFgZ+grDylPWdAxw4dmD/nl2hvbLbYSZGdc2rd/Jrm/5qyRHP2vz7/DQe80vJKxowZK6f9Buymyv4JSGNjPYmEFjMn4RhEro5aRnGFv74yIkGCnXbanctuuIo9D9yLZx+5n9OOOoJzR13IDbdMY9jgwRx65DGMv/IKdh25Nx+8+jonH3YYU6dOZvzkMQwc0J/zzr2IqddexSbbbMZLzz/GSccdKnqu4eJLTqN9+/ZcoU3ldTffxi677sEDd97JSUcfxc233swxJx9KVW0Vt95+J5ddfnl0cn7fXXdx1BGHcuett3L0EftSqsOD+x64n1POPY8zL7yE6bfczIknnsizTz3OrjtsT3XbrtwlZ+8oHd5cMOEiLphwPkefeChvvPocf5aD1qtnPx6+/wlGHnAUV+o28pRzL+C4U07ixaefYKsNh2LKGrHDvjXhslJDLThyCAJTxtDH97zIgfb9ZnUMcytpV1vCmtWNzFmYZa+jD+WQYw/muIP2pU9lLUcfdAJffvKzLQfYRVNat5T5sJ53X39KDuK6XH/LXey21yGM0I2Szrpsa0W6LsML2lStM3QYL+pw8i8H70/nzl0iskyMtjCRzugAwGlSOWzfXEALipaV/+rc+Kv2ph8Gwt36ZrN58SBOdFhnmb6PVkpobFAqICvnUVomvinpfGo7duPIQw9j5pcfs7UOFbbbfjc2+8OO/HHHP0ZaaHUNhdgiIxmHRAr8Mnr17ENlqQe55axePpvpDz7KIaecQ7vyJGWkee3Vt1mxsonddtmFMjGlKBn5chSb6XdopWWjDdbjhadfZsWyDMQKrG5cwnsfv694nA/e+ZgjDzuOyROn8MQTTzB48CAmT57AT7/M1SJfYMrESSyYO49nn32We++7j4QM91VXXcXK1Rma5BA3rFrDRx98yH0PPsDeI0fqcGUTzIgX7ZsBkraLJeRAZ3jkrpvYcv2B9O7Zg0HrbMjgjbZjSUPI4oULGDdxIn5pDQ899AQ3TBnD2LNP4NnnXieZdDSuXMjLzz3BBB3i7XvIMdxz49W8pbm0/1En8dan33HphWcwYlA3zhk1mlUa3rIli5k6ZSIbbLo1r7z2OjdcPpbrrxjHXQ8/SxMxfDE5LKSJxzxsP/nkY49x2GGHM3HyZJ7WGMtKk1x71dXa9C2VGyPZ+TTLRwz1YzFigmjRas5VhX/nbdEXNY90OZAmBE51PYFeL56kYeVqvvjkC1bWrZaN2Y9EOdj08vWRXrqIqRMn0JDzuO/hx5lxxUSmjBnFw8+/Q5NoSS+bz2fvvsr1t93P8E3/wN23XE+FyzB2/CTKUrVk1qzkh2+/YHUhJy2J8cbLb7BywVJWLV/GbXffzuHHnsiTTz/LlAtP4eKzjueZN7+iEbQoIxrUAX/bx4ZOC89aWCD+FkF8ivgSqk9ViqfKWHe94cxbtIC6HPwyZzHbbLG1FsYU6w/rxawffmCl5Dx3WR3dBwymXZu2JAA/U8e7OhT5WhuaMePGss8uf+LyiaP57sfZpCWzS6deTZcevXnzlReYPm0Cj957Fw9okxpKR4848QwOPfZM/rjDblx12WSGD+itTdU4li1dqjnxGFMnT9Fh6kc64HmKhDzmxqY0dzz2AptutyMD+3Rl/f49+Fn9LFyymqJosZu7JYsX8Ngjj1KiQ8prbpghu9aX0084GvvzdQ3aAX2jDd6TTz/DiA0349prr6UszHDSkQdpgwoF31F0rVwSwrXxlTibyTaOGDSnJPQoEo/7CvP40Tg11jCudJymxkat26PZcKNtZF+adNiyPzJpmG2XTxnZkngsAPvWj+mMDuDwksQ8h1Qd+ZQQLwE5XRVlKZrWNPDTrEbsH4M8/exz7Hv4Ybz53ktMG3s8pxy2Ky+/9g5d+g/h7NGT2GSr7Tjh2JOYfOkEYtoUXT55Er36r8vzr7zBnTdezi3XT+HaOx/CvoGeELXOvtETq2avA4/lqMMP0vp9MO3a1+oS4URdonxPiQPfy/Dq0w9y0EmnsOthR3P9zTey4w7bc8dNtzDr869B60Tefu3qy2+jv702b96cSPdq27bjySee1qXgRZx39mm8/N73NKnPsGEZ77/yPJOvvZnd9juM26dfAU3Lma5Nf058SKcLuF95rwZr6yu98EpkEBPJ6LLT6XDM0xzRGYSYKu4vX0lWdqCHbEDexuhr0ZOSVJSXUMg3aFZbZoEwinkgO6MEBHGQrmV0W1RSBrlAIgga8ZMFIMtD9zzMmEumMEOXB48++ihLlq/guhtuYI0O37I6hBwz5hLMd3vhhRe49robeP6ll7n9zrtk2QJsXTCbcZ/syqyfF3CSZN6mpoTF87/nTh28vPH+x1wy6iL222ck11x9A998/xMu1kKbl+Pbzz7g/PMvov+AdbhBffbq1Suq19iYFpEZnnv2SR5+9EmmXT2d1998mQMOHsnJJ53B+9KNjTbbhHPPO4s+dmk47WrOPecM5syexXXXT2fPffbhRV3+Xnjh+Zxyxjk89uSb4oGLOONEOQbid2A5mjfo0ZmXPpUjnl8+cQxz5i7huRde54lH76F7p1qmTpvO3AX1kK9nyYJZTJf/9swrbzN+/Dg22mhdJkyayKGHH81OO+/G1ToQ/fabL7hxxvWE6idUPwEZ4c9x2423cNONt3H7Hbdxh+DTTz/nvvseIJNtokH++qUTL2PgoCG6pHxOtnkcM257mFvveR4nWc2Z+Tm33XUfe+57MK+88Axnnap5p8ubDh3bUr9sIePHXsKy+gz3P/gY0y+bwBWTxvDI829HPceyq1kx7wcuGn8FyZpOnHHaySQoyNY4Yoky0RaiCIjeuNYP+3uTw+WbDhm6EYcecQJt27Whb/8uNBUbdGCY5/Yb7uaNZ9/lxptncN3N1/LcK6/oAuNekC+6atlibtAYd95tL1555nEuHXUen37zI30G9SVIr+GXH75heV09Nr9XrlzJM089y2XTbuJMHd6dftz+fPTOU9xy392szqJxLeOhOx7lrode49hTR3Hy0fvx+L1X8/wbz9MUID/gbm64ZgbXXHUt995zP4sXL+XGG29mTX0TtiGfN3cOTz7+BB9/+imH6yCmT59+ND+BggBPfr3uryKV8JyH7kcIVRLK0Y0p7QsC+7qeKyeequai0w/lQ/nwl197N90HbRldRJ0Xm1IAABAASURBVBsfCRt5/M7bOfOi8dpD3cIj997K8nk/csPNd1OvcVBsFB/OptvA4TzwzEsceeB+3HHDNOYuWkhO/Rk1Cv7HvsbzaPC2+AmMH8Uoo/nD92PSTw+bJ1ktfAk/we57HEBJSQnduvVg/GXX0yAbZ7W3+fN2XHraERy1784M1aHw8+9+xN4HH0HbrtVWTHlCuOzbmtL/kniCoi66487nhKNPpaKqirZdOnCiHeCvyUo2HllphDWRwWPu1zOZpUP6nf60terGhAHyYVz3MYXmtT2yJx64AsVYKDsa0qVzNacetR9vvfQoL73xLtmwnHIdgKRKRYcun5vSaUaNGc+X38h+aa8xYczFXDN1Ijddd616BrSnCIkrHlcCfNkvXzEDBXo9wb/efyQHkolSstmsbE4cz3MKkxE5TU1NUpuAYjGkWBDYN8RNfr5PtDfT2lCUrYkqr8Uf5ofatwCJ9B9cy4R2oHhITnzIZdN07toN80GMV5Wp8siPjWm9ycvZDcQHT/zgX89/mAPe0UccxdFHHcu5557PggWLdKu6hw43BhOTogX5nBDKpLoWUCp6I2GZiJSfk9Ol8nmLllJd05FCJuSnb3+ie5duSHel3BkKclB++mUOnTp3JVufZt5Pv1BVlYrKc7mQurrV/PzLPAYMGsqaVXXMnz2P6lQlOrPCxWD56hV8LIelS7eeNK1qEqzRSXAJ0QFZplF9pPn++x/o0LELSxYvB9FXJYPc1BiQU/mqFctplCKVV1Rh/33YFu+8blKcKZs2MHV1a8jlctRUt2Hp0uWirYYmORrqGjIZVqxYIVsaw37t+Jd58+nSRePQpC2YR204DGRmER+gCIZYNKAn4ceIe2gxEFmq48ri1FZXYt/2KilJkkiWcObZ57F4wUKeevhhViz6hWMOP5iHH3zFfCo8MSDw4my29R9YsWY5EyaOY9qVl3HvvU+gSwBsJSmtKGHP/Q9k+fKlHKEN1sWjzuOVd96J+rTf+EX9+/JQAnmroRZJT6KT5Ijpx0KR+V96o+H/HkPEBxsvJMtKadIOxPP95hpGtJXHfeIxX45kXmFLkXj603c/6gb0EvbRbfWSxQv5cfZPuiGfz6Wjx0aVGhqyktFKyXkZK5fXEYo/nq+FNNeE/cdRdFM8ddrlVHboqMOucyg1x3LJPF56+S2GrLsJbXr1xfcCPD9AKmDSIjQGSZjD1xtO784dePEZ8Taf4fsff4JYnM11sHLPXfdy1KFH0LNnT0x2u+26M+3at+GNN96I6Lriqit55JHHSCQSpFKpaA6tXrWKhYsXUSqZOyAvhZ485TK23Gwb1SvBDLnveyowRZIoJaxDDj1Uh4YLpI9N1K1azo8/f4ttjmZ987UOGH9mj7/sha/N3pDBAznjjDN04zdD/CWSZCeN+ZJLJ/KnHXek3/DBnHXaKfQeMIRLtRlbb6MR7PjHbVi6bBUZddeuQzvu0e32EUefAOJh3+5tGDqgB59+9Z2cF6I+Qi06nhwN49N1187gkovH0rVrVxDX9t13X7Iaj33zoCmdxynX3kKhiJ03WDxsjVjifwOh8gwU/Pba3PkthVn9ytIUlZWVzJ8/n48+eg/rLOpPhn/Wd1/rJuhndtltT+LakAwe0I9TTzlBh5tXasMBJutePbpx6FHHiC/b0nPIQE7XAf4i3eAGXowR6wzkq88/YOWqpRoVPPX8W+x/0NH8aacdeOrxB9h9t9013ICNNxpKWWnIzB/nSKMgnbONsMd/+TEGGPyKKNDwDCwjMM0UPx3InkT8DC1fH6YDQ4bw7eefavwLeV8HpIlUDcSK7D9yd1559mmWL1rJIs2RoSM2prQ0AUGW8opS/vCnzTjxpNNYd9i6HLrv3nRrV8vMWT/g1M2NukwZP24CMVekT4+uEcyc+Z3K4pTIfta270iF+unbuwclcfj+68+prizHEy8HC99td9zJ/vvtgy/DtGblUl588x3+tNte4Pt07dBWm+CF0R/vbcqGxOJxbAHfUfp65DHHMGL99TnpmENYOu8n7r7vEZ0/lKrPSkbueyA7/PnPrLvheow+7xQdxr/P0y+8Hm1Qi+rJOPLfA4K/HobEXMhncVFuQCDbHUU1r0okz0mTJ2vjOjuyNYccdLAuLvKYQxXXib0nZzGuQxPbnGKCdT5BUa01Z0qkCoohIyOdgJ468HXOkaooZ8stN+U+HcLsuOMuZHTgtv7wPtS2ScgGL48O3ipSHYh58ehbZ4P7taOsuoz7HnmIs889h7wW/F7dO9K3V1dm6XbWuhOp0slS9ePhy9k999yzWbF8MY8+/BA//TCTow87gvvvegB0cHTb7TdxwFFHcdCRu7Hehhtz/Ekncf+9dzJIF1uI7ly6iTLR2JRBduCDiL4/77QLidIy6fJQTjjhOK6ZMYNMAV10FenWpRNnn3MBG2yyMQM3WJfDDxqJreUF0VlWEtOZovwb8Zi1+AnMDkVMRv5JXHPSw9fc1TIEDvKZHFpmyWrMkXbpw/d9ySMnfcjQ/ITSG0doDWRnFIEwJjcmRiwRR/tcPDXxoyv5XHRpMuqCS7jkorFUV9ZQVlbGSF1qffHFFyxcOJ9kPM69d9/DpEmTMCe9Y8eO9Onbj/nycZqyTfjqv6khLb0dwiVjL6Z/v/5Qoi5zDWy85VacIR0Zvu46jNx9V3r16sOsH3+RNTFKpVHFDF98+gEdO3Ti0MOOZJNNRnDIwQfKZ7iQZCwJYZYD99mbp59+igEDB2tzv0YHbRtQmaoVbUvQwku7ju3AedihTr9eXRgyuD92iLzfgQfgy1kbpDWia7defPv9LOxx0bwT4ywhHoXEopgXgtyYKI7LM27yeO598B7i0kdPMhg2ZBCr1tRRV98I8jfi8juGDF+Pq2+YooP7jThg35EMGz6C8bo83Gbr7Vh33RH86Y9/wOztGvEnq1F7Wm2CzGpdiNsF/cnUVlXSvm0bjjrmaJ7RxdSSpYupka/70IP3ce7Z50BYZMCAARpbf/nEs5TMskiXLIsXL2aA+FylA7nBgwcz55cFzJq1kLlzfmbe3Nns9pfd8eIJ8WIgp598ChMnXU6jpkdRfnFBPvABhxzOcScfQudOnTXeAOcchWIAzsfmpulMTPpR2aaGeQvnsKahnsVLVtCxtpKTjzmSJh3gLdF68OgjT3PUkcdRXVlF166dOfTQw3WgeQe5hjp++vEHlmk86wwfSqpDB5V3U95sfpi5ONKjsvIScvmiLJt1GTBo8FAun3YDg4YMZ7edtmWbzdajrmk1uaLKBRtsuD6jx05h0403Yc9dd2Bgn46sXr1cOpFm0sSpnHri6XTs2JkO6mufffbl3fc+YIn8Aucc6cYm6V4vRo8ezTpDhxKXXtjhno013dAg33MFK1atFL56MrqtCmRz0ON5nvY14ovi4OlT/HEhvQb3Yqc/bcnXs+ay5fa7U5WKgS5YaViN+ev2t03biJbKygoOGLkPn3/6OfPnLgLp3lfffEllTRt86fdfdtmZx2Q7+/XpRVbYpYL6/Nf7bznwK1+0bliZ0+Jn35w79IjD2W2PPfjqq6+44ooruO+eu7nnnnskiyKXX3QJN904nR9/mMW8+Qs57tgTGDvmEmZrngSm4IbIl0zl46Z1w2L+2Nlnns4GG6zPTPnn99x+Ox9//CFTpkzRZXUeH6efPOjw/4OPvqRN+x5ssukG2D/CljnGd2BrKTaPDLeBfO5EWTmupBK51boE24oN1+mv/eAjzFuwmHRTVvvdrPZ+WX6Y9T1f63LELivWH7GebMc2XKH94eQJYzWPVkX+rHqPwjDSxUD6VBAoVF+/8kjxf73/GA6Y/2sHWPlCFgNP9sPWTOcczgnwdShYIvvjE8jIFG3/DFGZr3WUSK6s5Y8HOhNwkWUnelp1MwgLhPJvGmRzk8kknmypfUPb+TEKso2t9ULNT4vbn7dwuGYcahdF/vXx73JA6uZToQ12VqcCn3/2JU47CHPo0rpdSCQS/0vDv84IJbJG3ZxdzQnHnypn/WkOP/hM7r7zSa69Yhqjzr+Qusxypl4zgbPPPYvHHnmcvfY8gPt1ezztyit163qNjNpMxo4fxVlnXsCzunE94pCTefrR57n0got46fnn+HrmxzrIOY2xY8fzyANPcepJZ3PX7fdx9pln8OVnn7Bwzvccech+TJwwlVuUf8ZZo7nltvujzcMvc39izk/fctC+ezBt6iSunXalbq0v5e67VH78CXIW6vnwkzfZc7/duOn665h88USmXDSNe298VE7K8bptXMOzr73IXgfuwW23XMWoc07iyskTdRt7K8cfd5ocib/mhqVMCaOwWQe1yciipZ5WToYFx0wdcNbWVJEqhXwjcjbUSpvqjXbYhntun8Iu2w7hpece5Zef12hj/y2rGzwKXiWUVLH9Vhuz5Qb9+VAHIfMWN/LhpzOpr8vL0Qvx5YgfvOtO9G3fjk8/+6bZQfBEjW6+YrEkiWQKO21Xb5pUQTRNrFg1/navIf832ELpVHOWmNKyICPNyetkv0ShziX0CZ5OFN587xNqO/Vmj70P1EFDglR1UrK9hPd1A/blRz/y8AO3s8cef2aX3ffk+FPOkgyzhFri4vECKxbM4ZJJV/DtvOXMuGk6VXEg18g7L73M4uWNDNt4a7RyUtThXlwOus781FJZiAuJEhEA++y6LY/cfZOcu3pmzV5IoryKVFUNdStXRM7CXnvtwT4j9+IYHVjM+2U+3Xp0j5zTOTN/4PYbb+R6+zXiM8/m3nvuwm5xbDEvioxY6GvIIfFkQmN1FLSriox5KIbFVRZP6KCwnGwixcqcaFK2k2NQEwM/3UBu9Tx+/OIDTjvhGPbcY2/+tPt+PPjca/QdPEwVwA5CExpD0veIO8BzOjsrUhJLkBE+5VD0VE+LSJMO4bX745vPPuP2O+7R/JvI6EtG8dmnH+H5SdEHafOiPXFWm7I1y5azui7NNdfdyP777sXIvXfTrfuZyqunc+fOJJNxRK51ES1UNiRLeLIuFv7/gxe1DVTJrAna9DijwDaiWvxMQAU8Nlh/BFtsuiHTr7+Wjz783rLVwmOlDvc/kdN1+sknia592HXPkTz08ONsvv46xItozAlWNGYoLyuh1KmJboz8WBxPhxGIvqHrDGbpojk0LF3IV198yZc/rmDLnfYlX7ecd15+imsuv5zzzj2XSy4dzTJdRPg6HhUbJceYkJmCWUrRv+crXjjn48ySeGZJ1LeL0btXL6r9Ip+/8waJimp6jVgfCZyBQ/qy4IdvmfPV19RLmWpqulCWBLw8dVL6jEtGuOLCFdfcjEkCJToVyqnKt19/ydVXX83YS8dzkRziT8ST+qa0SjxJwSPT2EAyobh4l4zFuPG6K1m5bBF773sAp59zCfc/8TLz5q/ADhuff/Ih6jMNzFm8lEcffJxffllCXqc3r7/youxPSF636XYpk9bBvzrAbr879+jIgB5diJWUy+ZPApacAAAQAElEQVT5BH65/OMYJTq4JN9Az4E96N+9CuKlkgTYN2X4b/F4GoWBgtbXIdti8kbOXyCZBRS1sf7iw/d1sCO7JxuS1MH4iSecQkkyhW2uA7WVSHEupKCT+8AmpjmNrkBp0qeo9Ud+U7RJpsQH3+MzybwsVUFNDdKXVbz18svcev1NXHLhGC4YfTHzVjTRFPjEPEgWY5RIH3O5Ogy12ddP3nyVW2+8mSs1V87UgZvpTFDMY7Sk7cNpnuSyughcQ0E7n1Dpbf64Hc8+9Th/3nZL3n79VebOnc98Xb611SGxNSlij0NKJ1DHzseTQ+zLfnkqWlW3ildef40Tjj2BP++wI7vtuTcvvfYq/ft0R+cQBLEyAldCmTbuZU4N8gWKztMhUUhchzHKwfnirbPY2goeXjyJhC0FyUlHtLkrQi5XIGtMdEXiXbpoLpWxeN4Ss6bgedpApinIJygvL0UNIzla9RBxNrQshQrsNee7oLxAiUIoC2H2o6GRtGD8+PE6wDmUPffckyvlz5XJ/4jZaaMwfvX1F9w0fQYTJ07k4otH8/rrb2pNyZJMllCUPsZ1SBjT2lTfWCTQD8KddAHZgode642y0pj0tBCtCE45aASBLmazskfV1dXYgVDR/h6WAy+UjunQsjTh88v8WTz33Atcfd11XHzRaOybzmvWrNKYxR9NDl92Ty2a+SW89bqoe+XVl7R2T2fUxRdy/kUX87PWds8Xb1WO6LIAZ5/GG6eoOOJA51HKFIM0F5fN+ZE777mXCVMnMmb0eG6++VbShazGkAZNulwmS7y8nIxkhO3+o8kpfJ6tnx6lJeU6D1oVzbNSycY3e0+RhXPn6PByIRMmTsYu3vbc8y+64LqcDjqMq9GkzRcyfPzeO8y47trowOvsc0bxyXtvUBYLpOOldOragwHdu/P6c0/zwRvv8+bbH7DxhpswaEBnli1bwicffcA5Z5/K3nvvwe577h9dvmyywQhkLvDjZaxc00RCkz/WPFJJKxbJ0Dll2Ov5kG0ksEvYWDyyy7rfoUIHGScefBANixfwzjvvsVSym7ngF8696EIO2HskB+y+F7fffEv0d9J87UF69e4r296JZx55kLfk772tQ5M/bLEZfbt3JI9PvZD6zpOsIR7pfYysfCRfNsw2zb4OP4tan4o5yMdLSUsfcNpAiocFXa6WlqQo6uBmgf1plWVLdXg4jd12241ddtmFqbJdqVQl5SYfHXiWV5Rh/qkXi0n/bJDgNHcC2bWff/6R3XffnZ122pn9dPHy5RdfRT5XYPbW88lJHbISsucZg4JI9qjdNttsQ7sOXejbbxCqAqK7cekSMtrcXqj90X77jWSP/Q9i8pVXU+F51JRK/7wYV910E6+/8hJHH3YIl4wZz5vvfoTZ1QgH/7MfLXPNDHAKBL4CAwVoqoP4Zzf9JdKbal0e3XjLrRx8yD7069eH3Xfanr12+iNfffwBP34zi1vuf5zLp99NdccOOmhvwx5//iP9O9Tw0cvPRWtKHo+mvINEBcmSUuKJBJMun8QJJx1C107d2GHbP3DKESNZPvc7GldlMdqKueWskO/+0CvvseEO++gCthLTKO02kOsm3fBkh0St2QRPoejMSaextSkBFakUhx16IHVLFvPJ2++QkQkrekkVx1gq3ckGHqmqtvi2h9Deqne3TmTr17BsyRLNUyLdVZMojuhXh+pEOqnP/8z7rzZ/Ww74vk9JIkYo21VhNkf7k7wWlTLtV4paJzM6l7G0rcOeLwmqfiDFtjLL+9tS84/A5kXzxGl9xLRUa62GR+CI5q+tiXY+lZZdR76Hp4N8bQjIy5477ZljySROdjQg1DwyvVbD/4thmO00+L+o+t+6ipaomAbokZFzYkplC2CJDJsvpkaSEWNVQa8x18BT3FOuheCVxXQbeSSjLhzNaSeey4vPvc2G623Kgw/cz/XTxlNZU8bZF5zDccedwKVjJvL8s6+x7TZ/4u677+K8M0+md++uTJw8gUMPPpzRF03gofseZfdd9+Thh+5nv5E7MnhQH26+/Ub+oDYzrruda6+6gSMOO5KnnniUzTdbn75y+J947BF23XV3rr5qum72Lue0U87guaefYdigfgwY0o+nn3yUPfbcm5tuuYPTTzuLcZeO45knntAtXBkbbbkFDz36iPrah/vuvJvjjjyRyRMv46UXHqWqKsVOe+ylw6SbOeroQ3lENB0wcl9uu/F2HrzvVqpTYoW9rvkjlIENBMg9RI8npXZS2HgM4kqHckTmLVrNOx9+Tt/ePSGLDvxu4eMPPySdlpl2PhW1VfTp1ZWYrol+mv0jp51wIq+//KpaQz7nEWTyFLVhNgMxf/FcOSI78uWXn+LicQjj5DKOTLooBy0wn0OLjZp6BQphXgdBaS0IHoGy4lpoXBRT4m/9aoNoKK2fjJyihCapxS0Po1OGDedk+OLEtUqWJ4m4tqaukVX1dcTlxNuv6Eb1tWFYsmQZOd2yliSSHLT/SG107+epZ55j2tVXUSb9C8XIZQvnyeG/nl8WrmTSlCvp3b1DNPbVS1bz4YdfUFdXF30r4LorLsOc/cVLFnLLjQ/x+RezSdtXSa22aPnLTpszb9bnvPLKW3zwyUz69B9G3/59SSbiHKaF+JW3XudFHWB88P57ouMxttpqK9Y0rOGSiy7ijddeY8eddxId13L0EUeS0uJd39gADgpyPJN+jKwMfAg4bZRici7xVJjLgRzEnMJcEOLLO4gO0bwgmoJxHYxqN8/AAX249647efvN53nrg/d49bWXGX3pBSSlX3g+aR2uGA7skbxjcQ8nnSpPKEP8RvIOtIFO6eR5tg4sTzvttGizePDBB3PlNdcwfPhw7Fs8BVWPJ2LRt+5so1ZVVUVJvIQjjzySN995h7fffpt33nqNhx66h/79+2OmoqhGxUAN9XoeWtBslEr8X76ttU07nbQ0amZ6VFIh2UuXvVL22XdfRgzoxp03XsHCxas0m2KUlJREh4M33ziDt955gTfefJdXXnuDCWMvjpw2J1tGLIlzDrEW43d0+KpE6DzWHT6E8mSc1198mScefYqhG21EVecKXnv1Fa66bAq9u3bVLfClTNEGoVOXzppXBRyIk4JWopX+27zGQENqEKgfT4B4KdABTGCHyPjqygQao0v7jvRsV8Ozj9xPXS5Nqn0niFXSp99Aurap4MUnHtR0S0p/h6gNwuXIOl+HOZp7pRVIRfDlUBQlPCdu1q+q54zTT6FBc/DoY49j0tQr2WCzzWTDa3VokKdCTm+ZTpeDQlrj92RTQrp06sSjzzzNTdqk9OrXhxk33sTjTz1NdtkKXnvxRXqLljc/+JDHn3uZr7/+lhodHn7/8fusXL2GUE5uRqfTybjGE2gO6MAit7qe1Q3paPNY1IbP/m5dThsyZEuRPudXN7CiPhPNR/47PKZM0ThMrgZRAgmL5sfX2pzXoUAcJ339YdY37DOy+RsMzk9CEKNOPFuzppGOOowP1aioNUcFmI3x1EZChjDU+pEhUH9O9iIWdRWSXtnAbfc8whYbr0+HSnQY9wpXTJlM5w4dueCCUVx5/fXUtK9S2zDaeBflhCUkh5jn8IDVixdyyajzSWfqOeSQg5g+/UY22XhzQm1MVIynfoIgr8uQNdw0YzrvvfeB9CYqoUQ2tU/f3th/pm6UzKtT1fjCrybkdOpUJIbdQyCaISDQIR6ax9ba13j+tO22PHj/A3zw4Tu89u77vPjSS5x/3umyVartfIqyH2Z3XagWsmeeDFNQzMqm5mX3QEkVrM1vANo4RCPQRjeU51zU2mo2UcPXAMXJRIk2u/1Z9MtsHb6rpur8POcXnJySzj26adYjzipfTJKFRI6dEmon6dploRkJ31OW3pjTPJUtLU2UE495XHT+Obz44gu88+4bvPzS49xx18306NGDpcuXcvrpp0eHVkcffXR0CLjDn3cioTUkVAdGox3i+c6jtNT6koDyOcnFo6S0EmWrtyKFQiMJrX1+LKa4sgoaUnVbyS5PRgdOBR2uxWWPVCK7HOJr0NmmRvl7jzPjphkMGjKYi0aP4YorplFSGtcBdyUUHQ2NWeLJBH5k+3L8NOs7Jo4bS3lJkjPPPY/rZcvadOiM8dP0zIVGtUczYZ7o5NcnHpFfxL7BOuq883j3vTfZZ599mDhhCiedeCpJHbIXRScOrdNJmrTGe4nm5gX5AkVbh0zPcwXCQlHVYhifsjowz5NVxYC2bdtSLV90wrjx8kte0/r7Jq+//lL0t5FT5WUs1IHWxRecrzu9IsccfTxXTbuWLbfYROmM2kOFbH2nju355suvuP2WO1m8aDkTJkzAzG485lhnnSHcqLn59tsv8Nqbb/HWW28zceLFONEsdaKyqhbzG3JFJD0wmm3O2gY0iHrQh62zONLyc5wPngNPJ/HlOhT2nUelLio8TbiOouMK+WAvv/02r7z1Dq++8rQOj6fh+XHsEqJju1p+mf0zd951Lz/+NIeJ48eJfuHyfBI6ULS12+iyb81YPCbdMBoK9lsmwp8QHUKF2InpjYyGLt9DYs6L7E6gsLKqWrKIc/GFF/L2u+/KJr3FG288x6233kzHTu0ksxLpWwHDZbqqOwvsCWV/vHg8+oblI488okPm57jtjjsYoctJK/fjCZxzJEpLSEjuBfvvWXZAHapUvFDXBKGjtCIW8VG5lEuucneZMn4sb772CC+9+hqvvv4W9957M5061EI8xvrrr89zTz3O+WedhZ8s56TTz+bddz9AZtxQ/Av+TxyQjtR0aE/H9u2Yt3CBDpORzQuJS5aluhl1sn0N8kOadGtSmaol6alczmyYC0ivqacgm+J0uJ1QP37c6dAZSitrtHftzZLF83FSwBK1iQmrrzAjf6VuzRpUFV+NHn7gXurky2y1w27YE4ZZVE32BexwJ5EokYKbkgiR58u+5WjKp1H3FClhgPYgW6w3jCfuv4uvv/2egh8TmkAXJHGZ51y0t8ApS+vd6tVNsqnlgtKoD03F5iIrthzpp6KYAlqTKP6vj38cB4KArPbzJhbbu5ld832fTKYJT/YsVVFFTEpU0IVdIL/OyizfbK/BP47wv1HPdkkjvfQ0d2ShTS2RiSTwAuwLK2VlKarEg1W6sNFGED8II31fsGQp7Tt1Ia51POIHNn/AuX9pNf+Bx0smS0GGo6aqmsEDB9Og26hVuhE1HLb4WagKzYE+m9msSOurDC9ZQpM2IN27dId4mW4mllNS5kukSHmTglLdGOepre4E5VUsW76atrWVmKjScshLJOQVi5czYvBQzCquWr2MqupyqQWqExJzMZbp4KxHl74UinHWaMPTvm25FvYitilEjtuqlXUM6DeIXIMmjm5jy2QjXaBy3Y56WkQbtRi37diLNXUZbWQ8qssc5Z4okEOYtd91AGpE04pVy6ltU0lR13jRNwUKvjZYWRnbKt0OVrBw0Urat+sgBwJctt+JEwAAEABJREFUgV8fzxRZB3ABcUJR7mS6DcxRWrkiy5Kls3nhxee5eMI1tOnYjz332IVSP81337zPlZeN583X36BhZZqvPpjJK69+RLKqhiHD+7HRkO48dd/NfKbDqIbGgJdf/5jPv/yJnj26MrBPBzbbaCA3XX8Z33/zHQsWrOKJ177kh/n1DOrXjzZxtEDUU798Aen8CoJkyKp0Hp2JiULw5Nm4X0fw94kkk0kKcmylJurAQwLFnibdUKUzjZrTjaxenWbhkhwpLarrjxigw7q50WHOL/OWMHfmQm6/9WFSNW3o3LULJYkkHTt2knNUQds2pcRIs3TZXK655TZm/rKUQw85kqTzaFq1kjWCVMf+rLfZDtrgjqA6mSWma7cmc67lfAcyFlldqSW0oW3KiSptVDv0q2bfPbfm/vuf5Jf5aTbYYAtko/nDH7aWs/o8s2Z9TUxe/zdfzeTqK69l5syZagg//fQTW265JUNGjNCt+jI++ugjbXobKS0vj+ZBQou2GXjPMzcB4ZSBk3cdagRo/iDnskzOa2nCobU/UmvEN3NkIUnfoetQVl3LK6+9idYGsqtXcOWUSTz88BORo4AMY+RIxJLkpIHo0DcoZuSs++i8BFxIXBDTpruxqaANUxHyRYavM5ihQ/vzycdfsExzSJMDH6gqL5GxRQ7TclwszrbbbMZTjz3ED998Txj4fPbZ10y74hqWyDALE34MfIk3CED7JUGIc06Y/k+vGqhKgCc+eTh9orlDFKrADgS8BHWUU9U2xZlH7cGaOZ8y9cqraBKlPXv1pkw69s5777NieV4LZyb6luD9995PIkHkTIV45DRWz8jxICF7YHQKO2U1Fey04w589P43PP/C6/xl/13wkrBmzQoqtXEaMnQQ9h9L333zfZYuWUUsUWrcjagLXWAo/ktgi50G/e/jCDHRgZyBwFZEszOmM5KB/frdkN7d+OWHL+nUua0OANuRp0KObQ3DdFD69quP0rlzR0y9XBE90r1YXPcEcdbUp3GSmR2SBNKdIN8orFnqli1go/VG0K1nP777eR7f/jybRjkoyXiSYjpDtmEljauXU9/YSF0m4OprZvD+q6/LGe7KyL13pV37atn6er79+ns++/R7zhk1mutnTOO2ex7k2huu4+zj9qNu4fd898PsaHurc+/o15i/+ux9Vq9czh1PvUYd5Wygg9kKlyaug6WP33mT777+lNVrGrjq/mfJl3VgI+ltpY3ITjEVrr1vININpJiSgBJ6lXZ5MABKkmX6jGEHHr37dqP/gF7R3/+aPWsOKxcu4cEHH8H2mcPWWRdNF2LOx5cTaQ5jGGmrmkuPitqc+7J1S1cVNW9X8MHHn3DJFbewsslx7glHkVKXK5fM04FvFetvsgFV7drw8hvv6bC2kZTmmA+UVvk0FepZsXgFK5bUYwcu9XUrGT58qHSgJ198+jmzf56PF6+O5Kue8fw8fiLkOx20XK6D9LffeIulc+fx6edf8OI7r9G+e1e6denCZuuuxyuPP8k3H8+VnuV47+PPuE6XcvOXzJNJaCIu25iRrxIrgSFa31y6iddfeY0mrYtpbbgmT5rE448/ZV1G9s3zPDwpueeU1ViveeAT6ALEHGezDTpzUsHa/JqeFCAssmrJCup0iOrJtq1cs5qVDQXNzyz4JdGB1OvPPMb3n33Lz19+w733PcagoUPo0qO7LK0nDXH4YU7WNE9k2IipnVgu++aCLI3Slzr5hUtXrCbX6JFMtWeXnf/AE4/dzfKlC0inszz//LtcddV0HQQ3Sk4+CxcuZOONN6Z79+7ySxZif6KlSZfMPnFMLiUlZZJRnnwhp/7VbyxBLhPKTvuSmcjINJBIOhpzDWSl1IkYIsiHjGPY8PW15i/Uwc0bLF+2hJ++/Y7ndRAZj8fJ64DNDsQ6d2nPNtttQ3lZNW+9+S7ZXCOr5FfiJ/FjpapXZM7cObLza2R3VsgXc7pQ3pS28i2ee/k15BpFdXxdPHhiShEPnPrXPPJEsacQPZIAkYH2HUsXL6Jvr17ReprRXPtYcyEnHU3q0gM9BeEKhcdwh/I/7LLduTi+fAKr42l99vxS0jqIiPsBCfVbkG0uqW7D1ltuwmMP3yffYrlsd4Fnn32VGTdcr/meJq/Dr+UrVjBs6HD69BzAzK++Y8GiBWTtUkW60bS6TpegH1Jd24auHbvgyVh88O57LF+ek8/ch4ryUh2EaU4ubSRf38SNN8zgtrsewtmQNc5MQyP27VkpCE7jiHs+FRVlBGEBZxniB/J9i8UEFSXlrFqWls+5lJ+++YI7ZJtcWQ19+vShZ8d2rDegH2/ID140V3qjS927732Ke++9V+PIsnL5Uvm2X+ugtg3dunamJBnnmedelK2SHosPRemK8UNSwGxZPObhq/9QF1gJ+WShHI+M6NCUlz6LtmKT3JkCiL5QfLCDy5y4mqppz15/2Y3HHryHJfPnkZEP+PTTr3HzTbezWpfQxaBILBaTXqclAUioD7lqONkTlBOTnrVr14527aq1F6hC6FE2Fual48V8lqJ6jekQEC+ufB+7wBVKjBpNF4RS+SGkKth+++15/P77WDxnNXnpxUuvv87l195Gg+aDBsq0SRP59ovP2WyL9dl15L6USY459SPMzXjU1//4V6w0/lsQtDDDeByInxIcVJaz5957cfmUy+THfyDdX86b773D+598Rp/B69Cz7wC22Wprpl85hdnfzmXF4uU8/cxrfD97KQMHjSAhEb7z0tNccdUtzFtaJ7lV8cc//pGXnnyax+6+m3TdAmZ+9xlPvfQOvQdvSOdubfClFIWlK7jv1nvYT5fXXTp5ygmJuaQO+Iro7g7PjxE6ITdHsCDqpaemy4lSD/NDM8SIV7Tn6H33JOUamfvzTAq+TyAdHdCnN/27tOOlpx5n8cLVzJ67jNsefoYRm/6Bnj17yNJCQrwwiHiheFH4sAki246oIVTmv95/HAfkz9g35xOJhOxQkyBHo3xr5xy5XEbr6GIdEOYjexTId7E9pO1dfOlAXHboH0f436JnT0unEyikCM2bFNNK8h4UxQPbp2y68aasXLyEN15+gfqVK3j3nbdZoPOD/kOHaf7Ecc5JjcMoRE8YpX5LK+tf77/DAe/YY4/l8MMP54gjjqBjpw68pFv0hYuXSgghpmT/u3Zmq1xUoE9XQlO6wKJFi5UTULdqGWVVpbTVxtpXDnhyTDPRr/hUV1dTt3wlJRUVuqX3ZaACOV5lLFm4WAcN86hpW8OyFUuprq6kTNcw0gFh8OXkrdbhxCpKUuU06DamTbu2chYzMmVBZMNWyTGdv2ihJolHY7qB2qoq4Q5JeCFotzBn3kJW1tUTS8QJfU83jWXkbBWWQ0bgs3jZam2uChTl7MZlLc3xTMSd+tYbeHI2V1OUcbZfIyjTwUigTaeV+jGVW0QBmshOm/PmZEwKnCSnSfrE4w9x2AEjOf6oY5g86TI6duzJJWMmMLh/D9qIT6edcjJd5exM1A3gyJEHcN7FE+jUcyDHHHkUHdpWcsEFZ9G2NsW5Z53CvvuN5LKrrmO9jbdg9113pl11OePHXaSDs1JOPvlkjjzqOKbfcgf77Hcw226+Kb4mwrdffsFRxxzHRNt4ffQ+o0ZdEP1K47Klq/5d+dpw/iMQjTn6UKvWUFFPEOgQK9Bi1ZptDtLTjz3FYUefwJNPPcdrr7zI0YcfxNTJU2XoYIP1N2KHHbbn7rtv4phjj+TYE07lx9mLmDRxHG1qPeKSJ+KzUCL/TwdNeT795BOuufYmPvziGyZNmqJb8CM55tADOeSgg/hEB1V7jdybiy++kLPOOZ1jdcO/6x570lXO6Fkn7c2WG/fDnkQiiRgCchr32Xt3Pv70K22EOzKwf28kcvbab2/W32xDTjnlFPbeZ2/OOv0s0o1N1OrQMqWb6RNOOpFb77qD/VXv1ttvwW7ta1NVsmkF3cQLbSyUKiYJ5MTavHByaD0/bl1Lhx1oY5LO5nDZJsotO1RRzMeqBIp27zOIvfc/mLfffYf999+PQw89lLfeeE0OfzdKPFXwHAUxpajdRRwHTpmCuAsi+tEBWOj5BFpUPJenW4+ebCaHZ8qkCRx55PF88vl3tGnfhaQXaO5AlebQkGHr8thjj/OU5HT4EYew0cbrcfqZZ7DXPiMjPUK4U+VlmuHqDtCQcNa1QEnJxgZhsX8fzJbY+EQtvqo5NbG44cbwFDXJ4uVCTtTP0HXXYdR5Z4mmJ7nm+pvp2L0nRx13Ah+89y7HHXs0++13AM9r0zCwfz9pv9qIr5FsdRhq+HExcuKR74V4tkGSpRs2dF2WyqlbvaqRjdZfR3ZFerjJ5rJjbTnvvPM47bRTWLxsOf0HDqSYz0R4DZcv/orkv+FrI3fCZ6B4qKheX515ntfMTyuKOBUjXlpBLx3U2Wagd9eOlCc9sSxBLFnD4KFDSTfV061LW9rVgJqLbkc+F0ZzKF6SQJV1SKM2OiGMi7vtqlKyK7sw5bKpnHjyadE3EXp166YDU+sbfB0CbbjR+ixY+AsnnHACP/04m14DBnH19dOlk/vLRp0e2f0tZHs+/ORr2dla/rDVNtgTDSWeYEPxt7qylJ9mzbLsaEzOOR24388hRxzJLXc9wAGHHUXn9jUkyUgNcsSltzfdcjP7HXwo9z/2HBePm0iH2hL7c4fa6AURnrXzw2g3+I16iVpiUZ7mliJRgdQ1CmN+CcmqWi4ZfSkrV67kuOOO48CDDuG119/k7DNP1mFvkmRcVR1kdLLqxWJCoUTB8pLESlJ8/enHnHLMYRx+6MGce94oVtTnmXrV9Wy64cDI/G28yUakamo44aTjOO3006N5MXDAMDzNH+1NSJYn2WDjjbjz5puYOHo0tW3as/3OuzF58mROlE6898EndO3SU3IpUmrdCuxNpio49YzTsb+3ddGFozju+BM5+9zzo/TI/falolM3TjzpVDZYdygXnnkKB47cjzEXj2Hp8iUUZZOIV1DQ5t7XoYPORlh//fXZR3Vefvkl2cKD2XvfkXyidWCIDhiMh7lCQOA8fBmUQlH81MVjY7ooHyFGzHPSO5A6GmlrMXgQOubrkP6wQ4/k7LPO5+svvtQmdzKnnnoyM3/8CaQzu8mv+MM2W3Laicdywokn06jDg5F770VVqadZj3TEw6eIbzsLBzgfvCQFL8aSBXM45ehDOGCvkRx80BFcMnYqq+sbOW/U+bTTpcPhRx0Zzf3pM67R3K/UfHVUVbbloIMPZ8KUKRx11FG8ojW+W2SfYgTqx/NjpHNpQq8oWxSq/1D9lRMkUniFAn5eyZIyclqzYiIlEQtld4FYDEpKGaSD7m3/sA0333g9Bxy4H/aPtbr37kG9/UmRUtmw3fdiwby5Wv8PZNR5F9FY10i3Tu0or0iAi9FJ+rn5Zhsx6vwzsb8D1rf/gOiAyv6G3nHHnsiyJUvp3rkdyViB5sdrDoiJsFSsejoAABAASURBVFKNIK5YlqTUSjlgE7S0msPl473w/LPa7O/PVddNJyZaO8v4Os1FtI7l1arED/GL4OJJmrTemz47XTyaQgaEWqaLxHWIG+rQU0Mn5lWAVuRzL7yAklSSQ+Wr29p/y80z5BfWqCxGrx592HXX3THf56jDj+S9D96nQ/tqSqwjHTkV5XMsW1FHQy7AeTEdeq7i0rEXa85OpLp9J4609VO+4YknHcveI/fiRR3QDRnYB+vf04WXi5UQaAw2Vg8UL5KW/+x5nuJ58UQ1XRmupIqVixdwyvFHcNhBB8iGnMgnX3zGKZr3bWraUllSzrlnn87iJYs45bQzovn7yCMP0bVje+KxGKHm6fxlK1myeg2BLkTtV7OvueYaxowdJ9pz6hnKkzF03kcsmaAgvhd1wBPzY7INSV2C+GJjUYe9YHoT09yIa5McWksvLjE5tJSgLM4463TadWjL8ccfH+nvDTNuoLyqTPuOEg0wFO6AhHTQC0LpbDM+NF6ZH9D8cL6nvjR0WsrEAkVJyqh40ui8TgzVvWUJxLlYORmNKS55lMWjLtRYjZIVXHjpODpKP089yWg5kElTL6Ntm2p0pqmKMWrbduCKqVPYe4/9JLcxmI1ef/g6wisU0ef/3I9feaz91//CBQneM2E7T3x07PyXvTj6iMO45oqpHHLIYUycNJXh641gtz3+QnXX7lww6iK8YlZ28hitKYdz9z0PsP9+B7Lhhhtiwv7hu+91uXwdc+bMEeOTbLr1Hzjk4AN5/snH2WevPTj19DNo36ErBxx0kGxhiZpkefrpl8nlPHb40zZI2gInm+uRTFgKfAX2p4KkMkpIMSiR7qlOvglP5kdDINQetVIXKfY3Q9t1bS89z+J5Sdq378hhhx/MzJlfcYTs7FHHHU9aOjZeazF6nBo7aa+BOKCc5lfZGo9yokhz3r8+/zEcCD1HUyZHXnbMvpl+xeVXcfElY1m+YhmPPfGI9rVX8tFHH1DQuphMlopIszshdtlheUi+ylyrX/siRfM8lk5GI2kOQ82UZFmKLl17suOft+eJxx9h9JgxPPvcc2yz7Zb069MDuzTTIoQ9zrlofok7Wkn/pdz8Xzze408+wXMvPsfjjz2gG92H+OnnOTQ2pbVYIkNjTHR4+rEbtIIOzALnyVb5mOI1MzpJPFnJcSefwB922o6yDiXc9eDtlGqDnVStUCIpT1UzdvwYBg/rT0mbCt1uXaGFPCF3yMlhjOkWrRM33XYjJTUl9FtnCGeed47KnTaAEAZxamo7c//Dd5Fql2DDzTfiCB0MVZQkRYdThaQODrtw7/13U1aZZOd9dmPnvXYhbpsGI19Y+g5Yh8svn0plTZz9D9ufzbfegpKkxqAbQ7Qwb7jZdpxzznnU1lRy2hnHMmRoXyIGiMJAE3T3kSOjBaOmOsW48RfJgaxGnRM9LkCDwCZyIVeMblycxlzSsQ+Trr81+pt1V0y6mEvHTOamGfdG/Qwd3F+YEe1F+gwcyphxk7nhhusYP/FSLrvpRs66aBSDe3WnJICefYdw4dgJXHXVZCaMO59rb72B0847my4y/uK8aF0/2hBfddVVTJ5wKbfKET/uyANpU5WQ1Ir06NGP0RMu57rbH+Tp51/jyinjuOisk0iVy9ERCf/VVxL4HQpPcUFLpgWe3OWYpqO4rTK04JWy8RZ/ZNzlN3DPw0/y2CP3cfmEizj1pCOi8vKarhx8yPHcIMdv0sQxjLviSmbcfhtbbbwOZc6qCL9G5scCiSCP50rYeL2tePO1d7j/7vsZN2EsEyaNZ/TYS5kwYRyDdBCk7iFQO9XFK2XrP23P0w/eSY3wJaUjCaFV0FzHL6NaN8SlZRXsvNOfqSlH0oTqLh058eyzmHb1NVx4/igZ5qs4Qc5jz04ddGgWY1dtqG6++w7OveBcjjnmCM7Q5nni2PH079oF+fz84S+78OAzj1Orw8IyGe2E88nncmA6KAc2LK0R/vMZO+o8yoIA0ykrK+pQT3YNV1HNDrvsycSJE7h4zIWS+QQdvMxgu03Wi3Rp0LCh2B/A32KDDaM0rpw9DzqM0eeeTsoGF6tgxPqb8dIzj9CjYymJ8hSnaxyXXTaZUaJ5970PiH5F/pzjDycup7dSPDjyuJO5SvPmj1tvQtfunThXh8dTrpzKueefxVVXX6EDt6PopIOaGOAJYg40XXCKe3KWnYtilhL89WsliA+BwEpiotHXsGNygByGrQh2vV/TiTNHjeWiE46kVg4RpNhgix15WvZqn7/sCOU1bLTtn5gydSIXXXC2NqhjuW7GTWy88foRlgGDR3DpuEnstu2mmptCIPmuv9UOPHLPrfTrUg2qVdOpO6u1KT5Mm6f+7SspES3d+q/D+ROmMm7SRE4/41T+vOuu3PPgvez9lz9FBxsyb0R6JQz/ldf9VWMb9+/AClsg1CbRNwZH9T1Cl0BCZKs//4XnXn6T/XbZhTY+6CWMxSX743jqxdc4eJ8do/EEzsj1ueTcS5l86WSS8ZCiC2jfqxu33/cgW26yFSVekrPPOZ/Lr7qaU3TAffjBBzP9iomcf9qxZItpSMbZaKttuOaG6UydOJbePTvz5912YcKVV6jdeYw673zGy3att+467HPI0dz90ON0b18ebZR9k7PWjppufZh+593stdv22NyLa0PXb8gwjtJB/2hdjNx2680cd9RhaH+nMQbENV+GSadPPOVMbVincsv0aznsgH0jHTPnGeF1ToMTX5z761BZ/+Tv72QtSiPqpXuYrdJhF5JmwaG1RYXRK5kHFWy48XZMnDKeyVeOZ8q0q7lu+g0csOcO1JYibqAtZoCzTXvo40L14SWhWMEZoyby/qvPc/kl53C5LqOuufZGxo0Zx3ZbbdnchxfSd9i6XDJuMlOnTuWkE09kt1334YH7H9HB8HYkYlBS2YZjjz+VG6+/nFNOOYZ4u84cf+aFXDvtKs7RBsguKa6/aQbnnngw5aLZF4TEwSXp3X8AY8ddwo03T2f0peO5/roZTLjoYgb37Q9eCWWdu3Dq2cfLtk5i6qRxXH3ZZZx6/JE6IOii9tVss90ePH3PbVSg6hUp2dSRjNGad9HFFzBhylQuu+JyNhw6wHpj48235vJrbmDEsCEkfPHAr+SPexzApMmXExTymKoEwrN2vxqXK6GqXTemXnktl029krdee52brr+W8885g569e4lRSUrbdeLCiy/izjtvF0+u1PyeqnVjA6o0+JjAFzjpnSwCkZ3wYxSKpey690G88+pzXDNpNFdMnMzEsZM54phjSKRSdOjdk1Hjxsk+Tmb06NFMu2Ic++69K1UVNbKopRx57ClcO+NWzjznbA7cfx+uvXw8o84+TRrtdACTlJxP58JLzqUklld967yCo864iLumX0UqEEFhKe079uP26dez+w5bIpOmseSxxbSqU0fs8PumGdOZPHEKRx59FGdLp2++9zZKytqw3rqbc90VVzPu4tGcfupZ7LvPftx28w1ssclG4OKU6TB46riLmTFtKocfoTVMB2jnXjRGa8gVnHv62YzcZVcee/BmDj34L4SaE14sqcOpAtjK6rXhsJPP4+ZrJtNGzIsbrX6JimrYdpd9ufWmmxk9ahSHHXkcp54mmzVuNIN0KI1XzjEnncP9N15FjTCBo/+gdbh84mjW7dcNDYzQT3DyacdJRy/VGuypN01orYf45fQYNIRzx4xm8pQJXHLhuVx9zeXsscfuJOKVxGJVnHHymVx3w/WcrDV69/324p6br9ccPAxya3jj3bdYb7OtGTPxSk448zTGXTaOE044jA8/+YBiaS0bbL2TbOtErZ9nMnbSpVx/w9XSj3WjeVTevjNjr7yGQ/fZi0ow9uN5Psl4IpKbomjwggo22fbPfPnVhxrThfKTp3D5tBu44cZr+cueO1IRLwNd3A7UAf/4qeMZrXk/fvQlXHf1ZHbcYSvIZnj37fcYvNFmXHzZNC6++GLGqfzYY4/i/U8/JF5Vw9GyR0fvvyeVMdhTl5C33HsfFWVGB7JLXTn7wvGccdpR6F6ck3QYcvtt94jWBIG0rrK2A9OmXcv+e+5KmQc9B/XnvEvHMs78qUtGcbn867323oWKpC++exx21LFMvvwKastKEeXCgB4PF5NMXIJQKbMhminEXKBLCg3PF8h3i8nuJrQ4mWqoGjgPghRbb7MzD999A5018RJOWfJI8Cpp03sg5405l0snXsxFl4xl+rXTOWSvHamuUKVEJfscfpL4OZbRo85k6vhLuOCs0+hcWx2t66rBP/sTysd1zuHJJ+Rv/Pw6ficeCyytmGaXOrKE+o6ElaghXtNB68nRmruXR3Zj6pTLOeu0U+jWuRO4eLT2XT7tcq646jKmXn4ZV117FccftT8d2paA/Mad9z6Ql597ghG2P1T9WGWtDvsOjOpOvuw6pk2bzvm6nB42uKf0pYBzMTb741946KmX6dKxyqSNFxRBM0eqgmdKZKlWvthk8lNssOm2PKQD6U4xojaqriaVbLfTnrwhe3zuacdTNOXSvnvzbbdmoubzFO0xp00dy9RJYxgysBdxX4iFP1Rj69FREE2BUsr/9RWn3K+J/2PkH1HBdMb0x/p2rplYSzvXHLf8tRmKulHw4xK0dCVZktLB87GccOJpXHPdNEZdfDaHHrYvgwb3xfNiFAtgZwwx6YnnQnyJb20eO7LMoZfHDgDt235FaSjENC884kUv8l1z4ktpmzbsuPOfGX3pJRxx0kmcceH57PrnP9KuIklcZ1K+dMHHwxk+zXenmKc0/z+PU5mBgv/2r3O/jdS55rjNIRu4N/uXX5g7dy6LFi1g1aoV2O+jR4d80i7P93UGEeKcI6YbOt/SgcSmAwJr7PApmsDkuHTu0J5kRZxYZQltu7QjYe0JUUs8CbFH964q90mkEnTu1ZW46IiF+nBxnJ+ku8pLtJjHSkvo1K0rKonAcwl8OWC9+/RAl5EkhL9Nxw5SjgBPP5jzpf67detGqVb2qupKKnVQh28Y0BOjpKKSDh3aUZqEtm2rKdHhl/MQdSGItkRZSvltKdWhYscObSgpiUHLZtslkqSqq1ReS0nco2vn9sSjskC8sW93ySlF1cWfeDwuupQQXYmKajr17MXw4UPZcL11GDF8Pfr07ketaIt5RGPDOeFwVNe21yQfyogN1pdTOIA27WvwjEFhkYJ4XdO2I8OGrcMGG65Pv/59qaxJafI3tw2Fo137DgzWRmf4esPo3bs7VakkdujmaYTVbdvRf+A6DF9/Q9YZMZwN1x/CQDmcFeWl/L94zFDFIllIcdShJ36269SFfkOGRzSN0A3c+iOG0Kdnp0g+aONbWtGW3v36MUL0DtHBVhfxvEwisYM0sYRADpYpcChnCzmVbdp0YtCAwaw3QuMcLryCEcPXj3ieKk+qV73OB2eOW1L8a6cD1GoqlCW0OPTIkOD5rJm9hNvvfJiY+L/t1hugKjINtqf4AAAQAElEQVRIKnceVW3biJcDhXdd+vbvrRu4SkKJ39qnKqvpP3gQ66w7XLrcXWVtpSudJAeIq5Oqdm3o0K0LZbr5V1LKF1JaWoqTIUePK6mgXedudO3UnvKWXxnCc8QFYLzz8UrK6am5M3z4MAZJH7r17InxxPAlKqto16kzVdJtT/hCHXzXtutE3x7tojoQp0Sb975qb+rt5MBXt+vAiPWG06dPTzrooLJLl65yLKso90LRlaBMDs460qsO0kc/kSBVW8PgwUPYaMONmvWwshx7nD5aQdH/0Bu21rYhCiL5WijdDfEoaG536t6LLqIh5qmyDkdipVX069OLXuJngMMvraSb7Me60qN1tMHo2r0jmsrCgGxGBX1696e6skJz0+ZsQuNoT7/e3SgvcTQsX8mDjzzO4iXL2E2HWQkRlAA82ZyO3Xqyzjrr0Ed9VbRrR9duPejYtlqcVIXIA1Oo+vr8G742SIPfUEa6LsbYJUxrbqhxi0rKtTh269WX9m1rIjmHGnVRfCuvastQ2ZyamgqiqtLvUNrcrrYj3Tp2Uwy5hHliJaWyt91p27Y2yquoqmbw0GEMHjSYdrW19OjSRrxvQzIRl62H0opSequ/Pj26U52qIJksoUfPPmywwUYMX2cEdiBcXhqnVuuBzQdNI224AohaO2I6WO/UtRsd2tTgybapAF82oads44gRGzCgbz+qUqZXAUFQIC8+l1ak6N2nH+tI59cZMpgy3Z77apjL51QnkA3VqMNmUHaU/n1o8X9e8P6aNMmpOcOst/Rfc9+4p+ERFEMVxSBeQkcdggzT3BwinvTs1Yfq8nizXqp+Xry2dSPaa4h/hOKWNpJtdfi6ztBBbKx1Yp11BkcyblMjfY5sjCRkfcdKadexi+b5QNYdNphUdTs6yy61qSmTVql7fbZp34mB/fsxaOAA9RSjpl1XBg8cxJABA2TDukS2pGNtmSyQaWhIEDo1jOFcjHayoYMGD5CdHMEA6Vmbmlrifkxa64Pn69CnDYMG98HGNmhQX9pWVanMxl1CVbvOdGtXI30SOo3Jl170GdBXc3QIw4avG9ndEt9F88DscY+efUnKbjkQjjjV7brQvn175ak/ZTpPBWv5a6ytqKyWPR7KCNnlwcMHse56gxnYtzeVZZVkdQBc9JK0bZdiyNA+DFl3Xc33HlpjfHwplrgeccATotDWSE96YDl+JSVlNWyw/jCGD+vHuusMY8S6I+glu5nQ/PbiCaratGX4uuuJ/+vQr29PqqrKxWghUJ9t27dl6DpDGaT52rFTB9mFtrSrqZGN8UiobYeunUVHF0okc5QbxCpp37UvPbvUUOqLANEWLy1nQK8etE2V4jlleEabLw2PU13dhn79BmjN34BOXbvSWZcRbTu2w0+Wyfan6NenL/YtqZ49e1OjfjuLhlTLeiXjLntZzfojhtG7d2+t9aV06tyV4cNHsM6gYbTXOte5Q7X0vpasbAziS6Sj0jmc6nbry8A+3aXfosnmjHiHi2uutKe//JZ1Ncd69+lDm7bttUZ1JRmPQbyc9t160bNLe0q9IuBRmqqkh+iqLE8oDb50tY30u0undqTKKyJeBgVf9szaJ+igg4p11pUc1htC7x5do1/DjRp6HlWaVwN1SDho8FDZhk60a1NFx3ZtIVGGp7Xsg08+ZvHyJVS3a0ddQwMffvQeXbt2oqj1taSihu7durPuiKEMk//SUfmlcXDyr5IV5bSRv9auplzjJfJnnINCIUcun8HpB8lPC4lsfkcGDezJhusNYvh66zFU/OwgmZTFExqtEIYJ0ROjTZcODJE+mb/ao1tHzUcP4nHiovWjjz9lTX0dXrKUnHa8b739htaXbpSnquncqRtdtE4Ji3Stih59emM+gTPzoAPGWtmHDhp3qYd0s4beAwYSiya5h5NetJOedGnbVrTkwQup7tiewVrfh8tf7Nu3F6mKMvGcCGratKNPv76qi40uylOJ3ma7rIheyV+WBVlBJaJPs7laqjGaPMv09eE5iKWo6dCdnp1qqFY3ypEe++RltcNYKe3k9w1bZxDrDl+HPrr8T5lOFHO6ePMoSdXSu29f1pPsBw/qJ92tisZtqifs//Sv+S+BdMnA4q0EW7o1/l8OjaGRtIg0ktYn4n0cPIGLUZkqpY/mzrBhw7TGDKe6sgI/5kBlXqKULt06M3ToYPlAQ+mvvVbK5IAez6Ntxy707N6FmlQZNuXNXqbUvmfPntLn9eX/D6Nd+xriHsTUxN723XvSVnOrJOkrr6CLhCCiz/jgZNOymQxCjWUWA6cwSW2bDvTt0SU64E1IS2ztlwKTqG5Djx4d6CYd8rwkusfCl6PbUXNo6PAhDFtnIF07tyEZp1lfA9Ra8dY3UhhlWq66as3+R4YhIf+eHhiPrMxCo9G5/5VoK1ubwfmepCED5vmy55V07tJDa8hA+g/sR9/+veitdaamNoUnJfG8GIlECbFYIuJZLpfR2hCu5VAU/UXMRww0CUKbA4H4IaU3uWa1VBadR3l5OV26dKJn//507dGTyooSPO0PwqIOEIvWsohzDl91HfYDxTAgelz0+T/yo3X+GC8N/i0TPDNk2kLpoMmMhUezonmEEkShEERpa2hfNy0Wm5lsdVzLxA1bMHpxH1k3pYpS0LiUWlEJwsfDVkanwCJ5LXnWpy2SQmGVMPxx38OTIEMrlCBNeJaPtZdClGjTZyiKamFVbGDO4i1QWhpH9pRo4dVkUdcYhGofKFJuBjgEO1txwoceG7ey8HyfmNGvPM8WCutA8ZZqau2Iy9NwykvKmXF4WP+ITs+PU9TGLJPVtkv8QY/9KoPV9TWpi/jKieOJeAM1xMD6DoTHCHYaO1qAkIPpR5zLgU7G0emO8xw+Tm2EIPAw2iPFd+KEC8HKDA8tj6qa7KzEcgLRJP81qqEijOdRqH5Mnlbn7wkRn6yDMMRoMUB8c8YMhcYLSxsLVCXSw4LGGUj/TG5x1fOtvf26pjmcGrOyCKJBJVEEFI/FFBDgAU4/Nk7siRorYshVGhiPXYJSHWhYneifr6g47vIsXvALhx55Knfd9yRXXjGJ9rXgnLqg9XE4T3EDp1CvxK9PIh32RIcnOTbrLfiiyWiNKugjocM/RIOicqAL5PNyRJUIwgAceKqsF3vCQHktdUMjNAwtOwKpK+qKqI1r7hs5ki6W/HXxD1Tfc/GoTqGgtjooRZpUqnkURIrtCauH0w/2qIpFm/v3lOOLnkQ0LiMlNBpDp3yvBRToDdXP/x+oyv/P62mEvsqFswW1dREolxawsfu+w2hDj/UlwknEYkqBJ1ki18oSEe0e0gKlHDiB0e7HSkAHyxR9jcdZc+JxRy6bZvqMG7Gv3Z908gkMHNBBmw4IpGNF0zcC4XDig/oS/5z4F8PpB/Ub8o98ZBai7o0K07OIKOUYvywvmmfaiONZygo8xBq8eJx4SZkyJH+ZEI1EvEgqrXEHSnme9DYWpX0/CmjFjemA6hjrY+rUiZOh8loB6QItj/VqvG9JCoWjGO2OQtHh8EWMg2hzbot7OpM2bFE9p08VUVJSQnV1NaWl2gzaRpzmJ1CfFkuYLTYhK+GcWgkUxTlnwVoFv1JsEYMW6mPillilMSE9VGbEQxOcEw8TyksixkXgxHBfOmvSS0hBfM9aGjiQTgsVUmHFUS20LAfEVOyilIoigVuGT1ztHUR2Sp3gxbzmWrbIWpkJUOXOS+gTEkp7ahol9BFrWU8dDs/FRKLa2+QGYp4PUV8BSFbOOamOjQk9GrEXVyVFHSLX4ekHB6hfa2aA2uAg1JgtbO47IAwLWJ7pn1NmTHRFvkZzcznQokUZtmYra61/CzoksUE454HWTBQYmD8l9uC7uHivGhqz88Rv471VUJandGhaIB4WtS6i/ED1VKTXl4hKQPyMwAPrAj1F1YnmckuG2AzOYY/xXi4HZgpsmTE7YflWNS6ba99kBtFh9Z1pajM4Ejj7ceB8ULQZVDcgh+EFK5AegdIeniGVTjTTAvFkQr5YMdLZUAQEGlfMFFz1E7EY8ZivmNqqLIrowzkX1Vc0eq2N+UWxWCzClUwmfy13ziFXT/z08Px4s+si/cKINZwO0STwohzLVcRpBM2gElw0ZhByEIN89aOUcNomKEBNI7C8gg6APB1OqFvVVU4oEDaby05RAwXNZWIpyjDuOKvjq0SHYhRTjNz3SI44YiRHHb0fnTv2YJutdmSoLivvvvsWEupQr5p6Ah/n2fxwhJqrXiRYSIqHeoUQ0RkFON/DaA/kq4VaZ0LRZiTEpFNGA7ITJrOYn1ADTwASVRRGa1JcDRzio8Konzh77nsgp55wNIfutzedddm28RbbsMGIdbn/npvJ57Kiz9P6XIhwmA0Qa5RHM00OYuJlHF95geQke+KDCwM86bgKEcEq81XD49dHAnUO1UFlEH04lZu9pBl3qFAMUSJUYKCoelVMJepEjewzphQ2SM9SKBc94kqxqNrKczF838lbCVAPKkO0+KqnVGjJAOOzUpYAEWYq69BjNGnNtTxhBGU6n7Xicc7h3G/QSrRzrjX6/yS0uW12wfd9vEjnwLX8WBktj5U5Kxd9nuRlemztLCsuAZmITd8jiIQBzpNOCISO6DF/UT6ntBAXtwLL9YhL+lIGsDkqiCV8vBY5+s5hdJgqeAlHQXbWBSGe5hgmbOdp3+Jjf9ZHCBBiiDr0FLhm4HdPC97f5US1f5/+R8edKHLO/S9kGL8jXhiT/5fS3zKcczi3doON085XLIxJN+OxmOyAL9tFNDbLtzXp94CehA4DnVu7x+5cK/0a76/x1jwns23rUah5UYh4EY9rBok/0RxVfV/8Eis0paxOoGXVZpzlgKf50hz7n/3pnKOVX7Q8lrao55yLGOucs/RfxW0SFgOiRS8q1IflKYheQ2KtrA5aaNHmxOJq0my8rJYSDhkoXVfYVz2VjBZnayepYY9zSmmR1KclVc7v6FBbORhW17owVPZHoVsFHygjcgBDKGa00KoD2U1aH50Pq6lwKMP29LauRwZdaSeLHqrUueae8/YrmYraREOhipH9VU25NHIm81kdzIkWa69MnFMlRYwPClAG9pitRsbd6Apx5n5YdjNYE5HjlN+cAaEIFnoiEB+IynxRporCE2jgOuyGAla5WZhyHcBTTQ+jJxChka104HwvKjFZeb6L6qPHys1p8hS311eZhX9PMBoi/M7h+X4E6DGaNSyNzlfK07gQzaAqEXjGfJVEGxzxB7WPCixUvr0mOzy5Xa4VRyB8AU4/nmvGafUi8FzET51pK7QaAaGcv9LSmBz8gLwOFzt26crjr77N17Pm8ufttxUWIprkC6uNkRjKwBTUTgd3gbA6yxMYY1Uzkp/lK27jNvBEWqAC+29fKL8V4nHJ18YlNJ7TGBSa3hVFk6K4ljzjkySsZkLkkI4EmF4VxTzD38oOJQmNUDU2Gftq35r2LEM8CgoOU9TvSQAAEABJREFUp3JPXFKAtQmsv1ApFYQKLU9RZcSI6juHJ1Y6TzQKh1IRjujD8lXunMO5/z3wf3hCXMSViBgRYH2Z7EN8UemrTHSIqHxBht2Bk/FHMyqQrVF1IsGgR4lQ/Ay0WTQIddGAMATGk1DlNnckDMMdCJ+Vi2TOuvASvvz6W8447WjM2fZtmEIa8z1RFkjWgUJlanMdau6LBKXB952QNtOkyN/99cQY56zP5q5M9hZrzQq1WQwCs3aIPkdUrk0Y4qCGi+9ZPlgcPZ7y434yiukDsQ/PgVM/xp/A7JD4Vgz0YfmA7zyVIx1EHHLKcXjKawXnLI/osahQRfHWD1/8t7jpuaYExsNLx1zKaaeeRmlJaTPdwhwKrF5FRQVTJk9hv333IxFPKDeMdN/6s3Kj0/NEk3WmjGjMCm2+tcaVXLteY2EriHJfYEkFiNlgc9mTfMVAm7uaBhhYuafFzVPEM05KbJjsPGUYfwwUNckFOtQxHvt4+lFFpZ3mSkuxVVE0EN48niZFoFrKiN4wmnuB5AD5EOsp6qYoIkQW0SNlCk1aCqO02jt81fUx/Qs1T4nwFJUOsClqctQAscd0rihdDoICGmbUzsoC9WFDclZJH0EhxEn/or5a6Heeh4FViboPwamu1QnUueme74EBa/mjoclmyTa1jkPjioTniLjtWvKND0VzfsRTrJEgtEyVO2U453Cy757sge9MTuAwZALniKJEmJWPVNDH9+LK8QTKF65f8fkevkjyHdjdg/E8L98vqqgP33mEkoNKtZaGkq8vnIaLKB2awFVPmUJskUBj8ZR0qiBdETGOOJ6SVvpvwfd97CDIOYdnuqCweXMVtuADT8QZCQboaa3fajd84XDOYaHhMJ2xMloe0/XQ+Cb8UZanT9XXp2iUb2BrVaTjgcZHRLvTZ0Frrekvzgf1IUbQOl7nHBE6x690Gl1hhAdUjBUVZZeLcmJa6Qk1d8UgiIFNgSCqb2MVOE+ZCSqq23HUEYfz0QfvMn/+An788TsuGnUOdi5hODWUZt5rfQt02GBAyxONM6pERGsYBiqxcRU0BB/jj9GGBxZafTHBKivtRFpzY1uKpCbKF11GqDKiNUbxovndOlCNl5ZxzOGH8vVnn7Fg4Xy+mfkdF1x4UjS0kkRSNieI9N14GGij0YwZPcKphOWLDPXp4fmyNerDiR8+KtQbGP8FTjUQwSZHZE+Nbk90WFvssYhsqRZ/Y00E0W5cMeccetGnQH3IeIV2eG58UV84H5yVAkEzXcTi2K+4FdR3NOaWbJsfHk71BCrTADEeGVjfSMk9oVF12eIwgqLS9lqehWsLOOdwzml8GkfLHA+jgf59R/D7PpxrpqG1x0JB64vkFkqupseWb/OqqDkWzUujT+Ccs6IW2iUumwLKsWybs6pCQRcxgUArmkr0moAEIUWcCRpJUj6k6ZtKsX5C6Y7ZGDGGULSgboyOgua3esGX/LF2XgwhMSpFQ0FzVRciSvmRL4wedaS1UUgV/+3V0H5L/C7mLK4mFvxTgdEkMHk457DDHuOPc7/pTas8W8N/Kvr/E8SYHjjn8KRIzjnJNk+hkFMoLkg/TBedc9haYLxAdiqQX/TfZfz8/tH6g2z2X2WFUghlOOciHhm/bC9dyAeaC81lxjtP88RC9ATikYJ/veKAcy7iG3qMdwaKRrwzHfK6dO2OQdfu3TDoopu3bt170rN3H+zXI7p3766wL7169aJt27Y452hoaKA+XU+6qYGmpjRppdMN9eS0kGd1SFbf2ER9UyP2twQzDU3kG9PUqzyTzZItZKmvryejdpmGDA2q26C6lpfPZYSjoPJGGpqaqG9sINPYGOFvqqsjm26iKGeyUe3T6SwN6re+sV40NKlemrxwZzI5GtMZmtSuTn3WicbGdCPpetGhPvPpAplMc7+NoqtOeDPpNE3CndEto+G1b/MZboO06GtUP2nVKcjINoimJvXdJPxGc11dg9pmsbKcxp+xsjrRpHoRXo2joaERq9eovtINa2gS/WvW1LNqteINdaK1nnS2nkwhTZMcgYZ0SMOagMZVGkfdGtLpFWSLdWSKKs9naWjM0lifobFOadFhtGWzaeFQnpVpXE0C47HxvaGpnob6Rpoa0oIcDWq3Zs0a4WmgQWP7e4Itsk3iQaP6MZ6lFbfQ8uyPYNfLX17ZlNd4V9G0ajmN4knaxmx8kmztH2M0ZPKSfZZsUwYbh/GyqX4NjQ2rRf8a5dVTt6ZJYYa05JXO1IlndTQ21tGk/LTxpCEnnUyTyaVpbFqD0ZOTnqxe3dj8a+/ZInnVyTRmaMqkiWQnPjU0FFmj/DrhbVJZLlsgnyuoTmOzjtZbP43qLy3ItkCaJo2zQbJtlHwM7Nt+9ZJBg+aD6Y2l85Kl/bpLo3TP6lu9JulKWv00iTYbZyu/GjVHrG0m06Q5kmnR4bTG3xD11ZjJRvOlXjrWKF43Sv7N0Kg6olHt01mNTfibpLMmc5sHzbqTJaN52yQdj2gQn5sac6ypa1Jbg4ZoThr9rWDzxsDw/GfB6GwSrQ2aK/UKM+JDOtPMS+u/XvpqZVmzG9Lveo3N5G79BXKYsprPDQ1Z0ZgR39ORHLPiaZN41FjfIH2oj/KbpD85k5nmjNFv4zYwGTStriOfL2r8oXQorXE2sFJ6WNBmecXKFRFv85mC9KoQ9dMk/qVFb1O6QXN6tfLqBA1/NzBdMZmkJRuj2eKWZ2DxRs2RBum5/VH9dLZJOtAYQSbfRFq2L92UE21NggaNrZ60bG66Ma90RvMgjdmhJtmsbDpPo+ZJk/TW+rH+GjVO01HT43rZUpNFo+mVdLOZDxlMbg3S8YYWvTadrRPvjc+NyjcwPbH8RrVNqy/rw/ItXKO5npXdXblqJQ3qz/o2eTeZDgpWr1lNneaY9W9l1sbSVtfqGZ0Ghs/0ohUsbdCa/mcNTU8jkK0wPhsfm6GBRs2JRvG1UfM1GrPqNEnvmiTztOlDOie9zZPWmpcz+yQ+Nao8bXNdsjf7Vr+6gTqtR3UmP60DVt6osMFwq15GPG/UemQ6ZHkNmiMZ6UFB9qQge5HO5mlQXw2ySYa3SW0a1UejraNZZAeL1Nc1YmMw25SRDlp5k/o33ayzdSbCn9VcymF0N0ovmqRnWa2XZpMsbfps/TdqPmc0381OZ2WrbQwNspuR/sguG9462QGrb23rhStqr/WiTtBo+qI+18h21GscTXU5rbdp9d1Eo2yLfevX6GxUuzqtwdbnWgsmO80ps4sZyTOrMdU3rtGcrNc6n5XPk45+3dPkYZeXefEvk6unUb5bg/SqXnpl88h4YetHk2TeJJ41it/10pcm2RXz33KSf5PkvkZ8X2Oylt1tVL91q+sxORhY2nCuMd6Lr03yt0y3MurT/CKz041aU9KSgeEy+5DWut+kvHqts/X16ch+2xxvkBzrbW1vqqNRemTrQlb63ai+67QmNTZpvWoqkFVb67NRdmKN+jQwWTaKDxYamA9kYHbM+jV9bFJ5k/A2iZZ68WG12taLlwa2JqzRGOrlX9h8rK9brYOXvNbcHIavUXqV1XrSpPnQpH7rZU9tLI3iv+G1sebkx5p+NygvI1/T6tW11DfarG7ayiK+NkV4G0SHQZP43KT1q0nrTKN4aNCg+duo+mnNmUKuSFGbn2yLDa5XfpPms/nGJuecbIKtV2bT62UP0qKxSbLSnpK8LsgzkvGqVdIB8aDBxqg6jeJtZEs1rozme1ZrpfG0TjrQKFueNl6ZzyRoStdF9BqvbP6tqVsh+7KaNbIbq+Rr1a1ppEnyzEiP0jY+rekNhsfosLT0s0njyOYCsvkCTdI1O8hYaX6faGtSf00ab4N0Q1WkXwWyWjPWrF5NWnQ2ij85sxuGSzwyHhs+o7VBdjGjcWWFPy29a1B941ejeLtG42wQXzOSh/HS6G+NR7zWGOvqV7Fa/kC9aEjLZtULGox+QVp8tjnWIFwGjUobNIi39RpDWjRnVdYkm9kkG5jVOBuFr056vUb0p4WjSXazQTJtUpuM9iSNmk9N0qeMdMP+kVde48qpfVpjbGrFH+lXk+ZBJrL1uVyetOrVaW6sqV8dyaJBdf9ZoU5jbJRMjNcGTZJNK62/j7fm/a1D68P6N7y/Dy3f5nprXiRr8dFozIm/Flody7ewNd0kPYnA7IX0us5kpbkYpAPy6SINspmrZLvqJddGyTWj8eYk77TsVsOaBu1B6qjL1Ms+p6XPGeq0/yhqz5fJqEzybNK62iRfPCtdSQtXWrxrlL1dI12uU59Z9WX4jK+WrpfuGX1ZrZlp6XaDdNDyGjQ3LL9JbQwaNba0oKEFLG3Qmv4/hX+vcltnDHeTeNQgmhs1zrT2uUUdwtpBxe9lYeNJa94b/CaPpmhtt7K1EdI2XoHJNSM527hsfCZPG7uFlmd6amB5oQ7FLFyjdWttHPP/kWbpfmudBumrjTuttdp4YWD8MLC4zU+LBzr0M76Y3mTJymdtiPygRtnPBs0Jw9OguRCBcEbp1vxf0w005//3CY03pk/Gz9axGT8tbqFXXl4e/X51WVkZ9qtW9isPdvJukEiURL+GlUgksNNnO2F17rfTeDOgBTk7ng853X5ldSun8zndZoQ6dVSeNqGhbkOL9utbvqeFKx8ZSd/Foq/y2ya7KCfADonsUi6jeiZUT6fhllfUDb9dhhRkIJ1u5PI6BDAnNqYOre+ccJvQzVBktVkINDHyOqTL63CgKANijpJ9fbogJAUdDIS6jSnIEwp0A5WXkQ3UHt3SRWnd3gS6VcnpMMAMciHCkccVkMNVIG/fsFH7rGg03KFucwL1YfWsvdGRFw6bmEYD6iNsKbcyT7idxhDYqb7iNsZk3Mdw2c1fQfhtE98oZyGjQ6ai2jtndzUOsVaHFDmyuUZMoNZHQbRbv9beICfGG++szKAoR8HyI57k82qfJ1SbKK8Ft69bUkv/PcFkY/hNXgZGm9FpkNM4Myb/SL6OuOjR5XzEk4L4H0iWJiNr06RNrjmMNmbnjC8QyUBjsT48uw3z4qDbkUALuIGEBrpFK4rnWTm1OQHGTOEtypE2XAXVd0481u1DRh5nthhSwMnpzOFLn4IwR6BbdqMnH/GxQKSn0oOc6b4u9orFvDYIBfG4SF54M6LVykLpS156Z+UihLzplum09NHyDJ/RYKHVs3EYRGnhMVJNZqa/ObU1/crrkDuvfjMao9UzXbUwJ/0J1FgqRkGyz4u3VmZ0F0V/RocsOelIoM2Dp7FaG8srahy28KTlPNi8MX4X1HdRc9n3Y6I5H8nD7lpMd63c2gTS4Yi30nGT738WxFyJJEBs1yG6sGrQofhWCJWnARnPjNZAcrI5YnPLxmRjLEgeodUTDTnxo0lOf6PGYXGjJ5T87O8I2ZyxdEF1rCwn3crJYQqCEBdPkpc8mnS4kkz4xDUnbW42yRmJa/zWlzn1GfFUagPiS1H9Gk3OuYg3hqfVMzgAABAASURBVPvvBYH028ZhYPF/CzaerGyf6XEo+QfSr6KYmdMY09pMFKXzocZn/DOI8EgHChqPjc3SxuOs+GG4mnVMvJdO25gMh+VZ3bxspo3b8ER9GG7ZQatnYLjMxjnnMDqtroHlG1jc+rC4gcWNx7Y42bpjfVi8VV5W39Ykq2txK7ObUEtrqJEttLj11Rq2xi1tYHStLRBIjwtSMoNWmkPpm81pTzbJvvWb0zzOaP6bzIpFRy4f6sY4IK/5X5DMjIfW1r504EkOfjyB82KaUapnc0vzxXgX8cb0WDI0nkWgWta36XpaDleTNqnGc8PZrPemF0WsrfWXljNuc8HwGZjcGrQhyuYzqp4nkN1pXmNC8rJHebMrZu/Vr9XJaCzWX0H6avpk/ZicTS8MzCYFqm86HcjeSNXUdxGj1epamygunhVVHsoJNDo8H5xzgKf6ofhTEOQUD9S2SLQ2Cq8q/N3nb7Go/v5OEGg9DyWziAea7xFPAo+C+Gm8t2+EhoHGLSiobloHPCazvOxgUbpi+lSwduKf2X7jZyidQowOrVw2N691JycdKepCxIs5uWma27IfRfXha70OZWMN0OOcA8+J9yEuLBJI/iZPqXC0jmRlY8zfK4ofOelAMWrrSQYBgfozML0ymow+a296kJVNN5l58gud84WrQEa+oJWZzjnnMFqcc9hTNPwao+Fp1V+LW36oPi20tLW1eFG6Y2kDKzd+Gt0WN3zOOaysNc/ybSwGgXhkOPIapJVnbD2VbhltWR2m5TVXc6IlFP8Nb2vdnGxyVrxtta3GF7PJuah+Bmtj+GzM1l9B89v6M5oNr5Xbem7fLsrJJ2gSj6x+QXPM6llcbg/pQgbrN60DtawOFwyX4QzkC8TM2ZLsQ/mtVt90o1EHDJlobQgoSM55+S/ZXJqCjUF8tfaB+CUVMdaI72A0BGixluw9Z782niDQOlSwOS85h5ItoW4LBAXphNHdoMO+RjvIlW6tXL0KPxGPxkzok5H/ZP3kdGAXyP8qiNZ4LEmoAeU0zqzsUlF8Nl7a2CJQHSfbVpB/bzK3DXVevDDdNdkZPkRjQeO1/ouiD7zo0Dkv/jn5AnHPJyY/UmpG6xNKbgaR36E5EPUpPtjci+IadihmhDYPNTYZPul+aByKQFaQrORcEH5VFQVO+punoLUU6Y7hLmgO5tSPyTatsZkO2JgQfaZfRrvcAPGnEF2gZGRjrY2Nx+aJ0fHPCjaOfws2HgPL/39Bt+m28cv6s9Dmh4Hlm5xbabF0NK+k661xmysWN9kYra11LW74LL8Zl6yIZGjyt/xAulAU5DUHrM8IwoCCwMqtX6lMNDfDUNrj0byGS4/N1pmvZbRkNX/y0o+s7IvpkLXRRIjamS4b5GVLMppHWdlXa2N9GU7zxYzOZggxHW6O//3WpP8ofqOzFYwv1v73oZVZuhVay1vTa3toemBjMB3Ly9YWZL9sTpvdMjtosrQyk6uFZg9s3ts62NrW2q/1UNSoZOT+ehyygDLGpgM29qz2OXnZUplwTQHNGdlhKzMIZFmtrelHURUsbvlRWvX+p4a/1xHjh4HxphW8mT98x/czv+X7739g5sxZzJo1ix9//DEKLf7DDz8ofyY//fQTy5YtixifSqWoKq+isqqS2qpyUuUlpKprKC2vpryskupUNZWlFSpLUarykqoKUpVWpjalVdRUVFJZWUFFTTlVwlFdWaXySspaDiMrK1LUKK+qKkVFqly4KymtTJGqKKM8UUqVysoqK6lUn9UV6kv1q+xvRVWUU5YqpaKqklSqmhqVV6m8KqV0TTUlqbIIUpXCX9NGeGqorqompXblqRSlVi9VQXlFBdXCV1VVRbnotNDGXFJaJrorI0ip/6qqWmpra9W+LDo8tUPUVHWKqupa0ZFSfgU1qQqqhb9C+MtSVZSJ9nJBhWhJlZeRUp6lqyprqK2spb3GXFtdRkVNgrLqUpULf1k7KlWvSu1qq6uoramiSryrqCrHfk3OoEq01ii/ulZjU52UaCgvT6ldSmOsVJtqqiSHylQplZXllIvXsXhcecKlttb+7wHJZFJjEA01NVQZTwU14lltmzZUV1dSVVFCdaok4nM8lZKcqzR2jbm6jdpVSQ9StBHdNTUai3hbKf6kUuWSVRUlFVUaX2XEg0R5gtIK66tcOMuVlxLOlPhdSmlVglRNmcaaoqrMyiuoFB2lwtPG/mh0aZKSsmpSVW2pUr7JtlI8rKwsE/5SybCMKvVbVVUT0VRZWY3xura2Ujpbor4qqJLOVRtUV0gnrLyGSo2nSjRXC2dZWSmma1WSmbUtLS2N2lpepXSpGSpEg6AyFcmoSvypkNytrFq6VllVTVVUN9WMS/KuUt0q5VdUlouOUtFXqbIaqiP6U1RJttZHlfS/PJWiQvUNakweNibRZvRUq6/mMaaEo1xQIhpKo3Eajki3pbNVqldtbYWnvLw0wm/l/1molAwqNaaUoLwiRXlZkgoDmzMaU43GUVFeKVoqqamtpqql//Ly8igvVSkaqsuVX02NdKYm1YaqSpNjrcZQLV5UkpIMTDcq21TSpk2N5CJ8qWoqxNtkaTnlVRW0a1tFSTymC48EFZr/JSUav3hXJf5USaY1bYyX5VSLZzWSc6V0L1UpeqQTVVbv7wQpyczGWlZWhkFKNrDKbJIgJd6ZHNvUtqE8VRHZoBrx0aBS46uqaauxlFFZUxHxyuRbLn6Va55YvEYybB5LmXhWIf6mxJtqrE8Dq2N9mP7UyJbW1LalWvxv7j+F5VVIDlWyXQaVqcqobbNepKgW7ypFT1XEoxqqFFZKxhGIXiuzsaUk34qyFDXS8ba17aKwSriqZe/iOoS1eBvpXK1oKCspJVVeIR0px9I2jwyHgdHcCiZDg7+nbP4WuCulNxForBamFBpYvMriZeXiaYUgJdlUSP8qqa2ppUq8SlWWyV5IX6tLKJcuVorfVakq1UthfDLbWya7WJ4qxWRSqnnVrENVVIu/VWqTqm5LSvPGZGf8qrS51KaCVG0N1bLRbdVXdSpFleZ+SrIrL68gpbBafbepLZVOllAtPaqqSmG6UaN2VZJTSvgNX0V5RZRfrTlYrXlUqfGa/ahRneqqapKygxVR22rVM2iuX6kyq1NeWa6xVlAlXlSUVZJKaQ5KB03vyzVPq9TWylKKVwrKla5IpTQXSkgk4uJLkkr1bbpWUVYhPpRTIRzNskvRHFatpWGK8rI4VZJZhdl3421lpeZPJWUVpVrTfNqIfzWypWarKm1u1bSnWryvkq5UVlVSqTZVkl+l+FtenqKiIiH9KYtwVIuPKfkRFZq3KeFJCWel5J4qL1e9isjmVKq/lOolS0tIlCQjfaisrKAsVS5ZVUZ1yqUvNZJ9rdbwlOpXSu9qa6uplF6mUgmqqyRT0VJeVkK5cJt+VMs/q0xV01b918qOlSksVT+V0sMqq2+4hLNt21rRUka57GJFqiJqXyE9qJG9qNYYa6XD1YqXlamOcFdqPUmpryrxq1Z+SFWV9FZp08WUbLrZfWtrZRXCY2CHQpZv+KoqK6jQuldjuKP1t0L8rIygUnkRn8WvatHfRn1Xarw10tfmMZZH9aqVtv4jUJsIr/Kqa6swWo3G5niV5nGCVKXmgMZfHc2tasksJZlXU622KfG2SjKs0VisbbXwmE2vUJuKypRseqXW/FJqxIPKcslDvnqlymo15nLJy8afqqqQ/qtuTaV8l5Twl5ESj6uE1/hQ86u+VGH9GVSUVxNXe5vf5cJZIbmkInmWRrIvM1mo/yrplflFpjtl5UlS4keV+FOlPmu0Hte2bUNtm3ZUtvhHibIUte07kCpLSPZlmJ0plf6WSXYpycd8lRrJ0Maako1pBqO5ArMNVZJnm9pqjOZa1SsrraBKfKoWLSnpiNWx9lavTLbH9MPKTT9KlS6TDkZx9VlRUYHNAYNK8aLC+CC6q9RHpdI2tsoWnGXSzVLpfIXmQUVJmfZC5fI9U1Qpr0o6k4roT1EpW2T8rhBfUrLh5SqrUF6F8KVqRLfkZGOsEO3l6r9S5TWSV5XoN9ma3NqIjlrjY6qSKrX7Z4ZK0Wl8NJ4aWDwlXllo8PemvVx8NxqqpQOtYa3mSjQfRFtU3sLH1jyjqVL8r9Z8K09VYPFWmi00sDrmn7ST72X7sQrtx8plj6rkC7XRPq6qqpzKyjKqJKtK6XtKe4Vob1ZRrT1IpeZkiqTW4yrpku/7JMsrqJKdq0yVUms6ZvPd1l7NyZTqVEkPKlIpSk0/K1IY3qpUFbYvqDIdkO4YvWZXTX/KU2XEkwmqpGcGlapjdFSJFoPmdBVRW5X9o0LjpUF5NI9SsuUVlMZLtXYnsMPXpPaPpZqXpisGJi9LG1jc8tZmaB1DSnaiUvpYJVtgsjC51sgvq4rkVUW19MHybdy2HhlfjG9r89h/T3tKts6gQnpgkCqvwKC8tIyUymzsBjbnKjUPzJa08sB4Eieuyyg/0ptSr1RtU/IvKqnUPKyy+WM63jIXDE8zpGgOq/7bhsYbA+OX6YtBK98t7jnncM5hj3MuijvnLBndMkQRfTjn45yLDgDtFFFZLW8IutVw6McH2TJUTWUhTj/Y73Qro6g6Md8j7kXVwXM0PyGo3HB6vq/2vvpVlrJ1MUIB1ff0odsyp9s57NZStyHK0ZmvynTPhlVsOSm2/Ai12qMbQ2saIUQZLrSuWkD9Wzs1KOqGxeEQ+YgUrE2IcKt9hBuH7zx9hsT9WJRV1I2eMrDHaA/sllOJosCKrDsrF8ewm5hQt0GBeFBUBwFOfbj/j723ALijyPK+f9Xd997HJe4CMWK4DA4Dgw42OIO7E9wJECBIQiCB4O7uDsHdXRIkCXF5XK50f/9TN2FgZ3beb2eXZdlNp+t2ddWpU8fq1Kmq+9yogwJOdOMEpd1vj5ilV0wuyRWLBAqiTnAIuZEdC8zIs/ZWjJcG/oDI6qz/IFAbwWEvVq8KkWDdEYQpIvHiq3/FD9u5/wm9EW7ppwKIlA+UQJ+iz2f1keg97/Uc682SHnb73f0iR0HgwBV5XAoRYGWBAFSeRBSkSKtzKo6U8HIG1NbkZzpxzoGa4AJJKkIiJtC7tRUWw1isdg4XiGLnBFcQXEygfCibdEJpqC0p6+9EUCJE+RiTu+HUi78LOpUIVGAwTj2YjWA6slr1LbTFV6cXQq9Xq7JCmTGW7D0pgIcF9ZbgUeihV19utllQTWwVgbNi7OfxrDwQ7kR2icao1VsymagYNWGpqgyd59Ga+0LDaB17sCLOf+lTmjHi1YFEAWLV/ISdThhmk72KMNITVeZNMSIskTSccxg7xge/uALsH4laelrB693yUo7BB4J30mNBCg6i0GO0cu3/+b5CjY1MuoRYOkJ9JWqHU5XoTGSTzjm9hvg+hOvXvAMJxjmHycRoRHlLTuXWr6eNQP9SElNkVVasfCC+xGnkX8kXsnoXA/bqwOsYMBZTFE/yAAAQAElEQVTdz95jM1SVW796EMqHWJnJyt4tmSiXgBEEKS+HWIiKtKAy9StAo9fw2NOSc44gDFlKpNmfjQP7trmdXvOzy/i1tpacc6pxWN7gQ+EwfOiypyXnnK937m9P56wdv7triZaKdId/4yGRVvEzYgwqtuFg49We9m56wV8O55zGbwGrU5a0C8goBU7yJ8AJzsaPHl5/9lQLPD69aGiobYL9k3sQDBh8KH2bPTiNi0BwkT6MXtOXwarI35YPXIDNrULi+ytWqEbjSZ+emzCM/lYntjwuDyjEKBnxDtREaKwVehaTasWjBxYOARWz/jNUZTrts6hSt1OS55CdsuT6m7yWFPwOHzZvuCV0a2osykYFJvsoMF1LqIqdCvLzJlsPKiUXBLn0XRDY+LZvfEmtHqQo4aUQ9pZgejelafhhtrAEEBcEPpaweMISdllT9Ru6qNiTaLJi8+EFacL6NNv0OjBY2bWRG4ShSAjURgokIPZMeQAjwlAUk29Y8Hmj3ezDqQ/nHIHocc6prXrxcOCcIwhD/zRbxS6V2SMxY1cmlSrWK6vb+o6LOPRmiy7nnOSkPkWO519PVckGTTYQq//YYFRoVdaP0YJN0vmcSo0ewemhaUR8qki3+S91hBDpLcBpvscuo100YzjlcA2fFf8y/Q3ewIs4Eoy+RFJMfuoFnLnqWE8RJ1Ip2ge+33+EW2IUOgEbYtmM0AnWWgYEmj8T/y06MFsLhcYp+VtN0EsQ6sMXBP7TWaF4KxB4VCIFkwN6z2bbi7WK8a25ySOR/VjDlE3gVig5hE5tTdlGk1UqWZWXoWSkVwQiOnVL5JrKrUjorDfUh8Mup0YehX0omSwsBWrsnGDML4lHo9wSorGYnBAbhmIyUJMTgUkgwAkXRrcqDJdBqYU9fkreJnyhiFha6t/tpUin5WyuM0EtpdWGgn9XpYH78aj8/+TbeHXOeTsyHTnnWFpmT37lK9T4WdqP9W9paZeWd84kubQET5u9WZ3J35JzDhv/S/E45wykyJPZot5Mk5aQ+my44z9iwahSt6+zpwze9OmcI0xp7pPx+D6IQDZWyGfBmY+Jic0vuRC7rH1gGXsPnCCRTSeYDSQ2NileiQzEkhPeKKUBr2KHtVya+B91OY3IpQQ5kRiETh4ilNwS7NtvXjYmK+kxVHJOLZakpfrg93l5quMl9uOc+AqM5xx5xeoF2UmiNYzV2xraZGEN/Let1cbKnSSF1y2/00uD5e8ot7KlCT/fOufQvcQmYo0LMN2nFeDZODVZFDTPWd7KQ8nF4f4O8//FApONJePdZGPJOYdzxRTYV07lSgg18OwrqLYYM2AzOtthda44GE24yCCdc1b9dymRUQZLSs0fFYMqg5XrkkMLVRgqayAFOTbLJt54DUalSYLlEmV9Rk/rSqDmU5FfQ95OpcgQYv+0D7cUWC/OOX2q3j4tu+TdmEb0seTdqjW+xI6AtLqJFRybm7VUyCYeTLEDtlmHnO0SjP5HrY0OtVK46pCbNlQ+xTbphwE5kRYbgFFtfYovs1gnh1xwgdqBuhAPam1wflZHgUOMUxuV6hNMliknB24ZBxh+wyd6bPPR5KJSxIRSouTfKOSVNXhLknnse4xVqHrhEgn81FZFv/ZtNmS2tLSfxORhL3oav0ZmwZQhjuNYfPg6ijIIl6zgBIvpTmwQhEiUXp0GihCYc8zoJYhNa8LhAnCaUPWQSgxELkFFIOcqJGbTyks8hAarJpaXeUsP4OLA1AxB7Ns6yT1QziYjdBk/lg+srd5/fhtt9h6rjVMbS3kpxcpVJL1bLTjnlFfH4tthlzQv+q0kp6yVUKzAnpaV68NfapvPF9RSb4GS7ljJIQu2TtClBiZr55QRZCIkS0DxsUYRBGeEuUT82pJQWJSPlyySY+klEZxK9al7iR4MryWV/Lu31ZsM/l2ApRWGU3l1i6VYPMSiSdIh0AizslBseZFo8yGbbRUnoihRI93OCdIHW6gcfxWW4PQ6UklBcvXIA7387HayJfsTLITDqSODt0VAEV1EEGYoSJ5O/ZtFFgpapCgf28JHbTDR/gzfv5YVL1j691ubLJ1zLJWn148WO0kuj3NOdmSEBJg9trYXcemtiNCqlELJzuFAvjh2OdQMNcTGB7qWiBMbD44Qk4WVmWUY3lBKSPwgAWHBmSwNgOIVhKHKAqEsFubNrzlHwehUA+f0IdBE8tTjp9vw2ov5CXsuTYFswPLOFdtZ3tJS+H9Ub3IymKVPy/+PT79kT+PwH1BcVCmBl7yNhBwamshNecsxtVhpEoR6lz0IS16HWsVFC970ibWwUC3Cgi5vw1KVudyCQy0ClUJWY1/FJFJw7EIC6S+wmiU0FDR5CFxYYuHNYvo0FZnM48RqDJglthoQakHvS5ZUGZxzS158hWB9h8UXq7JFDerBJ5v3RHfoEC1OuUBeIfGSEIkYvNmo2ZkghMR5mpQhSfTplEw4ejgcoew0224Ha2pl9fy+L5eYdhwSCsZOrFdjVyGNBKs5MFaSXkKNe2gDF0PgJAkHBGpjrfSMHc4EGqpYUo7tTxTlBww+9siEWFU2fL1clbfbWufzwqmXvOY5p6fdSb4dNIZj9WFtNPGCA+SH8obXskLplAjyotXsM6+eRYvqDKX1Ewo+sUxBhQ5hs6SZMBG8FkxqSCCaA+Gx/gVVvBM9Yn3IQHJZg3VY/4bLfEfsOU8wW4tkXKq1ar0Lo5rpFt6UH2c4dSDKbHEeClYQkncO/1S5cw6JWDlMDWiIYHO4M6J8qbB5FGJC8rdik5hKhQOcc2qvEs1BGm4YLd54PX9qAwT6VzDEam86MRvGEEj/cUHMC8bZQziUFQ1Za6GsyVMVgfA4MFbkGkDtrL2NX5zTbQl/OX2qBaY3pwb2RNhQ3m8Sq19nshWOQt4JOoS4HeftBLKmPEMuWsUVztoKFuk9p1TQuwOVCxHFK6MDN89f8dW6EgbRvOQ9r3jHsjYHmv7kDBACn0yHnh9fEFDw/avKFfH7evWJpyEQXoeRb3owe8DpXXN6Yt2JZsNtLc3HqoZCrl1twN59Bl1mk3oUZaOMcCfqN8xEsgEhWvKFAGf9IvFoPjSZOpzeLCc6hMNwmu1Yf8VknwJRu1C7lyLN0+qfEqa19jSobeAVbrD/s5Nznmq8rH9DUp1zOOd+osA5Jyk7HH9/OecIw9CnX9ItJWhMJ5qXnJ5mQ14fFC81w2ndEJtShT0M8PhlXgILVFfUu2nZErK3gmxFI0jQKMl2bBzJGIMwlC2BDfsUYL4hke8WEr1AyjlC2YBzjniJITohdeqxaPOw9MnPL8H4cf/zst8w75z7u96dcwQSrnMO54r8WUzqXLEcXb/Uiwp+h3eAk86VxJfXnX2A33CWy4Ak8DZotmj8OidZyD6cZGNzmED/d9zi8ydGNCaW5m0/Kq8Jq8g7pKIMec0FoXxjXuXOFe1Dn76JjYNEI82/LPv4xRgycZgc7emcswdBSTqjw4qiU4sUrNvvZzjnsN1V+00QD/Vz5fiCv30khTwIPgD5MoleeHNxgp0EFwohBJYcsmTQbGd+MUw7uU7QWsM/VYlrFx55uIIW6wZjZbmsPoVYWNVcOKzCJTidnPiNtkT1dqt/07k9FO6iHj1uAzfOsJHkPCKyLc0IE8ZSm7yy/cZVKq1Wotn2yiwYNJTWrlnuNy9HnLNgVgEyiTDnIN+Wwylr5NkgdK5ISBg6NC6NTdDiXJED8sDgHD4IRa9KiABnCKyZeEb9YO9KBdX7YhEoMPJevqLGELtAfDmBOgKnVgZsg8U7f8GoYSBW9MDkYcoOCWhrbwaTtCqkAlSkapOqU/mve9tmmdmS78U5nPiIpXj7TQMrc5pI02GA6SqwEyvVOdFa8CfmotrkI7kktmulU1lro9iHKFCdXnxe7ayNLVZ9qZBZuYlFLKuoQFFFMVEUYpNiQW3z9uEBCtJAol4hlxO4RKlb7zGx6Askdy/LMMQ2NuxkLQrTFHXqyCvww4FYE7wQ6w70kpUBG3qDXVrf3m6dGmyA4UR2V5AjQ06dJTzZkBEK4VdrB/rEfvg5EEBi8lBlSrTo4eusPpJ8nOq9YNQm366NMjFtcigognAaFTkFGogrA3MiKG90A+06fUfvqCJr/NqJe6ENE7dtCxp+gzEZo/HgXIDJtiDkiacAz4t3vipDl3MOkwH/9AqKrc2GrRPBSkMUnHFaEDVSRr5FyEWjFJJXfTqtUChRufJZlS3lLTGCVBYqRepbYhX9NhgSiUSlwokKnRMXkmFO9qUsgZhsV95oDyXTWEYRBoJfQk8Qhti3Z9qzLdg3RMSo2qhe/RSJt8yvm0yONtmlzU+pq0B2ogfOBgEO55y9GntkMgFmw2IRKzU27PfcnLM3gckm8lZpWYNQcUH2t7TakKhIPErOS2AKshOZECYjFVG0e+UE6FGpk7xWvAX5WeecF0toMhSIjR2nfn4a70FA3ghU3bL735eA+3nVEnOLNTf6OcXqZAOavixnI9qnvOYnWbukHZLKpLG5rSDdqAB8W40gzSsm/iBw2HwndS3BEQhHgPkVG/OxRl9WYwEDkE+Oc4lHEUqvptO2Ns0psiVs7GpcBaHsxQUaKwl2hUGKnE021o11uNQvBCJc/hxC1RfHsYFZGxwaXuLABeSWMuc3QWKSbM7W5bKtgDYx5W1RXdn4D9TQH5bpiehONFcbaaETVktyA6g8KxtFMJmyclwYYKTwW13/Vf26ACR/NH+EUUyWHKY/z5v8I0gv0k17TvOB1ci/myokOsx/mlwC0eKExzllrI3inSClUuHE7EVmU9DYDgQTSJYeTqA5+QW5DgL5IWtmMZ/3w1Ko05wcq01BtKVkM2hRrMBJ9IlctbX+87IL87eILgrm5wuyQbAD0kDdWz+2Ue1EA2GxUUIimJhA+kN5lSomKtgD37+YM9swnxaE1ghS6bS3K1tAJqpPBO0o/gtd4NHkxYjVWZ8CEYSKBVhSUlZsq/pQ8TEWjxWyeHqMEo0NgRXh/ac+HCzpmoLfSFWZB9KHbvsdI+NPpUJnkgO3pCBw6tfYcU7cCVhPi5dUTCoKsbY21aUz0quqRQLWxsgyHxtrfsYKJXdrE4jQvFW6RLFLTrEKRGlBGF2Sq5NCLUZD/STqsaAxEkuv6AoDxDsEgfoi8L/jGUmvAkXoSEWR+BQy0RFKv6EK1ZyU5qCC+RvhkCkgtMjpgyoT4ZH0VAO2VWZ9mL4SvQVhCpnn31yc7Cavg4tA0FEq1CciM/To0JWXncZmoy4QHSmVpCTvvPJGk4iKxLM278xuneSbNX8mKIdTH0UqrBzzFy7E8t4OBBMroY5N9sZzTvKUuNS3pGQKcA6hQc28jOzDif42+amsMa08gguJCYFQSiqotVM+q/VDsW2AxG/WT1Y6atOawXnoQH4UQeM/1BSDj8RiwTazZXMYnOJcjEiWXb+WBBI5A+ecR+/9h3TqdR3IOKxcgeS9BQAAEABJREFU9UiDicrN5yB9x/J7iZ+LpUf7Rp/KIqEwm4oTcGFgKLArJ72XV1Z4u4+1qHXyr9hmfSBb1mmOeiGltva0qbYgfbdL7yrSGJQtFgwLBKJnKa2JaMGpb1lQqGesd3VLXvNmERpVC6Nj2fUbS8B0Zsl8d07rRad4JwgcBenKufAfUGeatPQPqn6XRTYqlhBuDtaMfMmrPUw2xWdB7jT2v9maSmUknwKR5h+rW5b+dQkEeU2QNdWVDB40gOX692WFwQMpLysBeaqlwv9H6JMlhc6iCXOCcnpzv5/GgkWzSVyeDz76mnYdOOdMqXJYyAnN+OYrFtXPpSHbysefTNXGFHJEFC/h+eHzr2hormdhYx1ffjUd+TpfF9skj2PG55+Ty7Yxfc5M5sxZhOJHuVaBqP9CSyvTv/qGQlMz076exry6Bpq1vjA6bVDlm5uZ+c1U7D82mfr1N/yo9k5eOZURr0LRsGgxi2bPBW3QfPL+RywUvCMk1mBMpSPqFixk4fTZoODoO+FZUN/sg1lbbKArDB32g7BmzpF8K2HA1E8+5fWXX+b5517kgw8+4J133mHewkZNF2B0yYrVsp26uTN5+dXXePK5l3nv/W9YsCDr4yUDSoWtzJv9NS+9+DyvvvoW7777MT/OWqx2EMo/FCwYUIdti+v49IP3sf8lz2iQ+iTbQCgKlGYyNMybzzeffUFDS8737yTPQMkj+hU/giAQmwWKk2OxI6N5zpw54ukFXn/lRaZN/drrKmtCUXA9e9qXvP/uOzz17LO88OLLTHnldb6btZCsK7Z30ncozStcxLnY82j/c9x333zDqy++wAsvPM/X0370CwnFnIQKJLHVroJJaOf76d/zzkfTiE1+XlAO+5cXXpkhFmhZT84CQ8uoL6fg1oLDIq4AVJdKlZlZEy11RM4D+zLLpeWonGyIJVdegWFJSegnf+ecZJJg8nEaOxYB/PjdVJ6bMoUXX3mLV19+k7fffJOXXn6HH2bMo0SLGFvEJRbgi041x1QfiJREGvVdx0s6IibSAqEgAIOLQgGpKhVmIIzJZ5uJNcFEYYQFC5l0Ri28hCQrBc+CbahbyNQvP2FRY6NJjkxa0ackraiDRIsh29QMXcrLTeA453xKRJu9//9NiSvSJkIw9AUXips0ziiyjb6kVXb7IT/MqtfSViAa9C2L6njuxVdpaksINT6tL+vXAh2PTf4i1koiTmKQfgsKrAw3NmBkY1IlKSnZFrWqVnGKwAQpREEooxCMsSF1iRa9iDfjv12+B6d6wWXzYG5N2X/p/n81Uq9YMpszvjLpCBtDxQWl49MPP+SlF17gxeef5+UXX+LFKS9pPL3Ke+99jrEgl+C7sPgwXVouYk0WBUk1IRTvvnLJRyjg2L5Ro1oLQvWwG1v0ODnhSPYduAAXiHcXk8pE2JW1BUsg1CI0SofqV7qTzaHWeY3jWEAFcWHPVDpNTr5TiiWSLcVLFogCWXb/TALup7ykJlmbvDR1qjTGm7oThBYNH378JS+/9h6vv/Um30z9ShLHj1O1Uj6gXZvamdJSvFmbz3AF5n87jZdffp1XX1e719/itddeZcb0uRh+uQOy6iwvHykPJbuHKEoj9YH0HmQcQQrQgDEbLCkppSC/ZXOrHZBZv1khSbmQQP/MdoIwwnCbbWDUFdqZ+eMsXpjyCi++9DLvvvM+M+fMQ/saHs76KuiQwsZtJnLYGET4zOc4b3Ix7QlEwlscrzGhhJKXXTn1KbEgYsV/gorJy1fkrdAhziAdyf/JZzU0Nhdx8zu/fGwlwTgxGLbR1lLHJx9/xZy5C6UnBT9mP7F4zAU0Nzfxzgdv8Ybs5YMPP2HB4nbJTnUEEnuilAeDD0FF+mhVvPQFzz33Iu+897H0NYWXX32J2bMW0dwieCc9yG/INSCT0OIyTzbXhnPCt2SjBSkhkO1YjGn/CcTM77/lky+nFf24ekilQgLp2e8sRznmz5jGW29/CcItUyKvxbO1B+GUP7e5y6ky0mZRoqfZXyzKozDQfJYjJ/9s8zSy91CEZdvbvc9EVyxDDOUYXSBYe1cq3hKQ4APhc875Inuo1I+BVv8fUjjCMA2aT6Z+/RWvvax47o1XmfLsU7z62hsaT+8w5aU3qKtvZynr5gZjMRGm0ySyQ+wS4lh549u/6sNoTzTR5GMnuzXhy2NrDBZ/EsHeA4IwRDtWgoYolcJ4MPxiXTTpbgcNCdLpACcdxhprUZhRv4kqwcZLu/g3c4lS4sz4FZy1tw3FQHGKjTWHw2hLSa+J4K1D56C1VbbkX1L26XG2NDfibGwJF0aMxnb9wrm88fq7itve4O133uMZyef1197k2+++B21qfP35B3wz/UfrVk1kbyJPisO6ElXYnBo6ozcRTEBORKWlr3y+Vf0ahB4iyDaVkbSiVAguICfbyFqgB5KD6UkZxQBmz8aPE6y1jlJpcQj2H3AU5zDJ2kFO8nd6qlOcBFkQVLtiHGEhCI3ngFC2bCDOOUz+S+VjMC7Qp3DgHJH0ndYBA4TYe93cH/nonddFY+z7MWbT6ZTi0+m8+d5HNLe14kSf6Sgt+opxjGjKFrCroHk0ES9mvxIH3p4sY8q0PgxoWfpPS8BM8R8l5xw5jVmko1DGafpBZQXZx0cffMwrL7/Bc8++wLtvvMJbr77AK1p/fPb517S05GXjkGh8fPD+O7xgcZpgF9S1ev8nFBQUAwVhWrBthDKXUAc4C2d8z6fvvU9jSwFTsdNYzrc18sN3M/l66g8s0qI29oGnLFob4IbHzCGrjWHnHInGgoaMTLloPxY/OhmofxP9JqhCXm0dS/iykmXpt5KAxdbOOek/lO9NkUkpzldc/YX2QhYuXMTfX9LdT4Xup9zvNWMcOBt4WA4s78ygKV6xJodUKkVaqSC5TJ06Dfuff3P+AMs3LAIu+/yXJBD06NGdbbb5MxtvvBEbb7A+I0YMw4zSBG8/JG4K+WeYkyWK0+4X110xUZsWL9GebeGII49RkNmCbBv/0dbO2PPPZdq0r5g7fxZnn3s+dfUtFK8YNeKYo47kW20GffbFp1w6cRLzFjSRVZCRMiQt7Zwz+hw+/+pzXnjpRa6/8SYFnCjgUlsR2dLSwiUXX8jMH77n4Qfv5/Gnn6FF0VjWL2wTbEBdM/kaFkz/gcsnTOBdLaDb1XlO7jiWk37nzXe45YYbaVm4gPPOOZcvv57qA8CCHHAi53//Pffz5GNP0r64jr333psFi+oI1N5/yGATpVAOVn7cF83+5mtOO+UUDjl8FNfdeAujR4/m9JNP4MLzz+GDdz70uAlL+P7rbznjtDM544wzuOGGGzhp1DFcOu4iPp/2A/anWV99/AVnnXomEy6fyNiLL+K8Medw3VWT+WHmPFEGQRjyvTYkJ024jMMOOpi33npLzl/OXfGVBaCIrs8++pAx6v/E409g2rff+vqlX7AwFn7tlFZQFIpO66e5qYlnnnmGAw88kMvGjeOS80Zz/KijeO/TqeQl0Ma6Oq6efAVHjzpWOr6ZK6+8kutuuJ7PvvyaXII0ISxmD3qATWsxrS1NPP7U45x48klcfvkEJl8xiUMPOYynn3sDHcR5KK0G1SLP/Bnfsv8+e7PPwYfTJBkF0hkK7BNJxXRoGPPK57MxkQtluiJKk6oaa1wEilcFITpUYUUEgRy2An2bgH2Bs0/ZJAF5m2h/eiJY1TlI1F9BbcrLK5HpEUQpsnULZJeXcshhRzBh0iSuuHKSeLlMep/EB5987vkuTaUJnOgx/vOgOF370QoUcBQUAIeB8Bu3GjMQEErmBfVlvDlVxVqwy58SafEehGqjIMY5qwkEHSmJP8EZezMlp5NPPJZnFNzYu0EluaxqwUVadELRWfO3yzlHEHgisCuR7dnz/53UxhYknkvlxY9vo8CX9gbGjz/f20KLujcSrr76WkZrjM5bMN8HWQZr/VrKyc+ELiIUjU60WLI80qnBSfgES/EHoS91Ys54jLX5gA4nDMbKBKgmoZKTr8mS0UapXAoyDclWxf8Nt/li55z6C4spLXtTsPfcc89ypez84ovGsutuO3PSySdz9dVXc9ftd2BiMwuUer1EWXLFske3hPe8KhMZQ3PdYr749GPJ0ay+QGCLKsFb+8DkYwsbvbTnJEGnCtOplSmfFi0qITbhKZOXfTmJKyejDsKI9lyrROm8jNUVkQzW7N7sIggFaLaqdsvuX0pAov2pQKLHZOoLTNCy0UfvuZfTR5/FedL9peMu4MLzzuG1Nz8iUEOzT4MNg5Tkn8X7eRtbWmxccuEFbL/DLoyfOJkLL7qY8zQfn3nGiTz95NPYmiKQbaQC+QDNmUJVtB2rUHtTu+GVFRDKDyWkCII0MhxSqYjW9jyhdGqbMmZXYRBqwQsuQBsRGriaraZP+4Zzzz2Xser7kovHc/75YzW2L9WcNJ1AcOpeNhKJD3tRO9lVzmwNXdoUaZg3h6+++kEblcjf5fWhpKooDPQOtohGbUA8SE6plENmqKLY+2KnDsKohHSmHGUxm+T3fpmvl3Lmzv6RiVdewaEHHMqXH38DYQrt0GCbaw3z53L5Fddx1nnjuPCCsZx26sncdMvN2nxAVyBROElMgpOMsSvQR9KsDdrX2GbbHRk3YbL3LRecN4bjTzqZH2fP8yO3IMnaPoW6l+4j0rILFeE0nxVEl3MR02fMoqG+Xrpq5dLxF3LyGWfTIvROKdECNjYDld2gOOy5p55in/0OZc5CVQogss3BgvK6XSqQPRZo999Wh5w2zAjSMr8iQCgcacUZAiUI5VtEVDqTIYwi5IREX2ik0dTaoqd4FWCsuRHRifdX6lDFzpKyZht6EKbSghewXvLaUHz37TcVn0ziAo2dA/bbh30PPISLJlzOPfc9QJNim7S6zrfHRJJhGDoK2tVyqYy6MDqdSE7J7vIEog9tnMVKTsYfBqHXA84Ra7yFYcjXiusWL5bsMGSB6Ehkxxg7BGIL0aRCnFRdHOgBWTl/9YIpyIVpJCgPFqhBTEhsFYIhSjDbiFIp2hVY2TC3/13YUMZyIgUtttAlKNJlKSwWjewvd8whifaayjLhzQtCBYGSRuXTjz7ExptswZVX38Ql4y7l5ltuYaLmqHlzZkPLYk476TgmyPcU1CoULUa7MRNJWJqOCAJVGAGqyGmOS7lQBZCSPYlYn1fXEBTL84W82Isx3sJUsUxuBjUXjIRiNkIgmdnclvj2tq5JeSXlJP4COc2JKWtbrCZxgWTkyMhuArVol/6syvIJZvFgPskZsaowOxEYJs9YPrapud3LMxs7kC4//eAtjjn0AL768ltC6RT51qYFc7jo4ku5fPJ13mby2jj3tigxOsnFaecnk0mZaAglGxckJLIJhLKgDUEn2iyfzaoBy65fWwIpjZGlfZj9WN6+wHDf/fdwoebU8ZdcxAXnnevXcIcefjQnnXgK06dPZfGihUycdA1njb6Aa83mTooAABAASURBVK+9Vr53DOO05pk+c4EfrmGQwqZ0pG/TJ7KDWd9P5TTFcm+8+7GsTT3pEDzUBviVV13FaaPHsHDeYuQKizYeygnIBmUWsi3Zu8CdszeEzpGXrUSyFSuyUktmrzbW1Qwb+yy7fgsJ/NRnQf6/RXsXZWVlmH+ZMXM6U158npNPPhU7PEGaxC6zEXv6ZOM+8Ln/XR9mob/kKJHDj7X+nqfY77nnnpNcTuapJ58hkP917u/hf9l62dv/SwLBX3ffFfvq/s03Xs/NN93Io488wqL580hrUszl2kETT6ApkX/n8hOXKUJB1OKF86hVYNDYUEfHzt0JM6XFVlIickQzpk+noryE5qZGajt2orK6bEm9HgrGZs6cSZeONSycO4de/ZajQ+cKSuXkvJr1MXvOPKorKgk1KLp170GJmkehBoIClqaGRhYvXozN7dqlobZDZ0pKQ9IuwoIZ2whpbm3HOUdppoSu3XuilqSELRDu+fPney5jBcGlpRmW6zsAFROBngn1ormkvFyOO6a0opwu3borZMVfiSb7IAqxwMIlGpxy5OUlKQL1vcX2O3PBpZO4/vrrOfvMU8g1LuCcs07lm+/nkndw771P8sMPc7lk/MVMnnQxY888mi8+fo1HX3iKRnnpqyfdxezvGzhv7IXccMvV7Lf3drz75vNa8L2DhV8ffvIpo0efyRuvvEygBXiggWHl9mUHEcAH776nyek8PnjvfexUOQ5DP7EYz37i8Rz8eh+20ZDTCZoNZOuloaGBO+64g1VWWYVLLx7LNZeOoVfHCk46fTSLs4KI0kTpEvbc5wAmXnEFt9x0A5eMPY8N1v8DkeRlOhMU2j/DSXcWJc398Ueuvu56Vl/nD9o0u5yJ4ycwcthIzjptNAvbE5pNsylAwdc9111Lw9x5NOYc2cjHyeASIrnflGSXlVZjYba8NUOON7bO9GKTfyj5iQzhAhXpA2xCTaXTJCpwItAJj9lbKF6kQpCwcwpWrc7enertvaXFvjEhFBofaQUZpZrZ199wA8ZrQXHN5Cu59upruOq6G9hiyw3FZiKqBCv7xTpUVt0Jd2g5jddYzLSB1acU+BOQ1+pMXeOkcb0R6iUJIgUGDtQ4FP8Ivi2rbXAtxIRBkFYDoRYJjoQgzAhS4LqdS/QJBQXNlpW5+XeTi01k/mXJh+nbObfk7Z88lvKyBNTwhrGEKPp9q3yzgvEC7dlmJDZeeuU9nnj6ZY46dhT9+3ZB6jCCMD6yWjSkbdETiwelghEo34DtGloQbdyJJqMNXcaNRCIuhQJHEEqW0gF+ZIFif2vhFxnpVAkG6AQSKC0lm1/5Mtk654oLBVslqb9QtnbwwQf7A4NjjjmSgcv347Ajj+CqqyfrMOFEcYKnG+k3lPZC8VMwH5Uule5jL9lIyncS6Geff6KDk7H8MH0aseT18Tvvc8v1t5CTHzM/smj+Ii69ZAIt2lj139DVmEssihQdiZLiF0xsAieUYEy2ZieJhJVOZRDpokCAUmlBD2tjheaL7Kmi/9N3UR4mAhmsXiQmLFmJJakNv86Tj0BjpE4HOOeceQZDhg5j8rXXMP6i8+lQWcqky6/U5gZ+caB4iUDzETLuWHrQBChUeZlDgRVGrMiEK6/mssmTOf/CMfTqWsEpJx3NR59Pp11QgVJaSrOnzAeUR/3at6VRYeP8Odx10818qgVtWyIIbXLE+TZSmch6IpINBEHg88p63btIDeVX77zjFm32fcspZ5zJrbfezlGHH8XXX3zNww8/qg12WZtiDdRJe1vWXDJCrTGpPszIXI4Xnn2SY088ldYshIon0JiOLUZB75Kd3Ds2LkP1F4h3tCCPNRLaC+1EYYDJxTYq4yDCozSy1Pb3e0tm0trUzz7gyFEn8Pzzr5FvLpBryWGxBYFGXLyQGydfwt0PvMARx53PtVddy+47bceDDz3Eh59+Jq1IcBJAKkSSV8ZeTVAuS2vTAvotN5gLxo7jBs2bZ5x+Kt99O51773tIgHbHkqvaSY4JCT4WtI0jCTeUfqZ+/y1XXHElTz3+BJj/Jk97kjJzkvzzOOnEOXVsv1MonZdq3soXUmBFhl7UYRbk5M80H8Uqy+gQRg9cEKrHgDBM4QSTiOb8Eluwb36abSRqY7A4p/4kC72UlSpoxFpA4ER4oGQ8WxLduoVNgCoWmDa22yCUDao0Kkmz847bc/01k5k44SKGDx/KttpQn3jVDdpMvxD7H7NDNS1LB1jzvOZV89WJvWn+aNe8qWoCTXLO5QnDmEDjNFGhmb4lH2pEad58800uuehCZs38UWfrbRRcSHshZqmeWrXJqNAEghjUUOE3qCB0JZIy4ERzAabrIHnS5VfQ0CYcBIqbQrURda6V76Z+xITLJ5PV7p7RkMmkhEPVoSOVthgCf6kHyRpJwOpUpBg5lj5DbU7oDbSRi3RVU5ahqqoTF427ggmTruSySVcwSYe5K68yAmRPpWknsiJZLESBKyI0IavzdKgyPe011pydTkfKWs/g53F0Scf6NPPQPJYnCiMCjeUlYiWvQ1Bv8wZkuMxpSSZBlMJ5WtsFXyBv9AYpQsUKQRQoPEhonDefaydN5odZ84t86tNsKhIddvjl9G4erlkxhrURcR6PTFi2lQNXIBAPlVrfBK5UqnDYBuU6qw9jrZWHccnFE1FTwWV59eWn+Oa7H9jiz9vTqUMHMqkUKRdguOJsAZkrJvDiNJso9stjm8IxMaHGlcnD7CTMBCy7fl0JJJK5JVvDWE+2aWb+pUvHDhx52KFMGDeW66+7WuNoEhMnXcsWW+3I4MGD6dst4tkn79ahzO3secAJ8oNXcPSRB/Hxx2/z7NNPai2GMIOmMDKZDAVDnk4xYqURDOnfn9vvuI+GVhVqDnv3zdd4++PP2WSLP9Ovh2JeCwgsFpTN4CDbXiDUmI3NYBJkz23kNUZTYYq84KzYNhptnFiTSDbfooOQIgXqY9n9m0kgrbVuTVWV/1bbj1rH3qJDk2effVYhW550lPk7uuwgwGIcXyHf5p//Kz6W+rIENJ/5BKTTaWxf6Pbbb+eVV17xcqqoqCAIAvlFwQpm2f2vSyCoqalS4Pgs7a1tEmhBk5kmVptkFAnZQs8c1D9DH9pspdVfVhtk1dXVdJByWhrqSZWUUt3xb0pt0Ulmj+696KuNt5b6Ruxr8ra48V5QgVtzSzOdunahWpts5XKIsazc5vNEuNHmSUNTMzWdOlKjDcBCWyspbS7K75HEBQgD6tRnly5dqK2tVpDkcKEmeBHuFARGmk0Xa4OwW68epDTZhqHD/oQpUX0iB1vItpEuLaGD8De1t1BaUarFQkyoemubbWlCCKnSpuWCusVUVFaSTgWk0JWAkzG2KcCyRW1Kxut0uppo0yFRkOMylVTWVtG9Rw/WW2cNTjvhaLItjTzy5NPUtcGsOfPp17cvI4YNVzBQy6qrrsoFF1zAxhtviK35dtl1d00uVzB0yGAFmDW+vmuP7tifKLSK9Ww+x7bbbss+e++p9h09fxYcKFbUIEETTTt777mX0h5Uim6R6yebWJlYOuZXvjKZDLFmIJNRu2Rkm7T19fVsscUW9B00gC4D+vOXbbfmrXc+oE4TntW1tzaL1ipqpMvK8gq6de0heePp9psymtQCF+A3ncRHp04dOOXUE9lbMujWqyfdevVivfU3Zv7iBunGERFgrT95aQqff/qhl1emrIJWtc2rRuYBWsQWCvbtgJQPoINQFbaYiSFIZTAzdGas1kaGKfWqAkyOoQcWoNUrxbK5xBu3cOgOXEgkGxU0OQs+BVOSKVNZ2ooEoVvlsew8SqWp7VhLpcZlVYcqampD7C9wQufI60QPU67AhcI+bf4X+U75dghy+HrRmGvNE8nWEWAulqEpQG/LGn/gQqfirDI5YtlARouqVOQ8rhhVqX2oge8kCRem9WmFDsJI+At6RGqnV5ORYIMgIAxDARXvxAy3mP1/frqlEJaRmsIk1uajqEiW4NMiNqdNwLTqpv/QxJ13P8KBh4ximz9vvqRlHiQ7mzBSohUnRGpeDHaEQ6+IN8S/wSB5OG87YFW5JbCxf0tULTmKY5kYxq5KIEiD1btQ+kMLJrDXmF//CiRb66WkpITwJxnHlJaWUl5RRmVFWuUJJfKLkWBqa0vlAxAHGMfyYTmSQjMC8mWBS/hpYSwG+vTsxW6770Lnzh1xqvtu2rc88ejjtGpBbv3OnT1Pm0uTsMMTuTNa7KcRFEBKUMLj0RoYctcaC0Io2QYab3nzy74GHIKWIO0ZGBK9p7xtKrPs/oUEpIJfvMvFI3FqcSvZaiW6YNYsmurrOPTIo+jatZbl+/XliEMO4seZs/ni81le1qlQ8pbPLRRyhDYe7H/fyrcqn2jegFRZSLeenRm50nBOPeUYunQsZ9z4y71dO3RpN0EoQDrTG4a0oHHTLj8SZ1u57857+X7GAkznqJ/AOkT2JviC/JPFDVrDq6SIIs5nQfNqU8NihmieW3HlVTRPV7Lhhhtx7jnnseWWW6oLjWP1YYcWJRkbb/x0xcIp7KwycigHH3IUNi4RLPKzQZQC9SsEyPR8Pm+D3wq1KE9k9ZE1EIwTc2n515zwOc/gT13892b+K3sT04EY++tfd+fwww+nprKKlOI3WYt6EcOKi+645Vb2PeAA/vCHFenSvTu77bYbZ599jvI9CCU4JwOLNQ8EISirD9NFnozGuf1ppcUv5n9GjhxJj569abNJWFBOMi72g8cSOkB9EwTkNJd1VDy37bbbs9Yaa0JpJBtuI0yXSiMQhupMvl6kg02i2iBTKEbWDqIChFm4RJ3f0NFmWeIiWnSQ6KR3NdNciHL4fnOKgZz6tPnOFudLfaaVGV8CIghDcvJJCdAm2uyZN0Q2V5l9KgYUUXZ7vyZQH28Y3xa/+DlNhYHixFRZqeJU8aENvlj2V16TorQ8oLzM4cev7NJsM/ICEZ1OfarDULaXEChukXw1Hg3GYpjY+PdtYrKFgKxgVlhhBfbcbVe6dq4lI79usYqLQs278gjCldbmTyxe/JyvLTWXcticlScldksRIEhu302byv3asLWfncsBgZNw5RdImpkx4xvuuude+XpV2C28XqgW9ygfmy5UbsMp1tOSHhAGBCl1YTKzgiAEbbJnFbfZa0VlRPdunaiurqSDYjijX7scflHbLv4MxivYdsSsrQoUNmOGoW5xaUMuGckPFUw21plTf2ajgrU7kj7tkNXgLYkrwkiysWTIWkWtVSglkogzbcatatpOJFkVlQxyXwSKD9qaW3jgvvv5bsZsg1SLAoFiIGHEui+YjagmrQWpldnGSiR9CANh6IQnJ9Elfs5t1txpZEeSk6vuxK677MarU57lsw8+olXroCmvvk733n34w1rrEAWOxL4pbzIXyUEgWSbIRsApiy4n3jVrq/fYJ8KQJJBHzOPFKJBl968kgbx8haEOJXN7WopSKVIak+ab2c/uAAAQAElEQVRLBwwZIl32pG/vvmRSaf+XY+vrED8dBDz60H1s+5cd+dOW69CxQ0c2/9MmnH3OGNbbaGPMpsz2CpqLCnJ8ideklBpm/F9Hvf3aFD5+731aF9bx+lsfUlpRzfrrr0+JbMIpYX5WdmL0pDOh7CWRvepNxpJKp5XB22MkOBVhKRR6c3dt2XZKdBASC2oJCuWW3b+FBFoam7DN5SAI5ENi1l13XQ455BD5zhr5cw3w34Ko/0F92hgxclZbbTX23GsPunXroU3A5qL7XlppAMvSvySB4MeZ05n+w3ekNInJP5BWsKz5xp9MmFH++1gNChlvm054H2Hzrf/Mtdddz/5/3Ysdttiax596km122J933nuP66+9mo02/ROPPPoEa6+2JofsdwA33HQjRx57KtOmfsfFYy9krfXX5fV33+aP623AMYcdwfkXXsTZ501g4dx5HHLQgay29to88+KLbLbRRpx92hmcctrpXH7lDTTWN7DdFluy0667cMvtt7HeBuszbsKlHHzAwaLnHu0NZNlhu21kPPswQSeS6264PjfefBM7br8jjz/8LPXzF7L5xptw4kkncca5Z7P1DtspKLqbzTfdnBeff4OP339X+U24ZPylHD5qFJtrs+rlN15jww020SntRxQUJKErSpcoXDV3mkMzOomcehimaNEpZDZQkXleLcT6a+G12orDeO+jT32wsMLwgbz7zqs8pOAj0Ul4WNmRwcNXYvUVBlPhYM2NVqPf8L4U5LSnfjWNO+97kqCkA6uvvgoVIay68kpsv9NODBk0mCYF+/YtKMUzoD4tCFlzjTXYdKutteCq1QmkFmKaEAqo2kEQCoHyv+adz+c1+TjfRSaTYdCgQVxzzTWMGDFCZZKXgrxPPv4ItADQPpvC15j2pkW8/NILWhhuw+AVhnLehZcwrxHyamF8heIhUcBp5Nupf2VtLX+UXrt36Sh9zuWTz7/g4iuuYdQpp1OuWJJEgV/jYp5+6jFWXn0N+g4cCEGkk3VDiGLXdojaZKeTOHTUCV4vMhxQwHjztTdyxmln01DfxPPPPy8HvSZ/+MOa7LLL7rz37pc+zraJdM6CeRx02MEMGjqItddbl73325evZNtWZwvlex64j8OOOpznpjzHvgfu7/+M3S8qAtEgMaDTbRuDDc1NzJw1h/mzZ/PDN9OYPSdHWjw4gc2cMYNRssE1Rq7Cemutxy3X3YPpGBwff/ga5555PA89+Ahbb7kz66y9Pgfsf6ACki944smH+eOma7P9Dtvw7AvvY36zoB3MD956lZ133pFBQ0aw0krrcMm4q3wYEgtfokVCqTqORXw+BhRBTHniSTZcfyNWVP8HHHCU+pymSYpfXMaTc07gDsv/ovIfvDjjXeUFIvUdaPNPOdkEFuGqjCAmk3a01C/gnjtup0+/4Wy4yTYKbtTIayrLnLkzOf2001ht1TVZdeia3HjV7UQhFET31M8/5ZRjj+C+h+7iuJOP1ngZwbp/WIe33/qQ11/7lBOOP4d33v7UzIq8gr3vv/yU/XbdiQ8/ep9b77ifDTfdipVXXZ2RI1bk7jvvMbPB7M73XpBdWeY/mP4j4BYc2BiyDTN7JhpP4HTLcORPXNxOWgFgkxajqXQE+UaOOmgvzr/kdi0W0BqzgSsvu4ittvkrM+a0ez4XzJnJyaecw+tvfERdXR2PPPgAre2tjL3wfI48/Ahv57ZBf5x84hGHHs6CuQvYcOM/+m9fGR3fT53KkUceySqrrMqqq67FLbfciVSu5Pjiqy849fRTefa5pznhpBM4/sTjEbVonUNOvtLgWnWA88/nFv5PXy4R+5b0yOmpm0iLDuT3Ii0Y0i7E/mxEFmAQ1FSU66Anx9eaH3xblbZpEVpSXkZboU1vwqDFbGAjLEqRyJ8UVJpP2imrzbD7ztvyymtv0iJzbmlu5b7b7mAL2f2Ioauz4oqrctvdd2q8xXw97UuOkQ974/XXOejQY9hqh/1obm3h/Xff0ly/szYU12Tttf7AuIvGeZ2rV/UCQUqDUQdmgwb25+mnn+axx57QRnJBC6aAlVceQv/+/fG2K/pefPFl/rDmegwZMJitttxavutFAh1Q2DfIfpz5PQ88+Ci2mWGIp3/5BUcdfghDBw9nndU35L67HvN1QRTw7uuvcvzRR/HkC09x9AlHs9KIldlh2114+dU3SWuu1l4CxY1Cw/R7TQGmzOX6D2LrLTZm2LD+ZLWRVJAcpWIoOKZ9PpcfZzey5mrDSSPwJEeUKWe99Vejb89alRTvWJOC0wYXTvFLFKPdOlycYOdYixY3M2vWXG677Q6mT5/OVn/eknYd2s6ZN4ejjz6Bu+95yCNJ1O8bL0yRLlbXRnOOJhnUiy+/yrRp06BxkWLMhLz8et5Dx3zx0Xvsuec+rDx8ZcYpFmxpbKMgn27zjTOYRP7MNcr3z+LAQ49knXU2ZcTIYey111/57ttF3r+LbOGVfQn+h++/57xzzuZuzRMH7LOv5oNVNb/t7GkuFBJ+/HE254wZw5QpUzjplNNE+9EmEPKi87JLJ7DqSiNZaaXVuOiSy2hqLVKZUzsXBDgniiyGsyT7ysjXpm2hHWa0sQgCIRANCtR48I7b+OPaa7HyiiM46JDD+fzr6UiiPn6RCyQU4Mzvvubc00/h/gceYc+/7s3qg/txwO5/YUF9K9Z1vfzyEw/fz/w5Mzjp5JM49ezx2hhUP2GelsWzOP6ks7j6+ttJ5Lcfv+8OyXwEa66+pvz3eXz08SzQoc9tV13MgfvvzVtvvcefNvsL9z7wjPQGmmS5efJ4Djl0X97/8GP+tPk23HbHE9ge1+svv87Of9FYHjqUrbfemqeemuLptbFsPiOWhtCc07Bgji/Hvq3vIpDjCVw7SRgza249382coThmJosaWsi2qaXiiJR2PZqVN1wyFWZ8+w2777YbI4aPZOM/rM1Tj+ngSZVZ4PknHmb0SaN4UTH/GpqvV1t9NcaOPZ8vv/iGyYrt1l5nbXbceXc++WwmUofi8CwztaF56FEHsPIqI1h39fW5+4ZHjVp/gPrNl58w6qgDefL5Bznm+CMYNmQ4W2+2Pe+8+wnvvvsBRx91BK+/+hr7H3QYO+15AG3N9bz24hS22nY3Vlx1A1ZZdUUun3CxkS0bBjvIvuC8c7nhxms577yzOfaoo+Ubj+XE0RdRWlNFqZPG/aZeOatstBVbb7gSV48fzctvvM8X3y1ip112pVOnjPSUxSmguFNrl7VXX5u1VlmdYw8/jnnzGjDbRnHYl19+xo677qh1wRCtozbmkccfp6kdnMTOsutXlYAdHsU6KAhsgFtPik3z8n1eOeYLkO9pl6+Q3T/7xAMEqQKrrbUW9YsKzPhuPmuvvwop6SnR+o1CxMiVR9K1V08sPpUbIJ1y8hsJiU1IhivTgQHDVmTHzVZn0thT+WZGPU+/+jl77r4n/XvXyA/JrkTD/Xffz9prb8jIYStx+MFHeh9rsaKCLGbPmMk+Wn+MXHEk6623nvz27SpOsC8OOgd24I+unGxLj2X3byiBsrIy33s6DOgru1h11ZXp2bOnX6tHUdrX/Z/8UJxgfBc0Lnr06KU4cUX69u2rmC2P7SOUaAPe6gxmWfrXJRBM++ZLzh19NpddNpErr7iKTTbdWOsM5wOaWDNQLPdkCbtsUnOJcpb0wJGSd9tcm3s33HIzu+25Fw/d9xAnHXeSgpZTuO+B61lj1VXZd++9uP6WG/izNiA+fOc9jj7kMMaPm8Cll5/P8gP7c+zxx3L9jTew2Wab8cqUFzjm8CO5/oabOeWMY+jcuTOTJ0/mhpuuVTC3I488cD+jjjiS22+7k8MO208bW9U64byLCy++iMOOPIpbbruNo446iieeeIr999mZjBZNd9x2K2PHXcixJ5/Izbfe4uuffOwptv/zppqEO3DfvXdxzHHHcsG48Vx4ycWMOv44Xnz+JTb74x9YccQw7rr9Vg5TgHD5VVcx5qKxHH7EEbz8/HOsv9aKpLXblpiclFIlmtDlnNGEESpU8AbqUtg+RmKhiMmu0I79mfT8eQtYtDjHftrc3Hb77TjyiMMoz5RywL4H8dlHXxkKzFnHTsGTwscXnnue1VZamTtuvU0bPFuw3HK9yUoNiQIr00Q+20ppJo2dVKnYinz7wIJUoy2MtPCJtEDKojnA16PBJTKL+V/pM0kSnPFt+PWMFK117dqZ2g41qILm+fXcet/DHH7IfnQsQfNqlkWLFjFHAeTJx47iigkXMUG6GzN2gkkQW0uiRQKySzRhRhk1cgFJWzt1s+dx+GFHaVNiVUYMWZ59dt/KQ2VcxGNPPs+8xU3ssMtOlFWWeQerg3xsgR0aDglivbX/wAtPPUeT9IJsfdH8Wbz45mtU1tTyyksvcYzsbvz4CTz59DN+Yj3v3DFM+36Gp+vMM8/UImk277z5lhYgd1KhE7axY8cye/YCT0NWG4hTnn2eu7QRuM9BB2gDd3UcSy5t/iEekNO775bbWEUBcddevRi5ysoMGbIcTY0FZn7/DZcqAC4tr+Lxp5/T+LmIM04/kYcffVnWAW0tTTz77NOMPv8CDpV93qrx8vwzj7HTHnvzloLc8RdfyMihgzn9jDGIFAWw9djvQa2x5jp89MEH3HD1RK66YgK33v04BSfKgojWlhZJJY99++7RBx/TQmUfJl0+gWeeeYquXbsycdKVLNJCpT2bFxw+xf6zyJfpvpj7f38mAlFoo7VJTBRbTklkmExs4+udt16mtbWeXXbfg5qOeJlK6zQs+JFLLryAxqYWHn3iaez3Is8+91zuffA5gkByaW3irbffZPzll7PxZpty923X0bmmjGNOPJWO3frQ2ljH15+8pwAsj3OO5156g29nzsZ+K/Mh+ZoTjj6aV7WonXjpOA44cD+eeuFtWoxY0ZsJU/r8de+UNn5sTNuGjy04nfwZOAicBJ7g5GvsJw5S6TLpDczXrL7aytx1563anIFF8xfw9Vdf8YEWeh+8/yFiUZvLs/jw088JyytYrBPIWXPn0NDUylFHH8f5557P6quupsOVKznx5JO9jXTqUKsg8hYO1gb3wvlzuWDMeVRWVvuNwvHjLuHEE0/kgUeekh06gnyOGd99x5jzL6HfgBU49dTTEaFKkJKvzMqdlZaUapzHKrOkx7IbXKDEzy69E5CSmnUr8GkH6bzfyqsSSX6nnXQ8n3/2meahZ9l333356MMPtYHXLHvAi7ukJK0DjjbSYVoFEnqQEGtuSuSP29pUpDsdmP3mqa4olU9o5rvp9doYf9d/E+aoww7jo/ff4tJLxnDEoYfw9JRXGDxwJW20n8WaWuCcfPppXCzd2y7MeWefzQbrrMebr77CFZPGc9vtN3LtTXd4L22b8JhRBiX8de8DOeTAAzhgnz3p2b0DeyleeOedTxGp2lNo5dnHHmX3v+7LIUcey4OPPMqWW2/FVddew8cf2QERJ799kAAAEABJREFULNBG/zfTpppLYNYP0zlfmz32VwWvv/kmF5x/DiedehLPv/wWttBp18bkFM3RV1x5tfD8WfPmtTQsnM0N111HVjaaCiEVBZLC7/kW/ZozKC0hEEPtLfUEUaiUJtbGFThsfkyc8z8hsOa6f6C6spTl+/fWxtMLtMgOtMeHXS4IyJp9eN9rJTGByr776htGakG6/IAhHHP0sQwbPoROHasxv2TfwPpOY918Uy7fpt4cixcsxg51F9Y3aMPLaf6b6+dzRJema78x6IT++2nfcOappxCl0lx7w42MWGllxow5R8F9Wv2yxI5DKGQ55+zTmTNrJk89/YTmnifp0KGGM848l9mzlvgP8Sfj1pldlm++/Y677r2PHXfZmZuuv44oaePIQw6gVQtw21j78qsZjD7zAvr278eYc84kaa7jogvP4+nnX+TySVcp1riAxx68l3PHXiL6wWTn0FPjhiACF6A38jrEcCTkE4dTsW6c7OrBe+7n2ONO5PgTTuLWm26WP8x7O507v8Xjc07NhaJh8SI+/vhjbr/7Xg7RWLvvvtt0yDiPk048Q1hh4cKFzJ03S/JqY8iwQTpkuYW6xRrHksfsGT8w88fvGTpiJPfc/wRHHH0iZ599lv9tQpdr58IxY5m3sJ7d9zmAS8ePZ5g/dL2KDTbakMgI1Sbw3hqH52szdOCQoUycfBVbb7IB72kcHXnc8Wy05bba1L2PHbbdTptb5/Hc86+J6OKdSMuNjY0ab2OES8iMIdmNBayZMKJOce1aq63G4OUHM6j/AG3ib85UHRzolFUqylNVWS4MyHd9wtFHH8kmm2yiDcq3OOWEY6Xns7RB9pmXk/0lyH333MPZ557n4/+zTj2R6669ir0POphENjN54gTKFZjsb7/l3AYLZs9i9Omn0rlrN8VnTzNh/EWcdsoJipXeQ2ce2vz9kXfeeYex4yew1Xbb8bh0nGtrZIz0PGCFlTjzjNGspcPy0Wefybna2Jszfx4TLhvPZn/alCkvPMt1V01i/CWXcPu9D2MMZFuamas+r77hFtFTrrjqLLbb9s88qs3YINuMBqDgJJ9UGdp94fTjD+WDt6Yw+bo7qe01WJvZa/kDfFyWB2+6UXPqhdxy6x3ce++9zK9bwKRrbqCpOY8ac9apx7GCxp8dWh6ozZ7J117Pt9/94O1kyQgQ3LL715JAoDFv86bfYHOh7CnlYx0C+SfrVGuslrlzuf3229l5953o3q0T2ZZ2IpeitLycDTffmo6dauR3+3Lm6EuQK7JWEEi7OnR2htNeEjMbabQkxZEH7s7H77zCmEuuIJepZdM/bUyldaeN/WfuvV1z5NFMlu09/uSTmO+feNV1LK5rAW1EjjriECq1Tnjp1Tc47bQztL59gDfefhub7syNOfVuf0aeCm3+18uy+79TAr/oq11zhnOOWPOu7RfYxpYBRN5RyxbMLnyyUnu35//GtJQ3WafFNEtYdC4h0DixjdKU1kJxnMfGYjabxcvoZ7BLmix7/AckEPzlL9vy2MMPctghcihX38Cqq6/O8BFDNLnkMeGDJjGfYplhQSmPzFX1gbpRyidYADj122mUV1b4/Lvvvk9Nhy4sXITityztrY18+Mn7dO/VVU5qAZ9/+pkC0VoaG6Atn2dxUx1fffYJg/r148fpM3RiO4N0qoR2rXna5SDnzZ/Fh+++TbcutcyePbMYUMZgcUdOG18NzXW8++F71HTqyJw582jRqWObTnWtnlyWeXNnMW36VKrlhD/+4jMywm0OWnMvsdrOnfU9C+vqibSI/vKrqVSU19DQ0Iz2gKC9iR+//4ombYYE6RI+0GZJbU0NrU0JirVEhG55VTNG+7MXCQdLgT603iUMnefDuUDlIlpOvHfv3gpME9JhRKKBftJoBbMKJp557B6ysz/lgF02454Hn6QJdZ+3dhGbbrENDYvqmHD2idw08RIeuP8pcjZWDG8upzVApLVYG7Hwqxe1RE7FHmqvO4wSsrk2BdilVqhBpIccjz7/k7f1Zukfo0mkhBKt8PLqO46zeKHatwzISaZtnHb5TZT2GMDFZxxOhdB0kA5POmsMN157HVtstI4CxHWYcN5ZPP3UC2htodP6BuZP/5rvZy5kxoJWCkSKr3K4knJquvXm5lvvpmH+fCrjOrbbYC3a6ucza85cnn75IwaMWIcOvXppHZIjHSQ+Rgskw9jLIcOgQSswoncfnr//Xgkvz9c//qDJ17HOxhty9y23s/eue9OjVz8a27KspRPpnt078/obr4iGAldqofnwAw+Tb4spTZUyZPBgmhvqaWxqwOWhNOsoizOcd+kEhq++ljZQKnGybewSDTjZghZtexxwKLMXz6NNclvU0kBT3QxqMzlmffUR82Z8z6abbUuLVm39+3bk5BMPZ/JV12gMQZiU06VTX8aMu5z1N1ufwSP7cuJxh7PS6hsx6sTzWWWlVdl+i82ZOWseixugU5ee3HXPAxx51HG0NDUztFcNA3pU8ZbGYTNi36VluyGpoJXW9phJl12lIPl8bZh31Nhv54+bbkRLe4sCi/dJ0rI9tRGbCowC1etFty0ghUm5+GdJWd2Jkt1aP3l4gwhUILUQaFOLIIfZSuIqSKWq6dKxiqlfv8sbb07B/rywAPJFAd9//jmzv/uGP262JbkopHOfjhx9guRyzbXiU5NFoZ2ePbtz+LFnstFGWzJghT6MOnRP6uRbmkiz0grL8d1nb9G4cAY5jaMHnnqNvx50AjvuvCP333Uzm667Jq6tXnB9FcRV8NkPP5B3Ra4Sy4iO/9wdqLklPX52qwssWZFzDhdE4ltSs/FuNXpHth8oHzpHTjstJkOkt03/uBG1mTbmfvetfN9iMuWdWXOtVXn5pacg3847b71NSYeO9Bm6PEkqpDUXk0QVlJTWUFZSRofaWpYbsLx/dtLmd6l8VNceHenXr5c2mt7zfmhL+aPGxmYG9e3J8cccxS13P0x9K6S0EdC+eAEHHXE8+2iR2bGmRlQWpCv8FYZF2QU2q4sdr3xf83/3w8SAl1CA1FlMFK+0HlGSJ5KeCCKo6cIDTz0DLQv5y5824PQzR7PngYew+lqrEwUxgVMDBZOhxlBKLwmB/H5ehRAIfSKfY5uKwoSUDoWAQcsNpDWfJdCp6nobbsQd99zLZpusS/PiGQwf0JWutZXM+GGxxjZUdOgBoqXvct3p378D5eVl3P/gIxx54IHaxGumZ89Kuvas4Zvvv/fwLoCsnVS5KlxpZ44bdQzZulk89sBN1C36jr322YV77rqHIN/K9VdcyQEHH8Uue27PwMGDOOTQQ7n/gTsYueJQ0Z8jUxLQrjnENpHfkw3Hij3sm6lNOvwYMLiXFkUHMOnGm9F5CXKu9Ovbm5NPPp9NNtiCocP7c/h+29PSuIC0/IQnTn70d21/DvBrONNvTNqFBLEj15YnkO7NlpK4geZsG0eOOo0TTjybT95/m+OOPpATTjiOd977iiARDiX7sl3sXzRA7ecXYgjkV/oNG8H0BVNpbslhv5Pc3rKYfffZVThbyKsDgYHkGCpvsgxdREExS5SpICvnLs+i6jyaoOSjskSSfaguf/jqS0LZ3GHa/Fpt7TX40167aNPtHHKyA7NPqRnDhzawx2oT6/67biUTFjTXtsqHD6CtvUC9YjR1IWwFJeRnHBWVteyxz/6Kl7Zi+IrDGHPykXz42rO8Jntpp4yGupBDDjqegw46kNqaEhbNncaU557k4KNPYc311mbDDddg9ElHcdnkW/l+kWxXqJ1zOOcgNm5FvUsRiBKMyEzGk5nKN0O+gTPPu5DDjj+bLbbfieErrcGog/Zj0fRv+eTDz/xhoydUkiNy1HbswDEnnMyqa69F35ErcOThh3jf/MG735K3w1kJIhsU2HXPXelSmeaj16aAdGO/D9hL/rhjl46cdd7VHHHMhWyy5Y6stvoIjjlgG+rnfc1rH84gr/FWW9ORipKEAct1oXNtmsRir0BUhOV0rOiuMV9Fv+V60Km8wCP3XMeItddnyz33ZcjIoey40w6ssuJK2G84ttugAw2bgg5Ea7jgovG4MADpBMVySCJJIaK8Sw++nf2NbLCFbGuWd159maHDllfLNoIwR5osCnN4UYdqffr0Y6WVVmGRDnxXWXM1Nv/zFtz9wD2KfSAsraS76m/Q5tiqKw1ni/XWYP+9duVPO+3Obgftw4orDWHnLTbis6+n0dgOH739Hvn6ZjbdaGvN4wGDVujGUaP28QcIMl1CHUB06NyLU8+5jLXX3Zx+g7px9MG7MXdRA3MbxFNVZ3HgGLJcH/r17kbvfv11iPgwB+y1O1GugX69OtOnby8++uw70zxyarTWN/LnnfbhwONOprZrL9ZfZzUGd0xT2S7DMcMMUsQugUxCVx1Ib7HZn3jvq+/Y4i+7ozNozK/TMp9zTjmWE084jVRZjWKphO12+wtvfvIZU3UQSesiWmZPpyQbkW+K2OJPO/Hggw/oYLgvZo0su/5LJOCE5R+nAGeW4UJSqQwobykIU8qbBrIaFDle0sFTZXUXNt18C5VDFLST07p3jz0OVCy5J+/rkHnC5WN58qH7ue2Gm+W/8HYUuwiFburDcBUItKltc1eX3l3Zf++9ePyl19jz0CMpKxNaxW60Leay88/h5NFjSGuNHWtMbbPdVkz7sY5Pvv5BdtnAnO8/o0Rr3PZ2578leO9997PW2mt6e3FO5MqPpbV56dSrE9pl928nAftyQ5hKyRZigpRmlYImHJHjwoScDnsSzefI57swgMBpCop9CgK9O7MZAf+O78QlmpOMj8RzkRCQEPq8LBWnmKSgedYOG5cGK05twiitceOWwP3t4dzfl/2tdlnu30ogeOPFKXz66aeKs0r5+pvvmDp1KisMG4rZlxlZIieR/NQqxiXxT2+WadcmwF133YGdDt9370McrgD+oQcf1mnWDVw64WIWLJzD+EvH+ZPEu+66i1132pVHH31MZRcL5ibmzp/D6HNHc8YZZ/LoQ48yatTx2tx6iIsuPp+HH36CGTO/45RTTuaCCy5Qu0c5QSert9xyC6PPPovXX32bqdM+Z489duFanfbecuudouM4HnjgIbU5ic8++5Kp33zBgQftz2WXX64T3iu5bMIkrtUJ2uGHHkJTY4sWtO9yoBaq12rD6ZJxExh3yURuveUODtfiY/78Bp554gmdVB7Nbbfdpr5P4I477+auO+/l0IMPlKmaBCAIQ2wg2wYC3ngDDd68NtkkOQ1ixXHe+aIWiRz+ex9+RLeOHampcNQvbtGAhqi0lHU3Xp/bbryS7bfehCfU7/QfW/jgo89ZsKBOm1XClU6x4Sbrs/LQAbz66ussqiv2r5mJnHYjbbAYHQUVZ3PqLQDF5sqIvrggegoKzBQtqV5zgMoFoPyveUdRpJPMJiI5uUCTjigiDAOdcM/jrHPH8N3cBq649mbyrW1kghyZ8hIGjjZh1oIAABAASURBVFyRLl27gwVRuSaGLN+X9uYm5vzYwG233MROO+3Ebrv/lWNkKw2NDdTVafL75HMtUrKE6XJKqqoYffIxzPjqQ96Y8pz/8dDpc+tYbZ0/ghYOWqGQ1klZS6NeY6SbUHJKkdYm4o5bbMgdN0yUbTTw4Wdfk6msolq6amnJctdt98jW9mKfffZhzHlnyza/1YZYjTQe8oU2oiZfcRVXKZ195tkK0h6kublZvDqkdgotOdJByi8CErVo1wZ1iU6ysWg4iESESqMSMlEa7ceIJsjHkOgjLQOaP2s672sT/ISTTmbPvfdh//335uEH72PEiiM9XEab12iiaJVi1Y0aN6u/ArETzlLpWZtbsTbD7RTFyb+2a/Pm3Tfe5opJkxlz7jmcc+ZJfPHpewruq304365+w1CALk9Lc73sK8fll09kfy2cdtllZ847/2yy+Sydunbx5mM255TTHIVIwE6z9PpPb1k0lgzIwimnF922J2FFPhmeppZ2hq+4GltvtQ03X3c5b7/xvrwStOUS5s+aw+cffyJ6LmDbv+wg2ezOY089ysAhg7UYjIiikLa2NgpaKTsyoI3VlBZVrdrETaVLWHONlZj341RmTv+Ojz/5lC+mzWb9TbambuFCXnj6cW664QbGnH0Oo884UZv+ixFC4QI/vkw+Cf/NVyCZBeqzmCIp0+RmJ4gqFH8R9luoqw9fnrdfeZa3PviCbr0Gss9fd+TLj95QvZNdf8Nqa61JmcSRLeQpLauQfh1ar0l3sfxEIv+VmNnK72hMqcfy8lLySZZZM6fzqTaJjz/+eA7Y7wAO2H9fnnnmGXr06YdMl5IoIi95R+lSLydPk9o74mL2337+Lwhi/i1L/8q7mZGln9raYNKLyS100rUqC7m8SiL6LD+Ixx99RP7wB15+7U3WXW8jGuVPynQAV/T3UNDYLOTzknqBdEqKVvtEeNIlGbzZ6h3bSSfiTS2ezWZ6dM/I7ut48elnueKqyZx73hjGjT2fxXPn0NKaR8ONIEzJZeWlUeEVNSQ5Pnj5Jc3ltzP2ggs5/9wz+fKzD2kVrUatdZNKpw2S+voGbQq0osaa6zbgrltvYvttt+GxRx9m5rSp1C9aTPfefbVFIHC5RB+DKGtjFnGS16BLpyNrroPEOvn1VznuuOPY74B92U/+8LHHH2LkKqsiEsnqhDgVhLRrfWYo0KZLSvOLfRuotbUVHyfKFxTr/hs//4u7ssA4r7nd0CZaSYaEclFFeSNjCNKO8lLHbToY236bP9F30HLst/fu/s8k3377bQJnLZEvb8dpXnZBBLGSCzGfYikrRYYqqqqu5qAD9+f776by8ccf+oahc4LLE4ZFRAVtFAXC4QhUDmnpvlmHp5SUkqgz057ZRFZlzjkVlyOyQRtToWgN1FbnqYRLWDAks7/5htvuupvxEydy7tln6GDmds2tjdKo+tQNIVhcKn5jNS64wNuIglUGDBlIr+6ao+RncrL3OHY4zQWx5jdRTt2ieRQKOao7dpaFAa5A/z6KPUTUDz9qDhUdoVokcQxhoHoJQnFJaBt/sp/29nZUitMB65zvp8ou6+mn8Sm3il2dOtRos6eUObNmI/ZEl3GvnuM8yMBb2tsIQ0GK7lVXXZVqyTgMAh3oltAm3Dn504A0u2+/JY/fd6f2gxr4/Otv6avDmFC0Njbn6Nt/qBDY7ejbrYbyTMiP8xfRqq7ac22kFOvkFKcbnQYlYWFxUGmmHFyIhhS0LKK5fp42srqTqsDLwjbKe/Xsif0lgH3rz4l6R/Gapo23NpswDFJzrCkxUfyBc2hq9UBOsW6s+NdjE4+xeG5tavBnewvnzeeFF17g+FHHsvfee7PzLrvy+ttvYRv/Ei/t8h+ZsnLNOTFOfYRxu9Dk0fmqj0/QoUhGDJlaGlth7uzZfPzBhxw76mR23eOv/HWf3Zjy4lMMGzlM+oWKiioCl6JBpwNO+je/paAM+zZ1s3xbRvNVoH7UCWnxEMsmXnjmKa67/lrsm6kXnjOazz76jFS6wkNVlJTgpP/GtgKmv6xkE6VT7LXTdqQLbSDfiwtUKok5pZYm1llvXTp27cZyg4aYxYIOJ/PzfqSpIceEK69h7wMPZc9999Kh7kRKSzOUKRZGOz/nKU7+/NOv2E8bs5eMvZDnn36Vuuasl/Gyj99CAsHPOs3TpAPPcVdez7qbbkOV9JXEraTDPPYfwlynzb7999uFvtpQ3nTTP7LnrjsyXWvSRZrrYmGRiShOkn0ok2gNl+gN+SpSERust77i62706T8AnRdAkIf5s2luWMSVk69ij31tHbAv54w5mzBTRk1tZ9lUjltuvJqvv/6aPffaR+vqs3jq2edoaipgf6lsfapbmWeeAGfZZek3k0BAiQ7c7QtU9q022z8Iw1D+JCSWfwuldOcczjn5sIJi9JzyVp8SxTE2Nyvzv+wOlvBTfNrcbDEE8qS2jjP5JJorc7kCgeaXJcD/4KHJ7x+ULiv6pQSCsopKEjkf2zgyQ7QJ1QLkotB/Cfz3bzFRacR+2kw77rgTOeXEs3j0kWcYMWJlOahLOX/MCXTt3pnTzjqLPXbdk4vGXMYzL73DH9Zaj9tuv4Fjj9mH7j06MGnSRHbdfS/Ov3CCyu9nq63+zB2338Seu2/JoOX6cv3117Peuhty4dgJXH3NLdrQO5QH77+DTf+4BiusMBj7vcEN1tuYiROvZOKka3S6ewiPPHIfq68yhAHDBnD//fdrobEjN157C/vvdyjnjrmAF55/mI6dy1h53XW5/oYb2W23Xbn11lvZb99Dtdl4MY89cQddu1bxpx13ZMx5F3PIoQdrY/E+Nt5oM66+6nruu/86DVQ0MM2lxgqiAlwSyH0H4EKcFl2FOEeoycB+uBULUBV4TPthHu+8/wkrDBmgTa+cFkE387JOQ/OxDDZIEWqzqU+/vrh8GzOmfsWhBx3K229/KLxOeAWTz9GmjZzOHToSqGv1hl0W9EbqMxVG6gVK5CPsMCGQbmMthgoaNPb14lQUYG3kZ1B0ZU1/1eScwzn3Ux+J5DB79izJ+AItCOs568wzWV4Bd2lai1TxNeP775jy9NM0NLSA5EGqBPsvwDtVlNKptpKdFQQ98tSzPPjAfUwaN5baygyvvfSC//PFGbPmUwgccT7BnIXFpZGCtCnPPU1TSzMPPf4MF112JQ8//jSzdSp/2w138OmnP6AYjsCpf8lzuy1W0xz7Kc889wIffjyVkSuuQUVVLaTK2Xv/g5ny/LNYYPj44w/y0MP38KfNNqGusY6zzjiDz7SBtJ02oS646EJ22WUXH8zbuCKRPsrLaJMeQud88FeqDV9bPPiZ3UGsqLddi47YFnN5/GXrjUj6Qror10bkyJErcfMtN/HcM0/y8PMv8NQrr3LWWSdSkoa21hZ1EyteLMP+BA61a8+2kdNGQK4gdKkUTrgThc857TDOVeB55umnYriP0yL6onHjWH3NtWhpbPL0ZcpKidRGcbD0F8rOcxx77Cgef+JJXnr5NZ6TTK9XcLzCCisQCH1enYpN5SBQgTlq//JPPmLVFZw+dDvxjpxPNoR2Y9ysOA6IShwyaZJMJzbZamdWHNqbu26+lG9/mOvpK63qQN/lBzBp4uW8pQ0vW1Q899wznK9T0lC4c8Jpk2wiGeoVNDa19qMkE2oN0cqQQctTXl7Oi1Nek85fZbW116eqtoK3Xn6GayaOp6JjV048awwXKfDu1qlW4xktPCGdQpvpLfxHr/9q+KyYCaMUKclMWQjSBGWVrL3aSN5+/RVmLmqluksvNlptKE3zfuCpF17h69mL2XSTjb2eS1OhgsMm6SxNqewoJWcV6NTN2VeJRWyiDeA8bTRplVXiSqmVDIbId1177bU8JTt8/Jnn/AbgReefRDqUbKTHxAxAK+Cl9gCOZdc/l4BJyNJPUCY8JdvEszFq5YHk2tBQz/0PPsCiBfOtCOKE2T/OJnZpevUdgAtUrMVnIj+bSaU0ipZg1WBr14RgPkZDwLsdopim2fO5876HWXWVkWTU9L2XnmXy5ZdS070vx515nubc8fLP/SmtSCMXRRy3yG5ijYMAO7uY893XnD76VGbLPg4+5iQuu+BS1l15DULRY24nK5yJfE7D3Kncd9tkprz5NoV0qehOUV5SxfLa8Muk0rTLf5RVVbO4aTF2WVuRC4m9ybDiFCnZdk6HKoqLybtEY3Utbrz5Zp568kmemvKC/5P0UUfuL54hFaXlb/Ok5QfFupA4bI50zhEimejGBMHv+wql8CiSM5JyIs2hOfl451zRZAKnxWN/uvXswVdffVlkVHy7KFR8kGa+NnZNFGqK2RYUJeUbh2lixTMp4YjUUsNan/j5JYoiynRY5lSP+ktMUS7AcKVKS9Q8IZY+IyEuJHmCTErOskBlRS2R7BLNb/bXEiltQMXmpNUUVyBQXZxP+bDE/rqBsBUaFnLO6WfyyJQ3+PNOe3L5BRdz0O67UlVdRkEBUAEo5PWpec7pnZSTXcZGCmgjs6muhTbtXBsflWUhQVjA6QDIz6tEpEsrxbUjq/ggEC5E87xFi4nSjuoycZ6DvHZAE1uUCxLjWe3a23LKhmREv0Iy9eXo2rMPFSUlNC1eWJyzJJdGHWzanx/XKH4xuESUFcRnTpNyRr5X5qkSQONl1pyF2GZuRvIK83kyqVLN5aUUSLHDVpsyfernvPDS29S1OoYOWYGqipT0kKexca76BwmERfWtYiGQ/SdIzeI3IRGG8rIqipd0kRdf2jBo1eZjTjGC6aOg/koUawWCVthKQTKLXECrDljt6fyoceI8Zub307jwwosIBc/Sy6UMjcwhh0IdXxprMziSHWERQlhCWUW1NkhKRRukZScbbbyJDtRv49lnn+V5HWg/+eTTHLDfHqTVOpCvy2rHQg9RlAh3SKLxKpGJEgHEyM6EWfZVpgYdO3dmyArDuO2227Dfj37k6Wd48NHHOPXko3x/dhibSLcVmuvzigkIIx1oBNgi2uQUx23YYjMXh7QnMO2zT7n04gux91Enns4l48az1qojdbDQJm8GrTpZsLalCr7a8ogmNZK8/rjpn7TRUsCEn6ifvOZBjH/NyS6I8PpWUOXEAmIuymTQ3jiHjTqBx5+9kxdfeoXnnniCO6+fyMDe2tBx5QxceX3ufvB+zj9vtDYXmznr5FF89tkX/qBEvRqmZem3kIDWFuRaePihB1mUC9j2r/v7sZwKoLaj5rb+vfnyq881+jQ0yZApraDQWkdTw3z8ukA0m191msOtoUtl9AiRoaPAnVQmTShcmXQgOxWw2VFpGZHSMUcfxYtP3cOTmvteeuklrr9uPIMH9cSMqc/gYTz00ENcfNFY7FvCo0eP5sUpU7ztWVcyO8yHm/0a1mXpt5NAqIW4c6HXR4nmjkQ+qqB5I9ZhSUG+wzmHUz2aewzWkunN7Ccyx/Xbkf5f07P4xez638G2lF/nAkq8BmTcAAAQAElEQVQVc8Ty9wVNUEmSYHX/TjMVO6Vl9/9LAsFyAwbSvYcchwxt+UED6di5EzOm/0iTAhcLVEw/8d/JMmZpURhEss0YC25KbZLLVLBgcR19enX1as0lOg0j0SKzjS5de2nmhDk6/essB2k4ItW1tbXy46x5DB22kvxewGzVd+1SpUkV9VPAyWPV1TWx/PLDmDe/QZs7eQI7zccu0aL61pZ2ugn/3HkLFURB6BSgmeuVA81pZZxvL9ClUzfR6YQzJFYQFmuQ6cX//pFN5FUVlczVyWlZeSWBAj5nU6wCoRadEJbJGXeorWGOFkxdu3ZHzYnEeqgZPc7lyGdzVJaWi6CM5BGiZoRagCXZJsWwdf7PHB544BHOuWAcXbr3Ypcdt1egk+Xbrz/jogsv0IbKC9Q1NPP+O5/w6NMvaOOzP4M0gay71upMuuIyTfifMWfufJ6b8grvf/QpnTvV0LUDaBzQWteok+cmmtrayEpvCxY1aYIB56CgIGTR4nofsLRIzs0NDSzUpgB22UpKMJb9NVPgJKjEegiwP9EeP34CCxcuZu8998Q2MucvEE11i7EF2icffcIlF13Mgw89wKxZPzL32x+55Y57GDl8IL26OM1vlVTVdqFr5xq6dak2pLKLgVrQRDz0wP3MmjmLmbNmcfnkqyktr2H4SquwxeZb8seNN5IDieQ0UrKdgMgWNloMNDXX4f2o0SfH23FgT3bZaRuuvu5WfpzXyIihw+nesYx1112Lx598hC8//UK2BR9/8jHjL7ucD0VveUkp3037lgEDBjBkyBAam5tU/4lsvkn9aUKXjJsl+zAVKYAOCAELSNPptHJ2JwR+IRKKFodiYyvE6dMCcz1YfsBgajp04cnHHlfbVnJNbVw4Zgz33Pugt4FAurRJvbmxDjsZh4BUlFb/Do8IsHFsmzTIrtsV/De1trDKSivSUZvO77z3Id9Pn0FGRqMWROkUmYoKFmg8dKqtYsON1ufOu+/gu+9+UBCc5/XX3+K6a6+moW6RR59WkBKoD2dy1NNuc9L2/Gcp1vj39dZOKXYBeY1nbKGViJL2Vo2jiOa2hM5d0hx20D7MnvE11+gE1L6A0Ge5QXTWeHrmySf8n4Q1NTUw9sKx3HPXXRrjiP+0fEqBVGBSt54iXJCCQpZIvqmqYyUbb7oJ7334BXfd+wh/+tPmWlSBfVOhoizNamusSUVNB155403x2qgArp0SQ6OUMkU5ZX6rW327MJI/zBJKbhZ4Ir0TRKy+yiry4z/wxtsfUNOxC7Vdalh5hQHccOtdpKs6MqBfL/kfaJd8U/JTAaEWQHrPt8p/z2XOj/O8XqOSUP40y5xZc2lobKZ3796EsuM33niDdu2cNzc1+293337rA9YzcrOktbAPnIQSK/nbLCPw9VZsb7542cf/UwKhTTJOUtNYcGGKJulgzJjzufPOu5k/ZwGfvP8RV15xDSsNH8HKK/Yo4lObdDqjOaDgkx9LUQaCNPlcKw31ec3B83jnzTcYM/5ymgtw4qgjqS2BRXNnUqEV/FrrbEhUWs0LU16VP53tf8bDGXbNu2HomKkYobmuHRcG1DfWs8Yaa9CpUy2ffvIN03+Yo/GVEArekqNAphQ+/+ojLp0wTouW51g8ZzEff/i5Nu2mYN8+7Ni5C2uttw5PP/4IH330rTY463j33Xe45prr+eaLryGJCLRxmJEDc6J3Fdl3SgsmW/xkdbDSVFfH2LFjeejBJ73dJhoPGS2UoiD074RpzYVOvitLWXkJNn/jxJFukfk7vWNytoGjkbVQ8qxrbMM2uBq1wJw/v5HEvpGleeWIY45hwiXn8eqLb7Fw9kKeeGoKs2fOZKvNN5V9FFkPNCgTxQreacp/4DLk4kD4W6X7mLlz5/GpNkVuuvlmamtr/VyX0cSZkS/46osvmPb9dD78+DMefORh+aMWKnSakJYT8N9qyMiw0pXUav5qWTSXfAv0l99eKN/x8KOPao6Zx/wvv+OJx5+Vr27HVBIaWfYnb0HCDz/8wCorrsIKg5Zj8aJmPvv0S20YN2nmyCpBqHmOKJAUEmbNncUHH72PxRELZ8/hmhvupKyyEyOHruC/4YZrJ1dolfuP1UOazt36ssLwlXj2qUf5fupM5v84lzvveZAN1l2d5XtlCBPIaJMmcAHeZgo5lo6nJAiJKJByQhVkcLLPjTZcl0cevJuvvpzG4ro6nn3xZVKKDwYNXI5MSnC6A8k2LdudMWMGr7/6Ct9Mm0md9HfL7ffQpWMNPbp0IJVK0dKqvgSrJgzUQXhVeZnmqIcoq+jIoEGDFZd0ZLM/rcNdd93A999+z0LN1c9rA6kl284aq60kOoFUQl1TIz/+8CMKU71sCTUYdUhalECeWZr3w+ourLnuhrw+5Vm++PBL6rSJ+fZ770uWn2BjrWvHSi9f9BlGGfX3HU7BZ2JCMUQqc6m09JFnwZxmxZgt1In/hYrz7Od2bDO2mw4V5s7+kSb5Dfu24+x5c3n7zbcIQsesGTO58KJLZKOveRrzitmdc0QuEBNKLlLXofQR+3kL+UPbPEl0aJyRXHv06km6rEy+5UmatRbItmQZP368DoofpURNoyjCUqEtS9qM3fCn0sSKA1I6CMnrwD2Rrc3UuLC1RF4ybKyvY5XVVqemQyfeeuMdpk37jrLSFOpOtDjSJWXyp+2khT8luaDx07V7T69vbyzCF2p+1joeRH8gGZHkKMs4rwuIoGM3tttxJ/mte5k+vY22lhyPP/4kEy+7lPq6BgrtMRMmXsFb777ByJUH+79+KS+voHHxIi8Hx7Lrt5RAobGRW265hU232Iw+fau87cbauKamM3/cbHNuu+EqnnvqVeYtWMSLr73Nu/KRq6y6Kl06VJv2SQXgXIIPvqTMWHZttoJ8SUHjq6W5QfYbeDidBqATWNbfZFMeeeg+xeJziGRfzz8/hauuvJ75WhujcX3GSafxvubOEcMGssMOO1BdXUtO8b5cpPoqugXbRHJOHbLs+m+UwN91ZV+6KtHGX5vW7u3t7X7ML15UT6nWFnkdai1atEhzdF56czKRAonsIwxDAvkw0+HfIfxfURCIi1gJz7dtdpocFi5c6GUQyZebvBq0l8Gy6z8lgeDZ519g9z33Yv+DDmbrP2/D11On8dGnn2miq8BO4EDO6Z91oRNgOyH9ThN4VFHF4pZWopJS0mGsiTJPiQtp1aaUbcyFOnW0+loF+4HO0VJK8nwKGLNakMynRBtwi+qb6NGzNyRZLSDy6rlAvYKIWXPmU1nVgThJUVJWQYeqClHWpvpEjm8x33//vQ9MNa/7TcyyUk2u2uhA/f+oxWtzYwuBNhWsvqK6SkFdgD8xzsYK1Jpo1CImr13MtFYqNTU1mLMs2J8dBBktiJux4LilYTGVlZUanKUagOBP97RRGCgIDuTE7X+3tKCEsMSfWBa0wfjI/Xey9+47susuu3DZxKvoudxQRp87ln69utKxtoxDDtqfwYMHcfYZZ7HLznsw6oSzGDh0ZXbebReW69OJ4485kKED+2D/O+df9zqQc8ddzYabbcNuO29LKPFM08n+DjvtyClnjearad9z2qmncuKxx/Hdt99JNvDRh5/w17/uw4XjLuFjBfDHHn0EZ552sgL6RZKlB/lVP5YGckgP+Vyed995nxtvvFkbSG9yxmmns9cuO/PX3XZm93324ZMvp7LeepuwxSabK4i+g7/uuSu77H0EPfuN4MzTT0CxF4ETubYYDCR/mWZ7IWSFEStyzGEH88mbL3PQPrtqY3E3Pvr6eybedDc13ZZj2+135qRRh3LK8Ydx3EnHsc2WW9KlW1cOPnhPNvzDin4i1gE4hBlskt1ux1358MsfKa/urYXDMCL5oj332NYH28cceSA7br89x592NrMXNtNdAV86SnHCqGO59+672XnXnZhw+aV06NBBC+JOCvRy4CBQlNquYDWWDEQ6aQX49m0NeTTVB9g3YJpzBWLZYL6tgMHYJnVkhijZ9eq7PDvusjvvvfs2f919d3bYeVdee+tdbTgOJHJg38ZxYUBaQWfBXmTrBS0AnWxYJgp6L9FisLW1npK0o2u3zmyqja9zzj2bI488ko8//5Lllh+sADuPpEDnrt0ZssII7rj9dh6870H2338/1lxzdQ499HB23XVX/w3OrBafit2RC/D0eprjRH1Zgl8amNVaUvnP7gAJ1yer05tbUmlPp3fpGoW6oRRvEENWGsnJJ5+sgPl+rp58Hd179WPn3f7K5599wr577sGOO+7Iq6++yrChg71cxDZtkrlNmgVDHQck2gzIyD85W4kW2lhnnXX44ttZLG7MsdkfN6QsghEjRmihVcUonbQefvhhzFvUQB/poCqKKAWy+UQyN9r18lvdCgaCKE2ULtGCVnYmsVsQQZLo5LeLF3+gQGGFIYNEYcKOf9mB56e8zAYbbkx5Gi3goFTBR8pscUmAOHzkMFLpNKeeeBLPP/s6nbp0ZN2N1uPoI4/Sxvw4RowcyV777M1TTz3l7WC3PXbn7ffe1Ub5IG8DBdlqu+wvkncuM4VhV6A3e+JhirllnyYBpw9LevzjO3YaXwWy8h3mR3r07sVFl4zj1dffYBfZ/SlnXUCHzt04+ZjDqUqBrcfRuGlrzxHIn0WRCp2UnQuwb+NM+/Q9Dt57J/bYaw+OPOkUFmuBef7F4/jDyAFEym+wzh80z1bJNx7KccefxKLmLEO0uVgqnxECFToMWP0Pa3LjNddx6smn6b0zf9p8K849eRRH7n8Q73wylQ49h1AmGyoRvI0VkgKZ6k4cdMwohvbrzdizTmfPvQ/g8BNOoVvPXhx86CHUaM4/8ICD2WDN1TjpyEPZT2P59NNO09y7iHL5UlKlLG4TT/IVZWJp8MBBbLPNNrz4wgt6bs0uu+zKZ599xorDhpiYSFyoDZSs5KE2GhdoYm7TmF0abDuHiqxCRP5u71hj1fHDt9+y5/6j2Hv/o/j6i/e5bPzZHD3qON7+4DMoq2LbHf7CZuuvymUXnsVe+x/Jldfdxe4778Taq4wgFSGJgvlH8xV4wWjgmr2UVDB31g/8deft2H+/vTjksEP9f6Zg/reypJLqqiq222ZzXn/jZQ7Y/3DuuvthBg9ZgYrKjA4iF9Pe2kBJpkxzYEjS7tho403Jty3g6EP3pbK6Azvu/Fdeefk5/vKX7bnymrvo3nsIJak8tmGjg36IUjK4KvY9/HBeeOh+9tlxby6ZdCNRbXdqaso0T7Ug8kH+zpxdqJeSsgw/zpnNjTfcwD6ysXsffIpjTzyDTh1rKc+EhKksUTohFQbSekhJRUfxdST19bOxb58dcODRtLTAGScfS3UGxYzQ2txCW7aAC0IVOLXL4tIV5DU3hYrxRKW2ASPNKxnOHzOavj27yl8exg477cwTzz/PboqvVxi8vMdVIJG8A037CeWlFdosm+3/o6Vd9jyQ197+kKMOOYC+3UppLT99ygAAEABJREFULQRE2oAPnfMtSnW4vtU22/Lmu+8xcPAQ+mjei+Msp5x0NMOH9efQww+RP9iDp154kQMPPYzevbpjmwsDBi1Prz69OfyQw3n+ySnSCaA5kFQFI1dcle7V5Zxw7JE88uRLrL3pNuyy9SZceMpR7LnHXzn/4ku1Kb8RWypeMj4jxRJZQmq79ePAAw9WrCCZIDk6CV7aaCs42poWKUbYj5011+y9377stttuvPnWe1BI8cc/baWNvumMv2gsyw3oz1Zbb81NN93A9hrHRxx5NFNlx127dMbkaRt/zoVks3nAKSxzkkNILD+o6RyCiIw2wipKItlUgRVXXond9t6b13SosYtio52UXtMhVb++vdQabMEYKBgojUIve8JSYtEdxDmNgZhOPbuwzgbrM+6iCzjr5BPp0rUH62/0R84963QOPfhAPvvmB4aMWJm4vdk4lm9N0dDcSjodkdPhpLdB0UtpOaE2Bq1T5xy2iROaHbsULdkcsQ7Y8tlGxX+AwVPGMSedyqA+HTl87+3ZXbHdxMk3eBlntJ4K0xl66mBlwvgxGsd/5ujTz2bNDTdjndVXVVyaeFpYdv1GEgh57JkXaWxp4wCtVVKiIrCUKQdXxXa778uBu2zNHZPOZ5e/bMfYcRNZfsW12GKHXanS4XKknWGFodiVKL7FjCYRBsV1aK6K9V5dkcbJZizGRraAizhi1PEMGrA8Rx92CFtpbNpGd3kmUiwnCrTJvOba63Hh2PP5y/Z/4eRTT2GNNdfUAcpKNg0rbs0So+ETBLLF3/v8J0Z+53cmk5GPy0q1EQsWLOCqq67h/PPPZ/qM77nv/nu4SIcir732mnxWgdLSDBbfFbSJkWjOi3Xg8Dtn/9+Qb/Yo+/9ZqfG4WBui1157PWPHXuS/SHXvvXdz2mmn8O57b/8Mcln2X5FAMOXFV7nl1tt5+JFHuOOuO3Xi/wrtbXmaW1so04naL5GacpampTURUZTRxtUJrLPRBpR17MCd995DB7VNKyxCAUNpeQ1njh7NyquPpEyba5defhk1FWUK3mLVhlQquLnqmqt0GtuRfgOX59gTjqXEvuvvNwhDysureeChB6nqWM4qq6/B4YcfQS7bokDBiYgUtTWduO+++6iuKWGr7bZmsy03wzZFIj89phisjYxLx42na5cKbSrtzhprrKZ2YIOIdDnrrrex31To3bOW408cRT+dthYUXKWCSHAR22y7gzZd9qBLpw5cfNGF2gTMeMxpH0QKxDmcc6Qlh8DhN3O69evHhEkTefShe7l8/MVMmjSJK6+6jqOOPpbhI1YgDNWOPINGDOHMM0/HTpEuVsB10613c/SxJ+u0e3nJJqZvn56ce87ZXHPtVVx22WVcf9PtHHzE0XTVSXGJyBs4YDk5iYu57sZbeeKZ57jjjju0eD+B7j26IR+vk+JBfsF42x138vgTT3DrTdcr4DuajuLFBUbDr5uiKJJsxKwcVpTKsP76G/DqK6/7/5nqGjm7SRMuZfLEiVysDcoevXpT2bETRxw9igkTxjNR5Vddfwsnn3E2gwf0RNEUSL6aG+1BKG9oJ2CBJsXNNtucCZeOY5xkfcVVk7ni6mvZ8I+yR52koMvZtKe2KPjdfLOtuPv2W5C5YEVWF6YEVCiATt6qq7uQkl38+c/bUVkKpuZOPbty2BEHcu01V3D22Wdw+eWT/A/wd9HiGzniHbXIuv3W2zh/7AUcdcwx/vcizz33XIYMGYx1st2Of+HJZ5+hWkFrrHFRlIsDMwRtmGRqO3LaWWdz7tlnUVseYhN+tFRB2p2MdIq32VZbaxPmYi4aO5ZLxktu117HqqsMx66hWqRPuPxy1l93TUpDB1r0777HPow9Z7TeAQWgw1dahSkvPEu3Lhmqaqs55thRXHHFRI499lj22HN/2ee1jDriEOwqr6jRocDh3HzD9fxxww3ps3wfTjvjdPU7nnPOOUf8X8bhWrj36tGZdKgWiiqkYkxWzql/Ff2/bjO/nyCXvGj/Eie9Jl5fAUFFZ8n5XI49+lCVC6Nw/2HdDXnmicfZSTINyyvZVHq6WIuKsWPO5ZJLLuG6665jrTVWRvEVAwYN4drrbmItBUGRmhOVsuqaf+C+u+5g8HKyKW2wml1mKjqw/8GHaVw5BVwwaOTKnKcJ57JLL/Hjabud9sC+GbLz9n8mStBYdyC7U5bf7BIJw1dcmauuuZatt9qCjN4zGRmyFqodu3TnVo35S8ddxMD+PUSiY4NNN8M27vba/S/ef5mPHDRoEBMmTGD5/n3I5mDoSsJ37TWysQtYRzKr6NRZOr+UG6+/liMOOZhUKsMWW2/FeMnlgrHncd4FF/r/pXH1lYd7nCsMHc6ESVew6UbrF/Wlnv+tjESmSnV7+zbFK7/s/ocSsDkqCFKk5ZfyOiDAhWyyySbezidcNpEx51/E6aefwUojemtxLBSBkgScKsmQaNNLQ0nzXAjasDhBBy5vvDqFCRefx4TLLuGGW27lXG0mrr/BH0l0EJZJBXQfOozTR5/DRPnlE447ni3/8hdu1CHAX7bZkrRQl1fXcKjmsBtvuIaTTjiesspOHH/Sqdx7xy2cN/o0ttbi5qrrb+aYIw/ByScUZFRO46Q5lzBgwHDGjB7NdfLPF2o+vvm2uzj5tFPp378/hClqunXThsbxXD1pApfIj1511ZUccsghOqzoCXHEJpttzf1330kmhNLKSrbbaRfNfWOxb4xfOXkyY8aM0QZgfyLRucZaf9C4uE5yGWnuFzQ377bn3vLdZ5NJRX4qCUMnyP/G+1foqtDeSm9too4Zc5E24O7zm3FXXX05Z5x5GkOHjZDuHR102DX6jJO5QgdT5553oWKJmzhQmzO1VSH217M5HTq1t7cXqbPBGkrAspcNNt6cd996hclXTPDz6lVXXaX54gp/AGaSS4eR8ttxm+xo4hVXcMihh3PY0Ucw5aUX6dyxIwP69OXEk45nq23+jCupZuVV1+T+u25lzFmn0adff3bedQ8uv2wc1159DUcccwonnDKaZ558iJpySJsSCSAqYZvtd+CaiZdpLjuHY086iyOOO42LLxrDIPk1mydRpCRGyWuerNVG38abbMSoUaO0CB7H3fc/zNbb7eRtwH7bb/y4sWz75y0x1duX+SipYMVV19C8eyZXyu7Ov2ic/P6FrLHyCG/voctTVV1JSvZjf7aLc6C4MF1ZyxU6gDpGi3A7MPJDUzC1nTtz/nlnc5lkfcXkSVx+xZVsve12RCGkHDj9K2hQJrGTjDqx/Z//7GPPiy6dxORrb2DrzTfGvuE6cPBwzr1wHCsNH06k+IJ0mQ7q9+Ppp59mhx22B8kmCtL07NmN00872X+zdoLm8ksun8BmW/zJ96Uu6dmvv+b1a5h85SQ2Xn89fDgUBKDNutquPRXPTOaaKyey9vob0q1XLw4+YB9uuHqSH1eXXjaBgw46kJ7dazX+FBuJ99D3G7C1dBqmzCMEqnPg0my61Z/9ouyKyy/m8omXaqydxaWXXsbQ4SuCNhzX3XATbtLcfMyRh9G9V0/23ncfJl5mcGczRnPtOWPOZ9WRg9QDbLHFFlyj+KafbCiRzMo7dlP8dQwH778v5RGgeGbd9TZkynNP0b1zSCDG1t/4j1okjhXtF3G+Fs5Xa9G47torY3KwbyhfeeVVrKLD4pJQ9MrfbLDpptx+y/Wa8yvkHssYdfIJ3Hj1ZE48ZhRdevfjqFHHcpV0ePJJJ7Kr4qOJV17PkYft7+2iS4/uXDBuAvvuvReVJU4UOskUjK75i+vAAiH0kMzy0jVqtcXW23DHrTdrXHTyPCbyj0ivHXv2lf2dxhUaC2effTaTrpzMzjvvQGR8CtL7rXNHM27CxZpbL+f4E06iQ20Vdtjr1Mey+zeSgIS/6eZbcvuddzNAsaRXl0jJS2fIF8RBxLFHHsqVl17I1bKrixSzH6nNu169O2jM2MZ2jMwDocFpTOYVsAZqYzZEqoS1112Xe+64jb69qrwNQwDyhx36Lyd7Ge3XlbZBdIV87/777U3HWi1WgpQ21rdnnNZT540Z7cfD0UcfzYDle2FL6nSU1txX0JIlJowCUbvs/i0lYHOWcw7nHDU1HXSovjtHHHEkN954Peedd67870GsusrqRIrN2traKNgaVXYQao6OvP7i35L8/2TfZn+WhMaCRT1+cfuygE6dOrHjX3bmsMMO82s7W38eccQRrL766r8AX/byH5dAIDfAj7PnMkunpj/Oni3HAFo3CJMjZ38z4Bfi/56RSXkuo4VGSKcutdqgKyEqc3Tv3Q1bjbg4EZ40hfaEfsv1JsxoGqxUfa+ucmixUuLrQ1UsP6CvYpJYE3GKnr174CgokJdLTTLyedUMGLwcincoqUqpn0rK0iVq65RUr82a/sIfpaC8KkPHzjUqtzvQR0aDp4LefboSCV3XbtXUdqwUfghcSvUpSio70qlDZ3DQrUcFFZWhJlcLblQfRFR17kLXrl1Iq30PbRKmVFXQpg0EOpWkeBUgVjStcazFWoBNAN369mHw0MGsNHI4gwcOYqhObjvUlGuDUE3MuC3pZLm2Yxed6g5iheHD6D9oObp276IgUDJP1IN4K62qYeDAgaywwkD69e9Nhw5VFu/6FIroESuvzIDhIxk6chX1MZDhQwdQXVEq2hJt4lbopHdlBikIG7biSIYJx9CBy/mA1DbS1IWI+fVu28E3J1cM1KFaTm7ICkMZMXJFLQgHeb6GDRnICG1EdKypEcMOCZDe/QcqcFxJJ8XL06lzJU6EqkZWIVpDRz7XTuBiwriVwHaN0qV06N6HwSNXZ8AKw+nTt5skA7ZJSKENpwk2kb5zuYhSbRgP698NsyBpGAhk8znQzk7zjDlaCFxDuTZSNv3jSoSqlVol65CS2o70HTKAYSOH+g2TUjW2STUVRmTKyhkgHiz16NGTkvISBefdPQ22cMhUlImnPpTInkqE1S/ObcfMgnutDhKd+nXsJDvrXOt5NbyJNKjuRVcKtIAmXUIPbewOGz6YAYOH0qNnd0pEoG7KqzvSoUs3ahUI2zv5FFVdetFT47LUGZYMZVWd6a+xWRLoXX1WanNn2PChDNSme4nad+3Wiy4dq8ioOgxKqKzpTN++vbXxXQsyx9KaaoaPGMFQ2emA5fpSXlpKPptgZIbCGagfJ45tHEhgOMkcf6KpSuH8R3coxM4qDEQpELpQKVZ57FQQVmk89Kd35woUZ5NoI0BOhoEaB301FkEwkmmPrt0YMWIYw4cNo4s2ZWUi2HgvKSmjc7fudFXAjL9SOqTowmBtKIfagM/X1+tw4TG+mzGLLbbaEhURhupddHfs3peh0vdgjcmopJoefQfSqTZD2uF5FpnK/P+//+shAzJVtfRbfgA1FSlZFWRtIW8LDi0suvXoRf8etQQWNARpyFSyysghlKeQloyFhGrpvU/vvqRVViIQZMs9evdjkALGam0QmGFUqjIAABAASURBVP5qu/bwcujZoytOga1LldK7d2+GDRvEcC1QzQ4tFnESSJDO0H850VNdji14+TeX+zfv/+dfJTMbP3+XlgpGY6hgzlOCi1IZPz/HiaO7dGu/CbriiiMoKckUfYZ0aL+dZkuLvH2j0xWk+1i6VuOgnOpu/by+VhkxlJHyH8trc8C+TW8QGQWYGlyg8dWpd39GDO3PCoN6kdEGe8++y9GtQw2FthZRlaZCNtenbw8GDeiGC8spq+5KX82/vft111jtSLeutXTvWo6hjGwgJinKUrJDeZay2hqGaHNl2IrD6adN5x6dO5KzP5my+VS8lleWaG4YzLAV5WOX70+nmkob4RCUUdOlNz06VZIJwDOsAd6zT2/NbyvK1/Zm+eWX9zZn1ZnSMnr27ScflSZygMZzkCmjX79+8vV5nMras3lV/J7vgFDxQZApYZWVh7LCkP4sP3gYQ4atqIOnvmRsPAdiVH60rKKGAQMHC24E/fv1JHBmePg4IKXAKZ1OSyaClR4Sm2tcho69+jB86CBGDO7P8BWGsMIKw+jevbsXWK49RypMU15Vo/ljIMOGLEfPXh1JZVKag0cIJqSgibNLhwo6SIcQ6S6lb7ceDBs0gCCVorymVn5mOeFdgY59lqOiU0cGLdcZl4+xK/EeLU2mspahmnMHDexL585VVCrG69KpltIMBH7gCDqIyBdi2uX/IjmjPn36MHTl4fTq15tUaSQAR0kqQ78+3aiqzGBmGQoOHIj3rt17MlRz2zDFat0Vf9ncnijGWDhvLtnWFsIgJmWTsvlSl4JUCX37LUePLjXGmZdjbLhkWGW1NQweMkgbsCvQo1cPIikiUpOC+NKDlCvOei3N7aIjYOByvVhB/A1UHIQ2MdGVrohk090012QpsUlRfQaZCpZbvhu1NWlv/o4Q1GetxpC1HSrf3qVnZ8oUa1SURYpHgSBD15695b/7U1MdYXwXYot1yiFdoY3Yniw/oDedOlZqjECpZN1H/nvFlUYyeKDGX20a/427MCNkaq9D+UiboqVVHWgRGi/+IKV+QrWtkt9YnmGD+zBCh9yrrLaq5ojBdOrcFeIUrqSKARrzPbt1prSsRDIUj/37MVKHTisMHUjXbrXSp7qJE9lVlWhbjkhj3IlHGbri+m50qi23NwgiSjp2YuURyynGQ1dCWXUNffr0YqhwDRu+Ep007xu/TrUV1dWKC7pSU1HiZWftaxXXL9e7i9YSIk/9VNZ2YITm+yHLm49A7XszfMjyDB20PGVVHenWewDdO1WTFr6cbLtH717UyhYjvQuDPgN++P4HqoWHxKK3GNvkC4NQcYXJp5YB/fr4b4LmFDe5IACNTWQcZbWdWEF+eejQoQzo052aDGSMcMk2qOjIkKEj6N9XvA3oQYcqVWj4Jqg9y67fUgJltVVasw2kpc30jeYWkHawcRHJ3wRhmj4DhzBgiPzyoIF0qwooke4IBBUG8pGx5vQYuyLB2pMkBM2JrqSUYYP6Um4GZm3MVkK9uIia6nLZ5kA/n/dWLGa+sGALOq1DXUW1fP1ARiq2HyLf3bFjJcII6saoDFwoN5P3XS37+G0lkNI8aBQE8gWW792nn3Q3mAEDlpP/78Fyyy1HJpOhkMuSikLFemUEgc11WfKFrDX935O0nvdG+jOOnHMUNK/377+84oSh2BcW+ijmGyifXKK492egy7L/ggQCm9xNwAV5LDPA9qwMTY7L1hz2bjgDm8UsoyAafj7pKJ9EOME7ywqmYF5GKQwCQhlqohVJmNak61SpJB+E/c+TzrtJNSo4CNLqHaJ0QOz7in1taJ9akOCsvNjeezIFqU6voWiJFViAggtnri1HEMbCVWyPaIvzoi+K5JnNg6qRGsYK4gpKGD+CIQ4IFQwGqjMscZJXzwGJ1QVqq3K1RIgRW6hSJBlkIk5RSkin0zgtvNUUZ105NQpDweoJBGGIseaUL03rw24t5BQxC0FsbxiZ+YI11mugpDs2+YhPC2oTBW4Gk4gQxRdYF1gfqsepgSFXc+XUsngHVi4+DR7BhWorqnyl8eszv+JHIIH5ZHQaHbbhZXyLliAMJbcIo01SVmAk4h0QiEIX2rfgCVNODkDlmtjC0Nn+jOSNZJVCO9SCDUjyeQxJKB2oNUEQ4sXo7A1CFxQz+kzpxD/OO28P1qeKircrsGj+bPba9yAefexJrpl8OVqLCi+Eap5o0o19qO8wBafU2NYDcV72ZgygS7zqU5uUCZl0xrKyZ4gEmBgSldjmmJpiG6OxIPFtAgx/gpNUQCwrlyifkJi80KUxhEqcc5gAAiFR14KDfD6HQafTpZoo2lUWC4kZWSCKY0I1yBWcYCItgpC8JEwvICFJCqQzKYyFUMZVIlhHu2AFp5Yp0ReTRV1bAUKu21FQkB6qeSrtMJLQtZTUIDT9qb+lBar7924nm7C6RB/eLPQslgWiJBRdwiV92ltcEG+B9K7FqYkzMR6cGhgOwaABlmgMimRkKloAxaDg2r45FQjM31pImdhjjf9A4+nKyddy6eWTOPTQg7WI7YRUBRJGEEp/LkXg8ceEURqx7Hm18Z0ItVV5nL/RR4JxZTJyhJK1JCVdauPfZBRE0pH0nM8SBgk42UOq1EwXSdC3dDhQLquNEGurF2KTqdDKJDys1UMkmcREziACEsk4DE2/4NTQfHYAmKzMfzkpQMXClVcp0qN/LPv4FyTgHISh6Vg6VPtAso1ki/ZMZKd5OYHSEunHSc5FEC/vjILGRIvUMAwoCAbTeqTRLZhAeOJYdiH9p0kT6CllCYHsRTZClCHXHvsxlAg2bxjjAplMWv5FHalFWUYVVqkHsbQt5ac1fxuqrPyxU5vEAlTZITY+BRdrnsUWNxp7BidWKGihk5IzTcIUifAm2mDABqjenHOyNYp2WAiAkJQeclkkVhfpRaXmI6NMBu9TxYKVOuvXKRdjXYG9S26hZIkuiY50WnJT/vd9OyQMz4LE7rNhOmXnr3hf5rkPKRSWjEWTvaBLdHJkMlBWd6ypNIfNTWhcO7VPbI40m5FfSWvgO+Gxb66FVu+gJJPC9OA7FAYRIe3pUyJHduFcREq+V5aB6QxCNE0RBaGf582XCiWBi7zeZC4QICgojdDcnxNWFfgSYXGgpkjt3h5SqnJqZPQIEDOZdEm5Nnk6U6uNIKd6HPgE6luGIYbFivyYCFSZ0YmQxkZM4khsnFibQEYjedUtmM8Zp59qIIKWjDwDJcJl7UOcC7HDKidwAeD0D7WzvCdSGQ8ZKqM7dAiiIFlnqanuSBdtUJWXlREG+PM9jyYsAhtJolibQCFJUtQdkovJCAne5CDVYHxLWISauxNjSBUFycVcvoGjGDbQ2BISrP9E4yu0jCEy4kA0SW+WF302L/oC4cAnCESfwgcKNnatLN+GEW1jFheS12YwspUgJf8iolJAEucx/6QsbfIlqA4niqSDlAnNKgJnn0qec8UxYNynrNzmIeF2zqk+oGDvGsNpvaEFISYM+ZNirQoFm4hwA1fXqrYap5JExEh+6jdIpfC68t2pJxeIRkwSkpykp8ZO4Ej4YZAq9il+I8nWulT3knebcObETon2aBLfVlxhxM+ZOYNDDzucFq2hFBWKKOEOkL6V1RoJw5lrQyETJfqwuARhM39rj5wUHqXA/LXOor1t5WKRL/0V1JPpLRQ95mbN9Yklll2/tQQCEumoLOMw23HSN9KRp0pzJlqT5G2RrQKnFEjH9kT2iunUFKnyvJy3mZ53H/JFyJcRhJiOnepDmavZSCybxwUE6seGiaqIwkg+FTLeuWUoKJ6zcierliljbQ3Whr2VWV1adPlYz16Wpf8OCfzDPkzvBZuTFSOFNs7laFLyU/bbgOlMRCxnZv7Hygy2tbXV48ko3nHOLMO//s4/ZMxLx8y/4aRQyGH82zjIyxkWD/ginJMlW+G/gV/2+h+TQBCm0oSRkrxDXsI2I9QcTiivYQYXK/hwznmBmzeKVZksEbw5LJw6VLKyUIFJJKfjFJU4XxHgNHkKonjL+YXKpcNIc7he5AATIpWgVoYt9o4NGUOo9k71aLGpSoIQe6BikKMryGE65PgAka1PeWFtD8U+FfSuW22tncaQb6OjZVAEEKh9KP5sE8Pwmb9FlwUZTrQHDhKh0wOr90nvRQLwgzJwgYo9hFokFITEZLDEn1OEDYgJRRG6AgxvynKJPgjAvLgLQfJHkBbYBQIqijcQUEAQOj3tziOSoVhZzFuxVS9JhlaqEl1WYaBWUsy7QJpZ0jaRnoqlv/6nffsN43VJV07yQM5uaTKSxHKRZk+X+A408UneVo6uJBAfKjaZmrVYVsUgR5kowHVRRq+Cka2GSokkbvNkPpAMXKBmkfDHONWR5AgkU6dUUJNQLQVGKMF16NKF+5+fwvtTp7HB+qv6QC10AtBtjwTRhWlQBerDSWeRFO6c1VoZ6scJ6m/voVMnQCCbU6Um6VB0gHPOJyQAG1MFjFZwUExqZvbkAlEXU6xEebXzACqyKpUIZ0qUGG0hkUWQJl/V/+2OfZDg34U3sABckw1OrU3ITjXK6lOoCwQa47pxVq7CyPerzJJ35QglmDgvZPZiSVlDZdmlyRmBS1/+3Wfoa2LpJtFIck6dOCsLcCZJjyMWf3lSRrN4s7Fv9BkNGnYQ8NMVRNa2WORdj4NIdhIIIlLCgCUjaxuo/KiTz+LjL6dxwtH7YosL6x7fvwemmA+8zjx/8h8opdVNAKKR/5YrkBx8oKDezF70kOkksu0AJ3oDyU4rePuk4ByJBBSJYOMTJ2jBoIyKTAI+5W3Bq1xawaCThA3Mxga6fH7ph55St1rHqlF/wRJJBnrVbbSZTJTF+jMoNZG+AmG3UrQ+stJiHvWFakTi0oL/1NM59w/bJxpb/7Di91BoLCktlZFzellKt8Yakp/xl5Iq7Ll0HISCCSVfs5XEpfQGYSBFeVkEGBrTRBSkhcFhEKFBmYLNqJ20I/yRVpmByq0uJUjfUM8wjFji0kCw2CX8TmMVXYn6trZQIBUKQ6JCdWjdC0wvKgsystvYp1BBrscjXAIjDFQvHAIkVmAc6dVQoDGL/JX1nTGiDED04BzOvwcEamt1oa+zj4Cl33QDIRKgySXQ5C5QA/j9JxOIcSHhiUNJLpbkY4JQhQmSsWUg1PyT6MAjcNK4ynEojrGM4HSHYYiTfCR0vYFLleijiFGQIEyBfK8yP93Oqp0QaX4OrV69GwoTtbdHQYaaJ0NRhAoj2wRRmRPNf5N/QBBEKJRTDTjhCJScEIklsANgSy7A9oBD0KaYYQOnfwJQRpCKAXr2H8C5Z57N5htvKgyqcRCE+CtSPS7yVhp6elTslHQHNq+oP2dxmHy7WoII7NS1B1ddMxknerGFmbdBsA1Wix3MptWcMLBPJAHJ0/fjyPuVvOgqVqkOnAAD5dKpFP1XGMqYS8azxpqrYpf2DwiM6sCBbjsETFG8EtVuhkGVAAAQAElEQVSoGVaOrtDGqp6BU8emz1Dy07t692AI3kh2ToX+DnCugNPmnygTjCCtTkk3Hk5yMvUGoZUUwB5KMeBUFwASiX2CbCOvsYnRKiFEJTaeQ/LabYhUJnDBBjhn2oRUJlA73S7A6EokmxgHercHuhSqY/N1oLxvFRoWCJcAhF439g5pyRErXwKjLsUTkl5gpR4Pdjn0nngyfV8E2LWUD9VgbQWm4riYfIFK5CNCL4vIW4u1sdbRElkLMSmNqVCtLFmn3fr04+HHHldXEc6JC4lZ1VhbsNaOdCoiEKXqgdB26GWToDfB2iu6wijAF6nMKWuUoVYBEcal06fJUVXK/c+/bX5yzhGGIZa3daU9+W+6rC/z+0u7+/n7vy23uqVpKfy//zQNRLhAfGnI2OaelSTo05SkcpSPZNiBrCiU3iWCv0Nn8jAYg9VwAueUItCGu9O4FTb5auSCElyYka3L4jxgzNJLpoha+dcwU+6f9mEm7MsTvfmMnkvuwCqX5P8nPpxzOOfEu2IFz2+RSuccgQaV6Ynf+eXERyqTJmc+UZNmFKaxP/WNUoHGSkG6XpLEfyjfE8pfREGoA9osTj7qd86+yDfr1sPfZs8/f8fr2cZoogkikXzS6QineKMgeZkNWLOldmDvzjnJLPHJ6v6vJ1srplIpLwbzM845n7dyywQ9evSiV68+9OnTh379+tG/f3/69V1OeUv9/FdRl1++P3379qdjx45EcmZmoE1tTTQ1tbC4vpm6Bj0XL6a1rZnGxkbq6uqwHy23Z0NTK/WNLTQ2NJFta6GhoYG6+kXeyBfX1euZpUE4GtWusbmeBYsW0tDYINxNGGxbWztNDc16bxGeerWto17429raVN5Ic1OO9vYs1qahqYH6pnoaWxqxtq2t7aqP1Ueepvp6mhvr1XYR9crX1TVg/9tXQ2MTre1toq+FlqZm6lXe1NhMU3Oz+mqgwfCpXWtLm/proc741C688bC4cbGnqUn8tYoGo6lVMmltalK/TRjuZtHf2NyG0dMiHlslj9aWVhqbVa98o/psNH7rFtPSUE9Lcwv2v5g16lkv2nwSvU31ddj/4NvU3Crcat/YSn19o2RXX0yi2fhtaWmmQXJtUBv78epmvTc2NYrOBkxfdrLQJvqt37r6BqyuUXT916dmGkWTDUqTS7101ijdW/+WmtSnpRbJyuitr18svtuU2jG5Naq8Vbw2trTQYrKXDBtlZ/Y/szXKfkwWzZJRc0vW99Om9u3iua2lCfufkBtbCixqKLC40fA10yz5tUvmWZO3aGmQnrM6uW5qaJVcG2mUvk3mLeqnRfoxG2htED1KTY1Z6T4vuCz16rNOdDWZzmQXTUomu1bJuEXJy7O5UToSTnsXn1bWIPu31CiZmI5bxFez7LPJ+JQ+THcNsqN68dDYUEez6DG+m1Vvv8fZJD2aXOpFu6U6wTY1tWN0Gv5G9dko3loMv8ZLY2Ob5NKm+kYl04XZTBstosdSk2zLUr3w1SnV17fIPtpoF0052bLR5/sQXKN4bWhYTIPs02yuUX00q7y1tVl9NPrUJLz/LDWqvpisTTE1CY/xZOXNGrst4qFFPsT6bpTMjaY66cn4s5OfJtFh8rBvrNlJWIPsv1HjwOhpkayNd8Nl8I0at03Wp8qtvkljrUkyaVCf/l16a1F9q8pahKNFcK2Seb1k2KDUKLsowjVLZpYaaWpo9P6gTn7K1y2B8X0K16/xNN00aNzYzzFks1mNhRZvG82itVl2uGhRg+TfTE7+0P5UrVH8NDW3e7gGjQmTZb1kaHbVIt16GoWvVfaXbW9V20alZiV71utpZZaWltnTktVbsrwly9dLHvaUbMR/k2RaLzk3Klm+SWUNsntvU/l2GqS/RYsWUCd7MzqMNnv+Z5LZgcnCxtFSPCYvS0vf/yc/TUa/TM00LbFRszGTkcmwTjq0ZHw1yY8Zv8Z3o/KNzQ2aN6QTjdH6hvnS4SJs3mnXpkVTc46WNs2R8jEtZr91wi8/2tKcpU2+s0lzr/nSRdLdQvmdOumsubVNNtZCo8ZEs9p4+pRvUmoRbU0aL002RmSDDU1t6q9VNMsOVG9tGjWOm5Us36wx2t7S7vtqlI9pFB821prkRxvkq80mGuRLFstn1Vtf8n+teraprF1+uFH2XN+UFS3qQ32abIwe83WWLL80mZ7/lpc8xIuVWWowujU3N4tmk2mT6G6QbVrdf0v6GS3/lf01Sb4Ni+tp9XFQgSb55MUNC+XLW2nW/NAouTb4vmUjGvOtkkGT9NcoebSa/DUvNkuuWbMR+ZcmwTRKLnXCWyc9mJ9oNd+scvPB1q5eOqxTWiprezbLfpp8P83yCa2KN9owX9qsMd+i8ibR0ej9ZaPsxVIzxfeir/F69T67jkbZc9F+WmnVPGepwdtWs+wsqySbs3fZWL1igUb5M7PTVuk0q3grJ19Yr3Z1svNG8epx21M0eFqMHqVG8W38NEgWljf6m8SHjZNWwbYajGLJZs1JZsOtssUG9btY82CT8LfIPm0OapG/a29toVU23Sy7tWTBdpP4aBJ805J+GoWvycujXnw1+3mlQW0blVqMd6UWwTbJr7eIpja9N0uf1k+rdNUq3TU21nn/2WB4ZMvtgmtValC7etHaKPhmyaVJ82dLY54mxS/FfhtpFL7GlnoaNX/5fsVPY9NiLNUL3lKTcDWJzkbpvEHwTcLbIHrqxG+D+vSyNjrMRyhOaJLsW4x+zS3NSi1q1yg/4pPw2Bze0NAum5DOpINW0daudUCT4po62VCr5NWiPpobshjNTWpjqUXyN1qM5mbJsFF0NZr9KO/rhatFZS3SV5NSo8obhadRtDQaX6q3sibPQ4NwN3p5t6i8SalBbesF36x2zYJplq4MvkF1Vt8qOlrEb51gGmRXjZJPk/pvUnmj2phMra8WyaVJcK0qbxFPTdJJi8ZKs2yjWflm0dKuOLPR8EqOTWpbLz/drLzRWyeYBvXRqDFnPDdLHt5uRF+T8WJJem2Q/hsFa+2LfTdLb0rq17//D302yD4smSxMLjZf29NotnJ7/prJ+rD+rF/rZykdVmbvtjapUzxicAbTZDpUMjgrN5h/PzWzSDbcIN21t7fQ3taqNUITDfKb9fKfjcLTKH02ary0Su+tTXXUq66uzmAaMBtYvGgRmUyKesEt1hrQ4rxG+a026b1NY8zblLUVbqNvkfz1Yq3vmoWnVW08bapvWqL/JtmNt0/rW+WNsq1msz3ha7IxpfHXpNQouCYl335J298iXy9fWq8532gxX2rPlkILJgfb2LGY1+Yd05Pxb3pZmkyHS/O/z2ejbKWBxdpTaJcvNf6MT5s7jGdbX7XJV7Zo7JuttGhtuhTG4H7//DdrDPyj1Kp9gEZfZzzaes++SGS8m402aY4xfVudPU1WeR00mtzMXloTtdc8aOOgSbZvtm7t7N2nn+z9f77/9HT/RG8j/9F3k1GTfIHJyZ7W3p4N8suWD0pLyikpKcF2ViOdPPldZh1TpLRrmMlkCHB+F9Y57RxqB9Z2Dgs6/TNhW4qikFQqUkphu7TOhTglU4QNYHTqsfQbZ/4LJ8IYBNrFFUxKO9qFQk47/Hmcc0Ta3Q505heFaeGKfVlOp9YqwuPSEWXa/hRSp3TOaac3SeQo2n2dcw4IiKI0CM6+OWGHHgW1t/6dcyp3nk50JTrpFQkUkrxPzjnCMEUUZEQPhHY6oiOdOLb6WCidl0MQiDbJIQxDEG+2wWV5o8/+V9dY/NgJpypV68hqEVZAtLpAeGPibCsFbTja11nzOuEpCI+zUwDtaofip5DL025JbWLREOgEKCU6UgSgI/BcXjiVjC6rC7Uh64KIgnRiA8HKbYfcOUcgvKYj05npxmRicHZ6G7oE28y1uv9ckhRiS+JNHfwNV1785r1+VItzTu/xL5JzTqcYiXbrCyCdxkoF7fTbN+eTuE1tm8hlCzpNNwyJcBQolUxKZaeJC8nl+ZvuoxRSC23ZPCYHsyuZJgEJadmyOiCbla058PrSiVw+20QQN+Ni2VBe+AoZWknRlkTEBYeIhaRd9c1KrSC4WKQajcWkoiW8259H5cW/tUkKRT7tGeCQqDF7sxQYz0qmG0umH0tJ3hDnscs5JzSx5yObM/4T8Sk8Kk+Jlyid0pBwkov4UTPrhyV95uJIJ/GORITaNz4KcaD3wOOz91g06jZwn1wQYXYQhgaTL8pbtMQaF044QpcmsKQjRhfFONlUIkEnifQhmy3iizH+/1laCmf2aSnRuIpFiHNOLAdKwqdsIPyWQhz2jZN0Oq0N/DbifA4bxxBIj1lMZqHGjuEyPELF31KMySQWD2JB5TFIPsqoHD1in/JJTE66zktGQSFLUGhVeR77YmNB/FnbQgKm16X4rE1B7RJ1ZqnYdxHfP8v/q3WmG5ZciWiywMhw2Ti297KyMi+LNi0yjG6MaPt2tOQayp/ZxBmEIWEQYG2dczjntNHbJln8A7pNZuLN+tDDyyNeoiv/LnuzLor1v2xfMACdzKG0FEad0K4gxvyajQOzX5tXXBhgcvxHeP4jZc457+ecK/Ll3C+f/xFcvwWsyeAfpZ/T4pzTvBWSTkeeV9N9Pp8lJzm3Sx/ZfIz5sLQrkJFcI80JCRHZnOxbdVmNnXalQpwlSrKkNfcVZPOKOeXtIkIXQZQill8lyuOCHGicJfYVaq9Tje8YTL+x2iM8Rp99YTvRvBPLZvIaEwXBJJqjnNrFGjgGXwhsPLWriXCqQaKuCmFCQT6koHksEb2aBgnCkMgFoicklO8NCokocOTVJifcWc2mlgrqK4nzkI+VkH3GPhUEE4vWXya8rbPkcs4RaByEASrXwOZv7X/Zrojz91CWtj/ZFh8Flyebb6MgnTvNAZEmv0QDzslHqxonvdifuFo8lfcxUSJZREqBZOHkW4vykFqQ4/XlNlYLJPIvsiPNw4Y7kYzN71qdwf5N7thQ97rISxc5CtJxjApwckxqpqzsSPorKMUFq0rUJvblsQAsFcjqPUsg/cqcycpg9EYinTv56EKSE15RJWNLzEakz0hzYiJrURMSBQUF+T+LxeybFbHs1SePP1B/4lN5o9vsM1beUkE0WRLZ6t9oi9VPjAuMPvEim4wlQ+VwIV5meck68T65XYfbrfhxGaN2BhCSt9/QFt0omdysn6WpEDtvwrHqKOQ9f0khJic7NzoSjTErVxUqpqC4MhYvgXx6oLFq/eYlxLxkLRZQVh0H4i9YQn+eWPCx5JUIgfFbhPt5vXpTYUEJ2QSiRaoiL8UanYmQhuI/UB84tUODFzzvTrG7CxQnSe42r7SZ3OUL1Ckiglg4CyoLpB9LRq/Jx5JnCIE5kSx5GWws+Vv/Pq+2efVpeaM9kRBEisdp71Zuc7LAVCY+RXciezLdGe5YwAXhMzhLiezEYK1NXniNXytXY5Ea+xQLh5XFcSIUshHJLFEyuVmbRPJJlDrzZQAAEABJREFUfgZj+ARIqPGhYSZuxI8+jVdLTkZiqWC0CziRnSSSK1qbIN3ncu1qWTAUmN1axvAX1E+8FF4MJepTD9EIsWzQ+LSyWOWFn/EYq83/xOScw7liKsqlmHfOSVri6Vem23eiD5N/QfZpcaMlk5WVWVK1TEHjXfWWtzJLNo8a3D9LqZTWi9Jkm9Z17bk2MeQ0h0VomQKBoxCGyPxINBZQXB2EIUEmJZmE2EF7ID9tfTrnWNqfze0uiPw60Ogwuk3XMikCjSfzv/b8iQ/ZqdmqJbNXn5bI1VmdbAVvh3nP5z/j57+7zvhYmpxzJgqMZ5/Rh3NOsiomvfp7ab1zxXLnfr/PlOYu55xMJSIv+8hpzshr/jI92FNV2FXkOZAsQm8Dzv1+eXbuZ7QT4iy5BOfTz+r0bnybLHJaB9tGYEHzIMQeFl1WrweB/dPYcK7Y3sosWdv/y8nGlnNFmfw875wz8RB89dVXfPnll9jz66+/5Ouvv+abb6YydepUpk2bxjdTv2LqN18x/fsf/H/BbK0qKyupqaihpqaK8vISysrSWFkqU0JlRSW11R0oSZdSW1tLVWU51VUVVFZXkCktoaKyQmVVZFLFNmVlJdR0qKairFypkg4dOghfBeVllVSqn7KKUiqqyikvV31FhepKqK6u9puWlVVVVNdUUFqWobKimoryaipLqqgoLaeqpprSUpVXZigrz1Cu/svUd1m56tSuprqGkrISqlSeyaREVyllwlNRoX7Ud6nqKqsqqayqxugwXGVVgq8qF+0lGJ9VlVXqs0L9lJJKpz2N5aKtTDjLq6qorqyhsrxSqcLzXKG6ipoaqkwukl1VZRnlZUoVVWTEa4m1UXl1dTkV4rus3J4VlFVU+vpyta+pKaemppQq0VYh2ooyrVRZlcqqqBSeSuGpMJwZg6uQvCp9qqqupFhXIV7Vb0kpNcJRLby/VjKjM5qq1EeVp6uCCqNRqVz8lelZbTKRLEtLSyVL2YN0amW1NbX+B8RrqsqolDwMvkTyKpGtlEuX1cJXqs1ra1ei95LqampqO2DtaqWryvKQ8ooSj7Nc8qisrJHOK7E+DaZavJdLnuU1lVjeUmVlrZdjVXWZ7E5J9RWip0LPKsnPYGoEU11dS3WVkvqsVqpQqpLNmTxrhdeevryiggqlyvIKLJWJfqPX9JYuyVDTYQkO8VhrulfbiopqTGY1kkutbMXwlFeUY/ZQWl6G4TD76FBVgdmK0VRdVSndVlNldNaUUVVdXsyL5kqlIlwlFaKzQrRXLUkVamdyrdA4rjQ6K9W3+q+WPGvUrkL9lZdXUK5npa8vFx+ioaJccs2o/+r/RBI9wmPyMZ68XDQWS6TTivKUZFDiee3YoTNV5ZUaQ5WUV5ZRIVsxfstFk9FYbXQaX5K/5aslQ5PZT0/V1VSVUyMZeznovcqn2qKcVFdVXYXhtFSl9+rqMqolw2rhrpJ9lBu86Vvyqa6oVp3oWVLv+1L9r/FcKhsL+spkO5WVleq7mirZfmWldFAS+feKqhrpqEo8lktOpdJNKWXlgq3pIDlWS2bFNoav0nCIJxuHv6RZ8OK3WjZUXVUpvD9P1Xq3VK6nJcsrSdZValP1E//yRUveq0xeql/aZ5WnuVIn3hmfPB0/tROufyFvtmLJZGOpvLxccijH+rRU/S/g/G3b/FzmldJzhXgpx3izZPyZ3r1vkL3XSKaWN59WVl4huApKMuV+fjS51NbYGC2jUnKolD8tl95LNW6q5E9r5D/K5HPL9V5RWkFVmfoqL5XtaL7UXF1VUU6F6U++wnxG0XdUUiG7r5V91FaVU222In1XCq7S67uSatVVV3XUs5oq9VsuuIrqMuUrqbQ+yyu8jqoEV7EkX27+R/ac0fhKV1SSlh4zoq1abavly4tP4VZf1q5KeH1Sn/as1nsxFWGK+WrJo8z3VVZeSZlwlmkMmZ8pU3/lksFSuN/ns5a06UljvKKylAr5xmrpoVr6KlNMVlqSlq+uoKqyhgrp3pLJqka+rkp6KDH5ypeWl5Zpc7lEKS1ZlcrHVlApXZSpvNzmTeGvUapQvqKiWFcuOzH7MrkZTp9kW9XSj+mqSu2r5WcqRE+p76+c6mqlqmqqLXm7KcOXqU2VbKHKntJ/tc2v0qvZUZXgKlRebW3saTh8qqVaMBXlVbLXctlkJZXiqUbta0VnpfrOeN9YSZVso0ptLJVbmyrFYCqr9PgqsTmkUvhtTqxQuaVyL69qyoXLeC4T7nLNH1UVVVSVl3v5VEgG1TZn11Zh83SVYOzd+EgrtqqWzKqFt0a8VVtfyld5/LWit5Yqjd9qK7ckuqx/a2tlVWpTZfA211TWSLfloqVM+imnUuOjqqoKS+XCUS6c1sbkXau6GvFepRigoroMw1dlejH8VTVUVnZQqhHP5VSbTISnWv3Yfypg82OlaKnwsNVUi4al46SiokTtypSqKNMYymQyhOkUVeq/utbwVXj4qqoa9am21SpTXF9ZWSK6BVdVSrXFUaKtTPKrMjq1TljqV6xvS9Xqv0r8VPlnJdXKF1O58pYMd6Xvo0J1Ferf4Iswlf8fe28BaEeR/Pt/embOOdfvjbu74La4w7KwOIu7uwbXoMETYiSQEByCBwjuBIfgHuKe63pk5v+tOblZdt/+3nu//e3+l+zbydS0V1dXVVdXd997s7qO1bO4QGOz8jIbk+qXlatMOlUu/OUqi0H55dI504Hy8iLhKKJQc6jYxiB629i8UpsytTE85TEu4Rau0pLieI4VFpfKryyTLhbGtrdQc8ugwsZckqJMumPpEumPzaVS4S3T3CuXvhoNpdKjYtFTJlrKJJPS8hJKpU9mZ02e5aKv3PpdDeWipVzyKVf93zLYOIslbxu76UyBfLsi6Y/NKSv7Z9NufVh/RkOF/OnW/srEYwOjx/INrJ7VN7B8o7G1/n8VlhaXUCG52fw3KC8v1p6wMJ4j1meJ9MPkWyZ7UiqdKtBaWxDvS4upkG9vfdlFXpnmg0Gx9qBtNJ9SRSWUlbejrFTzSbQWlZRg9rgi1pkyCkvKMHytdJVJDwzKY70op1R6Uh5DKeXSkxLZgDLNlXLTIwPVKxOUq92/Eko0LoOi4kJKtecoLi6mICjADkOdcyR0QJbU3rpVd0wupkv/LlBQmIx1paBANqegOLbvpocmu5gXKi/QPjEuLyyO/eY8PxKs/bwolr00KFT4vwfTEZujBqWyncaboqKC+OzHdCPQ5ZSdNZjepEjFc8XqlGk+xnPC9Fzz1Obin/W9lD/Hy/8t4zZPjD8WGj9Mtyw0HhpPvUC3/77z8ANHkPAI7BQ10hmrTqNz2TQJ39dpq9LxjQLx6byduoY6hc3qVsGRwymuJvhegtYnsLjddunGzU52rdwFHnYJZnVay73At2R8M4EqRXZjIYh/ks9OdXWVEgk/At9zcf9xA5dv5zyQnQCr6wKhcHhegNM/VpdZ/+hxyo80DuecUmD0W8Rp7BZqKBj4vugUpjhPH3WL3YpbW8s2JVOGevDt7Bpr7pzDTwQoU6Q6iAcaxeVKGVqNAHAe8RNCNhuhFqobkdM1UaSbmki3thpynG8jdMKAbsHjK0CVOd0Q+sLkhDRSZ5FLKIViILJBKWGzoSvtyI89jJvbBVeIAzX2REfgu5ifJs9/FhivDDd6nHTL+laUNXGRAx5OdCdciLHQWJcTB9K6KfV1J27g1MipfeRpvC7AOSeAQIP2paM4iPQxPubCHCZBT21MNlJBUFsC009pk8pVpB4ROIFqR6qSEwiLZ9IKVUN5kdLiHqHLCSwFTvnopjhmqq5k7SfT4vK4XYRTmY3ZwDmHc07de6sBheixDkKkjgLFjSYjNIow+p1zqie6QBSojUNpJZRv/PHEK6ckaiohqk4oyLEahRplBFlRlKc5/9UARS/qQ6/KwOkfeiI1NBZ5+jjnK8cQG4DDHif8YGNXFdHi4RSJhOh/Ak7InXP4vmTjhBPUXxZl4XsgVuJ5AYrhqfNIMftPKhXYMJSdH5PIiOtafRtrqNFFYk6kMC8ntbDhCIHRG2o0eUCx1rIIR1aJHJqOaq2o8SuWjcVRucOkYjKP1NJw/TMBPTaHQimKhZ54rqz4tZthZKdj++RLa+PBZ/BMN6yeMVE17VZRJhWUjmRjjB+ebzIm5qHxLhKf4vFovtl4YlbpY/lWP5LSRdGv6osva8rEhxAnfkmYyrf6axADCdl9VJoHDyd5Bn6gFk7V1KsQW59/Dwg9zrkYzA4452gNnfuf4/97aPqftUE8+TOgR8PQN/+aPfdMtkqKcyDddOIfkg/ia9alyHoJfOdR4EtgKo90a9qi+mnZ1Bi5LQQqcsqLsxTxFDeNEMfU1kmHEE9B1WLJWWj9RdItlGOBAZK3zQWHtbSSPMQk4Wtdy6lLzVHZTzS3Yhyqa3bZ+sv367AwBCJPMVsEApX6XmxvAnVuQ/FNvzUeIRRdkahQfYtFThH1ERmocty59RvldUE4fa11Qi8b4dQuUn+OwPOFKlqroXVeo1F54kU8RoUaFbY2OvFaTI3tmdk0DdaqqIYCT6DXk654MY98nEJnpSZX2RzDb+y1LM+Bbx+1sdfskbpV19YiqyoCsd8JrDwOhAfZFGL7otzYl/HVLBKoqWXFFSU7yTeSzkR4wqVMew1UJ6v8UGNxUQZnOmB15V960nmjMWf9mEKa7FU/qbE5hTYX4zFbfmgZyo38mJrQelG+1VE3ylO58hBYOhT+dEsu/klay1P3qwPxSVV92bVcVmMWn5QkK7qMVwb2U7mRaLZx2xyxeWrxGK8qh2KShiB8yokikehiiOvaWEQD6tAJ4qjsJYI8zfkS7LHmLo/Gkp7SBkKmzByagKCOQuHJiZ5QEBmoT+tLPQt9FNdRJJaJUopaSU6twDf9EHInwPmgtHNOXeSEPoP9xBJ6xHJC8UKuhFJ/fg2fpdQEfNWSjsVpfayXuNw+MU3KEQNXR1EngpwgrqyklQvipIWrwdqHqqbQ2ubHJhtgIxE+BSrU+6tyZ3y2yvIzla0qNqZ8HeKRO33VtzTDdASra2D11cCiDnA2Hi+IQ+ccEq3a+RqqeKV6QqxKEEhfULllWRPEbcNu6Vg/bG1Whs1T+6nnrOyl9empI1FGjEflaqZoLg8ag9H2WwX0+L6vYTvF8q+nwTvn4rx/Nt3O5fuxPvO957+mp+Y//Trf6LRS55xkFUi3xWPx/n9HIxKG7Qtt7sdz04GmB57vo2HiSz6mi9gcFGQBU0cFIHtl63ki4WNPKF8OtTdQVXBO2MHss8NJG7L6SslVGJqSeCqX8hh9cUUVWVxUK+mIVDvftymNcm0slhthaqWPXsv7F4KNyzlH/ChwHvj655zoF12W75zD5GTysTXHQgPLW9vB5GVjiqQUiUQKO/Bk9WN5sQ7JWbLfivS9BDZea2NV/l14YGOKQdMgDjXo1tDOgTwX4KQTaD22n4pMZ5o1nRVogEMAABAASURBVLIYr4x3zjnpe7hmvpr+eOif86TgemN9j6T5qyFSGIOVtcb/leE/jw7nHPYYP1v1xdIWd87hOedkDCIxz34dIIs9zjlaG2Qylh/iXD7PudUhHoHvxfnoEfu04IETszFDJiFmMzI8cgjUgbLyuD3QWqd84cnKcwsllkxOWxPPVwlr8CkbFUuw0JRpielRk5hO9HjCT35sQp/DFEPZQh6JMnMwwernnRH1IoGrUHWNQOLHOZ+0DtQ8hEjG2HQsLtAnCg2HL6culLKFoA2Miz2rEMNrP46KenKAQeuCog7IZTPKNKxO9jetWvk+5Tegea4yNB5IaWI7wDmHH0jJDTy1MYcDsFYGMVO9AFUCK9dYwlDlKlRTMuovP35lxq3U2AlUHuYZEPenNUmlTtgdTsX2Oudw7p8LLS0t4kle/rZYhrYBtc5Xgxk0O/QyHRKBmB+U0QA9z8/X0IIXZyqVH6F4pLGtHppysWZoIPgapG3sVAMPYv2JI4qbbCQQPN/F+WnREWoHHEnwTuViQxzzDJs1NsAp5fTNg21G89kOOxTGGgkiXPwPxQ3ilOKmFzY+ISEG9WPpUAkDU2PPGcZQJQK18TWGnBb4bPy7IWoWgeFx+Ro4/bNxYL8m5JSpNpHlCaQe+irPUGoy+uonrmK5qkccitOWCdIFfZQf0yA+5/vNqkNViFSmN9ZZhaG4piqK2RsKc4Rz7n8EErPwIHCGVCKKCCP1H8VJ1GUcMVmbLudEcZBA9cHGGs8NS2m8kUO0CHDxv9YYohF7nH1Q0qlFnjNWZIAO0pEumOytxFfdfL4I8ZTwiB8v1hBfOCJBTuD+qRBprscd65OTvlradEFJ7BANI1QJFeGMTueUirB5pkj8a7+2UCL6jdfOFE6jt/KcNq9W25o47B/x1znFHaA2TjnEacUcFl0NjvifyjzFxA19lSOdi6VjtAgiXSKplbIiWulm9WPydM7a/P1gOI0nrWCoW+NW5tzfj9u5f0VbULdrwGSOHuecvppz0gcbH5oYxnff86UCnsoC8dczkUmLIdKktbXbbJSqKF+2RVsIRZCRRNMInVeAU11QW0kwAj+uoAzFrcyStm4pR6/LQ0yLovHrcJK5vjilrWgNKMeTfsZ6qbJI+hbKuDvpn5LSTetEfVtCYLbFdBTr1CCKkArRis/G0ppwzq2OWuhYnfiL0OgynPzqMZ0wnka2MRMPnXNquvaCr7UikjCz8gHy/gkEGpONMR62McCMgxKe89BgsUd3jxbkmR9a1ENLDhkdsFmmkz/kWXXfiUtIVsrNWT2kWzn5RRmhkvyc8tQfWMTDojEAlkOcUEyh3tVJR/zPqc5qiAUtYXsEKkvgnAo8FAqwx0lrlKc3tvkqt6goiOv4ohOj1BRI/qeVxa2cT1xBOorGlI9baSs+pywB4LDH6vuYzmsKUVRUgiffK7RSVfAUOluMCMWHLH7sswWiDaVVwVAInCccqudU316s/7iWr6+vLJU4cM7FoI8lFPhxyGq6I43H7DQxQZ7aim6nKiCfNwTFDZxCtUQstCTxXDF/Ne7XKc9B/HX5rzVwYOMxwNJYGhwIXAzYo7niqSsD1ALJyGyQrza+72PgWT2Bcx7OBWKGR64lHdf2lG/+Xai5LybZSygF1NBQZQHgIOaRcDrn0BtD/IkTgNOruHM+CgTKIA/xVx/rK18WrSlxTgV644y4Qh6PiATLVLmT5XOKK4pB/FE/xnHfuG58tALlWZlFjdfxYGSncIbNI5TvEoP4hZ7IdEBlWdk+JeO3RYfKzilTKV8QxywdTzgPL+ZhSEyq8p2QewJFVVuvEygdxYHDud8uGIlmcyPxyMDSrWBp5/65tFvf1p/1Zetha9p01sATz002Vm710um0Bf+XPJUETL4e+F6CECcgBjRnsDLpjRPgJ3G65PYd0jTVkY3Kam+dUx2jwehyzhFJf5CdElnY/DDzrV7Mwgu7i2lD+CKlhAI1EShfLwLrS1hMY2MgzowU5MFXOt8GFMU597eB/yL/v6r/d+ajx8YuYhErlPrzazKJy1ZntaYtrxUsb20G5/J8Nt20Ndt0EcnffuXV9DOSHhkYCzSFpBPhGlibx/2/0C4N/1/yNGDLM75kMtl43HbgF+9nxBDjmYL4jaRAVjdOrP5YntQYsVggPrMalOGc4g6cc78B+OfRgZ7WuaJozEMLjVcGnn0MPDHQ/gaPGSPnxBRjviyMOZUG1sjA6ppALB7qk4sh1GIVgU5mtbIjjsYOo0v6oFtLSyd8jyjThJOB82UF09rjoxuxCEdgdeSsZJob1VY5sn4tLSEKRJVHfHMms5pJNyou86ZJIX1Ahdjj+b7yPbK5rNp4coyyxD5vBE7GGef0OswJ8URHVgeOGRHvaQX3nJwVHLHBNgdFXk6uJYMGJPQuNuyekETqP2fOsZ8jp3F6nrVTM/EJlTn0OB+E07e/U6ikHXQlfCeDb62x7VcMObAeEUHYE09w8VpetQTk1K8vjChE9USLHfTIO8/lfLK6QQ/Vj4aBUGOPF/jEPFQijK2oU4yYB55oN0zxYqIxiyUqc0SiO8wJt1L/nFedaRS2IPm+w09IEDJspkteIPoUjx3bbA7nRI+XIG3ECWxsnkvjsMNn8dQl0VUaoDyhFSZUqDzix4Zs446kW3GGPk59S1LYGVrklKF2WEXPWkfY2bSvBdnJmfVQntURWLWc0rpswADFfXXmJA1n7a2CaDScVk+Y41dZ6jGOGrvzEWV64r9T+3zG6q/G64kO55zkrTzJQuhBvLBQzYh55ntxuarhqX4sMxUaCTFKK1BaGGQ+yfe/Om2BaZ1Tia+SXAyqKb6juGLxNxdaTaXiwMX9mpHF+aBBZu0UHntcnhMurkjrY6n/G2itT9yrjcBAuU6g18PP4/eJuwZh1athY4+TfoQSiCedcMLR0IzVsKIYDJuqqyROKvQUWY1csfi1ChZRqDdub+1iXlqGdCESFYbZ+rDWlp3Ps4YCZTjVidTaAPXEP/FxzmFyN5lY6JzD933sUJ340Tg1uWVKkekhMoWXzGK+RRG+Tktzqqcs6ZAi0uEw3YJTBT+Rt2HKjUdDPBbhs4w18NfpNQWKiBlxG0X1hgKEKQ9xAueMiyGxY5PPwi4sLNe3z+q8vzfwNA7nXNyPc24NGudcnLcm4zcaMQ7+LWgl15es8/G845fXAWvBGp6abCVqnOZHIHnYJQVOMb+QbC4vP59mzbBG6VIWHCiBJ/E3SV9yDhKeU5YyQg/ssMHLqm5eouiJdSgOVTlGoESeDEXUhpD8V82V0/ra5Z6ty0Q+LijA91prgZ9wNMlmG26rn9DHftJPqIRE9SLQGyfNfkUWc5ajiiKtNarUr161+1VKarAm5RQzffHFU+cspYy1/g1xzuEnUkTOR5MrXirNH8jKT1IheD421yLZCbPnIcpy+throcA5J3mv5i0WhkTyh3ISjqUSEo5n9QXOqYFCTB6rISShlUb6o3yTS2tdEE2RGpt2GKLYA8qqVr61WxOzFmovHbb2cfavPk79eAKwFqob40I0KseyVJaRf4kO5PAT1ltcM64mnIi6PBA/xoM4svrjiS4DS9pcsnYG9sfWW+QPmr8oVuDsIliXxlbPaY6hvkPx1Wya8dzy03JkfJHonD6WIZuLIVU8FGU5gaKoqQZgMUR9HmLWG73WRrlOiJwfqFJcW/NZ81IpqxdoLmmJVi3LCIUvq0i4GhTE/YgG4fvrXGsfg1UziOxDfG7o8lF91VZYEViegVUzPvgamy8Ekfga2yRQLXHYHCurBPjJZOuw8T2HJ3qR7jiFnu8rvXrM2PNnClc3t8z/I1gr8PL1/qKhJfKla8pVqzXn1z0r+y9e4ynuz1lO48zXV2tDq6I/FyumPL2xHGyMnhr7nirp9TTWbKaFVt2wS5dEyjiHsMqqWYbQ4qyBgRrFupJWeVqJ/Gv4lWGNsI6sSU795Et/21/nHM79Jfz/RbHx3/pyzmEHB5Y2X+TXhwfmWznnrBr265U5GT0Dqxtn/pcfSSFskTxyaHummUAMsfjM9tp+UQmZB62+aPcCvnB5yjDcgWx26KA5k8aT/J10RYHmjGaVEBpJmjax2D08nMVUV0YATZ8YhO6vXtFkCqLcWGcsLhqU/O+9ouu/1+Dvr2280OCw8f4ai3OOuIz/+nHOqV0enFsbQ3k10gffS2gcPrY/tl/ttXUnoUXX0lIw6USeB87ZGCPVtfDfGfJjtFHb/DRegNOZhqyeeGB6YetuvPZYWvPD8pxztD5W1hr/fz003hgPnMvzxzmHcw5vyJAhDBk2VLAug4YOo3+/PnTu2A5TQmOg5xJgzrsMmhMYIl8OFnokIjNJODMyMppL5syhqWYVmXQzn3zxNXVNYJsT5ICgm5WFP8+hvraahqZmPv/qB5q1vsnOqb2QNbcw97vvaayrwf43pB9/mov8rrgscB52sPjLj99T31DLouWLmTt/EdrHEhMgZynSieCCn3+mqbGOefN+YdWqOppkmw1BTgeD6cYG5ou+dFMDv/zyCytW1GJOna/xOSGpXlXJ0oXzEQK++/orahoycglRc5XKpi5fsozli5aatWb2p59TL+Lzv4rog5QP8SCM0sKkmHjRVLmCn776kldeeZNnZ77Eiy++yCcffcSS5avyi4Raxa+cycXz5/Hmu7OY+errfPzRFyxevILmTFwKwrl8wU+8/e57vChcH3/8FUuWVNKSDtWjijX2RBxrYtXShXzx9U/MVblt6mRTCHVYOffnH3n79bd49eU3+eLLb6muqSd0Drdajqt7+gcFYhYGeXQ50Wd6ZCnbgIS2gEmPkLM+75cf+e7neTRID0LxMBC3jYFN1TV8/eXnvPrqi7zz2hss/GW+ZBGQtYNAJ0yr0beua6Yednj84w/f8uqLL/HKS6/yw4/zZCx84oMRNYm0mcEOv3L1fPvlZ3z05XfUR+Kfytyv6FVSJHixjMI43zpTxdARJxU1MvO5XlwX0e4E0lLylRTY6+zzKzCCbeyCVp44q+OEVIfb83/6gdckp2eff5WXXnyNV159g1fffJuf5y0iPqdTZb1YdXUMhm81ek9EeRaP8Vnk1xCq9NfpuGacEcjDsCaW0DSxQBBSt3Ip34hPVdW1NKblqCpXHQpPGMfQeNFh9OrEfxk4lRgo+JuvjccKQi2CMWhMkeFWT5ZPpp6vv5rNVz8vJOulVBKxasl83nv/Q6pNgMrJM4RYPK0j8yw/hhhL/tNKiPTAqSwUoCcStHbnFMnrQ6hcA8MbEjklDRSgBi6uZ4l/JFh/rZDHq67k70X4mqs5GcvIDGo2w5zvv+Gn77+Vfc2Bb6POsnDuL7zzwcf8smRF3NhJiz1x5Zsvv+Y7zYcWVf3lR825b76KyzUqbFzWRyjXVL0oX7giYpau0TMgEh41V6jEf/GqpSo6xBryTwhemtqVS3j//c/4cc4SUQS+DiXVhQ7nDaOme3IyAAAQAElEQVTqCHe+/q+//2u+tWmFX9e0uWRg+vPrfOfcr5O/6fj/Sumfx29zP6uP9gd4XoYo08jPP83hTdmGV2Tvvv7yG2oaI3Q/pDFK4lp/cgJs/AZk8cMaFv38Na+98TbPvPCqbMubvPHWuyxdtUz21xZKNbU3KymGeWryzqdlguU4zRcD/uJR/TXpUDWIwbJsBAnpbRDrZw4ZZObNX8yrb7zFzJkv8p7WtOqqelrs0MAa/BqcDjPieZrH50tHnLQvkp7iAmKCIqRvgvjN02FZcYtI6RjiQtWL1BpsTM45MCpXj1OJtfQNITbaIZHWt9qaGj6f/Q3LllXG4zHbjpNstUldunAJ77z1Hq+//jo//PAzdXIw1Fp8iati8yfyIjzni7VZoqYaalYs4YNPvqK6YU01RfIcdpJHvmWoQLzWN36t2CEcYQw4lZm80KN8IVDEKoFKFA8F+TfOdYobKGh98/Wk17qgwVo5lRiogaHPyBFbNG++/LbvaLJxmeHSOuKrWozd6iqO9ClWAosL1HzNKFx8sSQdVf6f3xBPl6upAh1cS+Xsfu6nb7/l7Vdf5vUXnuUN+ScvvPIqL2hOffDxF/I5q5j30898/cVs0qIp7jumWZQYDaLLRqHUn7tQLBLYGA0UzbMojhDbSzEyTrXo1muefIH5CxYLv80PfkW/VREm+Vtxrul+K6/WICZGJTLAypSKYlBy9esU5qsblQaWEhjeSIUGCkLpWyjf1XB5KiZqlH88j1nvfczzL7zGG6+9zGuCOXMXUlsvBy/uD9l8Q2ANRKXWfKHKj8E6VsJK83xbnWgdh/WvmlZuUrLQAOENBUSogV4nUD37ovwohnzKZJ/v2dIWM7A44oKnmn9Os+axPJdPWWCQT2H41BADqZuCCOOHc04Wl/hZNv8nvpcf1SwfShJTH2CXHN9qDn702VfELJA/iCFzcRPhcbJyfgwRKlmdryiYDhvEmDyIQwW/8Te2L2KSha2kOudao/+AMBQOA/FLsV+/kfZA5LQZ1YFcjebQ7K+/56233uKdd95hydKVaGnF9DmyH7SQ5FauXM433/7EUu0Rf43H4iYPC3XTqo4ili9dzicff8yLz73Iu29/wIJF1djeC0kR+WkLfpkr3+dDXn7hZd6Xb7ZwaSVZ02kvP3ZfUvYsDdqriUYdFVYuX8C7sz5g8bI6UQMtRqB0OtPSxA/fz2GO9kz2U6Rq8pdvjDKSRqyhEsxAru4LPVbFwNRNyX/5G2per9GJmDBEmtZq6cpfE2f1DCzfOYcnw2PptR3MV0vqsE/Dkco009zcwC9zFrBgvs4bpBs2vlAXBZF4JQvKr32YSHxauwEwP8wMoSCSLQzJEZoW2HjNv9FaU1NVzddff82Hs97ly8+11lbV4XSArvvruG4orRcm4vMGtbW47zwLWJ3Mx/8f/Lbqx98aurf+Rhuz0ca/Y/gGm7HZlttw7DGHsMlGQ3SI14gLEuKdbvFCHQIq5rTwhFK4XGyQPJk4J+Yb6yNoqOO+SeN47d3XaE44zjr/Ih2yNeDZpLaVTw7RqCsuZ/Y3s1lUVck1199G5apcvlzKjQ60LjvrXH76+Uc+0sHZuLunUFmTxhPVXugLfzPXXnQhcxb8zMzXX+ORx55GZ4Z54ar76oWLGH399SzUYdn0xx7hmSdm4KtxVu2z2gz98u0PTBt7JyuXLuH20Xfw0edfyeVDYxAKeXbvv/Muj9z3AM06fBp51RV8O+d7qSHx40lBX3zqFV6Z8ToNKxs54+TTmbdoMcomj8DTpMzi+1HcxlOYWTWfq84/izPOuYQ7pz3GvXdPZOSl5zHy6suY9dEn8W1QqMk976uvuPWaa7hs5A1Mvn86V151HbfcOJqF81aKMPj+sw+5/NILGXXbLdw97V6uueIqxt0+lgUrqmMcgZTcZRt1cLmCmU89yiFHns7r739PHYiWFt5/8zWuGnEBE+4Yw1Tx9PyzL+DBh6dTm8nE7XOq9z95xXppRiuGUJFWiMnXhHREfqAQ8cjD0yaDXAsfvv4CZ512GlfedifVcZMIXxSnK5fyzFPTuf6am5gyaSp3j72FKy45n09/XEwNxDQ70ykdhNjfOkPx5qY63nz5eS446wwm3zmJW24dx5nnXcms97/G0wCltkSeNMFron7R95x96kkcedIIakW8coVVBkdxOwyRT2solYfGpfxYS0K0aoP9dIynqPpWdY0pQjYrri+R49SXKqltHEFqR1woGlnzhKqXJfD8OMecaC3xZKpXMGXiWE445RTulh7eM+1+pk69h8mCL777jqxwGFYFYIYxtOYiRhn2k5SGzVNnOSNMRU7xUAoaiauhwFOeTwhOMYFNYWtjebGBcODZNFcVG9Syhd9y6UVn88o7H+CSPk2rnSMhwNDEYAwj/2SlT05Rp4Jfw5rKkQoN8jNaCdGhrxMhcX0lNR2IDKfoFvlqqo1D4wLp7jWM09yozKiBTu2n3DGaCy69mOW19dh4QvWNPcLvBFpDLCX5GUVCYz/palGzMyZP8U9rSkyJ/aq58dWctlhe1of91FSTNEO4cmSllZGcMIWGQ3kaIrmMCMYYZmHc3d/1MXQGolLtY+avCS0/q48XeDoEhMBP4iQ7RMeUsWMYecXFpGXkGu3XbDN1zHj8AbbZZQ+efHWWqPZA48xULWXSmFu5576HqG+Guybexahrr9UlTL3qOI2NGHSfoTAQz5ATYhzR+DVPDYcI0pBztERZZMZVDzLxoY1TvlMbL97UGO+zmhsYgVkxUgcPUMUbLz3JTrvvyx13TadGPm5+0VYtLQ6RqCDGGGq+REQQQ7pFNk2yyknelhGpp1BglGkvpVp6pTv6xq9zDudcHF/bPjHVGngcinincWJKLPkpG2O1i+2F5kNYz4dvvsiI8y9m7B13as29g0tHnMG0h59mlVhuXMv6Pk72LtBhYWCGKZZjMxNuvoF9Dz6eifc/xbg7J3L9DVdzzojzsEMM46tpHwkfnCCnEw+bkJKP0eOEOyFiVCL9SKuOaos+IxU8BZ6k6LC6SAdUamJT2qEGILoXfv85V119CyOvGc0D907jmpGXc+O1N2tDs4hIuOOpL7UN1WdsuD1hUX5oN3kybDXLVvLx7O9otjxTNitHj1QV1I30ISdK0jbP1VRRnCaQVVUt0RPhGf4wRAlwoo21+dE4JGeiFqoWz2P87WM4+viz+PDTHzH7Bjr8Y6WW2yWMlF9xyUUjGTf6ds4fcS4vy0bEv4UhXhovIh24hpJgnjEZ2fw0Lz8znUOPPDHmt9lHbO0WU8N0Bt90RPxGsjcOyjTETU2GlkbrhUdeMBn5V9beUhGmQU70pXGmP+bgKwwlk1ANMwLTxUj9RFrtnS5AnfAYmWn7WH8WCj9WR+2SgePp+5/kwrMuoVbpJhzOObIt1iOxzVIGmD63aM1Qf576sf7ivgyf4co1x3ooFDGVRimWL77kNB9Tyvjsw495aOpUHpx8B8cc8SfOukDzcMpDTHvkSerqGpk2aQIXn3uqWJpVS/WtTiIXkNacUJc4rUW+mJWTEbS+c856EEi/I5WhMiSLnOpHGmtWmEInAtV/Rhfnd0+YKv/oWS3RaXAh9tgUJyNENlw5ITnDoSZiGzbkrCav1RT5sZ22NqF4kJUM0zqgzAmwOWMFETEPUN+R8iOFlo2tiYo4gYk9UeCI+xEOTNmylbz3+gy22/EP3HXf49w55U5uuvV6Roy4gm++WUgsZuFysmPqQliyeOKr0WRp6yetseYsVwc1GPE5jVGFWR3qovjShfOYu2C+Womvys8Ji9VXQMxsjTuSzodkyA8noboeLbIBQo2B+Uo2hpgxpqymCJYhfE4gtmBJG1usg6oTiQ9mg1WM/Q3UnDmJxgTr2GSgeWFoZG7xzUd0CVFghSELv/6EM449ku/nL6E+BOfXU79iLrffPonbxkyjqroOX/aa1U+02pdxUUo5qRhPo3RDCZAc8ZvA1/hMsAb89h/nXEyk+ZnO5eNxxj/gYzLBhG+CU2hpsRkL8+hDyTOrKo006WBtzITJXHDl9Uy+awrXX6u91phJ/LxgZbwuOF1WLvrlW62rozn6hLP59Is5eTyrZW04Y3ckXqxa+OXbL7jhlju46ppRPDRlAmNHXc0NN97El9/MV9eO77/6Rvu667XO3sgjUydy48grGDVmMj8uaySdVpUQfOfhTI7SIy+hjFwlX378Jnv8YT8uu3o0tTnV85zG0EJCdS6/6gYmTXmIhC4mnOgyndWwQWXYnJHiO2V4grTNB+FH9ifSvCJ+QjBeWX2DOO9f9/FEn3PuLwhwGq1zLs5r1RkLLcPTAu6cRigj3Zpn+Wsr2IV+SVEh6aZGySVDfe0KXpg5g8suuYqP3v8ScklJLoGN29YFT8Y+J2PqnE8k24RK19axx3Sb7iuiYeFLfyNb+6SXOedhwwu07uXEmxdffJHRt93OazNfYPLY8Tz5zExW1DUTJZLSdNQyR6gGrbY0xGarEP8Xr5Ua/BfF/1bZse781Yha54437d77mHbf/Tz+2JPM/uwL3Q5/xzdffY7nOWRLpJS2RHv55hKMRWx/bqHlelbJDEoUsWLZctq1q2DFquWUlrehXdti4k21U+1cSF1tLe06dmBF5SrKyttRUS4lVlH8SqGXLFhIRUUFzekm2nToTGlFMi7C8Dc2s2pFJW1VLuKoaNMBHQDny7Ug26++Va2qpjBVRFFhCZ279iQrW4eeZCqgsbaOjHa5TgoXBEnR0RVfA3BE+L6jpUkW2QtIZ7Ikkkk6deks5wF1nSGSta6vq6PAOtQ4ysoq6Nm3N/UyznrVAzipoVMLGyoKAzmuvpbvXf6wB3do0z1m9FguvXAEXrpBG5/L+GneKuwHqB5/dDrz5/3CNTfeyM23jeHsM89iwc8/8+RjDwknOgC6lxVV9do0XcuECRM47bjj+OLjT3nn3Vmi3PrV4qZxrJj7C9PuuY/6xgyeeGBSy0RNXHnlVXRo24FbbrlJE+gW9hY996veisoaZHJiHPydT/S32v1FpodzPvbHTSPpB+JR2NLMY1Pv5q7x43TIOUebW09uPhKpwzaKyxfP59mnHmfr7Xdh9JjxjLv5ejlVaW7RZjet/qSW+oLzPPJPlsb6Oh599FEGDx7KqFtu5dZbb6V3l25cdenl8aGHRI7nS1ItdUyZcjfLVqwkShTQEkKTsg1PLtuMKMBLgNYWQnl8vnJ8PCsmLnAisbmZQAcyiuI7h6fiJvE8ZqRlokf5+sZlofiRtTliGfFqrYjaZ8yI4+P5SmuhTpSkSGrzvfm223PL2EmMGTeesWPGMFaHXb/fdUdVAmNhqHae85QWoZEaq08/EYjmnCh1GD2yg0qD7yXjjUekcTjxPlJBNuekncSPpzyUcgqVrVicjXZOgmaKCwvIaLJnlZ30CghljFH/8VgjZTpVs0JFE7rBUrDmzWjOrEn8X0RC0fDnahqf4bc85Q1UAwAAEABJREFUyS3dXBWPS364dONFPvvsW+n1lfToVoptHD1dVPiqmxA9UdwujymKEx6e75PNNoH9bqRkk27JSYb5OoHnac6H2syAHyjPViIzWrIBKPSUZeC8ADv8MnmKnfi+I7KNj8r/3jf6Ww3/KtP03bJsLM5TzGyhDnS232Zzfv7xBxYsWwWyZzTX882nH7HeesN54403dGALkUuwauUKFs2fy+Chw5HKYz+dHWZb8JJOW6WWWOY2rlTSw4ZuIg5UFtqPV1vnBETa/HlaYj1tut9/71MeeeRZ8SpBhKd/EaEd9OVWDyZI0mJ66Us/DXtzHR+++wYbiq4lS5bwy8Kl8V4yK9l4aiIuilA11rh89deoM4tm6VQylSDSwaafUC0HOdsYSR6htfGRzNTG+KH02vxqaH+DfI3Zck3cNkwlI3EbKV7UUMvVV19Nz+49GH37bTr0uZmddtyOcZPu1oE4kpLYKaRZ8c7FG2lxTO2R7LQAMmj4hlx/8x2MHT+BUdeNZEi/blx03pl88PnPpNVOYkFCjSGSvbDDG08ZNrfkm1GzbCkPP3g/n3/zHTnZMZkwzS3bukeizmG64jSnzIY67FHnJqfmlTz15EP88st8XdCM5Y47xnHhiAv59psfmPn8S5q9CE+Ip048L0dTs+YraisUvuwbWjdfeuEFLr7iWhrFE2XrzRA7KdZRBM7zAQ/fQqdoKJBS59KNMW2hiMppTDaXVCKdsu/aDhHfff4p55x5CrPefguiBH5QgtwU0KEJrpnHH72P2dqMjrp1DLfLz+jbvSvPPPsCy6qMQRq/8Up8wxZKcYpYGk0yly0kkkXIXOZ9KaeKAk/rFLYOKKnWpFsyyBziKyEW64tk4IQpUrUsgepLPHn7qX6yMqK+L4tif/JFcx7ZUZO5p37tcN/Ea/ruJCvizWtAVpkySzFu7KDM5oP02zMVEfKUl7T9EaEX0Sw8yiKRCFBXmNxRvyIGdIpXs2wJN4y6jZp6sSgEOx+ycucHOMPn5/NCtclmswSBh43P+LL33vswfvx4rr/6UtYfPohtdvo9N9w+jmuvu47evbvJhmYpCITNzxqF2MdsqhekyGicYgrkohinDcbkFEWq7zk8AS4HmUZ8HWqix6lB2gbvfIyWSDxJ6iIokdLYNNtVO5YPkZA4NdDYnYsj4EMo38IpOx6WqmBOscDzPJHmBJiVRoSD+KnuUBdkddoaik5Da3mGS2iweOBCmpsaSASBmoRqJ8SedEUnYOVtu8i+jGXM2NHcdOP15ITjqaefo6YhK8pUVelcNk38rKZTIouTvsaYzgmv8KumaAriNkEqReXSRboQnsCMGc/F9FrTrC6ZNESiUFywiB+ozAmXJzJ9TBezuSbRGUlHhVHrSqA6kTFdtfKHJqJfcVte0DCcQMk1b2tVT+1yVkEUSatBBNilZ1o0ZK1/9MRK4imCNEf9ifcbbboRw4cN5BbZ6ox1pTXs/Vnv8PmX37D3vgfG+5mwVZ/FF5e0dRMyLXlCQmFLCK+TrBUlK/6FOIui7Dj8z0cc+GvBKSt+jY3GqLCJGU9MZ+Kdkzn59LMYO3Ysp59+Op998TWvvP4mkS41fpg9m7POPJWPPvpQkpZCOcnC2pusNR+sC1/idTZHtY955qkZfPXdj1x8+VXcf+9kLjjrFOb+NIeXXnxFflaWCXdPZdnyVYwaNYrxo2/i7NNO4ONPPmXWe59gqKU6sSnzfV/zRDpseLX+BdIb2ydPf/oZnnr69VjaoiYOM/LFsgLPMuzyR/tVWh/nEQoiEuRka5IuIFSZDUFB3N7CP0c0mDjjP59/FQdMAnU1NRQVF7Bk0Xzp51jen/Wu7GtGdqtIZGkxMWsS20STZiuoZbxeq8q/wdu6BmCTTGM1nbVoQnPi+2++4N33ZnHgwYfIzzmLvffcU3P0E7797gfZePFDk8GtVuq8jf43YMj/T0Pw0KIbaCEvSCW0qeiKbdIWLl5CThuySKu/kykkNiP2zRuYPG2hWB4i30gFOWyFLSyvoKy0lJaGBtrrAFC2CK2bIEOVbqgnWVhK+4o22AFD27ZlmP56hsxB/cqVtOnSNf4v9bO68bf/pjgttFaMbmaz6q2kvD1eqAmRzmozG2C/EYpuw/CzLK+somOX3pQXddSBUIagMEVQgKhvkYPQpIOgJtp27ERxURkJP0mqIIHZTk+b6aixjrQ8xeK2HanDI1HahsKiNuoRjS+UM1QnRBnK2pTTpIOiRHEhDY1p8yUJWf1oMBoGcjtUF8wQZ+VkBYUBJWXQqVM3tt5mV648/3SaVi7gcRn3FfWwpKqWHv36se4G69KhfTHbb7cVN4+6kgP23l6LQwN/OuJELr9+LOsOH05pIsEGgwYxsEdXjUnjiruWyotfjz7xMr0HDGfDTdYlk6nSEhAKAq4cOYoRl11Jt3496Ni1LesNHkh5spAWOZWe2q+hX/F/xuuJB/b3DHxPK1YEaR0MDRs+hJNPOZFtt9uaooIAeW159yZIsWL5UkzvuvYeSJtOnSjp2YE/7Lgllatq442fsJBraVhNqo0gx8oVS1hV3cJOux9Atz69GTK0LzttsT7ffTGL5U11NKEn08yPWnxnf/sLu+5zsHQgICF6tB+QU5UjkZSy6SBDX+wSN6kdrzMPMpJU7aTWuhKaQPJEC7SiSGV0WB1RUJQQzeKk5ozlm+JEiujsDGsej91wWR4haW0qnJ8gVJ6zys5hBzgZ5ROUkioJqGhTQJuKEjqVF5GSg+gLt9OGLuGJELWzZpHnhE26ps78mL9ZzDmN9PWc+Bp56KIQdBCd1YbNaa4735HTIBMuxCkf5IyrfxtLTmSk1ZZkJDvs0dzQTLKgkAbVT6u97xJooMKHeAZWP1A3lhHpE6qtkYbmEM4p5//iNQaJTiFWZcOi8cVpJQ2FOilQJyXUM++HRTz5+sfsdsgp/GHnrUipiqdxIC5E6WacQn1iukQyocrEOszQBHa7SotaBCRTKclNUb1SR1I6ZDJ+RJH0ShtmGz+e6JCMPJvRcv5UFROPU7YQYjbNxatWaEX/dIhincuCFkTIseWWm1Grg+9PP/8uluKSpVXUV1dxykF7MPutl6msDmmSDL76/mfNrSzrrT84tlcJHYIGEiPK9TU245PUCPmdOO12PG0+0Y7VpZKktalWjxqrhwubSeTqePeNl/jgvXep0+l5WusD6t23jaMPsQ4BkfrNs8yjubKe995+m4P/uCVR81I+/fYHbdDjSupPoemK+o0bKykTgJNO2a+FOsk9qzkZqY9A+u3LoiF227rgJXzs78thGWq31r6m8gYOLNDw4hAbq3jjeSEJgS955cRgV9qJi0beyIXnn0PPbu0o6dCGDTZYj+KSQpLiW/zDMkJi62cUCalwYIZIeZ6nQ2wxr7yNR/t2Fay//jCuOvso+ncp57YJ91GVBYkO+7V7LbTYD977Eoju48g/GaLGKp554nG+XbgCLV+iKiQIctKkNE6UW4825wJFfBuQNXSKFHssWjZHtrk/ffv2oG3bNmy59fbcfOst7Lb7H7T+qqLvqW/NUdmawoIy5QXEQzBEyZBNNt2AE04fgZ0vO9uxW0eaC5E2O1bPbI/ZNk+oRAyIH+hQwpdvg0gInK+1UREviOeyH88Dq7wWg4bjNK4DDzmQEdKJQt2IZ0wJkhqTJyE0NvLgPfey9c67MmzDQfQeOIA/7LSTnOfvWLx8GXjkH1vjImsUM015aXAZslpz7IDM9EJLEHktXR2o75wMaFK+lOGxH7izejnJJV8XfM3hNXEH6Uwaz2yrBBYUFOg8Sv3okkfGASc7omltooKcDIrmgGpjPzVs67SpAaIHrWH4UmjfiBdkiW1BqsCP50pSxCgLHCQESdXLah1B/hOuheUrFnLvtAepq2sSLaqmOpHIQDwI5Q9qmsVTpllIgiCJHVhZ36GUK1FWBuWltCkr1xSJKCmuoEN7H92VkREvgmQCWysbGqtFBdg88NBwZFMD6Z3UFSSv0JQV8v0rNFqzOgCKdDlD0sbeolwRJR6nxEMl1CwZ/+3XUPqezjTFqEQimMjMf4kaVc1WYYfYG4PvPHzleoL4Nf458c4aZiRNRa05kfqTjTc2pZWX0Gmr7znJRLxVOiskBs0yBk5rUYHW6GTWE01qHYnIlnr1lyOtfCSfDm3b079HN10+l2L22y8MYnoDHYwGshqYUonfdgjiGWFaiHxCiuTPRzTE+48WOWKjxk3ljPMvoaJNKfv8cXe22no7JIZ4yOY6RtlaAi/EZNWgIUBSfE+ILg9Pc7/Ab8KnkURKnYhUEUNkNGpNwRY99Wk/zW6qYTKwpUg18Z1HJBk5jcVYZbbXV4VICALfEEGgRgnZR99LkLNDQAcuqbhO+qJmRIfqVZRz9InH8+KzT/Dd7C+1Rjfy+tsfM2DQQDbbZP3YZqsnMHr8vNysv0CK68TWlHiVQMjEvZzoCXW4nyGJ58CTTjm1/M8rDpjCK/jrN9PcnM+qruGZGTM46KCD2HmHjWnXrg0777oLV19/FVtttUWsCkk/xbEnncoxJxxHUdLD03y0pdNQB5rIYr+kn5bGNEGqgF123Z3rbxilS9d1oCjB+usN5Xfrrkeow8Rm53PwMccz6qbbGDp4EGWdy+nfvxODenUm21QvGwEuhewj0udMrK/YwhYmSTflaN+lPUcfezgTdFG2YN5SNFPJaN5J6yT7hNKaMNoXY4ZJNhXpdDrn0eySNOJpTiTxRLAv/XEG0iURr9eTJnmgOkoo/Pd419ZRFBcXU1hYSGNjPZ7WxW132J7DjjyCCtmN0GzK3xyYyU9G+W+WrWWZTnosknOaL1GUkM464qVd+mqjNP397LNPSIhPm2+zPSUVFWy44Yb06taVLz/7lKw2ZXZe4EmfLTRAj5OtVvCf9//AAc/WYc8FdO/cmW6d2vPjjz9ih2E5CSCljbIn782TyQudk70wkYCnMhcjlhKGEU9Pf5ytdtiBex+6XwdXe7DHzjvy1DMz2PdPR/HZZ59zx+03s/l22/D8CzPZYYvNOHS/fZk0ZTLHnnwOP3z3E1deehlbyxi//en7bLXFxpx7xqlcPfI6rrziRhYuWshJWkDX+91mvKGbsx233YorLryQy664ipE3jNGB0XL23HVX9t7/AB58+CE223Rjxoy5nSOPOZqxk+4jq4OBHbffjqNOOIExEyey/oYbcN999/HHP/6RmS+8qoOlZey8806cfc55XHLFFewoOh598nE223hT3nnjHWZ//D477Lgto267jeNOO4VtVP7aW2+y2267Mev9L8QTsAUCOVXGK7GKGMQfc6aadMroi212i44cxK7dOrLzNpvz7fc/YBus4VLml156iRnTHybSwWagun20YAwaPJggmWTDTX/HkHWH4+T1VC7+hWdnPKnDzAY23HgDJAaQx7Jg7nxmvPo6O+25F2VtivHJqPespoTPFtvtRIeuPWjRQdhXX5aXzOwAABAASURBVHzME888zpbbbEkXHYZmhEDdqe7f9+Z14G+1FVYtSFYeZSPR43BWTY5iQXk5QzbdlA223hrTL5vACa1ncbl0acCg/nTo0I4nHp/O7M++5Aed/F876gb22msvOYfEY/aThVo0FRf9hrZvn/6MmzCZbbbdVn2Z+5Rl4eJFNKVbKCxJacHL0VxTw3Tp6eabb86AAQNobk4jlY5F5ftJpCi6pbuZk04+l5gWW/ybarnzzru46upRLFu6ijffeIPNN9mEoTqE3XOPvfn4488xR9l6XLlqOSfKcRg+ZBgD+w/ikEOP5IuvvkOX7UYiTz3+BKedeBIzXnyBk848k9fffCPOjz+SLb7D86G+qYmFixqZM28ZixYtYuHCpfh+QsU5Fsz9WTcgZ7Ph+huxzuB1uE+bmFDEGnz60ftcctEIHSw/xa6778GwgYM4/qij+eqHH7nvkUf4/a47CHbkuRfeAfWDNtmz3npN82BvhojmdQdp3twyiVCeZVqa44ICyaeASAcwxapfLB49pxvPzSW7dYYN46ijjuerL+Zgj/wMDJw4l7OxKDMRe9yK/Hdf6U3cxMVfkJB82aBVS+fzyKMP0K3/MLb5/R7Y45uea8O2fP48Lrvscjlaw1h/nY0ksynxr61F2ibM/+E7zj/tZJ54+mnOOG8EG6y7rmS4Zfz3WN7/6GsuOOdivv78e03NJuuKOXPnSNf24J133+KB++9n+622Yf3h67D+sN/xzNOvUNsMWfEIHPlDOf5Bj+aM+E4Mf4nSWdKFhLEDmAY5o+Xt2zJw4EB+0o2zU/ln38yhqKSC/XbZllS6ms+/+orGEH5ZXElZ2w4kzFFUvWzYQFNzPTOlh7/ffRfWXWco4+8YT4sdqMhQfffdt+y/954MGTZIB0sbMPLa8dhvWkcS8NVXXcGY28Ywbdp9sf37/KsvWbF0OScddzzDdLGw4UabcvMtE2lojEh46kyEvfzmJ9SnPfb4/fb07FrOl19+TZV4qK7ARVx39VXcqBvyG6+9RrIZzi47/Z4PPvpEm6sCKmvquPbG67n19lu56Jzz2GjY+uy7x4EsnreEZulvJJ2MnHXEWv+YKZO4/jwOyzBdyGWIstJNWSpPG82IFFtuuxOdu3YmbG5ggfT7vvumse22W1JaBiWypdq7UF1dTVbzJj8fhcxL4olf1kEQgKYVyJomCn0O+9PevPzSG/GmpK6umSefeJSttc4OkEzXG7oeM556XFUjfvnhe847ZwSvvPwGp551PrvtfzQ1tZV8/eVs9tCt7MABgxk+ZENuuOEOHRCDxEw20wLSXTKOYRtswmsvvcArM2fSVN9MQoT2HdCDQYO6YjYmoTG++crbbLr+lgwftiG77robT814Xu1FvzY7P/7wNfc++JA2QsryAxZ+8y0nn3ii1sJNGT5wOI8++ChOtioLfPTe25x64lE899LLnHb2OQzs3Z0/7LAT30j/nPhoPNDwVXNtfqX7XsCg4cP4w15/pJt0ItDADOR2gFO5YM73P9GmfUf8FLEchwzqj6fNxs/z5mI+isnHyYlx2oBqyqqSvTmcbRy1WCRW64sTulCHT/a3qNBi9cDdU9lyy83j9eOkk87W5fEKnBD4vi+79BP777Mfw4YOZtiwIVxy6UiqqxpIJpJkWtJMHDuOG669njun3sOJp55E49JfGHfjlRx57PHMfHWW1qpd2WD9jbnmxknonAgnFUAHhEhHQq3rs979gJ123hlby6+SXWrOpLH1Pmpp0eVOHaNuvo3NNt+KgQP6sLVonPnSm2SyAR+88Qrnnns6P835he223ZGjjz1FOlzLq6+9xd577IXxZv11hzJl6mNIxcjIEbbDOuecxuZAr0jA13pt/ktTUwtiDzovI5kMyOii0Rzkzz7/kj/u80c2XGczbtJ8qNe8apRQ5s2ZwzGHHsT666/LoCHDOe/ckayqSpNTPxKB/N5rueryK7nrrrvYWj7SputtxNPTnyUCsr4vG18oly9DQbJAPuS37LTrXjw78424nMDjleefk49wFt/MXUqL0So/5s2ZMzj+uOP49tsf+fabHzlw7/1Zb8g6bL3FNjz/5Is012uOphuY/uiDnHDaCGoa1Zne6hXLGXX9rbLpY6nR+pDWwFMaI+qtYVU1OY2dnCqKNyII0ykRR0Ndjrk/zeeJJ57h+++/ZsedtkFqSVNLVgdg9Yy9fSybyZ8fOnQdrr3mRukD8m9DIvnqr74hP3aXXVln+CDWWXcYP85dyAmnnk2T/KJ33nuHjz79Gs+Hxx55lEMP3I9ffvmZ/Q/Yl0022IAR517InPmrsB+eGy/9+tO+e/DRJx/yR82Nfn2GcsXlt7NoWSPOBKaN44NTp7DhuhvEG8qzzz6fZSuq0LTAnvun3MOVV1zBw48+zvEnncIcyS3SGuhJAULZ1az4oSiaDihbMyWSvc3I3mW09vnGDgglAC9g/S02Z89dtmLC7Tcw66Nv+PCLXzj88ENp37aQ+M/3hBkenvYIG260RfxbLGeddR7zFlUZGbhQvuC3n7HPvvszYPjGbL7NTsx47hXS0qXIFCau9Z/Pf8WBhC4ZrGzZshWYP73d9ttYEqJIYcj66/RnYL8uEKTo3au/1pxd6dWrB4EcGE9zXJU0N+2rJtJ1J933YsHDkPXXZyPZigLVXfDzHJ56biafff4Z2+24A74uRTbYaGPWHdoXss3M/+EHnn3+BdLNTWyx+abYfBA6TIS+5rWTnZWxATkBhYXFyJhw4iknou0LD06brLU5xHkFeFJez5NemUEUfau0R7j84svkO23Ehhv+jtvvmCxfDtkhpMse+gr02nCxtOL/eX8zHDA/zX4oJqWzlq5du0qGG8Z+vfn6Ofl+awiN90UmP4PVueZXrY6unUEosgUaRyjdDJ2npTMPTuM1FW+oq6WhoZ4OXbpSL364RJJSObptykppqK3V2pGW/Q1x9s857HGKW/gf+D9zwPODJMavwf37UF9TxfyFi/GCFFk5JKaYThbJacHjbz5SRhew137786gOlg46dF/efXEGN1x6MSMuuYLpz97Dehusx+lnn8u9jzzAgYfux5cff8DIC85l1C03M3HqrQyWM3rlFdcw4b5JbL/7dnzy6Vuce+apTJ3yANdccz7du3Rn7PiJjJk8nr0P3Id333iJ888+nbun3MNFF59B+/bdeOb5Vxk9cTTHnHQYz818hHPPOYmXXn+Zk044nFRQyssvvMkVV1/HuRdfzIxnn+KMM07h7bffZI89dqRN27Y8/tRTXKhDyMl338Wtt93IZRedz2fvv8eOW2/F+httyJPPPcsJZ57DtMee5tJrr9OG4kzef/tVtvvdusY6cejXzBFPpMzEJ9shqYJialvAS6hO0oeWBpJqsXjxYlZWZznkiMO1UTmWs484hL7lxRx6yNF8+NH3NGUC1UrQQpoEDbz53AMMHdCf8VoM9jziMLr162u9gDbXV11+HXvJoei/yfpEXpYCdZNpTqtcnWo3lGlMc/NNo9hg0834dvHP7HnInygOoMyBqoqwf8QbrkZi418dVWCLW1IHmXbQF5m3hOrZ4isoLCoRX5Lo3BO7+EYGoKRbV4485nCWzf2RzTZcl0232589Dz5STt72Gg/x5s/qxWug8BOlcIlCunXvqs1FVvKoYdmSOUx65BlOPOdyylM5imnk1VkfUZWO2Ov329C+xCeVKEEqbtQQP3LCdtx+B17RofCKpU1iTJoVKxbwzjsfUVzSnndmvStH8EQmT76Xjz78nF20yN9w/Ui++eEn7G9OXXHllSxfvpxZH7zP+x9+oIPYUh1Ej2aJ/YqmOqivquHtd95k+pNPcdhxR7PhJhtrE+FjTiWepKDbnqw2Nk898ACbr6vNQZ8e9O7fl16D1md5TQvLF8zlluuvJigs5YVX3uCeO0dz8dmnCN9LaFi4TJ1of5rLrx7FmeddKMf+Id54eQYHHHwcX34/jwljRrH+sH5ccc2tLF0Jq5YtZsytN7PdLnvy4aef89R9Yxh/4yVMfvAxmiiiLuto0SFLmKknKfpnPDSd4484gUkPTufFWe/TQ/wed+so5s9fTCwYiV2S1VBsGx+pBTLMFqjAKjjFDRT8xevydZHkkDaa4UdP5PSRW40cdVOQb77/nkbdrO659x91QGw4Va5NX0vVCm7RAXFNQ6hD1feZNmk0t466mqdemKW5A+naRXz+wWtcd9tEfr/vYTz+4FQ6ViQ4/5JLKG/fmRY5ZO9o05FMFutQyTHzhZcl91VUCu/0xx/lkksk42++4s7bL+K4I/bgzQ+/EX/Ut3aljkCRf+CrRS+PbfX4pJ0R+X+eF4qfGbQjEGRBh4CbbrYRc3/8jsZm+HFBFRtsti3tKgrYeuNB/KyNl+UvWdHAgEEb0qt7DxLip++yfPDBLD755DNuufEmjtl3LybeNorPdSFRKbTnXnoVG8hx/Uobp3vuHMtj2hTeowM/FxRx5jkXcdKp57D/fgcy+a6J9OjahcsuuY5Vlc3amH2kTfM4vvzsPZ5+9B5cuhqkP3c+PJNNdj6APsPWYfigfvzw1TesWFiPPRkd6iyWHs585SU69ezBY489phv0QYw48Tgt7DmaMx7ffP8dM19+iY223JqHpk+nXXGSow7cn5Z0TtzxYjBcay20qr9Gohnz52HE+q+k7+GCvJ5lY/vpK9Ojrrpa6+M1rLf+tqxYtZLjTzyCKMfqWQTJZEAi4cvGCJGn9rpdzYqfzpM+qZ72DkjhQbiLC1Jk7D/J+inDe+99wLT7HuLsEefzzdezuWv0pZx63P48/87rdBg4nItH3sJWW/+eqy65htE33EJB2nH5iEt0+bIbn3wxmyceNZ0Zx/iHnqZRXQdagmTk1E9nDjvmQo4+4khOPvJArettOPjgP/HZl1+adcA1reLtpx9jn8PO5LgRo7j/4Uc5aP99uP+eqXz96SfgZzVXq/nhp6+10YbFvyzUxcwN9Ow7lDffeoc7b72BKy88l8dffBfTrlz9Sj5662VGjb6bPQ86mpeff5JUVMstt9xCNpfQBinKM4u1+8nZDZM2kHie+KgxSb452Qz76SgbWeOixcgVYPDQdcmYgY7S2IFefVO9NC5STdWSA66vnG/7GlhFCz19ApyD+kZFZTs8ySEh5PdNmsJNo27VJdT9vPzyy9TX13PvvfdSVV1FTmvp+edfIN9uCB9++GE8r998/S3uvmuqkCDeZ1i6dClPz5jJD3OWcd6ISykq9ahZNpdHH3+Wt2Z9okuJmznkwD2ZqIOwj2b/QtpuUO1wTTbsq9mfccHFl7P+RlsK96P069dHfttYPJci5QXSwUeYJf9t7J3j+OHHzzjt1KM586zL+OqbRWy23bZcfc3l9O/fn6lTp3L1FZeybNF8btGh1P4HHsq3333BxAljOPO0c3nssTeJ/ADP92O6ndYn4kMdT7zMUd/USGFxETJFeT6GOZLJML5cevouoaEjAAAQAElEQVT5lxg58gaOOmRvpky8lfc++hw/UcgFF5xP27bFvPf+u/I7n9Sc+ZQxY0W7H9LYUMfcn+fy0CNP0OyKGD95GjtusgFnHnMYS1dV0qCxp12kM7eQuXPncZ580oMP2J9dd9mOkAQQsH7fASz+6Se+nbcgv06l6/n+01k01a5k2apVnHj25Wy8ze956PEHufySc7js4ot48+VXQb7pypVL+WnhInIe5HSR5wnrgrkLJKsVZLXetChtvTdXVjLqyqspTRWqT+lcfDHlk01naaxazka6OOg7YDhHn3AGHXp0pmuPtiS9rHwxj3G3TebVl99n+vRHmC4a3nhDenH3PRBkWLxwri7pH+TQo0/hm89mcfsNl/CpLlk7dmxPojClQ7FFzF9Vh/1GQuWKJbz0/Ayuu2UMIy66hBsvP5vZ78zk0SefJeegetUynn36JaY+9CzX3DCGUZeezdMP3MGsT96lTiRPu+d+brvhdp58/Cme1sXmipWVksN4zZWs9DPHisXLmaEDzJffeE37lzPp27cvnslfI/acR5AUv4XHVEN33OAH4CWI5JOgi370RNIHXInyC7j6/FP55O0XuWX8fXQZvAkbbrQBpckMuDqmT5nIVaMmct+jL4o3z1JXvYDR4ydTUxNCSz3XXHI+PQZswPtffMkF550lv+1qfv5pLpHn5fWO/zy4v82DyPxHSS5IpjB/31PFXXbem5KSEjp16sQN198uPksOOjynpADnCVEY6bA6p9mWxxn4xEuYL5E74cLmmge5xioIm/hEl019B23EeVdcz35HHsrQDQbEtZz9tG2mhvdeeYYhg7dg8pTHOeTwI+jUpR32mHpk9DFfN2d0BtZBJHuSI5MroLAoydmnH85rLz/GG299QDosEh1Z0s01ap7DfnX0mlG3MGfeUu6cOJk7bruVyaNv587RYzC9bMki/fD0Md1UqKHpXa3FQmEJBf95/3UcKC0tlqxcvJ7Y0pIIUrI/0sfVJEUKDRSsfk1oBpLn6py1OXBaUxCEzmyZ9FSDkQuDWz1oZVNdU0lBSSmpojLtSUPtg0IKC5LkWpqxv/8e5ULNajX8qzfSGcNfZa1JGgcN1mT8PxrxsjJ2peVl9NEN+Q/ffaMFMC0DFGK/+uCck1NozA2xJ1TaQmRW4tCEJKipqmLWhx/hEgmaG5t489VXaNeunQ5EIKPVcdmiBXw8e7acvDLql6+QwfyAQA5HbQNy6iPVW8rsr7+hY/fuzNXN7IJf5sTo5VOS1m1xlfDP/uYb2nToxE/aqFYtW4YJ134ypbk5w4IF8/n8q69p064936hedXUly1THLjYzulWcZzgXLpFBLeXDjz9FjamtrcZsbku6iUULF+igZin12jF/o1vSlpYMLQ2NiDk019Xw+eezqddBQbWc5s91GNC+c2eWL10VG1KtDbGxj/Q1JY41UZt1U2BfvCH08aTX5iSKmeAn6NatG76DhDxxTzw7+ayzWKnF5MnHHtBp9ypO0gb4icdnIjLwSWp6eOywy87UNCzSQd51jB87mocefASxlpdeeI1PPv+a/Q8+kNBlNHFCdRNqLSvQoVoGoydRkuKSK67GDrT2+MN2nH7yUfz043IkekL+CU/kYf2iJysmh3ImAz/ACbDrUuXjebrVbSDKZTE+aT5jA/r8w0+47KqR/F7jbWlu5Of53/DLgoVydi/Ffpq/sRF+mbcI+8mnxYuWEImPvjaxZJsk17TkVc11N95I+67duejSsyh2OZYs+JHnX3ubnoOH07HfAELhTbc0EaEmgvhNFjBIhxRDdOj20rNPYU7cXPWbKCxks80357lnZ3DYwYeQKixh6fJVbLzxhnTq0Ca+YXYay7jxdzD9sUdj411TV8uAAf1Yqhv0RiNYHQS+L1k6rrv5RjbaYHOKioqkhhEuVg6TkyfVCDji+ONZUvmTDF2arA68mhqW07Y4xTeff8KqpYvZecddNKdCunftxoUXX8Td0+6Px+HJkejbowfXjrqRbbffml6D+8tZPJuNNt0ydpAHDBnIHrvtIme+Uo4EtOvciYefmM5RR5/IipWr6Nm1jCEDuvLtD9psIb7IufcSHiWFjmxzC1PunKob9KvjOV5dXy06to/p+1rztlWHIrUTK4hCF4vZs4Ty/svXGqwp9DQOL045fQ2kzBiiglQRReK7/XTyJx9/iP3aUM46ldy/mv0JP3//LTv9fndqG1vo0LEdJ594LLffegfmi/teTofDnTjtzAvZeost6DukLyPOOpH6pjSNmYh1hg9k8bwfWblyCTnR/dSzr3PiSeex5x/35Mnpj7LBJpuxZMkyhg7sTpdORXz784/xBiQm3SaQ6bro/XveeIytDWOElsjzwGJW7msiReQ0XTycU46BZI0ObexXS+wPUc/78Rfe/+wLEm3kWHYoZ48/7MzMZx5j2eJqFi6rpN/gdSkuKJD+5Qg8n8222IpLLruK9YZtwDGHHEyXNmUs0EGBJ//z6Wef4Yyzzqa+oTbmWz9tfH7++WfQ5rKwuJxUQSEpbXq7dutMB9nbpUuXY2tFZeUq7BB+8l13ccxRR0Iix9yfvuet92ez/W77E6ZDyaYjtZUrWLJQmxfJL5EoiGW+/U47c/Bhh9JvYD9OO+pQmrWJfPLp52kKA4pL27L/gQeyz5/2Y+CwAVxz6XnM/niWLnA+jDe4EZ5oW4tfl6ddM0YjCfMJ+0b2EeQsLz83El6Aky5ktRaVStaXX3edbMxP7Lrrruy7z/5U6SDWVxND6cvetGhDHgmrmAw6KPIl4ITWG90zqJbeZICUnj49epJKBTgvxy67bMtTzz7LDtvtLFlVMaBvF8orAn5esAydIcrxqiBQpFv3Lgzq35Zi6c7jM57lyGOOp0F0tatI0a5tgWz0AprVRSSKhVhrbYDRceFFI7TeL2aGLgybGqo5+ugjeeShB0Eb3Yljx3LCaeex7yG7xvPyxONP4LHHpzNsg/XUNkNOhxnFRYXChS5ZPpYdjNh4k9+xSv7BkKGDOP64Y3j44Yel5+BrAe7Vq5fWvavYaJMN6dW3O8dpc9bU0CCTEpJIOELbEUas1Y8XrJa41lE7eMspdFrzjNfIQSgqLMJ+WKmuviHOQjY5jHIKPPEx/av1P5KkQtOWPD9iu+aRk95Ye015clGzcGRpkR90zVXXMOKcEdhG2n59ad999+X999/XhdBcnIMnn3qGiy++lPr6Otq0Kad7t54s1OVyVkY51IFRRn7b4CHDuFxrfZ/e/dCNHIkwzXbb76gDl9Ppr/XrsIP2k03pzo/yB4OED7L3tDTy/ddfUVLchuNOPI311tuAww47XBc1l4g2kS5f41ilH3joAXr17cWKZQvp0aMHRbJd33z3Ixo4FW3LiZyH6Uevbl0YOnQwz+swabfd96CyciU9e/bU5UYP5s1ZrHqOljCrNS0kHhj5x/yOZCqltSgXZzsV45DPlmbzrTcWPZex/jrDOPqIgxmusdhPH5m6PaxLjptvvlm+TBP2a/vde3Rj2fLFmO8Z+Enxs5T99/8TBx1yJIMHD+X0k07AF1+WrFhBs+SWlQwaG2sZpcub9dbbiEPlkyTFmgg9OWjfs7vWqn6xLOxisFlyf/fttzj8kP34UIeOHbr3Ye+Dj2LouuvIx9qRow4+mPvuvpts1SqaM1kS2mQ1axyRBuQHkPA9KsrKyckO+VoDHD6+BLxkySKyOc1wTz2rDvhoytGufRvm6ZI5zGVYtbKOrh07cvJxR7F0+S8s0xr7wMOPc/wJp8nvb6a0pIiDDzmUe6ZNI9NUzQKtCyuXrGK9geujhYreGstSHUj+9OMS0vJBklrDwiBF5EMUhWyw3nrccts4NthwU3bbZRu23Gw9+bgrWaHzkYKggPXXH8rI625lwJDh/H7nbdh0w8EsWPwLKyurufrq6zn3nAtkB1IaWw77jaCPPvqIOXPnkgh8fM9jYL/+3Db6dh1kD1KdKLYb6GnQxsR8kbnzF/HjL4vIyQ8QFwijDAmty7a3UTVcEGh+eSBd66wL3d133pFPv/2JPfY/jLISDSIr/tUs5/prroh54pKlqh+Jlt35VvuMxYsWopGyVGtzqqBIetLADjvsoP3V6/Qf2F91Vfyf93/hgDhuU/FX+Z545VGrW4xTTjqRQw85iNmzZ3PnxIk8Pv1h7Cfo6+qbkMBA66v9DT7jdyRraHJFrSVClYGWVCzfZOoXF6sox8a/24KM9P3hhx/Wwfb9jLvjDupqmzV3NIECx+a77qK9m/Yl19/E7bffzosvPB9fcKakAjaXcrJZzlNd68RF2nqkwaWQC85O22/BZhuvwyMPPsAK7TtyqmN7RqPze12Kf/X1Dxx9/ElsusWGbLfNFtw48ipuG3UDK1ZU4weIckTvn2FNgv88vwUOmM9kPlmofXFGC21Ka4pMm0gLCRKmyYr+9RuvzX+dubamw9WE/3msmgKr86S3OsSLnMPXWYn93Xzjk/15ukC2NdJ6yOonkmJ7Vu+vZv7q4v8E/wUHPDw//pHTpBY8O3iLxPA1Rs5zYmcYm8Eo/npis/sVqpA6LepPP/0k11x3E8/NfJsTTx3ByzpsmaIDkbvG3c6ypXN4ePoDunW9kWefe5MjjjmN52e+xNS7JvDAtLu1GZjLDaOu5errRvHyy29z3jmX8NQTM7jt9lE88+xzLF3yCxdceC4jR1r5O5x/7pW6tXuW6667go8//ZDFS3/kpJOP5sabbtNmYSajrhvNk088r/JrmKON608/fs7Jpx7DuHHjmDL1Pt2eTeCh+x7h7LPOpEGHe7M/eo8zzziFe6bezZg7JjBpygM8+cyLHHnE0TTK0X3nzTd0S3o+D91/N9dceSkPPfQQ9+rQ5YILLqKpAXEF8UiKSoKsMwiVmZXT5hPktKPWaYUHmJOGbdy9BF9rw965fTvalCBnpJ4wUUhO/N969114+N7b2W27dXjz1edZsqiSt9/9nBX2x7oL2kNBCdtvuRFbDunFt598zI8/LOKikTdw+nkXUCrlT4kgJ0etuq6WbDZNU7qJl97+kBqtJ0261q0oq+CkvXemg7bOL7z2JvYTGjnR9j97Nd54mWnFYqNdHY8g4SfEH19DV0/SLTRORCsObBInjScZLWdC0xJm+OSL7yjr0J19DzqEIJGgXfdOXHzBOXw66x0W/LSQ6Q9P46ijDufoE05hxMVXUqcDZxCCIMOyhQu5/IYJrNAV79g7RlGaEN6GSt7VLfPCZVVsueMfodmjIFVK0rUQiS+BSFXXRGFKsYBD9t6Rh6eOpaqqnq9/WkxSN4XlbctYMn8hMx5/mjPPPodTzjiNa0aOpL62ji7dupIV3d9//x32n7RMlFNx7dXX8Nxzz4Gc6Jy8fqkAThszX+P2giTiBJ5Tz+JHzq6rdcBFYRmhFv1mHZi2WAXxB+FN6gA7yNXptrGOzz76kJuuv5ojtME55rSzeOLF1xkwfDiNGocjgScnd3DGPQAAEABJREFU3PdY8/jKCTVjxUZQfzltCJ2c20b7T0saG/jo1deYNmUad955JxddNoIvvvuCRFCE8aM5zEons5DOULl0pTbZ9Zo/93P6ycdz9mkncfOtt+sg0VFR3hatXeoF5AfHbW19iiDOU/C/fyMbqOQU06qq4plvK6ARYWXiTZMM/fobrMsf5UjdPXE8sz/5VjxXXRz10vWvvvyc226+iVNPP4MjTjiR1954h6032oBkCC3Cl9Xtb9Ivsk7ANZELG0V7RKDDrI03GsKiBV8x7+cv5XR/w5yFaTbdch8aV9Ux86knufe+h7hGjtt1115NY10Vnp/B9zU2IzsK+Ic+hvNvIPQ1zlBMds4qGFi/Pn1796FtIuKzWa+TLC+i13rrYkIYOHQIVQt/Zu7Xn7Gqpo7eA4aS8oVYtiEKCwj8UnG7QHqoZVM6mAwSRNkWDOvbb89iyj1TuEKHS1ddfz2fzf6CQh3UZaUzkfSnoCRBGIQgITvp2803XUtCm8ATjzuBK68axePPvMDP8xZLbxp459WZNFTXMn/BEu5//Bm++mkO1TXLmPXmyzTYH/bKJkgUlGOXI4lAvUdN9OjXhZ4dKmjI5IgKKshGBYSamznTLMmtR9+O9OvWXg63hz2haLBwrQYTqWaLE9io4uTqAUVBSrrqafQmwJDG5fP44oO3sQ1L5BWQbNuOA7WJjnI+r7/8pjTFGmZIaxFPys4hSePU1s8JTzOaSqSSquMEWh9Q+Zeff4ErcHTqXUBVzQqef/xRxt88jlEjb+b6m26ULLK6kEiJOiiQLFKa6NmwhrRQ5NLVvP/2a9KZqVx3/Siuue56Fs5fgK+Lu2KVZ0lB1knnoGFVFbUyVk42dYsdt+WeqZPZfZcdeOv1l1kw5yeqZZO6dOsuikRVpMY5NbXQKa7enXQ10DyImqG6toZ3Zr3P9dfewAnaAB2hw8K33nuXdQf0JVOfJu0ShNLbpBS/0JjqKS26S0oLhClNTrg9P0ZsyNdacDG3xCQZec/3IWzWjMhiphMdKFFYGv+q4Zx5v2A/5KKJo7U4IpkKBAnUUiAGyU6iWMyRUOn4lMXHNie+oQV856RfESt1iZuRfMePnaC1+CjOPvccxk2cQMdOnahoVwEu4pOPP2bSpEncdtttXHXVVXz66ac4p/arIZlMkkoV2MpNU0sLqM+k59OsQ6VUCaDDKEJHInDgNB4fsEFpPapasZIevfoQ4WvdVr4IdOrTc6HOER0/zfmel158Tj7fHVx5xbXy1x7UZWMdBYVCkkvLngiVcCPe+b7TmWIDL2otnXbPfVx7wyhuuOEG5s6dL8QOXzR5WrNx1jYnhcyoMfjid5PWajyH8VUmEAil6gnNM5+SgoTYkKFZF8kZjaU45SEXgA8++IDJWnOvvfY6btXc+uyjWZqrzQQFxUSuQAeIObLibWlhSis6BNJ5IdbcaCRZWEAgv+X1V57TwWojRx93MiXFvvoRPVbJlDoBO26/DR+9+zbLF1bz1XfzqW+JGDa4F5Wr5tGuU0cKymwOgCentFfXjuTSjTRpXnqJIqoUNmuYocaVy7UQ6WK1YdVKyoMkXgQuTJAob8fIUVfTQrOQhMSPLniKtM42GH8LxCYPirW+nnjQwdSvWMqHn3zEqsYaltVWculVV3DReRdy/FHH8diTTzB8w/XJJQId2PZhYx3aznzoYV56/k1efOMDtt9mazYc2oWE+NCsy9RQq5bII/QCsvJpQyU8POxvczvZtUAysOXJ+YXiZzIWm0cUhxmtcU5jzTTWU1vXwO3jJnL0Mcdxli687rzrbrp260Fb+eUZ2c5MY7MOadJkZW/EBZLajHu+T06ysV8HPu2002R3D+bsC0ZoHzIbDVk+pcrluzRIL6Jsni+e+hYSSKPLlT/Qe0AfuvfpijOmReJTbQN1lQ2xX3v8sYdz1PGnxj/52a1dGRUFASSKsZ/y+vKzWZx7utbYK67V/uRVjV9tI0PyH/gzB7w8X/+cgQvEQzE7p/leXFLO+PHjOeHog3RBP4DddtuVP/5hZ+b98jMNaSe7qLqySJEumtLptHiciDHltJeSWkEWgiBhAc21tXz+8WfMX1lP1qle2MKW6w9m3x2249sPP2DFwrm8/c77LKtKk4mKCDR3t9xyYx1aD+E9HcjXV9cgFxun/YHnyTZ4UhHZNjNopUUFhJKtzAZBsojjjzma5rplvKF5X9WQwRW1EV0hdTq0j2SXOnbqis0D52Bw/36qW8uSZYtjv0poCJWf10Y1a32toDW+lodrM/nOOckpjS/bkkoWYj98ZGcwyaTsm+md+yvJye9em8f7v9IuxY8z/zxOW+bjLH2ShSUkUgVUrVhOlGmmqKiInCrU1FRjPAqCAOek4Kprr/EuMpurhHN/zlfyP+/f4IDWTkfv3r1ZvnQx1ZWrQApWoJs27fWIxOi/0WZ1lgTmIko7tuGIY47ilJPP4uSTzuGxR2fqxmw9Hn7kXm0Iz6KnDnBO1YHJoYcdyRVXjOKJJ19hy8134L577+KMU46lZ6/O3Hr7Teyx+17cfNMdTJ3yMLvsvBuPPnQPRx+2O720WE6Zdg877LAzN4wazcTx0zjk4CN55IFp7LzNpvTTzf6zzz3Nbrvszq3atFx44UhOOfFMHn3kYdYb2o9h6wzh0UcfZI899mTC2Mmcfto5Oky8hqe1yenYppzfycGYMPYODj/8cDmskzlg/0O0kbmRmS88SUV5GTvttgc33ngjxx19OE9Of4RddtxJByaTeeD+SVJGEAuI9U18iwjknqDHk9EVa2VkU16AOSSKolnOdz8tYNbHX7HO0EE0Vdfz8P338uqrr6pdUu0ScmCTDNbtXp1uGefM/YURZ5/NrLfelSwSKk+RM8dEh0JlxcW88PLzrNIh5pz587h11C1MmzyNTz/6GPubgvc//JD6+p6DDzuIj+R8m4ERATRUNcmxyVJeXip8/8Q3HrBYE0Vk5RB5vo9mKvJ2lSndCZJxviOL9mg6WAG0kNbU1GALYpBIKh1ALiej2ERDQ50c1Yxu7w7miSeeiA9ibx89WjJQPeFYOv8X7JB35Yo6zr/gUgZILyJ5XRk5pu+/p4OQymoeeuQRbr7xNh55ZDrVVcsYfftdvP/hF/Fiiyf+arPxx523oHr5XJ6d+QofffEjQ9fdkM6du1JeXMShB+7Ps88+yfMvzGDmzJncI0d+6y23It3SwgUjzuebr75knz33iX/NbL/99qNQDrHxXb4t2aYWPBmkrFbqCMQKp6Hl8D0Xj5GmJukABDJ25vlbHVWCmG+hHIWQjTbYkNG33Mwrrz7Lcy/M5OVXX+Dyq85HewWSfkobh6xwZrUtQjgz0plIKPx4L4XmclKbrpxOABKpBAsXLNAh5tW6eW/k+GOPY/TEOxm+3nqq5hGpeXFJSgbWJwo9yivaUVBcwpFHH6FDhhd4YcbTzHjuKe6ecjeb/G5DfI+YhzYUc1yc2nvKk+gV+9+8VrEVVE1NNJ9CxQRypBWR0c+AjS0M2HPPPdl4WF8m3nYDi5ev1GbRUVhYxPChw7j5ppt48smHefW1t7C/b3fxiHMoTkHOeaqnEWlDm5AKotElko4QQQjDNA/LSov44P2PpFfPsc4Gm2iTVMybr7/CtLsn0aFzBy649GJu1WahvLhU9OXUktinxwZpRP4jwP0tJMYR1J8vuWoMsWQD8JMiALp06ULHikJefv4p0ZOjrENnSJYyfONNaF+W5Nnp92t+FFHRviPx40FOAgq9FI3NGWHz8f0E9lOqKS2k1VU1XHz+udjB9jnnjWDkdTewyea/04Y2kl4WUSg5NNVXiYXSZdU3inp064L97VebewMHDmT8xMk8OWMG6fpmnp3xPOvoUPKrb7/h9VmzWLB4PmXJHF9/8j7pTEROCJqbs6SSSY1RwpDMm+wnXXIhFW3aaPOZxVclp8NAHw90eF1XWU1lTQOlpaWiH8uNh7a2fjQtV5PuVoetgfihqIYPni+t9Qh1IbByyQIOPWhfvvv+R+m2kyx8mhpbtAHwKNMGB9lCgyBIyr7mYh5jXJJtC7Thz2RkF7IIl5DL1qSX13HPQ0+y/dZbUKH58soLz+tSYArrDBnM+eefz6hbb6akQztyfgESi+xBhmQQkZAtSwrFiqWLGHnlpTjnOOWUU7WW38HgQcMInIfRnsNJbkmqJfsH758qe/sBObVDNJWXlzOwbz9dpDWKakcilaK2ehUpqbjMFOhwxviTlQ1C+Hw/IN3cjFSPpCbzVltsxthxY7TezeC5l17l2ede4rwzz6a8RJTJGDXJgU431xsFMQ22J2+qq8cOKnwfjUWEOMFa/kbGJNm3rOZ2SVFKNr1u9Yg0yJK2dO7Uncrly8iZSiVSfPv9D5IPDOjXd3U9KyDPJ+zx9BEPJaOsnG5NS4RJOmhz1lFWViH9CbngghG8+NrLPP3007q8fYbbR99Kdx3g1tXXcfLJJ2vNbuCkk07iJtlm+9u7nvTYF+PNSW/RmmmXGjLEWr+keFoX05rnnmxqLBKNKVCcbI5ibYJb0iLJSTESCZLJBDU1VaYSysy/Wd2y2QFPc0sDzz/7NFN0oLPl77bUxfP1XHbZFRRpMQhDIfGT4HwSwpOTb5FTvx9++H7863Ml8qlGnH8B1914E/1lyyIN3DbpObuhcA5EOwnRoPxszuEHNscyKEecQgoVkSwoJZv1ZI8jArVJJQMCnZy1tDRT11DLueeeq7V3MXaAdOWVI9lqm+20hhWS1kWmU71Ip4mBDs6ymjzqBjuISMkfL0gk43hODNtok40p0kbo8cem6yArh1hFs/24X1J8lKTW32QjisMWPnjjVR6b8SrDN92W9u3ba60o0uF4DZmGnOSH1hSolqw88TOrdhoBJUmPBCiluSbfqaCgiAL139yYI+FUYKqhwxFbe3zjhTnAUQR+CpNRsXhoBxdiK05j8QOH5ZVqruM5OrYr5eYbruGxp2fw4quv89Sz07np9ltJag1Iyb63KS6ldmU1z818lRWV9Vx6yUWxf5iTrMrKdEkapWP74QdJccJJJAH2WLnpjoSCqKG5uUVlvrqMpNchLdkWEslkXGayT/gB54+Q/r7ygi5rn5INeSY+rO7QoQ2Gp7CwMG5veANhsD6Mab5w2Dp3//338/Qzz2i9m8Amm22AiBFEqhLiacxOfAxFM3jgApDRampqoq65kaAgGfNKHSk7JfkHnHHqCbz+ysO88IL8qxdfZsyYsXTp2RUk3PU32EB7j4cZefklVOjw9bIrRvLWW7OQeeQ/j3HA08dAwa/fSAkn0N6sQ5fumtODsd9yy+aUp9fzgviQumpVJVktOM4Y2pKlpLAEz/RaQs2onh9IfmY71EWodEaH4M06JL5WF6SPTn9aF/BC6FSgeVBXp4sGzZe6quWMOO8sXn7tPexvFZscY3umqr4LKCkpwfeQCnio61ink1r/rF5auBOmQypPBIX07TuADf+k4/EAABAASURBVNcZxBPT7+WnhfOotJ9iz4Q6/C8k1F6wqbEez9d8lk+1qqaWhHzi8tIy7QmINVdoMHD85/ltcSDE8zycc7LFOSLpT6T5bnnmp3neX0vME/mtoGj8mkbGkbX0Y+MBp7mGvEA7rNbSqmkQEik35xJ01txt0nrvy4Y36hIorbV+ZWUlXbp1JdDcNH6hx/inQO2sJQotJfhrNirrP2+eA54ZioH9BzBPN8S22Dnn5Ey0xIy1KsZUc0TiMIosK4Y8T0350mJ0jsaGFrp36Eci0ZllCyopblcgoxZKpBmcE045Hd079pZUilm5rJbS8mKcblughXSLFsbKWgb0HaZ4gobGrA6obLHOgEtLL9LUyCkY1G+4HL8WbXgyciTKgEZBGicdqq6upUeX3josisiGMo5JOV6xUmVobKon8BJ0aNeFqupG9RtQoF2Gb/1rQ5TVzsCTx9KpXTvqdSNXpNtY7S/AyuUoVFXWYXwq1S3O8qUraFdeERvUeH4aS7TQR0qY8maFPaeIJ8VUQKaxgcaqNEuXzGXGzGe44voxtOvan73/sAttC0LmfPUBE2++iVdmvKyDpyY+/uhHnntxFl37D6T/kP5svekAHph8M59+PJvqVc289PZsPvzqJzr27swmW67HyWccTRfd4paWdqK0uDMJv4BEIkVBaQndenZjk/X78ei08fz03ZdyPJcz7an3WN6QYr1hfSjSCD1Bq2z/nlBWSxhyCqI8SBuMJaYqeQjxtZjJM1I9B8kCwua0boVX0CI55eRhL166khrtWTx8Nlp3oA5Gl/DcjGeZt2AJ8+fM56ZbbqdD9+707N+HwsIkpVo8e3RpQ/s2BWqRZfnKZdw+cSK/6FDrmEMOomtFGctWrWKl/S9/RZ3YZuc92W/vPenatpT25SUUp5Jkss1U6AA4kUiSlcXRugykadutDQfv8wceeWIGP8+vYsONt9FCm2DH7Tbntdee5ZuvvyStxfezz7/mllvH8PWX3+BLAZctWaKDqKEMHT4ccyg+/vBDsrrRy5pXHCGZJIiyubhuZDxSvMA3VzurftW7nN+c6rfksjj5G3YAb5HI6rgUQ3TIVSKn/+WXX6Shvom0Dn6v1gbi4Qcfk8ZBc1NaTnQhnudr3qlDLyeWZ3Qw4OL5QeQR5Ww+ZcFlaZATYQeXm268Ht26dOatdz5moQ5Ps5HKgbICSHqOeYsr5dsXsO2OW+og/R5++fZ7NY94d9aH3DJmND//siDeWJrvpCmEidpFSBeERO//Uac81VU9u+jS/odAaSfa4wnmfNEekIuS5IJS2rUr4dwTDyRqWMBto8fSmE3QuWtv2nVozyvaiNbVt1Cnm/1R19/II9MfEpeFWNyJIidLYLbK0kgu4ncY4atGmTYme/x+L95+62uemfEa+/3pDwQpZAdWUFDos/5GgykpS/HGCy9TX5fB5XzRIzyiU6iFQfRHkcb790EegeEwEA5lRKI3D+pHbyR+eqLWIX3RRh/xA6+Q8jZtGTakH7Nnv08XbfLbtO0qe1sCXgHrDuzDZ++9RrfOXWgjvoXCg5icFXgSUuASmJzIeRQUFKldWpuSehpqV7HBOsPpJFzffjuH7xb8QoM2kyKLUIfY9iv1tSsWYP/rem1Tlls1N2e98ipdu3Vh3/33oWev7tRU1/HZFz/xxbfzOEeHBGNGX83k8ROYqI3eZacfR+2in5n9zQ9kEiJKi/ln773DB7PeYaVs/GNvfMT8hizrrj+IYq8BV1/JJ2+8xvdffM6iRSu587GX8Np1Y9jAnqTU3DPHXOHffsVPMe//qIP/0jomd1EvmWNzVIw2ekE6ajsDFdlr8rO53b1nFwYNHcy9D9zP11/PYfHCxdx734Px5cjQIYNiLYnry7ZGWoCcU8ompguo16ZYyyKVKxu0Dlbx5ttvc/aoCVSHxYw44VjKmsHXJjWlSkPW6U+J7Ovzr7xEdX2jDoGzRh5eooFctpYVvyyhZlkDvuxbS20NwwcPoqsctY8/+pzFS1bJkoLMKhqF4jmS5YX8MOc7rr7iMt548VWqF6/iw1mf6jLlFXr3G0iP7n3ZafudeOGZR/lq9nyqVy3lvXff4qbR0/jhp+Ugaed0EBgFCQLZpvWG9sfLNfH+B29Tp8PmluoarrnsKp589gVbtclJLwoCtUokYhpiZZfOFyZLCVtML0Dm5e+etyaj3wKgx2kgdni/YlUV2UwjmYzku6IpLwAvwVHHn8jzTz3BO699wtezv2D6UzMYMngAHduVqXUoiHBO4MmoWTIU42RrQumkCxto0eHP8pWVLF1eJdkHlOpQ8YA/7RNf8s6f8zM5rStPPfWiDi3GUCNdsAu/qqoq1llnHbpr3f7uu++YP3++DmWaY36ntNG1TW7geyT9nDS+BZKSSUGCKOsjYwRBUn4cFOhgKd2QQWIEzQ9SBXTv0wO7wHv/nddZumwZ33/zrS7D3lCdBGhtW75iMT279WT9dTcikSrkhVdeln9aFy8paEwZQVoHm/N/+Ynq2lqapPMFWus2Fr0lpW14+70PWLJiEZF8Uzv0SsjmykSgZsIPiO4gUYj5jQnRbytmviwgozmG5l0yKKY5jPCiZsKs7JgQ2UiXL1vKeusOp0vnbvwybyHf/bwAnXtS6DLS8Ax2UJUm1DrupLIKxauMKiSF0wlyfjGdevXlpBOP4afvP2fUzdeoNtjg7AwwSpRS1qkrf9p1C1577B6ee30Wv9vtAAorOrL+kCHUL/iBL995VTagmi+/k0/65jsM22wz2nTpRNvyIqrnfcPC2bOpX1LLB1oT331vNi3O4ZKRxJIVtFDXXMOkiXeRCJMgfwXxDhKEWpNatA9oqaqjVrr443dfMG36o6T9JH36DKZrm05st8FwXn1mOouWLqU2E3H3tEeYeOdYIlmJmupK2bSfSOcCyTJJg3ycGTpcXr68mUg8z8g3SXiyKKG61QFpTvrgnNPgxSfxOtRalhbITOAFiH9Z/HQGRQlk/7K+T7P8o+J27dl7j9155tGHWTp3sfYMIU899UL802G1tY3ivUdah5zOuThu8sUez0MKLBUsoEOHDtpPVNCpXTmeytQtOF/9eIJQMskQaZ1FNGK/CRSFBF5IVnsFa6C7mBgX7Tvz+z325AldSi+eu4pcro4ZumS+ZdwUKmsjZKywXxG2n9LeYL2h2H8+WGg/ISb7LjYYOYLoNwvoiTR5nHMxLy1uwOrH4v8jkOZYezEAg3xcyKUPlo7BgV9cxh577824sXfwwrPPyddYyax33+ejDz5jo402om2blGxghrqaDMuW10vBGkk3V7JiVR1N8velSLz/xkyuuuo22cF6CouL2GSj9Xh95vN88cHH1FfV8uasD3jhrY9o07UHg4b0ZsvN1uXBqffx+YffsXLpch3wvsaHH33JoEHrkCyUrfKyqFPJPKd1Gz0m0SSe9m+ZTB0yGcrzSBZ14MjDDtWhYcCin78hcmFcp0e37vTq2o5XZz7NwgXLmas+Jt7/MFvutCvddDlseu+J90Q5nPFDIE0hdPYVKN/49S8FjI5I4/zzqxyJLZ/nnFsTtxpGq4WeZ7POYms32DhsTEEQSA9C7eNaqNZZhtmItA68arU+NevS0zkXD9TJxlh9uzzz/XxeXLBWfiRDs48arP3WlyMklG6bLbX11H54I+tSDFtnQ5bNn8cbM5+lUf7FK6+/pv39SvoNGkxSFzKB84QBnHMx5FPkH6lRPAX0ifVqtb4ZD5UV61Y+rlJl/LvFjQk2Juec9CsXj7c1z0KvU4eO8W3i9z/+jKdDiIRWJtkHOZEtcQNM4bTAO5dnrjX6S/Co1+1l5YpKPK26lctW0qFLN3zV9wlx+No4N7F86TIt6gnqKmvo2FXlWhB9lYMXO2DLly6Ob+Zr6xvo2KEzLU0NyERi5TVyKBYtnC9cWVpyIRXt2sk5qCUp3BCwakU1y5csJZF0pOUAl+uQx5Oz4Ks1qlOtRX3pkuUEGp/nOwoKkyQ91LMqJAvl7FXKCWgh0mbU12apNJUk0gKrDknrsKVeG107ebaJWFpUjIHhjuSEROYA+T7G5IwOEwM18r2AKh3IpIX+sUfu5chD9ueoI45k1I2j6T1wGNdcfyODtUGvKCvkoovPp7sO6q6+6hr23/dgLrxkJF179OX4Y0+ge6dyzjn7FDnr/Tj3rLP5/R/24qY7JrD1jrvwx913Y6sNNubcM07nxBOP5/Szz+CgQw5ns0025Q+77Mx+ex1Ap/ZduOG6qyHXzCknnsSBBx3G06+8xUlnnMfwQTqsFX02Ducczv0PgNa2Ps4pLrwKFCfmixk5PDHceKrr4UcefZzDjjiGJ594mldeepEzTjmJC0dcoFaw+ZZb8ce99ubRhx/iyMMP4xjxobqmjlHXXo3tV3RupkkfxHWdvmGUwf7Q+B3jJ/LRZ7O56srLOfyQg/nT/gewz9778+ln37P77vtxxskncsapJ3PUmefIEdiHTh0rOO2kA9hsAxkROWqhaYMRnQjZf7+9eOe9TynTgfGAfl1JqruDDjqIbbbZSvI4lQMP2IfzL7hQByY5unTpSklBEWedcSZTp0xjnz/ugf1KrS3ObXVQXFRYKCag4Wv8gB8hjXV46istJ1MMAheQbsqRlG6V6dAp1wgJFzfLb14TAV16DeDAgw/n0y+/ZL/992evvf7I7E8/Yd1hQ7An9JJ4QQGhcCZl5JCek/ApkM5HadVQH6EnPQ2bsEOTvn37s+12O3HJJRdxxBGH8f0P8+nRY4DaNyKKqWjTjg02+p3kMJ0ZOpw+4tgj2Ga7rTj1lNP5/S67cZ3kUViYoo0OUX1P+PVqGuibfzW8WP7OOYV/G1QQW4BQTYxczymiHDWxiCCARDGNupVNaU5p90G/wX05++wzeeKJJ5g4aQo9hwzj8COO4vPPPuPQgw9grz334Z1Z77LxJuurPaSSpTjjuJdB/g9o05IJExTZ6YAdbHkR6623AUuW19DYHGn+rEtxAjbdbGOKS8s4+RTpzRlnUFnZTL8+Q0mKhwWiU2bIuIzR6pxT+PcCatsKf42D+BF66U+ger7SgUChl8JPFNG9d5/YrnZq15bipIooIApTbLbZ5tRUrqKXbIv2zHk9UnG8kZKdSkrntR+hRfMxjBe+HJ06deKQgw/lmmuu47hjT9QBzPv079eTZMrDeO+VtGEjHRivXLGUk084np9//pn119+Q23QQvM8++3DSCSfStqKYP/xxNz754ltSpRVsv+1WCD0O4dBGeqvNN6e4KKVDne+1GUJlOQpSCWbqwP+ww47i5nF3ccp5F8ix7aq9fAPFqQBPa8W0u6Zw9FHHM+neh7jqhptpU14i+w+eFivPE27AOYc9zuVDcDj32wbTeZEISKZaax36ZxlOWQrjeaGojdB+etPTvLx85Egaaus45eSTOfSQo+Jfeb/i8osZ2LcNLlLNKEDLGLbOydwgRcEOeguLyvji84/3cyFfAAAQAElEQVQ58rD92H/fPbnsyqsJU2Vcf+tofrfJEFLakGyizVBFRVtOOv1kTjjtFBqaHT269aU84emAAh0KlrD5Nr9jyqTJXHnRJbRr24nf7/YHrrn6yvhv8M3WhUi3Hr0JhEsjIq2J4qtlUVk5J556CptsvDGXXXwRfzroQM6/6KL4V7EOOvAQgjYdOOyoo+OLllNPPIJDDzuIK664QgcqTbTv2EWKUgSJMnyXQ2cl9B/YjwMOOYjHH5/On/50APsfcCA/yIfp37cfHpDOhtL5SJu4RhJK5xrlz4ifWW3m4otOqxTbGodzay+gyTXn57kcfNCRnHf+BXz6+UfcevMNnHj8Ccz+7CuNPMlue+3DPrvvygXnnM4xJ55Iveb8oQcfSOc2xZiMVImc5pjxxeK4ADJiUJBi1fIFHHbQXhx40AEcePAhnHH6udTqYu2Ciy6kd9/enHjySdjfT5s0aRK9evWSnfIoKyvjmGOO4dprr8XWzXfeeUfrZBeKigrJZrOxX1lQUBD7W1G6UfLSCqDDoyrZ36SkVqTuiZxiHpl0s9bXhOpAaEot2rbcZnt23mk7JowfzcGy+dMfeyw+aMykpRt+IqZn6cIFHCodO+fcEZjd79+3J542F7gUnbv0Ydedd2LEBWdx3Q3X6kB9CF11AHbh+SM47YyzdTi1gr4De5FIgtlIpzklFZG2IHZrRjloaMmQkGH1RGWBMS3UR/XsMiUnmTTqYDzlJYjUUGfWKgT7SbhTTz+N22UvjzrqGF6Y+RIdO3amUD6C+Y6hfNZEQUrs93E6KHKya83yMTN4kpOjNFmgQ9SW+PBh2LBhjDjvbGY+P4PrRt2EL3uOS+hQTcT5Bey+w9b89NVnOB2qDtlwM/BL2WHbndlnt+25f/I4Dj30UPmBZzJkvXU48rjjQevrzjvtSp8u7bnorFM54rAj+WXuIoYMGwriW9JzGn9Gx3RZStu0oc+AgeTMn/PED40Xya9ZB8eZ5npOPP4I9pV9OeqYo/n2ux844+xz6K49QXlxMSecdBw19dUceeSR8U/0z5jxFOsOGRqPL8xGzNdBc6P4WFHeFrP79993l+zECBrVV7PN6ZYmyjwIPJ9kokCkaZ6HWZKFJTjleVqoRCoZCd02yToRF+5IuY6mdJZAG+0C+UWXXXYZnTt35ogjD4v1xfTXDqtNFs4jfmxdSSQSah8n8x/n8uHqr6/wL3PI2xPyj8SI8RatfS4ooKI4Ra6xgdhXkrxUyMjrRsUXZ8cefQR7y38cN24snbt2IlnkwC+kT+8B3HD99dLZ3Rl55WXstNMOOkQahJFp5Djn8n3+BkP0OJenT9E1dFrcwLl8mXN/Z4gDtcWZJHxFnQDij3PkH4WS4x577h37LXdNnsS+++zF9eLpxhtvyAH77YOvKl99/TUHH3q01sWRfPn5h4y86mLOPWcEc+cujGX27Xdf8/CD9/PTDz+SKirhsCOP0iHfplx+8cXas+zLVdeOov/goRx7/EmUlpTLTz2b9XSZes7ZZ8kWHcztWme33Wpr9thjD9kRdSgJRtJr07GECM3lspi8m3SCXagD9yAEh2xOBtrrcu1g2ex23SpIBcqIHJ279Ip/0vq777/msMMO47DDDwff47KrrqCgwCfUZsnZeukMUQ5cJHBEhlVx5xzO/YsBx5onWhNbE4nMtqxOOZeva3mtsLpoLQ28eC20iySHz1Jditx66+1ceunlLFw0n8cef5TrrrsG+7MRkdYZz/OwdSIIkiRkw+w8gn+DR6ooLQhtNqA7Lukn+VDi9hLFsnXrsv8fd+elZ57i4ksu5LnnX2CbHbePf7uoVQ8itbK4LfYWN7aE8mmEGFMb5xxr/lk8BnBOuf/GwK8eX4uOcy7OcS4fevPnzuHmm29kZWWVVMzFPxlUXJigSM6NNdCaLNbaUoOMVk4QCiLyj+UXUlRYwYjzz2Hbnbak7cCOTHpgKp1LSwm0kEe5JOXlnbh65CVssMkgSrqWa5N3G21LKqTyvpAWUF7WgbsnjZcT144h6w3mvIvPpX15BZH9CEFUQnl5Rzk6T9O1a5kOvzaXw3Ik7SraqH0KVF5R3pknnnyETirfY5+ddBC2D8XJQE6U6AuL6dt3OBPG3aHNSpKTTzuarbbdnEjOBNoaZOR0brnNjlx44fm0KS3kuisuZaP1huDJcKKb7WRJG3b74z4cd8JpVGhjNGbMWB1Qlse/bhnoNMeZ9ooZTg5H0vl4cjXSLS10GbQ+4+++j1defILJ42/iznF3M3HivYy44AIGDexNU2M9qkzHXn25RgvDPVpYptw/hSni3cWXXczgnu0IstCn3zDOu+Qqpt47TYcx9zPp7gmcd85ZDOgkB7UlJMhBIkjQLGXv3r8nl1x6AfvtuRdEOUJ5H+uutyHXXn8zkybfzZR77mby1PEcddyftIgE8WGUhBvL0ybP3wNqrL6cAgNNPamG2exWSGjhtZ82E4s0Xg8Cn9323FOHBmN59fU3eHHGU0wYczOXXHQGXsIjKO3MAYefxNSpovfuO7nz7nuYpIOeHTZdl2Ig5SPHU+CguSWHL55vucUWfPb5lzz+1LOMmTCR0XeMZcqdk7l/yj0M1oIsEvAJ8eX8ySNmmz/syfPSl2LhkIjNZpgoNA51oLwC6W55G9Gx/0GUFKK2UNqpO+ddcJk2HWO4edS1TJhwJ2edcz6dO7QHTZKDDjqYp554kttuvoWzzzyTM844Qw7GKLp164zWePbcex9mznyBCjnBSXWT9D05o4rJCQyjJEFFd04fcTFXnH0C3YrAZQWR2CV9IpuGkjJ20KHu1dffwBjdYo6ddBd20Pi7DYfF9A3f+HeMunUMu2y1ubRa9eVwHnzM8Vxz0QjaJtCTZN3NtuLtV56nd6ciEmVtOWvERdxz71TReT1/OvAIptw1jZEXno6TUhSUdObwo0/nnskT+OPvt6Jz986cf/kVjJ0wibFjx3P3XZM58vBDKC8rVX2hNx9D9Cqm8UoPLK3EX+uUrIckEcUQ64jqxK/0NwrT2IFuTnpLzlN2QDpZwqjRY7jg1CMpDpshKGPzHf/IKy/N5LAD91E6YMsddmT0zaO4a/w4xo0bx4SJk3Q7u05MV4/eg5h451R22GZTAieUfglbbbc7jz/8IP26tpHMM3LmUoSBxxHHHkmPDmUEoq7XkHW45qbRTBg/mcsvvZp9/3Q8jz32PAfsu7vKQaqKCSnSPPvrMf5j0iJN/BRbFNGrldH2v5aO5CBiGusX8Pt9DuGpZ1/muMMPokJyDtTGuTI5pEfw7vufsd9+u1IYoBG1aPOW4/wLL2TcHeNJOJAK0mPIgNi22E9fJTSyY088hXvuf5CROtA55siDGT3qKi6VvUG4hYSNtt2WCVPvYvztoxnWrx+77b4bk++6m1tvGsMdt9/BZbI/w4YPZB9tvp95/jm6tS2lBOR7ejqUKaS0ax/ufughDt1/jxhlUWmSfoMGctZpZ3HnmPGycdO1+TxcOh3ieY5QN3wbbrE5Z2lOjb3tVl4Qzv3234uCVCAtjbBNnumL8dzi6LHQ0r99yIH0x8DmgpYQrcGIzREanEaSE9/AyxHrsvMCoJANt9xR6+mVTJt8J3dNvoe7dDi63947kpRtdNITcgkdthRpLa8VH8k/fhl2ufThe6/x4P13MnnyZO69516uvPAidt5mC7IOckFI974DuOaG2xg3aRoXX3E9e+x1BM8//RKH7rodxTIrQXkFx+kSZdoDk7j8ygvwKjpw9oVXMmXqJK4ZeRl/3G9/7r53CleedyYp0V3qe9rIJ8g0+fQfuK7qXM0DD93LhHsmc/d993DJBeczfOgQSCSp6NmdESPO5JEHpnHL7eOYfPdURpx+LOVFPgTlbPeH/Zl+51g6JcWFtm3Zdd/9uUdjuOOOO7hp7Giuv+1GNt94QLyubb39zoyfPFUHmxvjxFi/qJS99zlA684t6Nwg5kkuF2ndWvuhW7fu2E9EP/DQw3wy+yMmT5nIeB0yDRkkvjqfoo6duPSCETz96EPc9/B0rrvpVrbafLP8AboUzUm7Atm/IOXitRXxhWQZv999Xz76cBZ33zmO8ePHcvfdd3P55ZdTLF62796DS6+8AuP9bbfcyuSJd3KAZF9aVCzbGHD66afzyCOPMGrUqPjPq1i9i7VRTiVTpHTpev7552mDfQXtigqkowFE7bni+rHcNfFWklJ//ASdewyUrk5l1x3NXwPPFnKvQKS142RdaD50/z1MuHMiR+jg5JZbb+L+++8XbW353aZbM3nSOCZMuJ0RF13GEUcdx6Q7x7Dz9ttAWESZfIxLLj2fhx+ewmmnnqqDy77cdNMojXE8V1x+tWzmATwx/UGOkk0NdSnsnIv1RY1x8vdyzRnKOvdg/KS7dSF4OrZvT0hFkU0+5qRTePiR6ZTIbhkfy3r0kh84lb332I3SRMCRRx/N1Pvujy9ZTtYh7bjbb+QK+XuFpRW4oFgXmNdy9mlnyBIbE0IGb7gh7+qir/+AvpQUJhmpDdC+e+wR83DY8PV4avp0TjzmKPVsvUOh+gglv9KSMvlHjRxz7OGUlonyKAXF7TlEh3KT7hrDzbfezD33TeXCC86hQ/sKNS6ic/f+3Dn5Lh6Untxyx20cf8qx3HLbtVxw5imUSEqlUaF0ppisqNt+j11oSWiCix8ZHYYKuXycA/ngw3e03t7GXffcxdRp93LnHRM5bJ8DKRCFGTIM33Jzrrr9Vu6dMpU7b7mFu+SXby+fRUh5ZebLDNlqCy4bc5suhC/mussu59hjD+Hz7z+VzDty8lkXc/oJx+k6Afbdcy8euOd+ioIUSS9JUNaGEZdfwogzT6BdEZx86llMf+pFykps9Qlp17svo+W7HLH/frKgIZ379ODikdcwacrdjJU/dfekOznowH1xmg8m7ON0YWy6FXieKLccgYx0FC/AZjMws636Yp2KxIa4ZVoX0hmrJzvs6ZBGey7CbDPI/u6i+XTvuNsY2l08FOvwEpgxKtAFx7XXjpT+jeWOMROZLN/18MPlZwSGuJRDjzuX0beKVxNuY+zomzn/vHPo2rmDCpH9MjB6fptgRNr6bGDrcitYfmR8+h+Dxi/Ox7gUIlsfg/AacyLJAeeR0yVyYUkpZpduv+Vm7r33XsZPHCef/iy6du1A0gUMHbS+9g7jmXj3JD789F3uu28yV11+GV279MAv6sAhhx3D8888yBabDhX5Pl269+Osc8/hrqlTmHzXPYwbO5nLtZ4O7N0JXDHdew3hggvP0do4gTHjJ3CXdO3CC8+iZ7di6Swi07Otgy5F0lqjQnyXxObutrpQm3bXBMqTUptIqIJCRSrY+fd78eYrT3DpRadYJmhN3GjTzbn9jjHqfyIPa9284borWW9of+zxtNeSVmBsQboYR+RvOHkZlm++eMw38eofFcY8/2/gMzqdcxbAmsDheR6/fpxzOJcHy3fOxXWcy+c5NlneXQAAEABJREFUt3aGGhTFslEtmTTtO3TiqKOP5eJLLuHRRx+ND/9OO+00NtQaYPKxORT4SRw+No8SCR/n1s5xO5en25N1dfJRlMTWVqd45OXLLG4XOamiYnbeYXuuv/oqLr7gwtin2HPPPSV/8GVgPTV2OKWFTXpjcfR4zgPNH6mj1NI0fjUow/ipIJ+vSD6t8n+zuNiA6Y2Nz+KmN62h5emSLcNynTz78ooz2lgWplLU1ugwUIcOVsHZpsPzcc5hjPY9L2Y68eP09VUWUFxcSElbGSotWh11e+WL8YUSQOAXqI5H9+5dke9GmITiimJ85SbkSES6NUSLeK8+PQnM8/NDSsvL1RexI6kvJIt0Q6b2iRCXCilvW44tuAZEAX6qmM5dOoI2MMXlJSQ0BjtDEKmoAQVFZXTq1kblkeIJ4S8RfocDEgXFQl9KB90GpkpSwqXchAqkCBqoFMjpkKMd7du1oUi3qeVlhXF2EHiqFEKgymoS2S2k50jgkVT/uARt5Zj3H9SfwQP60L+/QsVL5fCqFUVFRWoPTvVKSioYNGgAXbp1plf/3rTvVKGFQKg99ASUtWlHH/GnZ6/u9Fe9ZKH4LP4mggDEY/SYo5IUTR3bVlAgw58Q3kC8z+lwqkPHjnH/Awf0x37asCUToqpEIsQ5RIP7u0ENDYGC1ThA8dUg+jPZFhIyVDjrDPACKtp2pM/gYfQbOIh1hg9i+JDe9O7VDU/17VzW14LXu1cP+vfrQ98BQ+mo269sUzOmUzk7BVE9YSKV8jExtalox4DeA+gnJ2/QoCEMGjyQQQP76fCtG+VaRdM6KMQcAznGJAqlZ0X00o2/XbDqrJvAScziJ9L/2gVLuWPCFEpLS9nid8Px1ZGKwT5BMqZ5YP++9BvQg7IyP+ZjwpiZhe59+9F74ADR24UO9isindtj+wBNH5Jt29CuRw8CIfK0ADc1NuKcw2Tg+T6eDtzbtu9IV7VJyBtOBKIpFM/MgolnOMtw9OjejX7iS7+BA2nfuaP0TfVEe6D2nXv1oaQoJQ2MyMkpLihtQ08duCc91ZFzUah0v56dJAp5n+q7oF1HBgiP4SvXjXsnLUBtiqTfctQdKdq0sfK+lOjW2vd9CkvK6NWvr245B9KpUwcdqJfpINmpP2LZCSX2+L6L0+hxzsXjdG51iMJWcChG/JjsnedwzoHzyDPe4esAsG3bDnRoU0ZSemTzuklyHNinGx3ba06LL66whI6dO2mO9KC/+N+lW6eYJuegSBuDth0606G8CKcjMEiSKu9A/14dKSvwCBvqeeKZGcybN5f99t0n5mcuLWF6Cdp06MiwgYMZ0LcX9nTo0Yk2OrCKhaYMUynnfJxz/wOI1Nbgr3GgfIj54sDz8+DEGgPs8QOpcxkDdMhdLB1MSl1yzSqw/DZt6T6gH23KC5WR0aFSKHB06NRVetNZ9iWjfOmBHI9egwdRVlyKU0576e0AjblPnz50atuWPl0600mHoipCrMNPJOnRtRcDZI+KUoEc2BwVnbswaNiweL52bdeWIj8h/e9Cj5598aQLaV2IeEKQ0ERrlj3q0r2n6CrWYX5IU7pJDlAZFaKr18ChDOzXm5KClMQfklG7ZtnVVGkpXaTbA4cMple3dtI5yGSyotfhiUEGzuXj6GlNO+dw7rcNmpmISExhzUd3gNM/PF8RAaAhqlo2ll9O89J+kqVb1y70H9BbdmgQPWUrzY4lnCobiNn2a40JHZhESMbKNtvWpks3bXIG0L93N/r27Uv3bj1pX1GuriPhViXZN6e1skz2ub/kMKBPbwpSJXRs35V2pUWoIvgeTmtYv3496dGti9IFBMXlDJXO9FP9DlpH27TrQKnmlp3buRAbDQnZJ3TKWFSYYuDA/vTs3UeXW/1p16YCezJak4RMa3OR7FsvhgwfprWqF8UyXqmE0yg8issq6NenO06bbITVbFxb6Wi/vr0ZNHQQXXt0RSaEMB1qbSima5e+OnQRfWZDpQdBWTGdunYgI52zdcP3fZxzazGIfq0Nvp9goNa9Pn37Syf6M2zIIDp3bkuyKAm+zf+AsvJiBgzsRc+eveiuNcR+qDcBOF2y2qazOdMsHueQ6VCbAKRnRR26M0S+y7qDezFMa3Vfra/t27fHT6pcfRZVtJO9HcywYetorW2vtc7hy25mcyEFBUl6a53qqzWxQ4dOtO9QSFlZKq9nQFnbNvK5uhBls0oldFZWSEFJB/p076Se0+DAE/nduralojwgSEiRrLXzRGNBbDP69unP4EFDpUu9SBanaN+jK77v42mV7dyps9bKXvTrM0DSD+gpvCXFSbADAaBT+zL66sC5jw7oVIGCNhX0HzqY3r1668C5iJ5d2tK2TSEJjTVh6478jtBO+tTWLygklL527dqDjuVlFIod2lerBDp17iroQtKBQzTrbd+rH2XFJaILKtq0pZ942U+XJ+3alNChbRGlxQU4z1dfBXTt2JnO7TsQBEKKh709+8smlqTk1zk6VrSjQ0V7kIV0gv6aR53atsepHx/lKqxesYp7H3qcyoaM1rQ9SSg/EqqYoZpLbbp3xf42di+Nv0x9J8QzxLNQvnibNm3oJfvQf0hvUqUBJVo323dsK74JSV4spGWoErrIzJjzIgITBSUq9EkUFTN8eD/69u9BH/m7A6STXbt3xvdQLScZQ4sWzQr5OZ3luwwaMpCeXdtrXKI89LVmdOLDz97j5/k/EhQUkAs93nrnTcm3BwWFpXRs11F2qJikemvfqSOde/ciEQ9OeGVb2rfvTPcOpRQKXXm7QjrIRqoqoWSHuNCufRc6tqlQ+xBb48s6tcF0tEfPbnTv0QHnoCDhgcKSDm1p074dSWVaF9ijuDNjbKHqaMmVBIhBWVg7T+V5CJTUmHNpvJQo9gpUsZBBfbpSrC6kUnF9nMrSOQoqihg0uA99+w6kh3QyKYGmrGOHtChFj9696dO7JwOkC21KUxiZQoP165xT+NsE9HjiiXMOC1sBPc79I2gGYcE5fQWKKMOtAecUl/LbnEVzLCnG95dd6i3/ZsCAAbJZgfQjX91+Orzf4CEMXWcdBmh+DpH/NKhfN83dhCp4JLU2DhrUV/6JR0Y2LnI+hYWFklkv+g8axJChA+nYvhBbW7yE4fUoLSligGzooMGD4zlRrD2LF5m+gqYRnpSoWHOJFk0uHF6ylJzw9u3ZlZQDuT/awANeimSqWPrTh4pS6RKSvu/hy19v06GdaOhNzx6d6d25A6KWFl1ctMT2Siln4IN44ZxTS4cjEihU2rl/XMh/Exd67JxBASJpdSCvRY5+qP3Pr8HqtaZzf6O8tWxtCm1MTU0tGrcnW5aiu3zjHpr/PXp00xreSeuq9K+sDM/zsCer9TKTyWBgeWvTWP8mrbZwSk9DrQtZrV2hZE4OzckwBpCmakKVlpbKLvaQT9ib9h07iB+OwNYtlVkb1UYLRtwmWq1IceiEIQYnTKthjY5amfLWpP/94ugxPXHOKQa+8UwxC51zeKFup4qLi7D/TTUn02COR0FgxisrhUwQOo9QzoEpqlmiXC6jICcZheRMYmrj+T5e0seeSI6RkmiPbskYJCOEApOLlaWSMkhhXIQTfoQjtprqKRumSRUmUTSuoHmOHfoEiQTZTAvo1M/X6hc58o/LaTI04uukJb7R1wmj5xdooCg/XyVtDj9pgqQ0S2RmNYl87RQ0FPXjSXGUbwQLZ1AcIL+DXNyBKotJzhOxppiyxmJNTGqkCZnV0p/N5ftIuFDObBNGAzZY3wO1xcam5q1Bs26iNHriR/xzoUeoPOON5ZlhszBS16FDfUVq6itUrvJQCgdZrSI5pe3vokSShrPBpJtJaly+7whVXXttEuIbVq6crBYtiYdA/FMxMes18Uy2fy9gRApMxgbW7xqIrBcoKCjQLVdWCeOJxuucJqovgOa0ZKqSUPzVsDDStEZq4CE5DSASjyONOVFYgOmB7/lKgVP9nA6pc8YMkmRkRAsSKZV5xDoDeIE+DhJ+ThERI4apCclkQDZn/WbUOquDhiYCya+yuo7jT7uUJ2e+zc23XE/bMrVVe8QjVYRkCmwYfjLuQxjVH+SMqbGTp8o2NhEgVmsMIFUT99W9FnqTsck+IWTmOITSJ6d+kYMamm6rWijdbSSwqiAZh4obkFNvSV84s8rJIBQCL+5fPj1iC4SA+s/JoPquAM+JAY4Yl9ildgH2R9KTrQ2ke+CRtgMvB56HuA0FqumFOjQynXIg8Ur/ItUUeh9QXhAospqttoFUlmUTqSOLW6eRxpf/Cbkca/RLBZGBhhOHiksjUDOQoxZp3qk2GiHamxKJ957oCZWPxuZJtwOdBItUyRVCtSEep3rVhiSen4BSkks2LjfW+eonsBF4ohviw+TG+mpG69Z29B2TuPj8EfTs2AZV00YsGR9sOXUSiQcuFLGFkNHBQ0p5xSpwwmH9WtGasUUa0X8TUH2DVhyhCDBoTSuJBoH9JEokucb9Wd8C0zFJSTGweWN1pZrEgxeBoSoHIO55+vrK1hwSjki6Zpta47eMLTjfupBO51RHSbVzMkChGGdzLq02xjrEBk9lCSVMXsZ6X4d1FoaEWDktzfg6nAtW4zQ5egWB8KuGJkNRMhHrGHqy2hx179KZ4tIS8BLGBpz6CGRUnZBVlJXrsLI9flESdHiYUXsvBwVqW5AI4vrGp1DEtIKKlC8kiljZbxuceGZgeqOo0Wxg5OcnHbm0NgayEV6sc04bjywFyUIijTkWlo/mdDrWZ7NNGR3oovq+7+MkGC/mttNcigglO6dGCQICP8Dq+L7KJC91G5sY1E+kcj/Kyqo2K5YjJ1tAwkkGIWmtz34iGffnWaMWyd0FcV9OfUUuSVo6nSrw1RPEf9NFTdU1qC9EG0oktKHx8HE+oDmWX6c8Iks6aNSm2IvrqxeNNdfSpNohOXMYfV/1AjxfdHgOvepLZfYr/YCvyZDTYUYkcFlU7pFTPrJZkSxLKulhB8hCgkgVRGslGB+RjANN+sjzxGtHzv4GnfiWCyBrrLOBh4r4JidIiTcSrXyVLE68dHh4XoJAhjMr2YLqad1BvItiBBBIKOKQ2BVha6eYTQySA87DHuOjSFAdhy/dCjQ/ZbRUHGBlMiXqA5WD7yfsIwKzKi8kVF8Il/15Fyc77zlHS6YR0x1lE5n+aY00fFkhEjlEOU9JAUj/RbNQEjYolSUXZtVRgpTmiTLwPKc+WsCMhw+5bBiTn4yRC5vzhU81pR+ESOdVVdlJ1U2nG7G/xRQIR+D5NMvPwGjUZjySRqpKXF8oMKRZbc5C2TWEyJMcCGTbohROPEZPJpPTeITfy4Pxxre4U6H6dEZ6GnSGTbOykN1LN9UqlhH6UGOL8Jx42irXEAIc1pWT/NLVS7jt5uu5465HuXHsPXQoL9E8hqZYL1Q5JUZ5oK7ij2dtPZ/m5rT4BAn152us6NE0xVM6nuxK46FRQaD+7QxSspUAABAASURBVG8Oe0FK8ypQibiQE26zz0olhC/Cx356Q+glpxxZzeGkfJICneqqNvGhmIupwJPfpg/7HvgnTj32IC4853gGrr8ew363DZtuvh13TZoibJBQ71qGkcsveYUYPRKFcGcla+OzaJHsnWhoUrFURHuGDF4sHA9fOu65IM7zdXmlKuBBoS4lhJpA8VD6peYaqBgsO+EroeyYX2EUElmH1igCJUFMcgLVlmVRZcU94Yg0t1QF308SmiOjDpKFCfmakqFk7PIYMZtNYRH2a+M23Zznk3A+1q8TLk1vXMqBC/C9FOkG6bE6Uw5OOCPh+S2vcegJJftf0/jX6V+X/ffjEInRre2QRv4FOEek/vXm/VzxLDBBiy5r43sJPE84lE4WWCSSfoTiqi/+isvy5fXF1NtJf9RclR1ZGVHTH6EnlP8sEjDVsGVbDWNd0Jk2vi+csjeQDz0HMQTElKblLzU21KFNEpGEHUryyaBAOoChUWWEA4gUOuEgIKlLHeOhclETmmVTzKQ6UyatgS5qISFb5vwg7iNUW6M1NIxxQgokYn8LumNjcM5ZgJGHHqeI7/t4EkwQSO8Vb01bXiv8rbzWsrUlTCaT0su0ZJwfLxq7jTkrW2r7dE/K4pwjlF0zm2Jjtv20+e+hdNDziPm0toz3L+k02gHfw3mBxuFrbgT4ziMQWJjTeoomnQsS1OuswCWS4pAfz4+U56OVG085Bs45nBPgsMdZKN1fYx80iVp1nngeoDmnHFWI/o3BeJGTHbPwr8cpFkJNTQ2FJRX4WoibG+sp1mFLVpvEtDYfWVk+8TBmspNj6JzDk9Z5yvE1OWl9HJhz7hJenGOLl7JilocSYGgEOMMUF4v/aWFQXJVs0c3JQlup7weYcZNuSzogvcDzJWYJyJzKSLgQ2KGFbBiInkQyicU931fak4NntIB0RQLOkkylcJ6TMcxpsmUJgmTsEKkr1IPeBKHKM0qlIzAj7vsJLQQylMrDaA9zGp9GYqu+h3WLs3/qMqcF3xPByWQCz/fNDJPTBMZGqI20Mon0Dz3FqUBfiDRenFM8whf9Ik61Hb7vq2aI54UqDrE/+AqKq08i9LZicuonwvO9mF++70gmDHe4hm4NSXEbFTgvwGm6rBYP6RY5EsKLc3r/flBjDITGgr8BkZzL5nhcOfHR5OacJrHRI0iJZzlz8IEWo0ljxIydTupi/VI6VFnW0hqjqVC6OYfnQaCF3HeB2mVJFpRAFBBpMVS22BlpdCFhlMYlHNgm1/cJEtKNLKQk30B47YQumVQ7tSgpr+CRGS/xxY9z2GH7zVBVcUyVnCMr44MTJQnL9TQeEDlyRBVah6aABsLjBQ7PAQLTsZzy0ppPqJ6T/viirLm5mSiuBAi/l0gpF8mXuF8kXesvwqmeB6YjTqHVEI6s6WNsxHL46FFfUkNQHd9PAh4t6Qw5bUacg5jWCIo1F4zfOXNK5CTY4Y6N39AaeBqDp7nmqW5eF0WTmO17vooj0aK0E3ql7OtUz2sdhzKciwsx2tHjnMO5XwGKGzjsiy/eYCM3HM7HiXZPsnEqF2qxzAejR3lN8S2ph6+WOgPEUwXneaTtADZmTagSVA6RDkJ8KXtk+eKJi0si6QPx49RncVExZ190GbO//Z4Tjj2CsiIwPoWq0SycET6e5ysFWeloYHokubQ0N+Ip13gUky1inXM4998HNcLAudVtUWgQp22AIWjjamTEYB07jU9gdsqSofRB1YkfNQnFLyPQCyLskNzU1iepEXv4ch5dooC0nFZEfGhIXGBRCjQ/mhub0KDVQYTn+3jibyAlzqm12IHvyVZK0XxPPLGDQeW36DDdqZ7Ixpfz6iRD9BgZ2Zgwh/1JBaER3hATQiT9MbyXiP8nnXQKsZw0IVuas3i+T1Yb0qKiIq6+4mr+dMCf1EtEQvPUqd/I5jJgqH3VNfDUv3MOe5z7c+icU73fLuB8keyLP6GxF6eUs4/FVOZr3kd4miWRSiDhIpVEOpTIoalKRutzqiCpPNB0JpESEyVwT2htsQ9DiNcnvwAn2Xmhh623CKcT/lA2OREk4r5NXoYzloXWfjFdfXp4vmSOI1LK+Z76TKP9LXG5ZCLEpCWTrGhRFTlvvgXqV7ZJ9KpHtVVrF2fHn0j92xwz2mLClZsTLUaDoUkl8zhwaqS1NKl1wjr05XOkdUCcU31PoE4wYoQdpAOh5akg1MCl3pZSuRUF1Gt98cQkT/UMWmQfDb1zTt2sfSCiicQb45sNNJRA/FSKnGQXT2vxwZPskJzRmhrKhjkHCbHW1s6YMeK5tUV1smJ+JtuC0BBKgZxVtEIx2+GU7SylJbMFk1FO64/5OaZnmoZxWfx3+FQ3IxpYnenUzGRhsslKdpnYbkhiiSDuKy5ToXOqKCyRreGyUYqS06VLIFqwSr5HYAZaTZ0Hlm10JOxWRv5SpPGhJ/CSaHmMwYanZRdPMkd20vjlK8NpRuU0VuecWkhDVZ7WqZtveKXcThprOpSQHjrZ/Ej8c85RUFhI5ALxAKLIw0PEyB5K3YQHgkRC/PWVn8v7WJpvKKXm+fIghfMCqW1GXAqxYRkg7uYBlWNNcA5aNK+S6tOp3BMkVFnk4UQvKpfbqcp6jYBshsKKUq6+4Ua+/PFrDjxkPzwVGRQWpMTLMKYZ5xOKQUm1d6JfAQWpJJGYmdNhfCsd1oVaqEYk/0fHkRJXJHz2FqaKyDRnhNNqC4OvQsnTicZQB5GR+OuEIKtLXE889OXzeagOkLO11Qh3ateKEI+cxnbq8Ucz67WXmf3VZ/zw81eMOOtk2pUUxe6EaqtP0eGBS4obsi1Z+TGB+o5s/CZsyQqBimWnIoJYjxK0yGeUemP1TEYImcjTRUAGe4wUoZVcs0qGEK/1WDVRRv4RfVjFfGp1VIhEh774yveENJCNQjy2oZk99XyV6lUxSeleUmzwxNXQ5oH5fTkVWh1VyEkuBqHJQQ6GDSsGQ6b+k0WmP6oYNouurCASHe43C6I0nnutfHHuH00rGrtBHu/qhGXkAXC+h5NcEskk9mSbm2I9cM4Rmk0QgxUla4cNinia3w4PBP5quUjFkMiUF0uZhNZMJZC640mgamZR4YNIOK0srT2LhfjC5QQWavKGsoESZVxUqHmXMDsr5YzpxKlXD+ccZnNwyPeUPqoczZ+c6QoJnMYT5QnS3PVX0w5WP56UEEeNWiccMVhOHPFxToBAaecczv1rwPgfiv/YE+kjaB2XpzEqByvP5bSLEkTig6X/XaChoYHi4mKcZJE2n1xriq2RLbrwtIuJX487uVp/bZ/ckm4ikJ35Z/IhJ7n8M/HncWcl3ywZyT1na6X6VEa8Fll5QcoHzaxGzc1kSTl2qSTPl0yj1gHtO8yem05Ie1mjL6rfqkNiLFJtgdVYDfkMcHoVd87h3L8vmN608sa5vxyn17dXT4YPG0Kvvn3p0q07gwcPpluXTgwZOIghQ4YwwH61Z+BAevXuQduKNlJTR319PTUNNVRXVVFXVUlNtaChnhU1VdRpc1xXX0dTXS11q6qoUV5DcwNpOSd20FhZuYrGxjrdpDZQV1stHDU0NDVSrxvKyro6lleuxBTcDkhaGtNU19VTVV9LtW5JVqm/6upqmnVrYhOgurpW+OuorW9iVXUNS1dUUt/YQpMc/cralcqvinHVVjewbFUN9Q05WuTk1dTWyzloVLqWerWtrWumrr4xrt/UIpprV1BfV0O2JSsa60Vbhqasxt0S0qCDnJXVy9XvSmpEa2VVLU1N2jSHES2azMtqVrKitpIWbaRbquqpXqFybWqrRE91wypqpbhV1XXiQWM87gZN9CrxoUbjCrUhqVZYVV1Fg9pXVa+iqm6leLCSZo2/QTxtbGyksqqaxvoa3fYLh8KGpnrxu5Haqhrqhbu5sUH1mzSGWt0OpVkhOVTXNGAGpkm8qFq+Eud71ApfDLW11P6dUCdeGtQqzEOjcBnUY7jzshSd4o0Zu6z4ZPWWrawS7xupqVpFo3jdqFvuZhm1yso6GptD6jT+eulDXV0LDTUtpOMx1UpfqgjlPNbo0Np+dLqlXvJuSFNZ3UhjU4Z69dMkfmQaayTTSmrqmmiSTrS01FO1fCGNqltf30x1Ta34U0+2oYk68aNJelsv2dbo4GGVeNXSmKGxppEG4W0QTyNtRKqrV0pH6qT7jdh/PFNf2xzrR4vk29LUItoqyWrjU1lZSZXKKkV3jeiuF2S08NdrXtSLz/U11ZhRa5K8Tf8qpScrNY7qhmYy0p1c3XIaapdLx6ppEL2rKptYKZoqRUemJYe1MV62NDVgOlGvsVRX10uns+JnvWhS/ZUr4z7MiNaIVytXVUqn6tW2TuNupKa+gaq6RppE98pVK7E5mZVu1Uu3mjTn6sR70+tVlSto0nxdqbGvkj7WaO6vkn7WVldj9a3/OuFvFL460VEnXW6UrtaovF516zReg1qFMazRuXrRWU19bY1oqhUtko/mYp1kY/KpU7xW7Ws0v+rqGqhWvXQ2FE8aqJUOZzT2OulOrfQurQ1jjWxEpfhaJ5nVV9bS0lxHbU2l2mmcwrXC8NSKX5KB0dYge9Gs/BrxtbqmnkbhqzV7UlklnjbI6QpYVdNMvfSvXuVNGl+jLkeWr1iCHcobDbVVokX9x+NqHd9/MzTeGPwZR308b1rTdeJnvXjWIJ7Wa4x19VUqr5Zu11EvXWlQOtNcr7RAulzT0kh9pp5VlYtkg2owe2EybtA40vUhdZUtshEtmmPSEZOjDrZXihdmOxpqdROtBdjmY63k12T6IJ6Z7amtW8WKlUukj03ibY4q6VNO87W2ZpXmpvgnu1Yp3lfWpzV3m6mtNT7K/kqGddKLhlW1NFVW0yI+1qistqlONr1Bc6ZedGaoratm6cql2E9BrJAcWrRzqhXOeulhs+hqFh/qqlZoPtbIvmcwWddIlvWaW7GeqV6teF+n0PTdQkv/tqGe2tpGam2+iSd14nG9ZF0nnWoUNEjv4rVNa2uV+FgjfY40F1s0F7M4qpqy1Gv9sPWw2my/5mGN1mJbf1esWKFDhhwtTc1Ui5+rJINq8d50OS09sXlTXVNHg+TbJL2qXrWKFuG2uWv2s7Ep1JqSi+dbVVWdyjKsXLGKRtnRlmyz1lmDrNYcyVF2qUHOua3hVSuraZZdaZFONtRXk5NNbtQ4mqWn9dKVZulIQ20LttY3S9dqm9KaZ/XY/xprOt6oud4gG5SVPa5atQJbyxq1ntdojaiWHlTJzqW1Ljea7JXX1FhLg0Jba6rUT7WgqaFFNqueGulwuqGRRumF8VgkitdNmiuNsc0xm/7b1o9a/nf0md1o0SFMk2x4nexjXudrJKNmHWzk5CfUUSP9qhcPasWDrPymatnOGtm1Gs3fRvlToXyzBrMDqpdJO3Lyc+qka9WaR/U2/yWDdIN4rD6qapqwnxRrlszqZQubdImV1QFkveSyamUdDbVvW+oSAAAQAElEQVRp2Ztm8bZRflYTplc1srtGQwzSC6MxI2e+We2r5QtWqW21dLBZc71B9rtJ/cbj0XpYozW0UWDpStmOKq2rzfJ36qX/q9S2Wu3+P/bOhLlx48rj/wZIkLi6AVLj5Pt/p63aVOw4u6lKrT1jSdRFSbz292+KOmYcx4njtccbFB77ev363d0A5PEd++EKuh++/R+tyWW3Nxut8LEV/n4Lzcwv/uJ/YH1NLGzuD7pmv13j6w+PN/jxdY6Pe/bwAy/yrjivXpGLrshPF/jvNbqpeDhZkyNX7JMX5OELzqvXnBcfOJ86TtfE1R3nhaurtS6uvmNvPdcNNPxCYcXZY3W9I2dudcc5c429vv3wXufodY0ObojBG2L9nHVWyLfBrzfof+08QNzfkRDfY69L4vsWHm5Xj7pBz86vNzesQ66/ss7IHxvscsd54RydnrM3XVw8Yv9HOS7ef/eNHpD/4Wqj6w+32hAzt5xVV9hnbdtyXnhA5i0vLW7Qzfv3F7qG3xtkvYSnh7DnbH+vb7DDihi9QYfzMNPGuYT4v0SGFXh3nL3W2Oie/ffaJR/tVhfr7BeX+Ns5frrerHWDze7g+8b7L7Ld8aHyhpdfK8vMWXB9fa41Y/fnW92f73XHvvLd+Q17b8mecaGr9Srres2Z6QZ7X7HWte3Juivm3p6fq0TXF+f3nNkeeXC81+WKfMKetULnH95fwsM9cfKg8/MP6Olad8iy2zzSPtc1fFzC6y3nx1ti4wpfW8HvFXZxLF0j762B9g1595b96ZZ1b7DdFWfXK/i6gP/zDysZ9x5/ueJcsuHlp/PpJWeXR+Ln3M8l2O0Sf73gWargBcAtfFwQc/ale9Z45Ex0ic6/xVbX0L1ljQfGry8+QPvyB3OEef01gPViuOV8vkJfhn8NXzfIf4P9XF6hj7dwgR9c4F/XxOEVulx5T+CM7hcrH/D5e84PRz5u9PCwIb/daosvfvvNt+SxW31HnFx7j4HGDruusOEF/n5BvF7zDHxDTK3Yc1bQvsR+D/jh/uGWPfC9AvvkHXM+YOMLxu+gv8KP1jwvXrz/hue3a13gez6jXzoW8aXvLu713Yc79r0N+XSl9f2Kc/uF7ljnivz7eLvn/Hara9a5ub2g/l63nAvu8aVr4vWS+F+R71bkigf29Wvy/g2+dYIr4m5lgB/r44rxXxLsD4Y7fP6GPGq4295hiwd5b3lg77e+Mg770R3gtsH1zx38AXRFPNgGtqHltMyW/ZtvvsEf7/W4uefcfa1LfPeG2OfBLutmxX75c8rv8//PSf+O/e+O/cJwTQ40OE/ek3vX5Lk1437Gsa9f4f/v8dlryjXxU+rAO44bmYb1tdEm68R/tLY+rHXL89wNdK5z7r4hR1wp525izLp2XDgvu/5bB/vVNXvXBfuv/cfyrp58rgh8ZSp4024llsVURTGRgB0K3vBCxMkwcFA3jsHJ6sBb+BCC/Aa6LEtN+erpfpc7vn54nusTf+3i68Y9h/k1h88pXzv8NjKvFQoJOqZph+Z5j6JQXbfZ6Q+8MLlnM6YTNE5gVGazmjWnGP0u94UQ6JW89owv336TvuVF45ZDTNPMtaG08OV0ovm8AU9chZz8qfCQz9c/aGx4MjjwSaayHHx5q+AbtcjOdICxLeN3vKDcHw65L8uM3BWyTYtSIQRt2dgfeBFR0n/Si/nyX7FYXvcV4AXkmk2m2jzudID2A/yqKPSsF+abtx1ffku+3ls/ZTXNCdH9TgyWdcvLI4NlsT2gphJ8r+/2BtsVgi8O6JZdQm5o8mpdfVNzKFrl9+Sm+a8FvlZBOX+yzYT3iFeg+z16P2jD4d96sa3M+xSdG81ymfdiUqLjjSb0+6VxgFbgC+tRJvcXBPqje6G1Azbobq7pZKY1/mJ6G77wBfywCkfbbHhxZK7qrtXOn+I5zM78ZXgn2gfNmwb77Y46Zo752PIwMcEurptP+0LFV/R76xCGvU4RxNqVrjj8bVlvUs11RdLxn2gfbGf8I/DC01/8LN+WB4xMz/wQUzt8TV5v6pgL6GingK9NDgdNilIhhOzD1Wwir3eg75YDdSin4G7xn50mZYled6pmhe5IpodQqJxUmvB1yAf+aw6eIQTNZlMd+MLPGVv2KY9bp7ZFXddZjw/44mRSQPeQ13bs2C935ikUsi8bf4ptptOSB827jGc6xvFYCCHPd18Jb6jqB+/Co+jIRQhB5i0DNhf9rovLtDb4zgTZQkAv1M0HJtDjzrpAZ9Usz3e/+TEPLt2usE1A18JzplWZdebxopzItJ0zJlOpKEXmw694ETydVtpjsxMPpjWrG91zKJmipxKAtZ/1tk6lIPMQyqytrN+AfnBPojpwWMQO8L3jxfh2vyE+ttlWd+Rcy1gyf8/hM2xFrYRWmWWeVNOMa/2UZcg6eXy8l3OhwTmqYIZ91/7Y9i1+spPj0nNyXguFJsVU9pWC2HWu9YO4/SjzKOXx2WyGXgttsFVF3fGUecOXtQ+yLFU1gYeNTPuRGNmSUydhosw/8eR+EXTmp2DCQbssh+shBPkyzdel679mYAt4Zi9o/1w/PNVOdijR0wwf3pF/imKS9e142JNHbDPbD5UohEAu22u5XOaXMB6rqkrVdI4vS8a3jgrwQjiuaP3Znw/YZrN90A4fUii1PxQKaH8ymZCTH/GpLv/1zoYctIfXPbm0mlcqyjLnTtOpZ3NeNNxix51CCLrjwD6bVjpdhyJoS64M0DX/O7yiZP7EvsiDl/1mSm7Zst/aH+55WBN+JfjxXK+RZYDXA+uL+eIKjM+8DvFquubZe9AD8oSykPCxwxMU6NK6euChiamf7W3fce7b4wMFAjlOCmy1Z+CRFzdT9GadbYilEt08kN/3bACgch6ay3McjyEEVFzJ+vFfVNk/pthgx/5UzckR2mrLeWValDyIrOX1QgjZT9Y8WIcQZPw9+ccxarqPPISyrJwP3A7YKcCn90bHvnNENWffnk3QP37v+C4nyrxj2x2TCwWFQH7DTs67tpvPdDN8zuuFSYCve7GxKY2jttj+cChUqGTdgrke2vIi8lpDWojl9cAZwb5hH/EebXlDgDvW98NXCCHrxTKW9svJRFvOUIeDVFWVDlQ81zSc/4xn+ayrw2Ev97tvx54prh1y+z9l9svAMhTo7zb/xYf/TSPrIYSgsijyvGI6ybl3hx4P+0ekOOQ4KosK/QLwss/xLzFFe2hbBuMHfPqBPXHHrCkxaP1UE2lSSFOQG/pgnvy9hdY0rxmQZTattOYFsc/LW/i/5UH8gB7ntWXd54/gB/xpgzwP6K6p55rhG9bBDrzD9sDZYpZ5scL9130BXWl/0J455jGUhfbgFfAxQYZ7HmjFdTgckLtQgR3X5BTIqQhTPfLiruGsFchDAV0E/zUheiqKUvfsYyChl63KstQBo4YQWO4AFmvCa1FMVCJLAQ9FmCioJD+tNYHvR3Rk+7RdLec629Y+G0LIdnbbdNGwfEHZhbyX5Qo/5ttAOqEluQzULHcoC6kI4Ad6pClnjZK99ZFngznnrDteOLltPWw4j1XIaVpe031+QPPEklgoC/O+R9Zdplc9+Z+fpQJ+Xk2noBbAT7ttrp9G4YdnhxBUFNgZ0M98HfRWHz7bem3HjZcOIWRe/EDsMdvb4wY/u655ueCzjP/5ET35luPCceZ4nRBHE/SezzP478Z7Fm371Gxme+zZ/9aa4ueP7GEbctmU594JcMd5TE++UeGL3kd9vgmh1KQ6zp1MCp6B65wn7BNb9j/7heNNT1c1meLPDwohyL5EEHDjqfj+vpjqnrhznt2Rt+iV98GTVl5sferRL3rZ9w3Wn3OmSzNk2afo1XYJIcg4Bo8ZXDe4/jmD5XUetY0tTwhBbNE55u1jO3Kg9WIZjWN9ONMZJ4Rfhw3N2z8Pe7345JGK370ca+RWYtBxdSBuLLvj1bH86D2E/Gn9gSWyC7FQyjjus86Me6Lzpvx4wdPg3+o/jX+GZQhBjqMQQo6hkwj2NdeLr77+Wn/84x/016//rL98/Sf95x++1pdf/1Vf/fkv+or2f//Xl/ryy//Qn/70lb7j65/KibquV2wGdX2vJiY1ba+hj1r0SanptFicqWob1Yy1Ta934zuNaZBfIHSx18i458Q0Kg69eh4s8zzm9zXj4xK6LYe6Drpdpjt0gzpo9V3SYjxTYr0h9Uopycm6q+e82JppHJhDf1M1Wg7vNEDLL5si/Ax9o76bMz8pQmeIIzLMtVxAp2vVzTuN3Rl0RjXwEjlURvjzOouh1dDVmZexH9UyvwNnSC0HulrFvFZNe9kNWjRRM15k1stBVVdpGKKGJmnZDBraNvMwLEbWTjIt666Gt26M6vtei2GZ5Uq98ZfqZkkJnbUxyvJ2TZt1HOOAXhfoAt2wtsfrrkOnScMwZFqWsW87mc8+1kqs0SDrEh16LELzp0CfOhliZF0gnQD72EZVNcfuHhs0ok/3jeij44BpvbZdVORwPgC275AaDWOb5ywWC8Zq9XGuNg3q0UuHnD06GmnHGOkb1HQzZJ2it1ZzbBQXS8V2UGqTrNuIjHVcaO65pg/4wNvhfzP0NIVe6gf9Hn+JzQx9zjXiR10/1xzacTnk9Rt8074c204Jf2gZr9tK7353prZv1MVei+W7I++Mx2aisevwwxGaUcMwqMZvEvxVVaW2meMDc6XYaITOGXHQ4a/Tfsm6S/oXWqDf1E4VmyrXB3TX9l22e4RWi/7sS03TaLEYWCOyfkO5UEK+rEPkt86sB/f16CH2rcZo6GV/Sui6HZLm2K2NA3ofNcKL17BuRuyTY8pjyF+zblyeqel7pXFQn+KxZDzzxNym7dXTNnhtQ4J+htjJ/tui9544XJhOO+dhYqo5D3jR8QqO6fam0casx66dKaVe5rE2DxFdoPfsyx392GTe1WqHMyX85R3+HmcTmV7PGpbdfJn3mvzUoweDddiaHjpL8HiG/a3zODY5F/XwEIn71I3yWg1rdMRTjB1yxH8aTNdg3RgS9Lx+jKY5IMMCH0ma8QFjPmvk/JesM/SRy27QYvmFuq6T42mBbZ1T6jphv9+hq1FdW+vsDD7TVN04V0M89dgwNfhmZB107fVsx4jdWvSQhoUi/tCh24ROetZpZqyB/yX0n/vBaeNSDbwsFwPxNpN9/t0i0dert86wSd+3mnSdmgWyQKsmN55hH+d0r2taPTQWxGjPx4nU1Rrw8eUwKno+dDr8b45dWvPrnEzd82fTCn+ZZ/lN6/OCTonYj9i8JwZ64j4hl9stcW+I7Vy/H7Fl3aitO82G32mKHzovnMVaOW76QY6Tpk/q4yDHrR9YGvJLcmz2PXtaS/4YFG0b4r7HJol1PT7DDyJ2ScCAnl1voN2mWjE1in2ttGjV4kcj++MyfqHMN74072YZ53dD1FDP1BF/i3fvnu2fsPmEvdn5u8Oetf2JmBz7RsuuBRolyt72015QSgAAB11JREFUZ0+aY/8OHOfmDnkclw25LfWDbG/z3Jt3eI1AHQeZdiQX9g302MtHYjfPwT/7xUjO7RRjVMKXHAvTSaEe2olx93/WQCxEA7JZRx16TOjFuWBAx4lYGrFN20XZNxZLl3PZ5nPsMRsGNWlQywNqnGG/rlF03GPrlJIq9OZx+1u22XLM49E2wFdtH9srDY28d3fk56bp5JzU49Nd16nnzOW9ZolPd/iCz2vj4kwNdrc9zKttajrO6wM5aMH+OeCDCR8dOTe0+L/l6snpVd1hz0GRvLVMrUb8ZVrViuMX+F+SYyEyr8MXU2zk/4FbTc5prQPOFjX9Q1oyf6EBHlPqmTfT4p11M8BvUva1NqGnVntyTMsL9dry4mdfeN9ApgFfi+iqtZ6RP8Fz3yT44dw5fCGvN6a5hjjVMNa0K/n/uGtZ5vCTsv916rpGEbp9HNB3p/mArxOHQ9sTH7XGvmZu1Awbx2WjLlXq8N9IHvA862cOb93ZmezXfdupJ8fHWGng/Gm7Ga9pe/VL6DNm/B5dNl2txdmInF2muVx8odijA+wbU8OZamT9McfOIvYasF8/n6vDd3gjCi+JFxYzLcZeKXasa97RLXpYWsfoOqaZemillHIecn+folp8a876kdK5f2yWjI9ajr9XXbVK46B2MVczTuFtqhH9mqfB+mEfTm0Cp1MXa/l8kpqFYruQ96qEf83JTWmo1PdTaJ4xNij1g5wfa3LVSF6NcWA84U+douMIeybipyeO7Bs9erAPeT/yWdLzPW7cPnWyDL1pPEE9b3lBOlcH/YX5RSdN1yqSdyvOliM+k+jr+iTP67C96SdwTH9IPTxGpTYp4hMNeuqgM9jH2AsivuD/EU8+z6ID04jo76dA+onzf8zaNS8//SDatq0G7JfwhR8z7+/hJHR5gvgkh3VygnlTy/E9kCcSuBHbzokj55+2Rde0I/O6rsk+4H7jmN+BOB+7gRga1I0L1fhLiz/34PY1scDYmHPrTC67psdPkyL7WF0nJeIrJdaINf5QaZl9q5f9ITn2WbuLAy9ACrXMTf2g1FfUg5bvFqr7mGnkMWIh4gc9Md12ld75zIePNP1CLbQcTyl2GtnznZ+aec3chU56yH6KLxnnCI1cxhiR+xcEZDQPXd/CL3ygr3bSqizL/BLMZdM0xGgv+46h67rnutufO0TsVpMb7INNY9l65E3k1ZqyVYNN+z7lc25LvvTHiK6Lauoj7ucrf6+GGGyBnjg1NF2rmrbLhrIlBqfVXH1bq6/n7EWdYt+q7aLqPqKfXjP6A68Afea1v3Rlp0TuHNKA/zf4dwdE5j0BceB46dNT/ykG6Lcv/pag7/v84q/rOi04i9tXLF96yr8FHw3kK2ivQOWgifahkA6A3LdXwdc0ho73AUwjHlv8Gq/Ic91toFPPHRgmAPrkKt70eN4J8oAbVFycgCa35xmovrrf4ojljWNQvj4eV+bp0/Fw6g8SRHS6Ts1j6XknOGLs0NmBueEglXShJuX5QfkKHsugN5eHDa9xXyOEPIe1jGTQxxdj4ORejxty49f988LmiX+XP8Szxw0f4bwQyio8/hivoGo44RdUDBSn23Oxm7L+CvD1DDpdgYrhIxx6/8Zd5H5PeQ25M/8UecPP1Vc/9hnjy+vw1VrEoesBnNdA8192n+hmgqfGqcydb39OQy6fFZUbb/H+kZZjRsgcmGSgyLfrjqXcePpx31NVz+tLuarXV0Ys6CnymJsGOl5udxheet7UPGTInc+VguYJqP6f3Kf1XpenhT/tM6sGodMjnHApwyt4VXU3zeP9pnHsOv6e1jq2jr+nPpf6SNfuM+h4me4J6HlVpeW7YL5BlC+g56ugBngiNRcGqr+RG9myzZ7EsXAA97M+5HHnBiCA9pIzaPh2p3Fc/wg8ZHhF7AUjD5ya5oO6+wxUX98B+gadriccF4bcnSumA7huYJ4MIWNkNk78P3UxAD6/+c6dr9p05q5XpUzvGZRp6uMr0GF4Kaj9lu8XnVlsw1Fa9xuOraOyaHv/A4lTHV37p8HXBTjoGBTGX/f/vfpx3gnrNN/lqe97yycEF4ZPcV7oevwEgscjfDrjTU+gZcj4ExrfdxdZVqMdwDOI0uA9KXzflOe+gprputQzHX1yedzw0YCJG1jPxQlEO0M44Xuu4amd+1+1X3Xnoaf2C0PGNTwNZCS3T/DUT+GhDE9nW9d9vs3/HJkb4Ly9C5YxvO11y+gG10FSBonC+IWUzz0v+mNAGfT2CujDoOerAK2g9QRe5AT0Hu+nsWPjH/r9hNRptgdOdXhSBsHLAdDLFagaKI73W148ZDiOiblP4+4EuOnTq8vj1tOrrv9v1X9aXuvux01+1vtz5Tjvo+axM/+a9mvIndl2nnNs+feI4zhyS89+QysA+T7i6Gksd735+XQ8MG6geHt/b+dblH+3fkkN7H/k4q/xbP8fOe1Xi3aU4fX54yUmeA2Vfb/Qcd/dE0f7N5K84O7lv8R+M/jvxt/VwP8CAAD//9hzVQgAAAAGSURBVAMATvD/EYH56jAAAAAASUVORK5CYII="/>
          <p:cNvSpPr>
            <a:spLocks noChangeAspect="1" noChangeArrowheads="1"/>
          </p:cNvSpPr>
          <p:nvPr/>
        </p:nvSpPr>
        <p:spPr bwMode="auto">
          <a:xfrm>
            <a:off x="130175" y="-1165225"/>
            <a:ext cx="59436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8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SQL Analysis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 </a:t>
            </a:r>
            <a:r>
              <a:rPr dirty="0"/>
              <a:t>Data quality confirmed (clean </a:t>
            </a:r>
            <a:r>
              <a:rPr dirty="0" err="1"/>
              <a:t>total_score</a:t>
            </a:r>
            <a:r>
              <a:rPr dirty="0"/>
              <a:t>, no nulls)</a:t>
            </a:r>
          </a:p>
          <a:p>
            <a:r>
              <a:rPr dirty="0" smtClean="0"/>
              <a:t> </a:t>
            </a:r>
            <a:r>
              <a:rPr dirty="0"/>
              <a:t>Track performance analysis with graduation rates</a:t>
            </a:r>
          </a:p>
          <a:p>
            <a:r>
              <a:rPr dirty="0" smtClean="0"/>
              <a:t> </a:t>
            </a:r>
            <a:r>
              <a:rPr dirty="0"/>
              <a:t>Top countries identified → global participant base</a:t>
            </a:r>
          </a:p>
          <a:p>
            <a:r>
              <a:rPr dirty="0" smtClean="0"/>
              <a:t> </a:t>
            </a:r>
            <a:r>
              <a:rPr dirty="0"/>
              <a:t>Age &amp; gender demographics analyzed</a:t>
            </a:r>
          </a:p>
          <a:p>
            <a:r>
              <a:rPr dirty="0" smtClean="0"/>
              <a:t>Insights </a:t>
            </a:r>
            <a:r>
              <a:rPr dirty="0"/>
              <a:t>into completion rates and success factors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</TotalTime>
  <Words>291</Words>
  <Application>Microsoft Office PowerPoint</Application>
  <PresentationFormat>On-screen Show (4:3)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Candara</vt:lpstr>
      <vt:lpstr>Wingdings 3</vt:lpstr>
      <vt:lpstr>Facet</vt:lpstr>
      <vt:lpstr>Cohort 4 Data Analysis &amp; Insights</vt:lpstr>
      <vt:lpstr>Introduction</vt:lpstr>
      <vt:lpstr>Data Cleaning &amp; Methodology</vt:lpstr>
      <vt:lpstr>1) No duplicates found in participant IDs </vt:lpstr>
      <vt:lpstr>2) Standardized track names using Excel (TRIM &amp; PROPER functions).</vt:lpstr>
      <vt:lpstr>3) Encoded experience ranges into numeric months for analysis.</vt:lpstr>
      <vt:lpstr>4) Converted weekly learning hours into numeric values (3, 10, 16)</vt:lpstr>
      <vt:lpstr>5) Converted Yes/No responses into Boolean values (1/0).</vt:lpstr>
      <vt:lpstr>Key SQL Analysis Findings</vt:lpstr>
      <vt:lpstr>1) check whether total score is numeric or text</vt:lpstr>
      <vt:lpstr>2) now there are no nulls in total score</vt:lpstr>
      <vt:lpstr>3) Average score by track + count + graduation rate</vt:lpstr>
      <vt:lpstr>4) Top countries represented</vt:lpstr>
      <vt:lpstr>5) Demographics — age by gender </vt:lpstr>
      <vt:lpstr>Power BI Dashboard</vt:lpstr>
      <vt:lpstr>PowerPoint Presentation</vt:lpstr>
      <vt:lpstr>Conclusions &amp; Recommendations</vt:lpstr>
      <vt:lpstr>Questions &amp; Answers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Cohort 4 Data Analysis - Insight Report</dc:title>
  <dc:subject/>
  <dc:creator/>
  <cp:keywords/>
  <dc:description>generated using python-pptx</dc:description>
  <cp:lastModifiedBy>Lundi</cp:lastModifiedBy>
  <cp:revision>6</cp:revision>
  <dcterms:created xsi:type="dcterms:W3CDTF">2013-01-27T09:14:16Z</dcterms:created>
  <dcterms:modified xsi:type="dcterms:W3CDTF">2025-09-17T11:55:06Z</dcterms:modified>
  <cp:category/>
</cp:coreProperties>
</file>